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4"/>
  </p:notesMasterIdLst>
  <p:sldIdLst>
    <p:sldId id="256" r:id="rId2"/>
    <p:sldId id="261" r:id="rId3"/>
    <p:sldId id="259" r:id="rId4"/>
    <p:sldId id="289" r:id="rId5"/>
    <p:sldId id="264" r:id="rId6"/>
    <p:sldId id="262" r:id="rId7"/>
    <p:sldId id="269" r:id="rId8"/>
    <p:sldId id="268" r:id="rId9"/>
    <p:sldId id="271" r:id="rId10"/>
    <p:sldId id="263" r:id="rId11"/>
    <p:sldId id="293" r:id="rId12"/>
    <p:sldId id="279" r:id="rId13"/>
    <p:sldId id="291" r:id="rId14"/>
    <p:sldId id="292" r:id="rId15"/>
    <p:sldId id="274" r:id="rId16"/>
    <p:sldId id="282" r:id="rId17"/>
    <p:sldId id="283" r:id="rId18"/>
    <p:sldId id="284" r:id="rId19"/>
    <p:sldId id="272" r:id="rId20"/>
    <p:sldId id="281" r:id="rId21"/>
    <p:sldId id="277" r:id="rId22"/>
    <p:sldId id="286" r:id="rId23"/>
  </p:sldIdLst>
  <p:sldSz cx="9144000" cy="5143500" type="screen16x9"/>
  <p:notesSz cx="6858000" cy="9144000"/>
  <p:embeddedFontLst>
    <p:embeddedFont>
      <p:font typeface="Barlow Semi Condensed ExtraBold" panose="00000906000000000000" pitchFamily="2" charset="0"/>
      <p:bold r:id="rId25"/>
      <p:boldItalic r:id="rId26"/>
    </p:embeddedFont>
    <p:embeddedFont>
      <p:font typeface="Bebas Neue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</p:embeddedFont>
    <p:embeddedFont>
      <p:font typeface="Cherry Cream Soda" panose="020B0604020202020204" charset="0"/>
      <p:regular r:id="rId30"/>
    </p:embeddedFont>
    <p:embeddedFont>
      <p:font typeface="Constantia" panose="02030602050306030303" pitchFamily="18" charset="0"/>
      <p:regular r:id="rId31"/>
      <p:bold r:id="rId32"/>
      <p:italic r:id="rId33"/>
      <p:boldItalic r:id="rId34"/>
    </p:embeddedFont>
    <p:embeddedFont>
      <p:font typeface="Footlight MT Light" panose="0204060206030A020304" pitchFamily="18" charset="0"/>
      <p:regular r:id="rId35"/>
    </p:embeddedFont>
    <p:embeddedFont>
      <p:font typeface="Handlee" panose="02000000000000000000" pitchFamily="2" charset="0"/>
      <p:regular r:id="rId36"/>
    </p:embeddedFont>
    <p:embeddedFont>
      <p:font typeface="Nunito" pitchFamily="2" charset="0"/>
      <p:regular r:id="rId37"/>
      <p:bold r:id="rId38"/>
      <p:italic r:id="rId39"/>
      <p:boldItalic r:id="rId40"/>
    </p:embeddedFont>
    <p:embeddedFont>
      <p:font typeface="Nunito Light" pitchFamily="2" charset="0"/>
      <p:regular r:id="rId41"/>
      <p:italic r:id="rId42"/>
    </p:embeddedFont>
    <p:embeddedFont>
      <p:font typeface="PT Sans" panose="020B0503020203020204" pitchFamily="34" charset="0"/>
      <p:regular r:id="rId43"/>
      <p:bold r:id="rId44"/>
      <p:italic r:id="rId45"/>
      <p:boldItalic r:id="rId46"/>
    </p:embeddedFont>
    <p:embeddedFont>
      <p:font typeface="Selawik Semibold" panose="020B0702040204020203" pitchFamily="34" charset="0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5AA6"/>
    <a:srgbClr val="6D598D"/>
    <a:srgbClr val="F3D1D9"/>
    <a:srgbClr val="FFFFCC"/>
    <a:srgbClr val="F5D7DE"/>
    <a:srgbClr val="674D8D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C35FB5-5D97-4CB8-9ADF-720B980DFBE6}">
  <a:tblStyle styleId="{0CC35FB5-5D97-4CB8-9ADF-720B980DFBE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6ED14FC-417B-4083-90DB-4DF1B7D28BC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8" name="Google Shape;2978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9" name="Google Shape;2979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2" name="Google Shape;3732;gf1d74a8616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3" name="Google Shape;3733;gf1d74a8616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2" name="Google Shape;3732;gf1d74a8616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3" name="Google Shape;3733;gf1d74a8616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1034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5" name="Google Shape;5495;gf1d74a861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6" name="Google Shape;5496;gf1d74a8616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5" name="Google Shape;7665;gf1d74a8616_0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6" name="Google Shape;7666;gf1d74a8616_0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470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5" name="Google Shape;7665;gf1d74a8616_0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6" name="Google Shape;7666;gf1d74a8616_0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1597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3" name="Google Shape;5063;gf6fa061af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4" name="Google Shape;5064;gf6fa061af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1" name="Google Shape;5661;gf1d74a8616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2" name="Google Shape;5662;gf1d74a8616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4" name="Google Shape;5674;gf1d74a861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5" name="Google Shape;5675;gf1d74a8616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4" name="Google Shape;5684;gf1d74a8616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5" name="Google Shape;5685;gf1d74a8616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2" name="Google Shape;4932;gf1d74a8616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3" name="Google Shape;4933;gf1d74a8616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7" name="Google Shape;3447;gf1d74a8616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8" name="Google Shape;3448;gf1d74a8616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6" name="Google Shape;5656;gf1d74a8616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7" name="Google Shape;5657;gf1d74a8616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7" name="Google Shape;5357;gf1d74a8616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8" name="Google Shape;5358;gf1d74a8616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3" name="Google Shape;6053;gf1d74a8616_0_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4" name="Google Shape;6054;gf1d74a8616_0_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4" name="Google Shape;3424;gf1d74a86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5" name="Google Shape;3425;gf1d74a86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5" name="Google Shape;7665;gf1d74a8616_0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6" name="Google Shape;7666;gf1d74a8616_0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f1d74a8616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f1d74a8616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2" name="Google Shape;3612;gf1d74a861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3" name="Google Shape;3613;gf1d74a861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5" name="Google Shape;4455;gf1d74a861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6" name="Google Shape;4456;gf1d74a861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4" name="Google Shape;4424;gf70ebb2d01_0_1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5" name="Google Shape;4425;gf70ebb2d01_0_1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" name="Google Shape;4771;gf70ebb2d01_0_8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2" name="Google Shape;4772;gf70ebb2d01_0_8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335275" y="1115568"/>
            <a:ext cx="4827900" cy="1902000"/>
          </a:xfrm>
          <a:prstGeom prst="rect">
            <a:avLst/>
          </a:prstGeom>
          <a:effectLst>
            <a:outerShdw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4900"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480560" y="3209544"/>
            <a:ext cx="3822300" cy="44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5128575" y="0"/>
            <a:ext cx="689309" cy="773883"/>
            <a:chOff x="289713" y="0"/>
            <a:chExt cx="847025" cy="950950"/>
          </a:xfrm>
        </p:grpSpPr>
        <p:sp>
          <p:nvSpPr>
            <p:cNvPr id="12" name="Google Shape;12;p2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6010969" y="0"/>
            <a:ext cx="689309" cy="773883"/>
            <a:chOff x="289713" y="0"/>
            <a:chExt cx="847025" cy="950950"/>
          </a:xfrm>
        </p:grpSpPr>
        <p:sp>
          <p:nvSpPr>
            <p:cNvPr id="22" name="Google Shape;22;p2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>
            <a:off x="6893363" y="0"/>
            <a:ext cx="689309" cy="773883"/>
            <a:chOff x="289713" y="0"/>
            <a:chExt cx="847025" cy="950950"/>
          </a:xfrm>
        </p:grpSpPr>
        <p:sp>
          <p:nvSpPr>
            <p:cNvPr id="32" name="Google Shape;32;p2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>
            <a:off x="583503" y="585996"/>
            <a:ext cx="1591871" cy="525727"/>
            <a:chOff x="583503" y="585996"/>
            <a:chExt cx="1591871" cy="525727"/>
          </a:xfrm>
        </p:grpSpPr>
        <p:sp>
          <p:nvSpPr>
            <p:cNvPr id="42" name="Google Shape;42;p2"/>
            <p:cNvSpPr/>
            <p:nvPr/>
          </p:nvSpPr>
          <p:spPr>
            <a:xfrm>
              <a:off x="1054066" y="585996"/>
              <a:ext cx="628681" cy="176493"/>
            </a:xfrm>
            <a:custGeom>
              <a:avLst/>
              <a:gdLst/>
              <a:ahLst/>
              <a:cxnLst/>
              <a:rect l="l" t="t" r="r" b="b"/>
              <a:pathLst>
                <a:path w="18220" h="5115" extrusionOk="0">
                  <a:moveTo>
                    <a:pt x="18220" y="2664"/>
                  </a:moveTo>
                  <a:lnTo>
                    <a:pt x="18220" y="2344"/>
                  </a:lnTo>
                  <a:lnTo>
                    <a:pt x="17580" y="2344"/>
                  </a:lnTo>
                  <a:lnTo>
                    <a:pt x="17580" y="1066"/>
                  </a:lnTo>
                  <a:lnTo>
                    <a:pt x="18220" y="1066"/>
                  </a:lnTo>
                  <a:lnTo>
                    <a:pt x="18220" y="746"/>
                  </a:lnTo>
                  <a:lnTo>
                    <a:pt x="9377" y="0"/>
                  </a:lnTo>
                  <a:lnTo>
                    <a:pt x="1" y="0"/>
                  </a:lnTo>
                  <a:lnTo>
                    <a:pt x="214" y="5114"/>
                  </a:lnTo>
                  <a:lnTo>
                    <a:pt x="9803" y="2770"/>
                  </a:lnTo>
                  <a:lnTo>
                    <a:pt x="18220" y="2664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extrusionOk="0">
                  <a:moveTo>
                    <a:pt x="5648" y="0"/>
                  </a:moveTo>
                  <a:lnTo>
                    <a:pt x="1" y="107"/>
                  </a:lnTo>
                  <a:lnTo>
                    <a:pt x="321" y="6606"/>
                  </a:lnTo>
                  <a:lnTo>
                    <a:pt x="5328" y="6499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fill="none" extrusionOk="0">
                  <a:moveTo>
                    <a:pt x="321" y="6606"/>
                  </a:moveTo>
                  <a:lnTo>
                    <a:pt x="1" y="107"/>
                  </a:lnTo>
                  <a:lnTo>
                    <a:pt x="5648" y="0"/>
                  </a:lnTo>
                  <a:lnTo>
                    <a:pt x="5328" y="6499"/>
                  </a:lnTo>
                  <a:lnTo>
                    <a:pt x="321" y="66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072458" y="604354"/>
              <a:ext cx="312512" cy="128704"/>
            </a:xfrm>
            <a:custGeom>
              <a:avLst/>
              <a:gdLst/>
              <a:ahLst/>
              <a:cxnLst/>
              <a:rect l="l" t="t" r="r" b="b"/>
              <a:pathLst>
                <a:path w="9057" h="3730" extrusionOk="0">
                  <a:moveTo>
                    <a:pt x="8844" y="1"/>
                  </a:moveTo>
                  <a:lnTo>
                    <a:pt x="0" y="1"/>
                  </a:lnTo>
                  <a:lnTo>
                    <a:pt x="213" y="3730"/>
                  </a:lnTo>
                  <a:lnTo>
                    <a:pt x="9057" y="2025"/>
                  </a:lnTo>
                  <a:lnTo>
                    <a:pt x="8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377598" y="604354"/>
              <a:ext cx="283114" cy="69907"/>
            </a:xfrm>
            <a:custGeom>
              <a:avLst/>
              <a:gdLst/>
              <a:ahLst/>
              <a:cxnLst/>
              <a:rect l="l" t="t" r="r" b="b"/>
              <a:pathLst>
                <a:path w="8205" h="2026" extrusionOk="0">
                  <a:moveTo>
                    <a:pt x="1" y="1"/>
                  </a:moveTo>
                  <a:lnTo>
                    <a:pt x="8204" y="534"/>
                  </a:lnTo>
                  <a:lnTo>
                    <a:pt x="8204" y="1812"/>
                  </a:lnTo>
                  <a:lnTo>
                    <a:pt x="214" y="20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998920" y="608046"/>
              <a:ext cx="77222" cy="191192"/>
            </a:xfrm>
            <a:custGeom>
              <a:avLst/>
              <a:gdLst/>
              <a:ahLst/>
              <a:cxnLst/>
              <a:rect l="l" t="t" r="r" b="b"/>
              <a:pathLst>
                <a:path w="2238" h="5541" fill="none" extrusionOk="0">
                  <a:moveTo>
                    <a:pt x="1066" y="0"/>
                  </a:moveTo>
                  <a:lnTo>
                    <a:pt x="1066" y="0"/>
                  </a:lnTo>
                  <a:lnTo>
                    <a:pt x="533" y="0"/>
                  </a:lnTo>
                  <a:lnTo>
                    <a:pt x="107" y="214"/>
                  </a:lnTo>
                  <a:lnTo>
                    <a:pt x="107" y="214"/>
                  </a:lnTo>
                  <a:lnTo>
                    <a:pt x="0" y="427"/>
                  </a:lnTo>
                  <a:lnTo>
                    <a:pt x="0" y="1066"/>
                  </a:lnTo>
                  <a:lnTo>
                    <a:pt x="0" y="2771"/>
                  </a:lnTo>
                  <a:lnTo>
                    <a:pt x="320" y="4475"/>
                  </a:lnTo>
                  <a:lnTo>
                    <a:pt x="427" y="5114"/>
                  </a:lnTo>
                  <a:lnTo>
                    <a:pt x="640" y="5434"/>
                  </a:lnTo>
                  <a:lnTo>
                    <a:pt x="640" y="5434"/>
                  </a:lnTo>
                  <a:lnTo>
                    <a:pt x="959" y="5541"/>
                  </a:lnTo>
                  <a:lnTo>
                    <a:pt x="1172" y="5541"/>
                  </a:lnTo>
                  <a:lnTo>
                    <a:pt x="1172" y="5541"/>
                  </a:lnTo>
                  <a:lnTo>
                    <a:pt x="1492" y="5541"/>
                  </a:lnTo>
                  <a:lnTo>
                    <a:pt x="1812" y="5434"/>
                  </a:lnTo>
                  <a:lnTo>
                    <a:pt x="2025" y="5221"/>
                  </a:lnTo>
                  <a:lnTo>
                    <a:pt x="2131" y="5114"/>
                  </a:lnTo>
                  <a:lnTo>
                    <a:pt x="2131" y="5114"/>
                  </a:lnTo>
                  <a:lnTo>
                    <a:pt x="2238" y="2771"/>
                  </a:lnTo>
                  <a:lnTo>
                    <a:pt x="2238" y="1172"/>
                  </a:lnTo>
                  <a:lnTo>
                    <a:pt x="2131" y="320"/>
                  </a:lnTo>
                  <a:lnTo>
                    <a:pt x="2131" y="320"/>
                  </a:lnTo>
                  <a:lnTo>
                    <a:pt x="1918" y="107"/>
                  </a:lnTo>
                  <a:lnTo>
                    <a:pt x="1705" y="0"/>
                  </a:lnTo>
                  <a:lnTo>
                    <a:pt x="10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043059" y="681578"/>
              <a:ext cx="371308" cy="158102"/>
            </a:xfrm>
            <a:custGeom>
              <a:avLst/>
              <a:gdLst/>
              <a:ahLst/>
              <a:cxnLst/>
              <a:rect l="l" t="t" r="r" b="b"/>
              <a:pathLst>
                <a:path w="10761" h="4582" extrusionOk="0">
                  <a:moveTo>
                    <a:pt x="10761" y="4582"/>
                  </a:moveTo>
                  <a:lnTo>
                    <a:pt x="10122" y="0"/>
                  </a:lnTo>
                  <a:lnTo>
                    <a:pt x="0" y="2344"/>
                  </a:lnTo>
                  <a:lnTo>
                    <a:pt x="0" y="2664"/>
                  </a:lnTo>
                  <a:lnTo>
                    <a:pt x="1065" y="2557"/>
                  </a:lnTo>
                  <a:lnTo>
                    <a:pt x="1172" y="4155"/>
                  </a:lnTo>
                  <a:lnTo>
                    <a:pt x="0" y="4155"/>
                  </a:lnTo>
                  <a:lnTo>
                    <a:pt x="0" y="4582"/>
                  </a:lnTo>
                  <a:lnTo>
                    <a:pt x="10761" y="45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079808" y="710978"/>
              <a:ext cx="312512" cy="114005"/>
            </a:xfrm>
            <a:custGeom>
              <a:avLst/>
              <a:gdLst/>
              <a:ahLst/>
              <a:cxnLst/>
              <a:rect l="l" t="t" r="r" b="b"/>
              <a:pathLst>
                <a:path w="9057" h="3304" extrusionOk="0">
                  <a:moveTo>
                    <a:pt x="0" y="1705"/>
                  </a:moveTo>
                  <a:lnTo>
                    <a:pt x="8311" y="1"/>
                  </a:lnTo>
                  <a:lnTo>
                    <a:pt x="9057" y="3197"/>
                  </a:lnTo>
                  <a:lnTo>
                    <a:pt x="107" y="3303"/>
                  </a:lnTo>
                  <a:lnTo>
                    <a:pt x="0" y="17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932737" y="810252"/>
              <a:ext cx="172836" cy="29433"/>
            </a:xfrm>
            <a:custGeom>
              <a:avLst/>
              <a:gdLst/>
              <a:ahLst/>
              <a:cxnLst/>
              <a:rect l="l" t="t" r="r" b="b"/>
              <a:pathLst>
                <a:path w="5009" h="853" extrusionOk="0">
                  <a:moveTo>
                    <a:pt x="5008" y="0"/>
                  </a:moveTo>
                  <a:lnTo>
                    <a:pt x="1" y="213"/>
                  </a:lnTo>
                  <a:lnTo>
                    <a:pt x="1" y="746"/>
                  </a:lnTo>
                  <a:lnTo>
                    <a:pt x="640" y="746"/>
                  </a:lnTo>
                  <a:lnTo>
                    <a:pt x="853" y="533"/>
                  </a:lnTo>
                  <a:lnTo>
                    <a:pt x="1812" y="533"/>
                  </a:lnTo>
                  <a:lnTo>
                    <a:pt x="2025" y="746"/>
                  </a:lnTo>
                  <a:lnTo>
                    <a:pt x="2771" y="746"/>
                  </a:lnTo>
                  <a:lnTo>
                    <a:pt x="2877" y="533"/>
                  </a:lnTo>
                  <a:lnTo>
                    <a:pt x="4262" y="533"/>
                  </a:lnTo>
                  <a:lnTo>
                    <a:pt x="4582" y="853"/>
                  </a:lnTo>
                  <a:lnTo>
                    <a:pt x="5008" y="853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31294" y="839651"/>
              <a:ext cx="389699" cy="58866"/>
            </a:xfrm>
            <a:custGeom>
              <a:avLst/>
              <a:gdLst/>
              <a:ahLst/>
              <a:cxnLst/>
              <a:rect l="l" t="t" r="r" b="b"/>
              <a:pathLst>
                <a:path w="11294" h="1706" extrusionOk="0">
                  <a:moveTo>
                    <a:pt x="11294" y="1"/>
                  </a:moveTo>
                  <a:lnTo>
                    <a:pt x="0" y="427"/>
                  </a:lnTo>
                  <a:lnTo>
                    <a:pt x="0" y="1705"/>
                  </a:lnTo>
                  <a:lnTo>
                    <a:pt x="11294" y="1386"/>
                  </a:lnTo>
                  <a:lnTo>
                    <a:pt x="112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fill="none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FFE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2400512" y="383490"/>
            <a:ext cx="719608" cy="1180749"/>
            <a:chOff x="2458449" y="383490"/>
            <a:chExt cx="719608" cy="1180749"/>
          </a:xfrm>
        </p:grpSpPr>
        <p:sp>
          <p:nvSpPr>
            <p:cNvPr id="69" name="Google Shape;69;p2"/>
            <p:cNvSpPr/>
            <p:nvPr/>
          </p:nvSpPr>
          <p:spPr>
            <a:xfrm>
              <a:off x="2458449" y="383490"/>
              <a:ext cx="719608" cy="1180749"/>
            </a:xfrm>
            <a:custGeom>
              <a:avLst/>
              <a:gdLst/>
              <a:ahLst/>
              <a:cxnLst/>
              <a:rect l="l" t="t" r="r" b="b"/>
              <a:pathLst>
                <a:path w="23440" h="38464" extrusionOk="0">
                  <a:moveTo>
                    <a:pt x="0" y="1"/>
                  </a:moveTo>
                  <a:lnTo>
                    <a:pt x="1598" y="38463"/>
                  </a:lnTo>
                  <a:lnTo>
                    <a:pt x="21948" y="38463"/>
                  </a:lnTo>
                  <a:lnTo>
                    <a:pt x="234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47625" dir="30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extrusionOk="0">
                  <a:moveTo>
                    <a:pt x="0" y="1"/>
                  </a:move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fill="none" extrusionOk="0">
                  <a:moveTo>
                    <a:pt x="22694" y="1"/>
                  </a:moveTo>
                  <a:lnTo>
                    <a:pt x="0" y="1"/>
                  </a:lnTo>
                  <a:lnTo>
                    <a:pt x="853" y="1492"/>
                  </a:ln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extrusionOk="0">
                  <a:moveTo>
                    <a:pt x="1" y="0"/>
                  </a:moveTo>
                  <a:lnTo>
                    <a:pt x="1919" y="36545"/>
                  </a:ln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fill="none" extrusionOk="0">
                  <a:moveTo>
                    <a:pt x="1919" y="36545"/>
                  </a:move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lnTo>
                    <a:pt x="1919" y="365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fill="none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extrusionOk="0">
                  <a:moveTo>
                    <a:pt x="0" y="1"/>
                  </a:moveTo>
                  <a:lnTo>
                    <a:pt x="1172" y="27595"/>
                  </a:lnTo>
                  <a:lnTo>
                    <a:pt x="13851" y="27595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fill="none" extrusionOk="0">
                  <a:moveTo>
                    <a:pt x="1172" y="27595"/>
                  </a:moveTo>
                  <a:lnTo>
                    <a:pt x="0" y="1"/>
                  </a:lnTo>
                  <a:lnTo>
                    <a:pt x="14597" y="1"/>
                  </a:lnTo>
                  <a:lnTo>
                    <a:pt x="13851" y="27595"/>
                  </a:lnTo>
                  <a:lnTo>
                    <a:pt x="1172" y="275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extrusionOk="0">
                  <a:moveTo>
                    <a:pt x="5861" y="0"/>
                  </a:moveTo>
                  <a:lnTo>
                    <a:pt x="1918" y="533"/>
                  </a:lnTo>
                  <a:lnTo>
                    <a:pt x="1" y="10442"/>
                  </a:lnTo>
                  <a:lnTo>
                    <a:pt x="1279" y="13851"/>
                  </a:lnTo>
                  <a:lnTo>
                    <a:pt x="3836" y="12892"/>
                  </a:lnTo>
                  <a:lnTo>
                    <a:pt x="58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fill="none" extrusionOk="0">
                  <a:moveTo>
                    <a:pt x="1279" y="13851"/>
                  </a:moveTo>
                  <a:lnTo>
                    <a:pt x="1" y="10442"/>
                  </a:lnTo>
                  <a:lnTo>
                    <a:pt x="1918" y="533"/>
                  </a:lnTo>
                  <a:lnTo>
                    <a:pt x="5861" y="0"/>
                  </a:lnTo>
                  <a:lnTo>
                    <a:pt x="3836" y="12892"/>
                  </a:lnTo>
                  <a:lnTo>
                    <a:pt x="1279" y="13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  <a:close/>
                </a:path>
              </a:pathLst>
            </a:custGeom>
            <a:solidFill>
              <a:srgbClr val="6B1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fill="none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extrusionOk="0">
                  <a:moveTo>
                    <a:pt x="2025" y="6606"/>
                  </a:moveTo>
                  <a:lnTo>
                    <a:pt x="3729" y="9589"/>
                  </a:lnTo>
                  <a:lnTo>
                    <a:pt x="3410" y="10122"/>
                  </a:lnTo>
                  <a:lnTo>
                    <a:pt x="640" y="6819"/>
                  </a:lnTo>
                  <a:lnTo>
                    <a:pt x="2025" y="6606"/>
                  </a:lnTo>
                  <a:close/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rgbClr val="FF7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fill="none" extrusionOk="0"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extrusionOk="0">
                  <a:moveTo>
                    <a:pt x="1" y="1"/>
                  </a:moveTo>
                  <a:lnTo>
                    <a:pt x="1066" y="11507"/>
                  </a:lnTo>
                  <a:lnTo>
                    <a:pt x="5115" y="11934"/>
                  </a:lnTo>
                  <a:lnTo>
                    <a:pt x="6713" y="67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fill="none" extrusionOk="0">
                  <a:moveTo>
                    <a:pt x="1" y="1"/>
                  </a:moveTo>
                  <a:lnTo>
                    <a:pt x="6713" y="6713"/>
                  </a:lnTo>
                  <a:lnTo>
                    <a:pt x="5115" y="11934"/>
                  </a:lnTo>
                  <a:lnTo>
                    <a:pt x="1066" y="1150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FF9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fill="none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extrusionOk="0">
                  <a:moveTo>
                    <a:pt x="4050" y="1"/>
                  </a:moveTo>
                  <a:lnTo>
                    <a:pt x="427" y="1279"/>
                  </a:lnTo>
                  <a:lnTo>
                    <a:pt x="1" y="4156"/>
                  </a:lnTo>
                  <a:lnTo>
                    <a:pt x="427" y="4476"/>
                  </a:lnTo>
                  <a:lnTo>
                    <a:pt x="3517" y="4156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fill="none" extrusionOk="0">
                  <a:moveTo>
                    <a:pt x="1" y="4156"/>
                  </a:moveTo>
                  <a:lnTo>
                    <a:pt x="427" y="1279"/>
                  </a:lnTo>
                  <a:lnTo>
                    <a:pt x="4050" y="1"/>
                  </a:lnTo>
                  <a:lnTo>
                    <a:pt x="3517" y="4156"/>
                  </a:lnTo>
                  <a:lnTo>
                    <a:pt x="427" y="4476"/>
                  </a:lnTo>
                  <a:lnTo>
                    <a:pt x="1" y="41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fill="none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extrusionOk="0">
                  <a:moveTo>
                    <a:pt x="214" y="0"/>
                  </a:moveTo>
                  <a:lnTo>
                    <a:pt x="1" y="4688"/>
                  </a:lnTo>
                  <a:lnTo>
                    <a:pt x="1492" y="4369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fill="none" extrusionOk="0">
                  <a:moveTo>
                    <a:pt x="1" y="4688"/>
                  </a:moveTo>
                  <a:lnTo>
                    <a:pt x="214" y="0"/>
                  </a:lnTo>
                  <a:lnTo>
                    <a:pt x="1492" y="0"/>
                  </a:lnTo>
                  <a:lnTo>
                    <a:pt x="1492" y="4369"/>
                  </a:lnTo>
                  <a:lnTo>
                    <a:pt x="1" y="46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extrusionOk="0">
                  <a:moveTo>
                    <a:pt x="107" y="0"/>
                  </a:move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  <a:close/>
                </a:path>
              </a:pathLst>
            </a:custGeom>
            <a:solidFill>
              <a:srgbClr val="9F2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fill="none" extrusionOk="0">
                  <a:moveTo>
                    <a:pt x="1385" y="0"/>
                  </a:moveTo>
                  <a:lnTo>
                    <a:pt x="107" y="0"/>
                  </a:ln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extrusionOk="0">
                  <a:moveTo>
                    <a:pt x="18858" y="0"/>
                  </a:move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fill="none" extrusionOk="0">
                  <a:moveTo>
                    <a:pt x="18858" y="0"/>
                  </a:moveTo>
                  <a:lnTo>
                    <a:pt x="18858" y="0"/>
                  </a:ln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2"/>
          <p:cNvGrpSpPr/>
          <p:nvPr/>
        </p:nvGrpSpPr>
        <p:grpSpPr>
          <a:xfrm>
            <a:off x="3277349" y="601670"/>
            <a:ext cx="804678" cy="932160"/>
            <a:chOff x="3335286" y="601670"/>
            <a:chExt cx="804678" cy="932160"/>
          </a:xfrm>
        </p:grpSpPr>
        <p:sp>
          <p:nvSpPr>
            <p:cNvPr id="104" name="Google Shape;104;p2"/>
            <p:cNvSpPr/>
            <p:nvPr/>
          </p:nvSpPr>
          <p:spPr>
            <a:xfrm>
              <a:off x="3335286" y="601670"/>
              <a:ext cx="804678" cy="932160"/>
            </a:xfrm>
            <a:custGeom>
              <a:avLst/>
              <a:gdLst/>
              <a:ahLst/>
              <a:cxnLst/>
              <a:rect l="l" t="t" r="r" b="b"/>
              <a:pathLst>
                <a:path w="26211" h="30366" extrusionOk="0">
                  <a:moveTo>
                    <a:pt x="26211" y="1"/>
                  </a:moveTo>
                  <a:lnTo>
                    <a:pt x="1" y="747"/>
                  </a:lnTo>
                  <a:lnTo>
                    <a:pt x="1599" y="30259"/>
                  </a:lnTo>
                  <a:lnTo>
                    <a:pt x="25039" y="30366"/>
                  </a:lnTo>
                  <a:lnTo>
                    <a:pt x="26211" y="1"/>
                  </a:lnTo>
                  <a:close/>
                </a:path>
              </a:pathLst>
            </a:custGeom>
            <a:solidFill>
              <a:srgbClr val="392A4E"/>
            </a:solidFill>
            <a:ln>
              <a:noFill/>
            </a:ln>
            <a:effectLst>
              <a:outerShdw dist="47625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fill="none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extrusionOk="0">
                  <a:moveTo>
                    <a:pt x="24079" y="1"/>
                  </a:moveTo>
                  <a:lnTo>
                    <a:pt x="0" y="534"/>
                  </a:lnTo>
                  <a:lnTo>
                    <a:pt x="2025" y="27596"/>
                  </a:lnTo>
                  <a:lnTo>
                    <a:pt x="22588" y="27596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fill="none" extrusionOk="0">
                  <a:moveTo>
                    <a:pt x="2025" y="27596"/>
                  </a:moveTo>
                  <a:lnTo>
                    <a:pt x="0" y="534"/>
                  </a:lnTo>
                  <a:lnTo>
                    <a:pt x="24079" y="1"/>
                  </a:lnTo>
                  <a:lnTo>
                    <a:pt x="22588" y="27596"/>
                  </a:lnTo>
                  <a:lnTo>
                    <a:pt x="2025" y="275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fill="none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525012" y="781557"/>
              <a:ext cx="448128" cy="549516"/>
            </a:xfrm>
            <a:custGeom>
              <a:avLst/>
              <a:gdLst/>
              <a:ahLst/>
              <a:cxnLst/>
              <a:rect l="l" t="t" r="r" b="b"/>
              <a:pathLst>
                <a:path w="14597" h="17901" extrusionOk="0">
                  <a:moveTo>
                    <a:pt x="14597" y="1"/>
                  </a:moveTo>
                  <a:lnTo>
                    <a:pt x="0" y="214"/>
                  </a:lnTo>
                  <a:lnTo>
                    <a:pt x="533" y="17900"/>
                  </a:lnTo>
                  <a:lnTo>
                    <a:pt x="13212" y="17900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744148" y="827358"/>
              <a:ext cx="160315" cy="160302"/>
            </a:xfrm>
            <a:custGeom>
              <a:avLst/>
              <a:gdLst/>
              <a:ahLst/>
              <a:cxnLst/>
              <a:rect l="l" t="t" r="r" b="b"/>
              <a:pathLst>
                <a:path w="5222" h="5222" extrusionOk="0">
                  <a:moveTo>
                    <a:pt x="5221" y="0"/>
                  </a:moveTo>
                  <a:lnTo>
                    <a:pt x="214" y="853"/>
                  </a:lnTo>
                  <a:lnTo>
                    <a:pt x="1" y="5221"/>
                  </a:lnTo>
                  <a:lnTo>
                    <a:pt x="1" y="5221"/>
                  </a:lnTo>
                  <a:lnTo>
                    <a:pt x="5221" y="4156"/>
                  </a:lnTo>
                  <a:lnTo>
                    <a:pt x="5221" y="0"/>
                  </a:lnTo>
                  <a:close/>
                </a:path>
              </a:pathLst>
            </a:custGeom>
            <a:solidFill>
              <a:srgbClr val="6B1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668933" y="925467"/>
              <a:ext cx="62168" cy="88347"/>
            </a:xfrm>
            <a:custGeom>
              <a:avLst/>
              <a:gdLst/>
              <a:ahLst/>
              <a:cxnLst/>
              <a:rect l="l" t="t" r="r" b="b"/>
              <a:pathLst>
                <a:path w="2025" h="2878" extrusionOk="0">
                  <a:moveTo>
                    <a:pt x="1705" y="1"/>
                  </a:moveTo>
                  <a:lnTo>
                    <a:pt x="0" y="1386"/>
                  </a:lnTo>
                  <a:lnTo>
                    <a:pt x="0" y="2877"/>
                  </a:lnTo>
                  <a:lnTo>
                    <a:pt x="2025" y="2345"/>
                  </a:lnTo>
                  <a:lnTo>
                    <a:pt x="17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655855" y="987630"/>
              <a:ext cx="248609" cy="287820"/>
            </a:xfrm>
            <a:custGeom>
              <a:avLst/>
              <a:gdLst/>
              <a:ahLst/>
              <a:cxnLst/>
              <a:rect l="l" t="t" r="r" b="b"/>
              <a:pathLst>
                <a:path w="8098" h="9376" extrusionOk="0">
                  <a:moveTo>
                    <a:pt x="4368" y="0"/>
                  </a:moveTo>
                  <a:lnTo>
                    <a:pt x="0" y="2983"/>
                  </a:lnTo>
                  <a:lnTo>
                    <a:pt x="2131" y="9376"/>
                  </a:lnTo>
                  <a:lnTo>
                    <a:pt x="7032" y="9376"/>
                  </a:lnTo>
                  <a:lnTo>
                    <a:pt x="8097" y="4688"/>
                  </a:lnTo>
                  <a:lnTo>
                    <a:pt x="4368" y="0"/>
                  </a:lnTo>
                  <a:close/>
                </a:path>
              </a:pathLst>
            </a:custGeom>
            <a:solidFill>
              <a:srgbClr val="FF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610051" y="1030146"/>
              <a:ext cx="45835" cy="49085"/>
            </a:xfrm>
            <a:custGeom>
              <a:avLst/>
              <a:gdLst/>
              <a:ahLst/>
              <a:cxnLst/>
              <a:rect l="l" t="t" r="r" b="b"/>
              <a:pathLst>
                <a:path w="1493" h="1599" extrusionOk="0">
                  <a:moveTo>
                    <a:pt x="533" y="0"/>
                  </a:moveTo>
                  <a:lnTo>
                    <a:pt x="1" y="1172"/>
                  </a:lnTo>
                  <a:lnTo>
                    <a:pt x="533" y="1598"/>
                  </a:lnTo>
                  <a:lnTo>
                    <a:pt x="1492" y="320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547914" y="1079200"/>
              <a:ext cx="150491" cy="228973"/>
            </a:xfrm>
            <a:custGeom>
              <a:avLst/>
              <a:gdLst/>
              <a:ahLst/>
              <a:cxnLst/>
              <a:rect l="l" t="t" r="r" b="b"/>
              <a:pathLst>
                <a:path w="4902" h="7459" extrusionOk="0">
                  <a:moveTo>
                    <a:pt x="3197" y="0"/>
                  </a:moveTo>
                  <a:lnTo>
                    <a:pt x="0" y="6926"/>
                  </a:lnTo>
                  <a:lnTo>
                    <a:pt x="4582" y="7458"/>
                  </a:lnTo>
                  <a:lnTo>
                    <a:pt x="4901" y="4688"/>
                  </a:lnTo>
                  <a:lnTo>
                    <a:pt x="31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extrusionOk="0">
                  <a:moveTo>
                    <a:pt x="747" y="1"/>
                  </a:move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fill="none" extrusionOk="0">
                  <a:moveTo>
                    <a:pt x="21310" y="1"/>
                  </a:moveTo>
                  <a:lnTo>
                    <a:pt x="21310" y="1"/>
                  </a:lnTo>
                  <a:lnTo>
                    <a:pt x="747" y="1"/>
                  </a:ln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8070200" y="3758975"/>
            <a:ext cx="1641025" cy="1309900"/>
            <a:chOff x="8060675" y="3682775"/>
            <a:chExt cx="1641025" cy="1309900"/>
          </a:xfrm>
        </p:grpSpPr>
        <p:sp>
          <p:nvSpPr>
            <p:cNvPr id="120" name="Google Shape;120;p2"/>
            <p:cNvSpPr/>
            <p:nvPr/>
          </p:nvSpPr>
          <p:spPr>
            <a:xfrm>
              <a:off x="8060675" y="4816275"/>
              <a:ext cx="1641000" cy="1764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" name="Google Shape;121;p2"/>
            <p:cNvGrpSpPr/>
            <p:nvPr/>
          </p:nvGrpSpPr>
          <p:grpSpPr>
            <a:xfrm flipH="1">
              <a:off x="8215400" y="3682775"/>
              <a:ext cx="1486300" cy="1222600"/>
              <a:chOff x="756775" y="2990550"/>
              <a:chExt cx="1486300" cy="1222600"/>
            </a:xfrm>
          </p:grpSpPr>
          <p:sp>
            <p:nvSpPr>
              <p:cNvPr id="122" name="Google Shape;122;p2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extrusionOk="0">
                    <a:moveTo>
                      <a:pt x="1705" y="0"/>
                    </a:moveTo>
                    <a:lnTo>
                      <a:pt x="1" y="4369"/>
                    </a:lnTo>
                    <a:lnTo>
                      <a:pt x="20351" y="4369"/>
                    </a:lnTo>
                    <a:lnTo>
                      <a:pt x="2237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 flipH="1">
                <a:off x="1505250" y="4103925"/>
                <a:ext cx="5300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1203" h="4369" extrusionOk="0">
                    <a:moveTo>
                      <a:pt x="533" y="0"/>
                    </a:moveTo>
                    <a:lnTo>
                      <a:pt x="1" y="1172"/>
                    </a:lnTo>
                    <a:lnTo>
                      <a:pt x="19179" y="4369"/>
                    </a:lnTo>
                    <a:lnTo>
                      <a:pt x="21203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extrusionOk="0">
                    <a:moveTo>
                      <a:pt x="1705" y="0"/>
                    </a:moveTo>
                    <a:lnTo>
                      <a:pt x="1" y="4369"/>
                    </a:lnTo>
                    <a:lnTo>
                      <a:pt x="20351" y="4369"/>
                    </a:lnTo>
                    <a:lnTo>
                      <a:pt x="22375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 flipH="1">
                <a:off x="1188275" y="2990550"/>
                <a:ext cx="1022850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40914" h="48904" extrusionOk="0">
                    <a:moveTo>
                      <a:pt x="40914" y="0"/>
                    </a:moveTo>
                    <a:lnTo>
                      <a:pt x="1" y="533"/>
                    </a:lnTo>
                    <a:lnTo>
                      <a:pt x="3517" y="48904"/>
                    </a:lnTo>
                    <a:lnTo>
                      <a:pt x="5861" y="48904"/>
                    </a:lnTo>
                    <a:lnTo>
                      <a:pt x="7565" y="44535"/>
                    </a:lnTo>
                    <a:lnTo>
                      <a:pt x="36758" y="44535"/>
                    </a:lnTo>
                    <a:lnTo>
                      <a:pt x="38037" y="48904"/>
                    </a:lnTo>
                    <a:lnTo>
                      <a:pt x="40061" y="48904"/>
                    </a:lnTo>
                    <a:lnTo>
                      <a:pt x="4091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 flipH="1">
                <a:off x="1188275" y="2990550"/>
                <a:ext cx="1022850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40914" h="48904" fill="none" extrusionOk="0">
                    <a:moveTo>
                      <a:pt x="3517" y="48904"/>
                    </a:moveTo>
                    <a:lnTo>
                      <a:pt x="1" y="533"/>
                    </a:lnTo>
                    <a:lnTo>
                      <a:pt x="40914" y="0"/>
                    </a:lnTo>
                    <a:lnTo>
                      <a:pt x="40061" y="48904"/>
                    </a:lnTo>
                    <a:lnTo>
                      <a:pt x="38037" y="48904"/>
                    </a:lnTo>
                    <a:lnTo>
                      <a:pt x="36758" y="44535"/>
                    </a:lnTo>
                    <a:lnTo>
                      <a:pt x="7565" y="44535"/>
                    </a:lnTo>
                    <a:lnTo>
                      <a:pt x="5861" y="48904"/>
                    </a:lnTo>
                    <a:lnTo>
                      <a:pt x="3517" y="4890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 flipH="1">
                <a:off x="756775" y="2990550"/>
                <a:ext cx="452825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18113" h="48904" extrusionOk="0">
                    <a:moveTo>
                      <a:pt x="853" y="0"/>
                    </a:moveTo>
                    <a:lnTo>
                      <a:pt x="0" y="48904"/>
                    </a:lnTo>
                    <a:lnTo>
                      <a:pt x="14703" y="48904"/>
                    </a:lnTo>
                    <a:lnTo>
                      <a:pt x="18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fill="none" extrusionOk="0">
                    <a:moveTo>
                      <a:pt x="1" y="4369"/>
                    </a:moveTo>
                    <a:lnTo>
                      <a:pt x="20351" y="4369"/>
                    </a:lnTo>
                    <a:lnTo>
                      <a:pt x="22375" y="0"/>
                    </a:lnTo>
                    <a:lnTo>
                      <a:pt x="1705" y="0"/>
                    </a:lnTo>
                    <a:lnTo>
                      <a:pt x="1" y="436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 flipH="1">
                <a:off x="1505250" y="4103925"/>
                <a:ext cx="5300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1203" h="4369" fill="none" extrusionOk="0">
                    <a:moveTo>
                      <a:pt x="21203" y="0"/>
                    </a:moveTo>
                    <a:lnTo>
                      <a:pt x="533" y="0"/>
                    </a:lnTo>
                    <a:lnTo>
                      <a:pt x="1" y="1172"/>
                    </a:lnTo>
                    <a:lnTo>
                      <a:pt x="19179" y="4369"/>
                    </a:lnTo>
                    <a:lnTo>
                      <a:pt x="2120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 flipH="1">
                <a:off x="1230900" y="3017175"/>
                <a:ext cx="58625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40807" extrusionOk="0">
                    <a:moveTo>
                      <a:pt x="534" y="1"/>
                    </a:moveTo>
                    <a:lnTo>
                      <a:pt x="1" y="40807"/>
                    </a:lnTo>
                    <a:lnTo>
                      <a:pt x="1066" y="40807"/>
                    </a:lnTo>
                    <a:lnTo>
                      <a:pt x="234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 flipH="1">
                <a:off x="1230900" y="3017175"/>
                <a:ext cx="58625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40807" fill="none" extrusionOk="0">
                    <a:moveTo>
                      <a:pt x="1" y="40807"/>
                    </a:moveTo>
                    <a:lnTo>
                      <a:pt x="534" y="1"/>
                    </a:lnTo>
                    <a:lnTo>
                      <a:pt x="2345" y="1"/>
                    </a:lnTo>
                    <a:lnTo>
                      <a:pt x="1066" y="40807"/>
                    </a:lnTo>
                    <a:lnTo>
                      <a:pt x="1" y="4080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 flipH="1">
                <a:off x="1276175" y="3017175"/>
                <a:ext cx="966900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38676" h="40807" extrusionOk="0">
                    <a:moveTo>
                      <a:pt x="38676" y="1"/>
                    </a:moveTo>
                    <a:lnTo>
                      <a:pt x="0" y="960"/>
                    </a:lnTo>
                    <a:lnTo>
                      <a:pt x="2131" y="40807"/>
                    </a:lnTo>
                    <a:lnTo>
                      <a:pt x="38143" y="40807"/>
                    </a:lnTo>
                    <a:lnTo>
                      <a:pt x="3867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 flipH="1">
                <a:off x="1276175" y="3017175"/>
                <a:ext cx="966900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38676" h="40807" fill="none" extrusionOk="0">
                    <a:moveTo>
                      <a:pt x="38676" y="1"/>
                    </a:moveTo>
                    <a:lnTo>
                      <a:pt x="0" y="960"/>
                    </a:lnTo>
                    <a:lnTo>
                      <a:pt x="2131" y="40807"/>
                    </a:lnTo>
                    <a:lnTo>
                      <a:pt x="38143" y="40807"/>
                    </a:lnTo>
                    <a:lnTo>
                      <a:pt x="38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 flipH="1">
                <a:off x="1284150" y="3747000"/>
                <a:ext cx="9216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36866" h="321" extrusionOk="0">
                    <a:moveTo>
                      <a:pt x="1" y="1"/>
                    </a:moveTo>
                    <a:lnTo>
                      <a:pt x="1" y="107"/>
                    </a:lnTo>
                    <a:lnTo>
                      <a:pt x="36758" y="320"/>
                    </a:lnTo>
                    <a:lnTo>
                      <a:pt x="36865" y="10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A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 flipH="1">
                <a:off x="1278825" y="3320825"/>
                <a:ext cx="9509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38037" h="1493" extrusionOk="0">
                    <a:moveTo>
                      <a:pt x="38036" y="1"/>
                    </a:moveTo>
                    <a:lnTo>
                      <a:pt x="0" y="1279"/>
                    </a:lnTo>
                    <a:lnTo>
                      <a:pt x="0" y="1492"/>
                    </a:lnTo>
                    <a:lnTo>
                      <a:pt x="38036" y="533"/>
                    </a:lnTo>
                    <a:lnTo>
                      <a:pt x="38036" y="1"/>
                    </a:lnTo>
                    <a:close/>
                  </a:path>
                </a:pathLst>
              </a:custGeom>
              <a:solidFill>
                <a:srgbClr val="EA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 flipH="1">
                <a:off x="2133850" y="4037325"/>
                <a:ext cx="26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73" extrusionOk="0">
                    <a:moveTo>
                      <a:pt x="0" y="1"/>
                    </a:moveTo>
                    <a:lnTo>
                      <a:pt x="107" y="117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CAB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 flipH="1">
                <a:off x="2133850" y="4037325"/>
                <a:ext cx="26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73" fill="none" extrusionOk="0">
                    <a:moveTo>
                      <a:pt x="107" y="1"/>
                    </a:moveTo>
                    <a:lnTo>
                      <a:pt x="0" y="1"/>
                    </a:lnTo>
                    <a:lnTo>
                      <a:pt x="107" y="1173"/>
                    </a:lnTo>
                    <a:lnTo>
                      <a:pt x="107" y="1173"/>
                    </a:lnTo>
                    <a:lnTo>
                      <a:pt x="1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 flipH="1">
                <a:off x="1260200" y="4037325"/>
                <a:ext cx="873675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34947" h="1813" extrusionOk="0">
                    <a:moveTo>
                      <a:pt x="1" y="1"/>
                    </a:moveTo>
                    <a:lnTo>
                      <a:pt x="1" y="1173"/>
                    </a:lnTo>
                    <a:lnTo>
                      <a:pt x="34947" y="1812"/>
                    </a:lnTo>
                    <a:lnTo>
                      <a:pt x="34840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 flipH="1">
                <a:off x="1289500" y="4037325"/>
                <a:ext cx="8470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" extrusionOk="0">
                    <a:moveTo>
                      <a:pt x="33881" y="1"/>
                    </a:moveTo>
                    <a:lnTo>
                      <a:pt x="0" y="1"/>
                    </a:lnTo>
                    <a:lnTo>
                      <a:pt x="107" y="1"/>
                    </a:lnTo>
                    <a:lnTo>
                      <a:pt x="33881" y="1"/>
                    </a:lnTo>
                    <a:close/>
                  </a:path>
                </a:pathLst>
              </a:custGeom>
              <a:solidFill>
                <a:srgbClr val="EC9B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 flipH="1">
                <a:off x="1289500" y="4037325"/>
                <a:ext cx="8470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" fill="none" extrusionOk="0">
                    <a:moveTo>
                      <a:pt x="33881" y="1"/>
                    </a:moveTo>
                    <a:lnTo>
                      <a:pt x="0" y="1"/>
                    </a:lnTo>
                    <a:lnTo>
                      <a:pt x="107" y="1"/>
                    </a:lnTo>
                    <a:lnTo>
                      <a:pt x="3388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 flipH="1">
                <a:off x="1601125" y="34380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extrusionOk="0">
                    <a:moveTo>
                      <a:pt x="11507" y="1"/>
                    </a:moveTo>
                    <a:lnTo>
                      <a:pt x="10974" y="427"/>
                    </a:lnTo>
                    <a:lnTo>
                      <a:pt x="11507" y="2558"/>
                    </a:lnTo>
                    <a:lnTo>
                      <a:pt x="2025" y="2558"/>
                    </a:lnTo>
                    <a:lnTo>
                      <a:pt x="1492" y="1386"/>
                    </a:lnTo>
                    <a:lnTo>
                      <a:pt x="0" y="1386"/>
                    </a:lnTo>
                    <a:lnTo>
                      <a:pt x="1066" y="3943"/>
                    </a:lnTo>
                    <a:lnTo>
                      <a:pt x="12359" y="3730"/>
                    </a:lnTo>
                    <a:lnTo>
                      <a:pt x="11507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 flipH="1">
                <a:off x="1601125" y="34380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fill="none" extrusionOk="0">
                    <a:moveTo>
                      <a:pt x="11507" y="1"/>
                    </a:moveTo>
                    <a:lnTo>
                      <a:pt x="10974" y="427"/>
                    </a:lnTo>
                    <a:lnTo>
                      <a:pt x="11507" y="2558"/>
                    </a:lnTo>
                    <a:lnTo>
                      <a:pt x="2025" y="2558"/>
                    </a:lnTo>
                    <a:lnTo>
                      <a:pt x="1492" y="1386"/>
                    </a:lnTo>
                    <a:lnTo>
                      <a:pt x="0" y="1386"/>
                    </a:lnTo>
                    <a:lnTo>
                      <a:pt x="1066" y="3943"/>
                    </a:lnTo>
                    <a:lnTo>
                      <a:pt x="12359" y="3730"/>
                    </a:lnTo>
                    <a:lnTo>
                      <a:pt x="11507" y="1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 flipH="1">
                <a:off x="1651725" y="3438025"/>
                <a:ext cx="2983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386" extrusionOk="0">
                    <a:moveTo>
                      <a:pt x="11933" y="1"/>
                    </a:moveTo>
                    <a:lnTo>
                      <a:pt x="0" y="427"/>
                    </a:lnTo>
                    <a:lnTo>
                      <a:pt x="0" y="1386"/>
                    </a:lnTo>
                    <a:lnTo>
                      <a:pt x="11933" y="1386"/>
                    </a:lnTo>
                    <a:lnTo>
                      <a:pt x="11933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 flipH="1">
                <a:off x="1622450" y="3438025"/>
                <a:ext cx="2930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386" extrusionOk="0">
                    <a:moveTo>
                      <a:pt x="0" y="1"/>
                    </a:moveTo>
                    <a:lnTo>
                      <a:pt x="0" y="1386"/>
                    </a:lnTo>
                    <a:lnTo>
                      <a:pt x="959" y="1386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 flipH="1">
                <a:off x="1601125" y="31317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extrusionOk="0">
                    <a:moveTo>
                      <a:pt x="11507" y="0"/>
                    </a:moveTo>
                    <a:lnTo>
                      <a:pt x="10974" y="320"/>
                    </a:lnTo>
                    <a:lnTo>
                      <a:pt x="11507" y="2557"/>
                    </a:lnTo>
                    <a:lnTo>
                      <a:pt x="2025" y="2557"/>
                    </a:lnTo>
                    <a:lnTo>
                      <a:pt x="1492" y="1385"/>
                    </a:lnTo>
                    <a:lnTo>
                      <a:pt x="0" y="1385"/>
                    </a:lnTo>
                    <a:lnTo>
                      <a:pt x="1066" y="3942"/>
                    </a:lnTo>
                    <a:lnTo>
                      <a:pt x="12359" y="3729"/>
                    </a:lnTo>
                    <a:lnTo>
                      <a:pt x="11507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 flipH="1">
                <a:off x="1601125" y="31317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fill="none" extrusionOk="0">
                    <a:moveTo>
                      <a:pt x="11507" y="0"/>
                    </a:moveTo>
                    <a:lnTo>
                      <a:pt x="10974" y="320"/>
                    </a:lnTo>
                    <a:lnTo>
                      <a:pt x="11507" y="2557"/>
                    </a:lnTo>
                    <a:lnTo>
                      <a:pt x="2025" y="2557"/>
                    </a:lnTo>
                    <a:lnTo>
                      <a:pt x="1492" y="1385"/>
                    </a:lnTo>
                    <a:lnTo>
                      <a:pt x="0" y="1385"/>
                    </a:lnTo>
                    <a:lnTo>
                      <a:pt x="1066" y="3942"/>
                    </a:lnTo>
                    <a:lnTo>
                      <a:pt x="12359" y="3729"/>
                    </a:lnTo>
                    <a:lnTo>
                      <a:pt x="11507" y="0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 flipH="1">
                <a:off x="1651725" y="3131725"/>
                <a:ext cx="2983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386" extrusionOk="0">
                    <a:moveTo>
                      <a:pt x="11933" y="0"/>
                    </a:moveTo>
                    <a:lnTo>
                      <a:pt x="0" y="320"/>
                    </a:lnTo>
                    <a:lnTo>
                      <a:pt x="0" y="1385"/>
                    </a:lnTo>
                    <a:lnTo>
                      <a:pt x="11933" y="1385"/>
                    </a:lnTo>
                    <a:lnTo>
                      <a:pt x="11933" y="0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 flipH="1">
                <a:off x="1622450" y="3131725"/>
                <a:ext cx="2930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386" extrusionOk="0">
                    <a:moveTo>
                      <a:pt x="0" y="0"/>
                    </a:moveTo>
                    <a:lnTo>
                      <a:pt x="0" y="1385"/>
                    </a:lnTo>
                    <a:lnTo>
                      <a:pt x="959" y="1385"/>
                    </a:lnTo>
                    <a:lnTo>
                      <a:pt x="1172" y="0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 flipH="1">
                <a:off x="1579825" y="3826900"/>
                <a:ext cx="30900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4" extrusionOk="0">
                    <a:moveTo>
                      <a:pt x="11507" y="1"/>
                    </a:moveTo>
                    <a:lnTo>
                      <a:pt x="10975" y="321"/>
                    </a:lnTo>
                    <a:lnTo>
                      <a:pt x="11507" y="2451"/>
                    </a:lnTo>
                    <a:lnTo>
                      <a:pt x="2025" y="2558"/>
                    </a:lnTo>
                    <a:lnTo>
                      <a:pt x="1599" y="1279"/>
                    </a:lnTo>
                    <a:lnTo>
                      <a:pt x="1" y="1279"/>
                    </a:lnTo>
                    <a:lnTo>
                      <a:pt x="1066" y="3943"/>
                    </a:lnTo>
                    <a:lnTo>
                      <a:pt x="12360" y="3623"/>
                    </a:lnTo>
                    <a:lnTo>
                      <a:pt x="11507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 flipH="1">
                <a:off x="1579825" y="3826900"/>
                <a:ext cx="30900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4" fill="none" extrusionOk="0">
                    <a:moveTo>
                      <a:pt x="11507" y="1"/>
                    </a:moveTo>
                    <a:lnTo>
                      <a:pt x="10975" y="321"/>
                    </a:lnTo>
                    <a:lnTo>
                      <a:pt x="11507" y="2451"/>
                    </a:lnTo>
                    <a:lnTo>
                      <a:pt x="2025" y="2558"/>
                    </a:lnTo>
                    <a:lnTo>
                      <a:pt x="1599" y="1279"/>
                    </a:lnTo>
                    <a:lnTo>
                      <a:pt x="1" y="1279"/>
                    </a:lnTo>
                    <a:lnTo>
                      <a:pt x="1066" y="3943"/>
                    </a:lnTo>
                    <a:lnTo>
                      <a:pt x="12360" y="3623"/>
                    </a:lnTo>
                    <a:lnTo>
                      <a:pt x="115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 flipH="1">
                <a:off x="1630425" y="3826900"/>
                <a:ext cx="298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280" extrusionOk="0">
                    <a:moveTo>
                      <a:pt x="11933" y="1"/>
                    </a:moveTo>
                    <a:lnTo>
                      <a:pt x="0" y="321"/>
                    </a:lnTo>
                    <a:lnTo>
                      <a:pt x="0" y="1279"/>
                    </a:lnTo>
                    <a:lnTo>
                      <a:pt x="11933" y="1279"/>
                    </a:lnTo>
                    <a:lnTo>
                      <a:pt x="11933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 flipH="1">
                <a:off x="1601125" y="3826900"/>
                <a:ext cx="29325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280" extrusionOk="0">
                    <a:moveTo>
                      <a:pt x="0" y="1"/>
                    </a:moveTo>
                    <a:lnTo>
                      <a:pt x="0" y="1279"/>
                    </a:lnTo>
                    <a:lnTo>
                      <a:pt x="959" y="1279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 flipH="1">
                <a:off x="756775" y="2990550"/>
                <a:ext cx="452825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18113" h="48904" extrusionOk="0">
                    <a:moveTo>
                      <a:pt x="853" y="0"/>
                    </a:moveTo>
                    <a:lnTo>
                      <a:pt x="0" y="48904"/>
                    </a:lnTo>
                    <a:lnTo>
                      <a:pt x="14703" y="48904"/>
                    </a:lnTo>
                    <a:lnTo>
                      <a:pt x="18113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Google Shape;1776;p17"/>
          <p:cNvSpPr txBox="1">
            <a:spLocks noGrp="1"/>
          </p:cNvSpPr>
          <p:nvPr>
            <p:ph type="title"/>
          </p:nvPr>
        </p:nvSpPr>
        <p:spPr>
          <a:xfrm>
            <a:off x="1330475" y="1789053"/>
            <a:ext cx="2898300" cy="5487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77" name="Google Shape;1777;p17"/>
          <p:cNvSpPr txBox="1">
            <a:spLocks noGrp="1"/>
          </p:cNvSpPr>
          <p:nvPr>
            <p:ph type="subTitle" idx="1"/>
          </p:nvPr>
        </p:nvSpPr>
        <p:spPr>
          <a:xfrm>
            <a:off x="713225" y="2553119"/>
            <a:ext cx="4132800" cy="9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78" name="Google Shape;1778;p17"/>
          <p:cNvGrpSpPr/>
          <p:nvPr/>
        </p:nvGrpSpPr>
        <p:grpSpPr>
          <a:xfrm>
            <a:off x="1530094" y="0"/>
            <a:ext cx="689309" cy="773883"/>
            <a:chOff x="289713" y="0"/>
            <a:chExt cx="847025" cy="950950"/>
          </a:xfrm>
        </p:grpSpPr>
        <p:sp>
          <p:nvSpPr>
            <p:cNvPr id="1779" name="Google Shape;1779;p17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7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7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7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7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7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7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7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7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8" name="Google Shape;1788;p17"/>
          <p:cNvGrpSpPr/>
          <p:nvPr/>
        </p:nvGrpSpPr>
        <p:grpSpPr>
          <a:xfrm>
            <a:off x="2434969" y="0"/>
            <a:ext cx="689309" cy="773883"/>
            <a:chOff x="289713" y="0"/>
            <a:chExt cx="847025" cy="950950"/>
          </a:xfrm>
        </p:grpSpPr>
        <p:sp>
          <p:nvSpPr>
            <p:cNvPr id="1789" name="Google Shape;1789;p17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7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7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7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7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7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7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7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7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8" name="Google Shape;1798;p17"/>
          <p:cNvGrpSpPr/>
          <p:nvPr/>
        </p:nvGrpSpPr>
        <p:grpSpPr>
          <a:xfrm>
            <a:off x="3339844" y="0"/>
            <a:ext cx="689309" cy="773883"/>
            <a:chOff x="289713" y="0"/>
            <a:chExt cx="847025" cy="950950"/>
          </a:xfrm>
        </p:grpSpPr>
        <p:sp>
          <p:nvSpPr>
            <p:cNvPr id="1799" name="Google Shape;1799;p17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7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7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7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7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17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17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17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17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8" name="Google Shape;1808;p17"/>
          <p:cNvGrpSpPr/>
          <p:nvPr/>
        </p:nvGrpSpPr>
        <p:grpSpPr>
          <a:xfrm>
            <a:off x="5948215" y="452646"/>
            <a:ext cx="1591871" cy="525727"/>
            <a:chOff x="583503" y="585996"/>
            <a:chExt cx="1591871" cy="525727"/>
          </a:xfrm>
        </p:grpSpPr>
        <p:sp>
          <p:nvSpPr>
            <p:cNvPr id="1809" name="Google Shape;1809;p17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17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17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FFE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17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17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17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17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7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fill="none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17"/>
            <p:cNvSpPr/>
            <p:nvPr/>
          </p:nvSpPr>
          <p:spPr>
            <a:xfrm>
              <a:off x="1043059" y="681578"/>
              <a:ext cx="371308" cy="158102"/>
            </a:xfrm>
            <a:custGeom>
              <a:avLst/>
              <a:gdLst/>
              <a:ahLst/>
              <a:cxnLst/>
              <a:rect l="l" t="t" r="r" b="b"/>
              <a:pathLst>
                <a:path w="10761" h="4582" extrusionOk="0">
                  <a:moveTo>
                    <a:pt x="10761" y="4582"/>
                  </a:moveTo>
                  <a:lnTo>
                    <a:pt x="10122" y="0"/>
                  </a:lnTo>
                  <a:lnTo>
                    <a:pt x="0" y="2344"/>
                  </a:lnTo>
                  <a:lnTo>
                    <a:pt x="0" y="2664"/>
                  </a:lnTo>
                  <a:lnTo>
                    <a:pt x="1065" y="2557"/>
                  </a:lnTo>
                  <a:lnTo>
                    <a:pt x="1172" y="4155"/>
                  </a:lnTo>
                  <a:lnTo>
                    <a:pt x="0" y="4155"/>
                  </a:lnTo>
                  <a:lnTo>
                    <a:pt x="0" y="4582"/>
                  </a:lnTo>
                  <a:lnTo>
                    <a:pt x="10761" y="45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17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17"/>
            <p:cNvSpPr/>
            <p:nvPr/>
          </p:nvSpPr>
          <p:spPr>
            <a:xfrm>
              <a:off x="1079808" y="710978"/>
              <a:ext cx="312512" cy="114005"/>
            </a:xfrm>
            <a:custGeom>
              <a:avLst/>
              <a:gdLst/>
              <a:ahLst/>
              <a:cxnLst/>
              <a:rect l="l" t="t" r="r" b="b"/>
              <a:pathLst>
                <a:path w="9057" h="3304" extrusionOk="0">
                  <a:moveTo>
                    <a:pt x="0" y="1705"/>
                  </a:moveTo>
                  <a:lnTo>
                    <a:pt x="8311" y="1"/>
                  </a:lnTo>
                  <a:lnTo>
                    <a:pt x="9057" y="3197"/>
                  </a:lnTo>
                  <a:lnTo>
                    <a:pt x="107" y="3303"/>
                  </a:lnTo>
                  <a:lnTo>
                    <a:pt x="0" y="17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17"/>
            <p:cNvSpPr/>
            <p:nvPr/>
          </p:nvSpPr>
          <p:spPr>
            <a:xfrm>
              <a:off x="1054066" y="585996"/>
              <a:ext cx="628681" cy="176493"/>
            </a:xfrm>
            <a:custGeom>
              <a:avLst/>
              <a:gdLst/>
              <a:ahLst/>
              <a:cxnLst/>
              <a:rect l="l" t="t" r="r" b="b"/>
              <a:pathLst>
                <a:path w="18220" h="5115" extrusionOk="0">
                  <a:moveTo>
                    <a:pt x="18220" y="2664"/>
                  </a:moveTo>
                  <a:lnTo>
                    <a:pt x="18220" y="2344"/>
                  </a:lnTo>
                  <a:lnTo>
                    <a:pt x="17580" y="2344"/>
                  </a:lnTo>
                  <a:lnTo>
                    <a:pt x="17580" y="1066"/>
                  </a:lnTo>
                  <a:lnTo>
                    <a:pt x="18220" y="1066"/>
                  </a:lnTo>
                  <a:lnTo>
                    <a:pt x="18220" y="746"/>
                  </a:lnTo>
                  <a:lnTo>
                    <a:pt x="9377" y="0"/>
                  </a:lnTo>
                  <a:lnTo>
                    <a:pt x="1" y="0"/>
                  </a:lnTo>
                  <a:lnTo>
                    <a:pt x="214" y="5114"/>
                  </a:lnTo>
                  <a:lnTo>
                    <a:pt x="9803" y="2770"/>
                  </a:lnTo>
                  <a:lnTo>
                    <a:pt x="18220" y="2664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17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7"/>
            <p:cNvSpPr/>
            <p:nvPr/>
          </p:nvSpPr>
          <p:spPr>
            <a:xfrm>
              <a:off x="1072458" y="604354"/>
              <a:ext cx="312512" cy="128704"/>
            </a:xfrm>
            <a:custGeom>
              <a:avLst/>
              <a:gdLst/>
              <a:ahLst/>
              <a:cxnLst/>
              <a:rect l="l" t="t" r="r" b="b"/>
              <a:pathLst>
                <a:path w="9057" h="3730" extrusionOk="0">
                  <a:moveTo>
                    <a:pt x="8844" y="1"/>
                  </a:moveTo>
                  <a:lnTo>
                    <a:pt x="0" y="1"/>
                  </a:lnTo>
                  <a:lnTo>
                    <a:pt x="213" y="3730"/>
                  </a:lnTo>
                  <a:lnTo>
                    <a:pt x="9057" y="2025"/>
                  </a:lnTo>
                  <a:lnTo>
                    <a:pt x="8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17"/>
            <p:cNvSpPr/>
            <p:nvPr/>
          </p:nvSpPr>
          <p:spPr>
            <a:xfrm>
              <a:off x="1377598" y="604354"/>
              <a:ext cx="283114" cy="69907"/>
            </a:xfrm>
            <a:custGeom>
              <a:avLst/>
              <a:gdLst/>
              <a:ahLst/>
              <a:cxnLst/>
              <a:rect l="l" t="t" r="r" b="b"/>
              <a:pathLst>
                <a:path w="8205" h="2026" extrusionOk="0">
                  <a:moveTo>
                    <a:pt x="1" y="1"/>
                  </a:moveTo>
                  <a:lnTo>
                    <a:pt x="8204" y="534"/>
                  </a:lnTo>
                  <a:lnTo>
                    <a:pt x="8204" y="1812"/>
                  </a:lnTo>
                  <a:lnTo>
                    <a:pt x="214" y="20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17"/>
            <p:cNvSpPr/>
            <p:nvPr/>
          </p:nvSpPr>
          <p:spPr>
            <a:xfrm>
              <a:off x="631294" y="839651"/>
              <a:ext cx="389699" cy="58866"/>
            </a:xfrm>
            <a:custGeom>
              <a:avLst/>
              <a:gdLst/>
              <a:ahLst/>
              <a:cxnLst/>
              <a:rect l="l" t="t" r="r" b="b"/>
              <a:pathLst>
                <a:path w="11294" h="1706" extrusionOk="0">
                  <a:moveTo>
                    <a:pt x="11294" y="1"/>
                  </a:moveTo>
                  <a:lnTo>
                    <a:pt x="0" y="427"/>
                  </a:lnTo>
                  <a:lnTo>
                    <a:pt x="0" y="1705"/>
                  </a:lnTo>
                  <a:lnTo>
                    <a:pt x="11294" y="1386"/>
                  </a:lnTo>
                  <a:lnTo>
                    <a:pt x="112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7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7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extrusionOk="0">
                  <a:moveTo>
                    <a:pt x="5648" y="0"/>
                  </a:moveTo>
                  <a:lnTo>
                    <a:pt x="1" y="107"/>
                  </a:lnTo>
                  <a:lnTo>
                    <a:pt x="321" y="6606"/>
                  </a:lnTo>
                  <a:lnTo>
                    <a:pt x="5328" y="6499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7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fill="none" extrusionOk="0">
                  <a:moveTo>
                    <a:pt x="321" y="6606"/>
                  </a:moveTo>
                  <a:lnTo>
                    <a:pt x="1" y="107"/>
                  </a:lnTo>
                  <a:lnTo>
                    <a:pt x="5648" y="0"/>
                  </a:lnTo>
                  <a:lnTo>
                    <a:pt x="5328" y="6499"/>
                  </a:lnTo>
                  <a:lnTo>
                    <a:pt x="321" y="66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7"/>
            <p:cNvSpPr/>
            <p:nvPr/>
          </p:nvSpPr>
          <p:spPr>
            <a:xfrm>
              <a:off x="1932737" y="810252"/>
              <a:ext cx="172836" cy="29433"/>
            </a:xfrm>
            <a:custGeom>
              <a:avLst/>
              <a:gdLst/>
              <a:ahLst/>
              <a:cxnLst/>
              <a:rect l="l" t="t" r="r" b="b"/>
              <a:pathLst>
                <a:path w="5009" h="853" extrusionOk="0">
                  <a:moveTo>
                    <a:pt x="5008" y="0"/>
                  </a:moveTo>
                  <a:lnTo>
                    <a:pt x="1" y="213"/>
                  </a:lnTo>
                  <a:lnTo>
                    <a:pt x="1" y="746"/>
                  </a:lnTo>
                  <a:lnTo>
                    <a:pt x="640" y="746"/>
                  </a:lnTo>
                  <a:lnTo>
                    <a:pt x="853" y="533"/>
                  </a:lnTo>
                  <a:lnTo>
                    <a:pt x="1812" y="533"/>
                  </a:lnTo>
                  <a:lnTo>
                    <a:pt x="2025" y="746"/>
                  </a:lnTo>
                  <a:lnTo>
                    <a:pt x="2771" y="746"/>
                  </a:lnTo>
                  <a:lnTo>
                    <a:pt x="2877" y="533"/>
                  </a:lnTo>
                  <a:lnTo>
                    <a:pt x="4262" y="533"/>
                  </a:lnTo>
                  <a:lnTo>
                    <a:pt x="4582" y="853"/>
                  </a:lnTo>
                  <a:lnTo>
                    <a:pt x="5008" y="853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7"/>
            <p:cNvSpPr/>
            <p:nvPr/>
          </p:nvSpPr>
          <p:spPr>
            <a:xfrm>
              <a:off x="1998920" y="608046"/>
              <a:ext cx="77222" cy="191192"/>
            </a:xfrm>
            <a:custGeom>
              <a:avLst/>
              <a:gdLst/>
              <a:ahLst/>
              <a:cxnLst/>
              <a:rect l="l" t="t" r="r" b="b"/>
              <a:pathLst>
                <a:path w="2238" h="5541" fill="none" extrusionOk="0">
                  <a:moveTo>
                    <a:pt x="1066" y="0"/>
                  </a:moveTo>
                  <a:lnTo>
                    <a:pt x="1066" y="0"/>
                  </a:lnTo>
                  <a:lnTo>
                    <a:pt x="533" y="0"/>
                  </a:lnTo>
                  <a:lnTo>
                    <a:pt x="107" y="214"/>
                  </a:lnTo>
                  <a:lnTo>
                    <a:pt x="107" y="214"/>
                  </a:lnTo>
                  <a:lnTo>
                    <a:pt x="0" y="427"/>
                  </a:lnTo>
                  <a:lnTo>
                    <a:pt x="0" y="1066"/>
                  </a:lnTo>
                  <a:lnTo>
                    <a:pt x="0" y="2771"/>
                  </a:lnTo>
                  <a:lnTo>
                    <a:pt x="320" y="4475"/>
                  </a:lnTo>
                  <a:lnTo>
                    <a:pt x="427" y="5114"/>
                  </a:lnTo>
                  <a:lnTo>
                    <a:pt x="640" y="5434"/>
                  </a:lnTo>
                  <a:lnTo>
                    <a:pt x="640" y="5434"/>
                  </a:lnTo>
                  <a:lnTo>
                    <a:pt x="959" y="5541"/>
                  </a:lnTo>
                  <a:lnTo>
                    <a:pt x="1172" y="5541"/>
                  </a:lnTo>
                  <a:lnTo>
                    <a:pt x="1172" y="5541"/>
                  </a:lnTo>
                  <a:lnTo>
                    <a:pt x="1492" y="5541"/>
                  </a:lnTo>
                  <a:lnTo>
                    <a:pt x="1812" y="5434"/>
                  </a:lnTo>
                  <a:lnTo>
                    <a:pt x="2025" y="5221"/>
                  </a:lnTo>
                  <a:lnTo>
                    <a:pt x="2131" y="5114"/>
                  </a:lnTo>
                  <a:lnTo>
                    <a:pt x="2131" y="5114"/>
                  </a:lnTo>
                  <a:lnTo>
                    <a:pt x="2238" y="2771"/>
                  </a:lnTo>
                  <a:lnTo>
                    <a:pt x="2238" y="1172"/>
                  </a:lnTo>
                  <a:lnTo>
                    <a:pt x="2131" y="320"/>
                  </a:lnTo>
                  <a:lnTo>
                    <a:pt x="2131" y="320"/>
                  </a:lnTo>
                  <a:lnTo>
                    <a:pt x="1918" y="107"/>
                  </a:lnTo>
                  <a:lnTo>
                    <a:pt x="1705" y="0"/>
                  </a:lnTo>
                  <a:lnTo>
                    <a:pt x="10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7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7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7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7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7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p19"/>
          <p:cNvSpPr txBox="1">
            <a:spLocks noGrp="1"/>
          </p:cNvSpPr>
          <p:nvPr>
            <p:ph type="body" idx="1"/>
          </p:nvPr>
        </p:nvSpPr>
        <p:spPr>
          <a:xfrm>
            <a:off x="870050" y="1873725"/>
            <a:ext cx="3785400" cy="27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9pPr>
          </a:lstStyle>
          <a:p>
            <a:endParaRPr/>
          </a:p>
        </p:txBody>
      </p:sp>
      <p:sp>
        <p:nvSpPr>
          <p:cNvPr id="1843" name="Google Shape;1843;p19"/>
          <p:cNvSpPr txBox="1">
            <a:spLocks noGrp="1"/>
          </p:cNvSpPr>
          <p:nvPr>
            <p:ph type="body" idx="2"/>
          </p:nvPr>
        </p:nvSpPr>
        <p:spPr>
          <a:xfrm>
            <a:off x="4750450" y="1873725"/>
            <a:ext cx="3523500" cy="27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1600"/>
            </a:lvl9pPr>
          </a:lstStyle>
          <a:p>
            <a:endParaRPr/>
          </a:p>
        </p:txBody>
      </p:sp>
      <p:sp>
        <p:nvSpPr>
          <p:cNvPr id="1844" name="Google Shape;1844;p19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45" name="Google Shape;1845;p19"/>
          <p:cNvSpPr txBox="1">
            <a:spLocks noGrp="1"/>
          </p:cNvSpPr>
          <p:nvPr>
            <p:ph type="subTitle" idx="3"/>
          </p:nvPr>
        </p:nvSpPr>
        <p:spPr>
          <a:xfrm>
            <a:off x="1481400" y="1243584"/>
            <a:ext cx="61812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46" name="Google Shape;1846;p19"/>
          <p:cNvGrpSpPr/>
          <p:nvPr/>
        </p:nvGrpSpPr>
        <p:grpSpPr>
          <a:xfrm>
            <a:off x="7755828" y="422934"/>
            <a:ext cx="1591871" cy="525727"/>
            <a:chOff x="583503" y="585996"/>
            <a:chExt cx="1591871" cy="525727"/>
          </a:xfrm>
        </p:grpSpPr>
        <p:sp>
          <p:nvSpPr>
            <p:cNvPr id="1847" name="Google Shape;1847;p19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19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19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FFE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9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9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9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9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19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fill="none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19"/>
            <p:cNvSpPr/>
            <p:nvPr/>
          </p:nvSpPr>
          <p:spPr>
            <a:xfrm>
              <a:off x="1043059" y="681578"/>
              <a:ext cx="371308" cy="158102"/>
            </a:xfrm>
            <a:custGeom>
              <a:avLst/>
              <a:gdLst/>
              <a:ahLst/>
              <a:cxnLst/>
              <a:rect l="l" t="t" r="r" b="b"/>
              <a:pathLst>
                <a:path w="10761" h="4582" extrusionOk="0">
                  <a:moveTo>
                    <a:pt x="10761" y="4582"/>
                  </a:moveTo>
                  <a:lnTo>
                    <a:pt x="10122" y="0"/>
                  </a:lnTo>
                  <a:lnTo>
                    <a:pt x="0" y="2344"/>
                  </a:lnTo>
                  <a:lnTo>
                    <a:pt x="0" y="2664"/>
                  </a:lnTo>
                  <a:lnTo>
                    <a:pt x="1065" y="2557"/>
                  </a:lnTo>
                  <a:lnTo>
                    <a:pt x="1172" y="4155"/>
                  </a:lnTo>
                  <a:lnTo>
                    <a:pt x="0" y="4155"/>
                  </a:lnTo>
                  <a:lnTo>
                    <a:pt x="0" y="4582"/>
                  </a:lnTo>
                  <a:lnTo>
                    <a:pt x="10761" y="45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19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19"/>
            <p:cNvSpPr/>
            <p:nvPr/>
          </p:nvSpPr>
          <p:spPr>
            <a:xfrm>
              <a:off x="1079808" y="710978"/>
              <a:ext cx="312512" cy="114005"/>
            </a:xfrm>
            <a:custGeom>
              <a:avLst/>
              <a:gdLst/>
              <a:ahLst/>
              <a:cxnLst/>
              <a:rect l="l" t="t" r="r" b="b"/>
              <a:pathLst>
                <a:path w="9057" h="3304" extrusionOk="0">
                  <a:moveTo>
                    <a:pt x="0" y="1705"/>
                  </a:moveTo>
                  <a:lnTo>
                    <a:pt x="8311" y="1"/>
                  </a:lnTo>
                  <a:lnTo>
                    <a:pt x="9057" y="3197"/>
                  </a:lnTo>
                  <a:lnTo>
                    <a:pt x="107" y="3303"/>
                  </a:lnTo>
                  <a:lnTo>
                    <a:pt x="0" y="17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9"/>
            <p:cNvSpPr/>
            <p:nvPr/>
          </p:nvSpPr>
          <p:spPr>
            <a:xfrm>
              <a:off x="1054066" y="585996"/>
              <a:ext cx="628681" cy="176493"/>
            </a:xfrm>
            <a:custGeom>
              <a:avLst/>
              <a:gdLst/>
              <a:ahLst/>
              <a:cxnLst/>
              <a:rect l="l" t="t" r="r" b="b"/>
              <a:pathLst>
                <a:path w="18220" h="5115" extrusionOk="0">
                  <a:moveTo>
                    <a:pt x="18220" y="2664"/>
                  </a:moveTo>
                  <a:lnTo>
                    <a:pt x="18220" y="2344"/>
                  </a:lnTo>
                  <a:lnTo>
                    <a:pt x="17580" y="2344"/>
                  </a:lnTo>
                  <a:lnTo>
                    <a:pt x="17580" y="1066"/>
                  </a:lnTo>
                  <a:lnTo>
                    <a:pt x="18220" y="1066"/>
                  </a:lnTo>
                  <a:lnTo>
                    <a:pt x="18220" y="746"/>
                  </a:lnTo>
                  <a:lnTo>
                    <a:pt x="9377" y="0"/>
                  </a:lnTo>
                  <a:lnTo>
                    <a:pt x="1" y="0"/>
                  </a:lnTo>
                  <a:lnTo>
                    <a:pt x="214" y="5114"/>
                  </a:lnTo>
                  <a:lnTo>
                    <a:pt x="9803" y="2770"/>
                  </a:lnTo>
                  <a:lnTo>
                    <a:pt x="18220" y="2664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9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9"/>
            <p:cNvSpPr/>
            <p:nvPr/>
          </p:nvSpPr>
          <p:spPr>
            <a:xfrm>
              <a:off x="1072458" y="604354"/>
              <a:ext cx="312512" cy="128704"/>
            </a:xfrm>
            <a:custGeom>
              <a:avLst/>
              <a:gdLst/>
              <a:ahLst/>
              <a:cxnLst/>
              <a:rect l="l" t="t" r="r" b="b"/>
              <a:pathLst>
                <a:path w="9057" h="3730" extrusionOk="0">
                  <a:moveTo>
                    <a:pt x="8844" y="1"/>
                  </a:moveTo>
                  <a:lnTo>
                    <a:pt x="0" y="1"/>
                  </a:lnTo>
                  <a:lnTo>
                    <a:pt x="213" y="3730"/>
                  </a:lnTo>
                  <a:lnTo>
                    <a:pt x="9057" y="2025"/>
                  </a:lnTo>
                  <a:lnTo>
                    <a:pt x="8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9"/>
            <p:cNvSpPr/>
            <p:nvPr/>
          </p:nvSpPr>
          <p:spPr>
            <a:xfrm>
              <a:off x="1377598" y="604354"/>
              <a:ext cx="283114" cy="69907"/>
            </a:xfrm>
            <a:custGeom>
              <a:avLst/>
              <a:gdLst/>
              <a:ahLst/>
              <a:cxnLst/>
              <a:rect l="l" t="t" r="r" b="b"/>
              <a:pathLst>
                <a:path w="8205" h="2026" extrusionOk="0">
                  <a:moveTo>
                    <a:pt x="1" y="1"/>
                  </a:moveTo>
                  <a:lnTo>
                    <a:pt x="8204" y="534"/>
                  </a:lnTo>
                  <a:lnTo>
                    <a:pt x="8204" y="1812"/>
                  </a:lnTo>
                  <a:lnTo>
                    <a:pt x="214" y="20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9"/>
            <p:cNvSpPr/>
            <p:nvPr/>
          </p:nvSpPr>
          <p:spPr>
            <a:xfrm>
              <a:off x="631294" y="839651"/>
              <a:ext cx="389699" cy="58866"/>
            </a:xfrm>
            <a:custGeom>
              <a:avLst/>
              <a:gdLst/>
              <a:ahLst/>
              <a:cxnLst/>
              <a:rect l="l" t="t" r="r" b="b"/>
              <a:pathLst>
                <a:path w="11294" h="1706" extrusionOk="0">
                  <a:moveTo>
                    <a:pt x="11294" y="1"/>
                  </a:moveTo>
                  <a:lnTo>
                    <a:pt x="0" y="427"/>
                  </a:lnTo>
                  <a:lnTo>
                    <a:pt x="0" y="1705"/>
                  </a:lnTo>
                  <a:lnTo>
                    <a:pt x="11294" y="1386"/>
                  </a:lnTo>
                  <a:lnTo>
                    <a:pt x="112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9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9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extrusionOk="0">
                  <a:moveTo>
                    <a:pt x="5648" y="0"/>
                  </a:moveTo>
                  <a:lnTo>
                    <a:pt x="1" y="107"/>
                  </a:lnTo>
                  <a:lnTo>
                    <a:pt x="321" y="6606"/>
                  </a:lnTo>
                  <a:lnTo>
                    <a:pt x="5328" y="6499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9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fill="none" extrusionOk="0">
                  <a:moveTo>
                    <a:pt x="321" y="6606"/>
                  </a:moveTo>
                  <a:lnTo>
                    <a:pt x="1" y="107"/>
                  </a:lnTo>
                  <a:lnTo>
                    <a:pt x="5648" y="0"/>
                  </a:lnTo>
                  <a:lnTo>
                    <a:pt x="5328" y="6499"/>
                  </a:lnTo>
                  <a:lnTo>
                    <a:pt x="321" y="66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9"/>
            <p:cNvSpPr/>
            <p:nvPr/>
          </p:nvSpPr>
          <p:spPr>
            <a:xfrm>
              <a:off x="1932737" y="810252"/>
              <a:ext cx="172836" cy="29433"/>
            </a:xfrm>
            <a:custGeom>
              <a:avLst/>
              <a:gdLst/>
              <a:ahLst/>
              <a:cxnLst/>
              <a:rect l="l" t="t" r="r" b="b"/>
              <a:pathLst>
                <a:path w="5009" h="853" extrusionOk="0">
                  <a:moveTo>
                    <a:pt x="5008" y="0"/>
                  </a:moveTo>
                  <a:lnTo>
                    <a:pt x="1" y="213"/>
                  </a:lnTo>
                  <a:lnTo>
                    <a:pt x="1" y="746"/>
                  </a:lnTo>
                  <a:lnTo>
                    <a:pt x="640" y="746"/>
                  </a:lnTo>
                  <a:lnTo>
                    <a:pt x="853" y="533"/>
                  </a:lnTo>
                  <a:lnTo>
                    <a:pt x="1812" y="533"/>
                  </a:lnTo>
                  <a:lnTo>
                    <a:pt x="2025" y="746"/>
                  </a:lnTo>
                  <a:lnTo>
                    <a:pt x="2771" y="746"/>
                  </a:lnTo>
                  <a:lnTo>
                    <a:pt x="2877" y="533"/>
                  </a:lnTo>
                  <a:lnTo>
                    <a:pt x="4262" y="533"/>
                  </a:lnTo>
                  <a:lnTo>
                    <a:pt x="4582" y="853"/>
                  </a:lnTo>
                  <a:lnTo>
                    <a:pt x="5008" y="853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9"/>
            <p:cNvSpPr/>
            <p:nvPr/>
          </p:nvSpPr>
          <p:spPr>
            <a:xfrm>
              <a:off x="1998920" y="608046"/>
              <a:ext cx="77222" cy="191192"/>
            </a:xfrm>
            <a:custGeom>
              <a:avLst/>
              <a:gdLst/>
              <a:ahLst/>
              <a:cxnLst/>
              <a:rect l="l" t="t" r="r" b="b"/>
              <a:pathLst>
                <a:path w="2238" h="5541" fill="none" extrusionOk="0">
                  <a:moveTo>
                    <a:pt x="1066" y="0"/>
                  </a:moveTo>
                  <a:lnTo>
                    <a:pt x="1066" y="0"/>
                  </a:lnTo>
                  <a:lnTo>
                    <a:pt x="533" y="0"/>
                  </a:lnTo>
                  <a:lnTo>
                    <a:pt x="107" y="214"/>
                  </a:lnTo>
                  <a:lnTo>
                    <a:pt x="107" y="214"/>
                  </a:lnTo>
                  <a:lnTo>
                    <a:pt x="0" y="427"/>
                  </a:lnTo>
                  <a:lnTo>
                    <a:pt x="0" y="1066"/>
                  </a:lnTo>
                  <a:lnTo>
                    <a:pt x="0" y="2771"/>
                  </a:lnTo>
                  <a:lnTo>
                    <a:pt x="320" y="4475"/>
                  </a:lnTo>
                  <a:lnTo>
                    <a:pt x="427" y="5114"/>
                  </a:lnTo>
                  <a:lnTo>
                    <a:pt x="640" y="5434"/>
                  </a:lnTo>
                  <a:lnTo>
                    <a:pt x="640" y="5434"/>
                  </a:lnTo>
                  <a:lnTo>
                    <a:pt x="959" y="5541"/>
                  </a:lnTo>
                  <a:lnTo>
                    <a:pt x="1172" y="5541"/>
                  </a:lnTo>
                  <a:lnTo>
                    <a:pt x="1172" y="5541"/>
                  </a:lnTo>
                  <a:lnTo>
                    <a:pt x="1492" y="5541"/>
                  </a:lnTo>
                  <a:lnTo>
                    <a:pt x="1812" y="5434"/>
                  </a:lnTo>
                  <a:lnTo>
                    <a:pt x="2025" y="5221"/>
                  </a:lnTo>
                  <a:lnTo>
                    <a:pt x="2131" y="5114"/>
                  </a:lnTo>
                  <a:lnTo>
                    <a:pt x="2131" y="5114"/>
                  </a:lnTo>
                  <a:lnTo>
                    <a:pt x="2238" y="2771"/>
                  </a:lnTo>
                  <a:lnTo>
                    <a:pt x="2238" y="1172"/>
                  </a:lnTo>
                  <a:lnTo>
                    <a:pt x="2131" y="320"/>
                  </a:lnTo>
                  <a:lnTo>
                    <a:pt x="2131" y="320"/>
                  </a:lnTo>
                  <a:lnTo>
                    <a:pt x="1918" y="107"/>
                  </a:lnTo>
                  <a:lnTo>
                    <a:pt x="1705" y="0"/>
                  </a:lnTo>
                  <a:lnTo>
                    <a:pt x="10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9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9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9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9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9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3" name="Google Shape;1873;p19"/>
          <p:cNvGrpSpPr/>
          <p:nvPr/>
        </p:nvGrpSpPr>
        <p:grpSpPr>
          <a:xfrm>
            <a:off x="8083276" y="2931214"/>
            <a:ext cx="984524" cy="2106122"/>
            <a:chOff x="-2306975" y="-1486200"/>
            <a:chExt cx="1429125" cy="3057225"/>
          </a:xfrm>
        </p:grpSpPr>
        <p:sp>
          <p:nvSpPr>
            <p:cNvPr id="1874" name="Google Shape;1874;p19"/>
            <p:cNvSpPr/>
            <p:nvPr/>
          </p:nvSpPr>
          <p:spPr>
            <a:xfrm>
              <a:off x="-1840526" y="1442325"/>
              <a:ext cx="804600" cy="1287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75" name="Google Shape;1875;p19"/>
            <p:cNvGrpSpPr/>
            <p:nvPr/>
          </p:nvGrpSpPr>
          <p:grpSpPr>
            <a:xfrm>
              <a:off x="-2306975" y="-1486200"/>
              <a:ext cx="1429125" cy="3004725"/>
              <a:chOff x="-2306975" y="-1486200"/>
              <a:chExt cx="1429125" cy="3004725"/>
            </a:xfrm>
          </p:grpSpPr>
          <p:sp>
            <p:nvSpPr>
              <p:cNvPr id="1876" name="Google Shape;1876;p19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extrusionOk="0">
                    <a:moveTo>
                      <a:pt x="1" y="0"/>
                    </a:moveTo>
                    <a:lnTo>
                      <a:pt x="77" y="837"/>
                    </a:lnTo>
                    <a:lnTo>
                      <a:pt x="286" y="3045"/>
                    </a:lnTo>
                    <a:lnTo>
                      <a:pt x="438" y="4548"/>
                    </a:lnTo>
                    <a:lnTo>
                      <a:pt x="629" y="6261"/>
                    </a:lnTo>
                    <a:lnTo>
                      <a:pt x="838" y="8107"/>
                    </a:lnTo>
                    <a:lnTo>
                      <a:pt x="1104" y="10048"/>
                    </a:lnTo>
                    <a:lnTo>
                      <a:pt x="1371" y="12027"/>
                    </a:lnTo>
                    <a:lnTo>
                      <a:pt x="1694" y="14006"/>
                    </a:lnTo>
                    <a:lnTo>
                      <a:pt x="2037" y="15928"/>
                    </a:lnTo>
                    <a:lnTo>
                      <a:pt x="2227" y="16860"/>
                    </a:lnTo>
                    <a:lnTo>
                      <a:pt x="2417" y="17754"/>
                    </a:lnTo>
                    <a:lnTo>
                      <a:pt x="2608" y="18592"/>
                    </a:lnTo>
                    <a:lnTo>
                      <a:pt x="2817" y="19410"/>
                    </a:lnTo>
                    <a:lnTo>
                      <a:pt x="3026" y="20171"/>
                    </a:lnTo>
                    <a:lnTo>
                      <a:pt x="3236" y="20856"/>
                    </a:lnTo>
                    <a:lnTo>
                      <a:pt x="3464" y="21503"/>
                    </a:lnTo>
                    <a:lnTo>
                      <a:pt x="3692" y="22055"/>
                    </a:lnTo>
                    <a:lnTo>
                      <a:pt x="3940" y="22550"/>
                    </a:lnTo>
                    <a:lnTo>
                      <a:pt x="4054" y="22759"/>
                    </a:lnTo>
                    <a:lnTo>
                      <a:pt x="4187" y="22949"/>
                    </a:lnTo>
                    <a:lnTo>
                      <a:pt x="4454" y="23330"/>
                    </a:lnTo>
                    <a:lnTo>
                      <a:pt x="4777" y="23730"/>
                    </a:lnTo>
                    <a:lnTo>
                      <a:pt x="5120" y="24148"/>
                    </a:lnTo>
                    <a:lnTo>
                      <a:pt x="5500" y="24586"/>
                    </a:lnTo>
                    <a:lnTo>
                      <a:pt x="6376" y="25537"/>
                    </a:lnTo>
                    <a:lnTo>
                      <a:pt x="7346" y="26546"/>
                    </a:lnTo>
                    <a:lnTo>
                      <a:pt x="8393" y="27592"/>
                    </a:lnTo>
                    <a:lnTo>
                      <a:pt x="9477" y="28658"/>
                    </a:lnTo>
                    <a:lnTo>
                      <a:pt x="10600" y="29705"/>
                    </a:lnTo>
                    <a:lnTo>
                      <a:pt x="11723" y="30751"/>
                    </a:lnTo>
                    <a:lnTo>
                      <a:pt x="13816" y="32654"/>
                    </a:lnTo>
                    <a:lnTo>
                      <a:pt x="15586" y="34215"/>
                    </a:lnTo>
                    <a:lnTo>
                      <a:pt x="17241" y="35661"/>
                    </a:lnTo>
                    <a:lnTo>
                      <a:pt x="17317" y="35166"/>
                    </a:lnTo>
                    <a:lnTo>
                      <a:pt x="17374" y="34595"/>
                    </a:lnTo>
                    <a:lnTo>
                      <a:pt x="17432" y="33796"/>
                    </a:lnTo>
                    <a:lnTo>
                      <a:pt x="17489" y="32826"/>
                    </a:lnTo>
                    <a:lnTo>
                      <a:pt x="17527" y="31703"/>
                    </a:lnTo>
                    <a:lnTo>
                      <a:pt x="17527" y="30428"/>
                    </a:lnTo>
                    <a:lnTo>
                      <a:pt x="17508" y="29743"/>
                    </a:lnTo>
                    <a:lnTo>
                      <a:pt x="17489" y="29020"/>
                    </a:lnTo>
                    <a:lnTo>
                      <a:pt x="17451" y="28278"/>
                    </a:lnTo>
                    <a:lnTo>
                      <a:pt x="17393" y="27516"/>
                    </a:lnTo>
                    <a:lnTo>
                      <a:pt x="17336" y="26736"/>
                    </a:lnTo>
                    <a:lnTo>
                      <a:pt x="17241" y="25937"/>
                    </a:lnTo>
                    <a:lnTo>
                      <a:pt x="17127" y="25119"/>
                    </a:lnTo>
                    <a:lnTo>
                      <a:pt x="17013" y="24281"/>
                    </a:lnTo>
                    <a:lnTo>
                      <a:pt x="16861" y="23425"/>
                    </a:lnTo>
                    <a:lnTo>
                      <a:pt x="16689" y="22569"/>
                    </a:lnTo>
                    <a:lnTo>
                      <a:pt x="16480" y="21712"/>
                    </a:lnTo>
                    <a:lnTo>
                      <a:pt x="16252" y="20856"/>
                    </a:lnTo>
                    <a:lnTo>
                      <a:pt x="16004" y="19981"/>
                    </a:lnTo>
                    <a:lnTo>
                      <a:pt x="15719" y="19124"/>
                    </a:lnTo>
                    <a:lnTo>
                      <a:pt x="15414" y="18249"/>
                    </a:lnTo>
                    <a:lnTo>
                      <a:pt x="15053" y="17393"/>
                    </a:lnTo>
                    <a:lnTo>
                      <a:pt x="14672" y="16556"/>
                    </a:lnTo>
                    <a:lnTo>
                      <a:pt x="14273" y="15718"/>
                    </a:lnTo>
                    <a:lnTo>
                      <a:pt x="13816" y="14881"/>
                    </a:lnTo>
                    <a:lnTo>
                      <a:pt x="13340" y="14063"/>
                    </a:lnTo>
                    <a:lnTo>
                      <a:pt x="12845" y="13263"/>
                    </a:lnTo>
                    <a:lnTo>
                      <a:pt x="12332" y="12483"/>
                    </a:lnTo>
                    <a:lnTo>
                      <a:pt x="11780" y="11722"/>
                    </a:lnTo>
                    <a:lnTo>
                      <a:pt x="11228" y="10961"/>
                    </a:lnTo>
                    <a:lnTo>
                      <a:pt x="10657" y="10219"/>
                    </a:lnTo>
                    <a:lnTo>
                      <a:pt x="10086" y="9515"/>
                    </a:lnTo>
                    <a:lnTo>
                      <a:pt x="9496" y="8811"/>
                    </a:lnTo>
                    <a:lnTo>
                      <a:pt x="8906" y="8126"/>
                    </a:lnTo>
                    <a:lnTo>
                      <a:pt x="8317" y="7479"/>
                    </a:lnTo>
                    <a:lnTo>
                      <a:pt x="7727" y="6832"/>
                    </a:lnTo>
                    <a:lnTo>
                      <a:pt x="7137" y="6223"/>
                    </a:lnTo>
                    <a:lnTo>
                      <a:pt x="6547" y="5633"/>
                    </a:lnTo>
                    <a:lnTo>
                      <a:pt x="5405" y="4529"/>
                    </a:lnTo>
                    <a:lnTo>
                      <a:pt x="4320" y="3520"/>
                    </a:lnTo>
                    <a:lnTo>
                      <a:pt x="3293" y="2626"/>
                    </a:lnTo>
                    <a:lnTo>
                      <a:pt x="2379" y="1865"/>
                    </a:lnTo>
                    <a:lnTo>
                      <a:pt x="1580" y="1218"/>
                    </a:lnTo>
                    <a:lnTo>
                      <a:pt x="914" y="685"/>
                    </a:lnTo>
                    <a:lnTo>
                      <a:pt x="419" y="3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19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fill="none" extrusionOk="0">
                    <a:moveTo>
                      <a:pt x="17241" y="35661"/>
                    </a:moveTo>
                    <a:lnTo>
                      <a:pt x="17241" y="35661"/>
                    </a:lnTo>
                    <a:lnTo>
                      <a:pt x="15586" y="34215"/>
                    </a:lnTo>
                    <a:lnTo>
                      <a:pt x="13816" y="32654"/>
                    </a:lnTo>
                    <a:lnTo>
                      <a:pt x="11723" y="30751"/>
                    </a:lnTo>
                    <a:lnTo>
                      <a:pt x="10600" y="29705"/>
                    </a:lnTo>
                    <a:lnTo>
                      <a:pt x="9477" y="28658"/>
                    </a:lnTo>
                    <a:lnTo>
                      <a:pt x="8393" y="27592"/>
                    </a:lnTo>
                    <a:lnTo>
                      <a:pt x="7346" y="26546"/>
                    </a:lnTo>
                    <a:lnTo>
                      <a:pt x="6376" y="25537"/>
                    </a:lnTo>
                    <a:lnTo>
                      <a:pt x="5500" y="24586"/>
                    </a:lnTo>
                    <a:lnTo>
                      <a:pt x="5120" y="24148"/>
                    </a:lnTo>
                    <a:lnTo>
                      <a:pt x="4777" y="23730"/>
                    </a:lnTo>
                    <a:lnTo>
                      <a:pt x="4454" y="23330"/>
                    </a:lnTo>
                    <a:lnTo>
                      <a:pt x="4187" y="22949"/>
                    </a:lnTo>
                    <a:lnTo>
                      <a:pt x="4187" y="22949"/>
                    </a:lnTo>
                    <a:lnTo>
                      <a:pt x="4054" y="22759"/>
                    </a:lnTo>
                    <a:lnTo>
                      <a:pt x="3940" y="22550"/>
                    </a:lnTo>
                    <a:lnTo>
                      <a:pt x="3692" y="22055"/>
                    </a:lnTo>
                    <a:lnTo>
                      <a:pt x="3464" y="21503"/>
                    </a:lnTo>
                    <a:lnTo>
                      <a:pt x="3236" y="20856"/>
                    </a:lnTo>
                    <a:lnTo>
                      <a:pt x="3026" y="20171"/>
                    </a:lnTo>
                    <a:lnTo>
                      <a:pt x="2817" y="19410"/>
                    </a:lnTo>
                    <a:lnTo>
                      <a:pt x="2608" y="18592"/>
                    </a:lnTo>
                    <a:lnTo>
                      <a:pt x="2417" y="17754"/>
                    </a:lnTo>
                    <a:lnTo>
                      <a:pt x="2227" y="16860"/>
                    </a:lnTo>
                    <a:lnTo>
                      <a:pt x="2037" y="15928"/>
                    </a:lnTo>
                    <a:lnTo>
                      <a:pt x="1694" y="14006"/>
                    </a:lnTo>
                    <a:lnTo>
                      <a:pt x="1371" y="12027"/>
                    </a:lnTo>
                    <a:lnTo>
                      <a:pt x="1104" y="10048"/>
                    </a:lnTo>
                    <a:lnTo>
                      <a:pt x="838" y="8107"/>
                    </a:lnTo>
                    <a:lnTo>
                      <a:pt x="629" y="6261"/>
                    </a:lnTo>
                    <a:lnTo>
                      <a:pt x="438" y="4548"/>
                    </a:lnTo>
                    <a:lnTo>
                      <a:pt x="286" y="3045"/>
                    </a:lnTo>
                    <a:lnTo>
                      <a:pt x="77" y="837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19" y="324"/>
                    </a:lnTo>
                    <a:lnTo>
                      <a:pt x="914" y="685"/>
                    </a:lnTo>
                    <a:lnTo>
                      <a:pt x="1580" y="1218"/>
                    </a:lnTo>
                    <a:lnTo>
                      <a:pt x="2379" y="1865"/>
                    </a:lnTo>
                    <a:lnTo>
                      <a:pt x="3293" y="2626"/>
                    </a:lnTo>
                    <a:lnTo>
                      <a:pt x="4320" y="3520"/>
                    </a:lnTo>
                    <a:lnTo>
                      <a:pt x="5405" y="4529"/>
                    </a:lnTo>
                    <a:lnTo>
                      <a:pt x="6547" y="5633"/>
                    </a:lnTo>
                    <a:lnTo>
                      <a:pt x="7137" y="6223"/>
                    </a:lnTo>
                    <a:lnTo>
                      <a:pt x="7727" y="6832"/>
                    </a:lnTo>
                    <a:lnTo>
                      <a:pt x="8317" y="7479"/>
                    </a:lnTo>
                    <a:lnTo>
                      <a:pt x="8906" y="8126"/>
                    </a:lnTo>
                    <a:lnTo>
                      <a:pt x="9496" y="8811"/>
                    </a:lnTo>
                    <a:lnTo>
                      <a:pt x="10086" y="9515"/>
                    </a:lnTo>
                    <a:lnTo>
                      <a:pt x="10657" y="10219"/>
                    </a:lnTo>
                    <a:lnTo>
                      <a:pt x="11228" y="10961"/>
                    </a:lnTo>
                    <a:lnTo>
                      <a:pt x="11780" y="11722"/>
                    </a:lnTo>
                    <a:lnTo>
                      <a:pt x="12332" y="12483"/>
                    </a:lnTo>
                    <a:lnTo>
                      <a:pt x="12845" y="13263"/>
                    </a:lnTo>
                    <a:lnTo>
                      <a:pt x="13340" y="14063"/>
                    </a:lnTo>
                    <a:lnTo>
                      <a:pt x="13816" y="14881"/>
                    </a:lnTo>
                    <a:lnTo>
                      <a:pt x="14273" y="15718"/>
                    </a:lnTo>
                    <a:lnTo>
                      <a:pt x="14273" y="15718"/>
                    </a:lnTo>
                    <a:lnTo>
                      <a:pt x="14672" y="16556"/>
                    </a:lnTo>
                    <a:lnTo>
                      <a:pt x="15053" y="17393"/>
                    </a:lnTo>
                    <a:lnTo>
                      <a:pt x="15414" y="18249"/>
                    </a:lnTo>
                    <a:lnTo>
                      <a:pt x="15719" y="19124"/>
                    </a:lnTo>
                    <a:lnTo>
                      <a:pt x="16004" y="19981"/>
                    </a:lnTo>
                    <a:lnTo>
                      <a:pt x="16252" y="20856"/>
                    </a:lnTo>
                    <a:lnTo>
                      <a:pt x="16480" y="21712"/>
                    </a:lnTo>
                    <a:lnTo>
                      <a:pt x="16689" y="22569"/>
                    </a:lnTo>
                    <a:lnTo>
                      <a:pt x="16861" y="23425"/>
                    </a:lnTo>
                    <a:lnTo>
                      <a:pt x="17013" y="24281"/>
                    </a:lnTo>
                    <a:lnTo>
                      <a:pt x="17127" y="25119"/>
                    </a:lnTo>
                    <a:lnTo>
                      <a:pt x="17241" y="25937"/>
                    </a:lnTo>
                    <a:lnTo>
                      <a:pt x="17336" y="26736"/>
                    </a:lnTo>
                    <a:lnTo>
                      <a:pt x="17393" y="27516"/>
                    </a:lnTo>
                    <a:lnTo>
                      <a:pt x="17451" y="28278"/>
                    </a:lnTo>
                    <a:lnTo>
                      <a:pt x="17489" y="29020"/>
                    </a:lnTo>
                    <a:lnTo>
                      <a:pt x="17508" y="29743"/>
                    </a:lnTo>
                    <a:lnTo>
                      <a:pt x="17527" y="30428"/>
                    </a:lnTo>
                    <a:lnTo>
                      <a:pt x="17527" y="31703"/>
                    </a:lnTo>
                    <a:lnTo>
                      <a:pt x="17489" y="32826"/>
                    </a:lnTo>
                    <a:lnTo>
                      <a:pt x="17432" y="33796"/>
                    </a:lnTo>
                    <a:lnTo>
                      <a:pt x="17374" y="34595"/>
                    </a:lnTo>
                    <a:lnTo>
                      <a:pt x="17317" y="35166"/>
                    </a:lnTo>
                    <a:lnTo>
                      <a:pt x="17241" y="3566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19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extrusionOk="0">
                    <a:moveTo>
                      <a:pt x="1" y="0"/>
                    </a:move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19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19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extrusionOk="0">
                    <a:moveTo>
                      <a:pt x="743" y="0"/>
                    </a:moveTo>
                    <a:lnTo>
                      <a:pt x="666" y="952"/>
                    </a:lnTo>
                    <a:lnTo>
                      <a:pt x="495" y="3464"/>
                    </a:lnTo>
                    <a:lnTo>
                      <a:pt x="400" y="5176"/>
                    </a:lnTo>
                    <a:lnTo>
                      <a:pt x="305" y="7117"/>
                    </a:lnTo>
                    <a:lnTo>
                      <a:pt x="210" y="9230"/>
                    </a:lnTo>
                    <a:lnTo>
                      <a:pt x="115" y="11456"/>
                    </a:lnTo>
                    <a:lnTo>
                      <a:pt x="38" y="13721"/>
                    </a:lnTo>
                    <a:lnTo>
                      <a:pt x="0" y="16004"/>
                    </a:lnTo>
                    <a:lnTo>
                      <a:pt x="0" y="18211"/>
                    </a:lnTo>
                    <a:lnTo>
                      <a:pt x="19" y="19277"/>
                    </a:lnTo>
                    <a:lnTo>
                      <a:pt x="38" y="20305"/>
                    </a:lnTo>
                    <a:lnTo>
                      <a:pt x="77" y="21294"/>
                    </a:lnTo>
                    <a:lnTo>
                      <a:pt x="115" y="22246"/>
                    </a:lnTo>
                    <a:lnTo>
                      <a:pt x="191" y="23121"/>
                    </a:lnTo>
                    <a:lnTo>
                      <a:pt x="267" y="23939"/>
                    </a:lnTo>
                    <a:lnTo>
                      <a:pt x="362" y="24681"/>
                    </a:lnTo>
                    <a:lnTo>
                      <a:pt x="457" y="25347"/>
                    </a:lnTo>
                    <a:lnTo>
                      <a:pt x="590" y="25937"/>
                    </a:lnTo>
                    <a:lnTo>
                      <a:pt x="666" y="26185"/>
                    </a:lnTo>
                    <a:lnTo>
                      <a:pt x="743" y="26413"/>
                    </a:lnTo>
                    <a:lnTo>
                      <a:pt x="1085" y="27384"/>
                    </a:lnTo>
                    <a:lnTo>
                      <a:pt x="1504" y="28506"/>
                    </a:lnTo>
                    <a:lnTo>
                      <a:pt x="2512" y="31075"/>
                    </a:lnTo>
                    <a:lnTo>
                      <a:pt x="3635" y="33892"/>
                    </a:lnTo>
                    <a:lnTo>
                      <a:pt x="4796" y="36727"/>
                    </a:lnTo>
                    <a:lnTo>
                      <a:pt x="6756" y="41522"/>
                    </a:lnTo>
                    <a:lnTo>
                      <a:pt x="7612" y="43539"/>
                    </a:lnTo>
                    <a:lnTo>
                      <a:pt x="7650" y="43007"/>
                    </a:lnTo>
                    <a:lnTo>
                      <a:pt x="7783" y="41560"/>
                    </a:lnTo>
                    <a:lnTo>
                      <a:pt x="7936" y="39391"/>
                    </a:lnTo>
                    <a:lnTo>
                      <a:pt x="8012" y="38078"/>
                    </a:lnTo>
                    <a:lnTo>
                      <a:pt x="8069" y="36651"/>
                    </a:lnTo>
                    <a:lnTo>
                      <a:pt x="8126" y="35147"/>
                    </a:lnTo>
                    <a:lnTo>
                      <a:pt x="8164" y="33568"/>
                    </a:lnTo>
                    <a:lnTo>
                      <a:pt x="8164" y="31951"/>
                    </a:lnTo>
                    <a:lnTo>
                      <a:pt x="8145" y="30295"/>
                    </a:lnTo>
                    <a:lnTo>
                      <a:pt x="8107" y="28659"/>
                    </a:lnTo>
                    <a:lnTo>
                      <a:pt x="8050" y="27840"/>
                    </a:lnTo>
                    <a:lnTo>
                      <a:pt x="8012" y="27041"/>
                    </a:lnTo>
                    <a:lnTo>
                      <a:pt x="7936" y="26261"/>
                    </a:lnTo>
                    <a:lnTo>
                      <a:pt x="7859" y="25481"/>
                    </a:lnTo>
                    <a:lnTo>
                      <a:pt x="7783" y="24719"/>
                    </a:lnTo>
                    <a:lnTo>
                      <a:pt x="7669" y="23996"/>
                    </a:lnTo>
                    <a:lnTo>
                      <a:pt x="7555" y="23235"/>
                    </a:lnTo>
                    <a:lnTo>
                      <a:pt x="7403" y="22455"/>
                    </a:lnTo>
                    <a:lnTo>
                      <a:pt x="7231" y="21618"/>
                    </a:lnTo>
                    <a:lnTo>
                      <a:pt x="7041" y="20742"/>
                    </a:lnTo>
                    <a:lnTo>
                      <a:pt x="6604" y="18916"/>
                    </a:lnTo>
                    <a:lnTo>
                      <a:pt x="6109" y="16994"/>
                    </a:lnTo>
                    <a:lnTo>
                      <a:pt x="5557" y="15015"/>
                    </a:lnTo>
                    <a:lnTo>
                      <a:pt x="4967" y="13016"/>
                    </a:lnTo>
                    <a:lnTo>
                      <a:pt x="4377" y="11037"/>
                    </a:lnTo>
                    <a:lnTo>
                      <a:pt x="3768" y="9096"/>
                    </a:lnTo>
                    <a:lnTo>
                      <a:pt x="3178" y="7270"/>
                    </a:lnTo>
                    <a:lnTo>
                      <a:pt x="2626" y="5557"/>
                    </a:lnTo>
                    <a:lnTo>
                      <a:pt x="1656" y="2665"/>
                    </a:lnTo>
                    <a:lnTo>
                      <a:pt x="990" y="724"/>
                    </a:lnTo>
                    <a:lnTo>
                      <a:pt x="743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19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fill="none" extrusionOk="0">
                    <a:moveTo>
                      <a:pt x="7612" y="43539"/>
                    </a:moveTo>
                    <a:lnTo>
                      <a:pt x="7612" y="43539"/>
                    </a:lnTo>
                    <a:lnTo>
                      <a:pt x="6756" y="41522"/>
                    </a:lnTo>
                    <a:lnTo>
                      <a:pt x="4796" y="36727"/>
                    </a:lnTo>
                    <a:lnTo>
                      <a:pt x="3635" y="33892"/>
                    </a:lnTo>
                    <a:lnTo>
                      <a:pt x="2512" y="31075"/>
                    </a:lnTo>
                    <a:lnTo>
                      <a:pt x="1504" y="28506"/>
                    </a:lnTo>
                    <a:lnTo>
                      <a:pt x="1085" y="27384"/>
                    </a:lnTo>
                    <a:lnTo>
                      <a:pt x="743" y="26413"/>
                    </a:lnTo>
                    <a:lnTo>
                      <a:pt x="743" y="26413"/>
                    </a:lnTo>
                    <a:lnTo>
                      <a:pt x="666" y="26185"/>
                    </a:lnTo>
                    <a:lnTo>
                      <a:pt x="590" y="25937"/>
                    </a:lnTo>
                    <a:lnTo>
                      <a:pt x="457" y="25347"/>
                    </a:lnTo>
                    <a:lnTo>
                      <a:pt x="362" y="24681"/>
                    </a:lnTo>
                    <a:lnTo>
                      <a:pt x="267" y="23939"/>
                    </a:lnTo>
                    <a:lnTo>
                      <a:pt x="191" y="23121"/>
                    </a:lnTo>
                    <a:lnTo>
                      <a:pt x="115" y="22246"/>
                    </a:lnTo>
                    <a:lnTo>
                      <a:pt x="77" y="21294"/>
                    </a:lnTo>
                    <a:lnTo>
                      <a:pt x="38" y="20305"/>
                    </a:lnTo>
                    <a:lnTo>
                      <a:pt x="19" y="19277"/>
                    </a:lnTo>
                    <a:lnTo>
                      <a:pt x="0" y="18211"/>
                    </a:lnTo>
                    <a:lnTo>
                      <a:pt x="0" y="16004"/>
                    </a:lnTo>
                    <a:lnTo>
                      <a:pt x="38" y="13721"/>
                    </a:lnTo>
                    <a:lnTo>
                      <a:pt x="115" y="11456"/>
                    </a:lnTo>
                    <a:lnTo>
                      <a:pt x="210" y="9230"/>
                    </a:lnTo>
                    <a:lnTo>
                      <a:pt x="305" y="7117"/>
                    </a:lnTo>
                    <a:lnTo>
                      <a:pt x="400" y="5176"/>
                    </a:lnTo>
                    <a:lnTo>
                      <a:pt x="495" y="3464"/>
                    </a:lnTo>
                    <a:lnTo>
                      <a:pt x="666" y="952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990" y="724"/>
                    </a:lnTo>
                    <a:lnTo>
                      <a:pt x="1656" y="2665"/>
                    </a:lnTo>
                    <a:lnTo>
                      <a:pt x="2626" y="5557"/>
                    </a:lnTo>
                    <a:lnTo>
                      <a:pt x="3178" y="7270"/>
                    </a:lnTo>
                    <a:lnTo>
                      <a:pt x="3768" y="9096"/>
                    </a:lnTo>
                    <a:lnTo>
                      <a:pt x="4377" y="11037"/>
                    </a:lnTo>
                    <a:lnTo>
                      <a:pt x="4967" y="13016"/>
                    </a:lnTo>
                    <a:lnTo>
                      <a:pt x="5557" y="15015"/>
                    </a:lnTo>
                    <a:lnTo>
                      <a:pt x="6109" y="16994"/>
                    </a:lnTo>
                    <a:lnTo>
                      <a:pt x="6604" y="18916"/>
                    </a:lnTo>
                    <a:lnTo>
                      <a:pt x="7041" y="20742"/>
                    </a:lnTo>
                    <a:lnTo>
                      <a:pt x="7231" y="21618"/>
                    </a:lnTo>
                    <a:lnTo>
                      <a:pt x="7403" y="22455"/>
                    </a:lnTo>
                    <a:lnTo>
                      <a:pt x="7555" y="23235"/>
                    </a:lnTo>
                    <a:lnTo>
                      <a:pt x="7669" y="23996"/>
                    </a:lnTo>
                    <a:lnTo>
                      <a:pt x="7669" y="23996"/>
                    </a:lnTo>
                    <a:lnTo>
                      <a:pt x="7783" y="24719"/>
                    </a:lnTo>
                    <a:lnTo>
                      <a:pt x="7859" y="25481"/>
                    </a:lnTo>
                    <a:lnTo>
                      <a:pt x="7936" y="26261"/>
                    </a:lnTo>
                    <a:lnTo>
                      <a:pt x="8012" y="27041"/>
                    </a:lnTo>
                    <a:lnTo>
                      <a:pt x="8050" y="27840"/>
                    </a:lnTo>
                    <a:lnTo>
                      <a:pt x="8107" y="28659"/>
                    </a:lnTo>
                    <a:lnTo>
                      <a:pt x="8145" y="30295"/>
                    </a:lnTo>
                    <a:lnTo>
                      <a:pt x="8164" y="31951"/>
                    </a:lnTo>
                    <a:lnTo>
                      <a:pt x="8164" y="33568"/>
                    </a:lnTo>
                    <a:lnTo>
                      <a:pt x="8126" y="35147"/>
                    </a:lnTo>
                    <a:lnTo>
                      <a:pt x="8069" y="36651"/>
                    </a:lnTo>
                    <a:lnTo>
                      <a:pt x="8012" y="38078"/>
                    </a:lnTo>
                    <a:lnTo>
                      <a:pt x="7936" y="39391"/>
                    </a:lnTo>
                    <a:lnTo>
                      <a:pt x="7783" y="41560"/>
                    </a:lnTo>
                    <a:lnTo>
                      <a:pt x="7650" y="43007"/>
                    </a:lnTo>
                    <a:lnTo>
                      <a:pt x="7612" y="4353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19"/>
              <p:cNvSpPr/>
              <p:nvPr/>
            </p:nvSpPr>
            <p:spPr>
              <a:xfrm>
                <a:off x="-1623350" y="-876325"/>
                <a:ext cx="18365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3540" extrusionOk="0">
                    <a:moveTo>
                      <a:pt x="1" y="0"/>
                    </a:moveTo>
                    <a:lnTo>
                      <a:pt x="1884" y="11361"/>
                    </a:lnTo>
                    <a:lnTo>
                      <a:pt x="3293" y="19924"/>
                    </a:lnTo>
                    <a:lnTo>
                      <a:pt x="3825" y="23273"/>
                    </a:lnTo>
                    <a:lnTo>
                      <a:pt x="4149" y="25385"/>
                    </a:lnTo>
                    <a:lnTo>
                      <a:pt x="4777" y="29724"/>
                    </a:lnTo>
                    <a:lnTo>
                      <a:pt x="5690" y="35794"/>
                    </a:lnTo>
                    <a:lnTo>
                      <a:pt x="6870" y="43539"/>
                    </a:lnTo>
                    <a:lnTo>
                      <a:pt x="6908" y="43045"/>
                    </a:lnTo>
                    <a:lnTo>
                      <a:pt x="7022" y="41655"/>
                    </a:lnTo>
                    <a:lnTo>
                      <a:pt x="7155" y="39600"/>
                    </a:lnTo>
                    <a:lnTo>
                      <a:pt x="7213" y="38363"/>
                    </a:lnTo>
                    <a:lnTo>
                      <a:pt x="7270" y="37012"/>
                    </a:lnTo>
                    <a:lnTo>
                      <a:pt x="7308" y="35585"/>
                    </a:lnTo>
                    <a:lnTo>
                      <a:pt x="7346" y="34120"/>
                    </a:lnTo>
                    <a:lnTo>
                      <a:pt x="7346" y="32598"/>
                    </a:lnTo>
                    <a:lnTo>
                      <a:pt x="7327" y="31056"/>
                    </a:lnTo>
                    <a:lnTo>
                      <a:pt x="7270" y="29534"/>
                    </a:lnTo>
                    <a:lnTo>
                      <a:pt x="7175" y="28050"/>
                    </a:lnTo>
                    <a:lnTo>
                      <a:pt x="7117" y="27307"/>
                    </a:lnTo>
                    <a:lnTo>
                      <a:pt x="7041" y="26603"/>
                    </a:lnTo>
                    <a:lnTo>
                      <a:pt x="6965" y="25918"/>
                    </a:lnTo>
                    <a:lnTo>
                      <a:pt x="6870" y="25252"/>
                    </a:lnTo>
                    <a:lnTo>
                      <a:pt x="6737" y="24548"/>
                    </a:lnTo>
                    <a:lnTo>
                      <a:pt x="6604" y="23806"/>
                    </a:lnTo>
                    <a:lnTo>
                      <a:pt x="6242" y="22151"/>
                    </a:lnTo>
                    <a:lnTo>
                      <a:pt x="5823" y="20324"/>
                    </a:lnTo>
                    <a:lnTo>
                      <a:pt x="5329" y="18345"/>
                    </a:lnTo>
                    <a:lnTo>
                      <a:pt x="4777" y="16290"/>
                    </a:lnTo>
                    <a:lnTo>
                      <a:pt x="4206" y="14177"/>
                    </a:lnTo>
                    <a:lnTo>
                      <a:pt x="3616" y="12065"/>
                    </a:lnTo>
                    <a:lnTo>
                      <a:pt x="3007" y="9991"/>
                    </a:lnTo>
                    <a:lnTo>
                      <a:pt x="1884" y="6147"/>
                    </a:lnTo>
                    <a:lnTo>
                      <a:pt x="914" y="296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19"/>
              <p:cNvSpPr/>
              <p:nvPr/>
            </p:nvSpPr>
            <p:spPr>
              <a:xfrm>
                <a:off x="-1761775" y="740200"/>
                <a:ext cx="626550" cy="778325"/>
              </a:xfrm>
              <a:custGeom>
                <a:avLst/>
                <a:gdLst/>
                <a:ahLst/>
                <a:cxnLst/>
                <a:rect l="l" t="t" r="r" b="b"/>
                <a:pathLst>
                  <a:path w="25062" h="31133" extrusionOk="0">
                    <a:moveTo>
                      <a:pt x="0" y="1"/>
                    </a:moveTo>
                    <a:lnTo>
                      <a:pt x="1922" y="31133"/>
                    </a:lnTo>
                    <a:lnTo>
                      <a:pt x="23082" y="31133"/>
                    </a:lnTo>
                    <a:lnTo>
                      <a:pt x="250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19"/>
              <p:cNvSpPr/>
              <p:nvPr/>
            </p:nvSpPr>
            <p:spPr>
              <a:xfrm>
                <a:off x="-1295100" y="789200"/>
                <a:ext cx="32850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1590" extrusionOk="0">
                    <a:moveTo>
                      <a:pt x="743" y="1"/>
                    </a:moveTo>
                    <a:lnTo>
                      <a:pt x="667" y="267"/>
                    </a:lnTo>
                    <a:lnTo>
                      <a:pt x="495" y="1028"/>
                    </a:lnTo>
                    <a:lnTo>
                      <a:pt x="400" y="1580"/>
                    </a:lnTo>
                    <a:lnTo>
                      <a:pt x="286" y="2208"/>
                    </a:lnTo>
                    <a:lnTo>
                      <a:pt x="191" y="2931"/>
                    </a:lnTo>
                    <a:lnTo>
                      <a:pt x="115" y="3731"/>
                    </a:lnTo>
                    <a:lnTo>
                      <a:pt x="39" y="4587"/>
                    </a:lnTo>
                    <a:lnTo>
                      <a:pt x="1" y="5500"/>
                    </a:lnTo>
                    <a:lnTo>
                      <a:pt x="1" y="6452"/>
                    </a:lnTo>
                    <a:lnTo>
                      <a:pt x="1" y="6947"/>
                    </a:lnTo>
                    <a:lnTo>
                      <a:pt x="20" y="7441"/>
                    </a:lnTo>
                    <a:lnTo>
                      <a:pt x="58" y="7955"/>
                    </a:lnTo>
                    <a:lnTo>
                      <a:pt x="115" y="8469"/>
                    </a:lnTo>
                    <a:lnTo>
                      <a:pt x="172" y="8983"/>
                    </a:lnTo>
                    <a:lnTo>
                      <a:pt x="248" y="9496"/>
                    </a:lnTo>
                    <a:lnTo>
                      <a:pt x="343" y="10029"/>
                    </a:lnTo>
                    <a:lnTo>
                      <a:pt x="457" y="10543"/>
                    </a:lnTo>
                    <a:lnTo>
                      <a:pt x="591" y="11076"/>
                    </a:lnTo>
                    <a:lnTo>
                      <a:pt x="743" y="11590"/>
                    </a:lnTo>
                    <a:lnTo>
                      <a:pt x="800" y="11342"/>
                    </a:lnTo>
                    <a:lnTo>
                      <a:pt x="914" y="10638"/>
                    </a:lnTo>
                    <a:lnTo>
                      <a:pt x="990" y="10143"/>
                    </a:lnTo>
                    <a:lnTo>
                      <a:pt x="1085" y="9554"/>
                    </a:lnTo>
                    <a:lnTo>
                      <a:pt x="1161" y="8868"/>
                    </a:lnTo>
                    <a:lnTo>
                      <a:pt x="1219" y="8107"/>
                    </a:lnTo>
                    <a:lnTo>
                      <a:pt x="1276" y="7270"/>
                    </a:lnTo>
                    <a:lnTo>
                      <a:pt x="1314" y="6376"/>
                    </a:lnTo>
                    <a:lnTo>
                      <a:pt x="1314" y="5405"/>
                    </a:lnTo>
                    <a:lnTo>
                      <a:pt x="1295" y="4397"/>
                    </a:lnTo>
                    <a:lnTo>
                      <a:pt x="1219" y="3350"/>
                    </a:lnTo>
                    <a:lnTo>
                      <a:pt x="1104" y="2265"/>
                    </a:lnTo>
                    <a:lnTo>
                      <a:pt x="1047" y="1713"/>
                    </a:lnTo>
                    <a:lnTo>
                      <a:pt x="952" y="1143"/>
                    </a:lnTo>
                    <a:lnTo>
                      <a:pt x="857" y="572"/>
                    </a:lnTo>
                    <a:lnTo>
                      <a:pt x="743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19"/>
              <p:cNvSpPr/>
              <p:nvPr/>
            </p:nvSpPr>
            <p:spPr>
              <a:xfrm>
                <a:off x="-1708500" y="1023750"/>
                <a:ext cx="17625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1590" extrusionOk="0">
                    <a:moveTo>
                      <a:pt x="210" y="0"/>
                    </a:moveTo>
                    <a:lnTo>
                      <a:pt x="191" y="267"/>
                    </a:lnTo>
                    <a:lnTo>
                      <a:pt x="134" y="1028"/>
                    </a:lnTo>
                    <a:lnTo>
                      <a:pt x="57" y="2208"/>
                    </a:lnTo>
                    <a:lnTo>
                      <a:pt x="19" y="2931"/>
                    </a:lnTo>
                    <a:lnTo>
                      <a:pt x="0" y="3730"/>
                    </a:lnTo>
                    <a:lnTo>
                      <a:pt x="0" y="4586"/>
                    </a:lnTo>
                    <a:lnTo>
                      <a:pt x="0" y="5500"/>
                    </a:lnTo>
                    <a:lnTo>
                      <a:pt x="19" y="6451"/>
                    </a:lnTo>
                    <a:lnTo>
                      <a:pt x="76" y="7460"/>
                    </a:lnTo>
                    <a:lnTo>
                      <a:pt x="153" y="8468"/>
                    </a:lnTo>
                    <a:lnTo>
                      <a:pt x="248" y="9515"/>
                    </a:lnTo>
                    <a:lnTo>
                      <a:pt x="381" y="10542"/>
                    </a:lnTo>
                    <a:lnTo>
                      <a:pt x="552" y="11589"/>
                    </a:lnTo>
                    <a:lnTo>
                      <a:pt x="571" y="11342"/>
                    </a:lnTo>
                    <a:lnTo>
                      <a:pt x="628" y="10638"/>
                    </a:lnTo>
                    <a:lnTo>
                      <a:pt x="666" y="9534"/>
                    </a:lnTo>
                    <a:lnTo>
                      <a:pt x="704" y="8088"/>
                    </a:lnTo>
                    <a:lnTo>
                      <a:pt x="704" y="7250"/>
                    </a:lnTo>
                    <a:lnTo>
                      <a:pt x="685" y="6356"/>
                    </a:lnTo>
                    <a:lnTo>
                      <a:pt x="666" y="5405"/>
                    </a:lnTo>
                    <a:lnTo>
                      <a:pt x="628" y="4396"/>
                    </a:lnTo>
                    <a:lnTo>
                      <a:pt x="552" y="3349"/>
                    </a:lnTo>
                    <a:lnTo>
                      <a:pt x="476" y="2246"/>
                    </a:lnTo>
                    <a:lnTo>
                      <a:pt x="362" y="1142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19"/>
              <p:cNvSpPr/>
              <p:nvPr/>
            </p:nvSpPr>
            <p:spPr>
              <a:xfrm>
                <a:off x="-1284150" y="1117475"/>
                <a:ext cx="12875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4054" extrusionOk="0">
                    <a:moveTo>
                      <a:pt x="210" y="0"/>
                    </a:moveTo>
                    <a:lnTo>
                      <a:pt x="153" y="419"/>
                    </a:lnTo>
                    <a:lnTo>
                      <a:pt x="76" y="856"/>
                    </a:lnTo>
                    <a:lnTo>
                      <a:pt x="19" y="1408"/>
                    </a:lnTo>
                    <a:lnTo>
                      <a:pt x="0" y="2055"/>
                    </a:lnTo>
                    <a:lnTo>
                      <a:pt x="0" y="2398"/>
                    </a:lnTo>
                    <a:lnTo>
                      <a:pt x="0" y="2721"/>
                    </a:lnTo>
                    <a:lnTo>
                      <a:pt x="19" y="3064"/>
                    </a:lnTo>
                    <a:lnTo>
                      <a:pt x="76" y="3406"/>
                    </a:lnTo>
                    <a:lnTo>
                      <a:pt x="134" y="3730"/>
                    </a:lnTo>
                    <a:lnTo>
                      <a:pt x="210" y="4053"/>
                    </a:lnTo>
                    <a:lnTo>
                      <a:pt x="248" y="3977"/>
                    </a:lnTo>
                    <a:lnTo>
                      <a:pt x="305" y="3730"/>
                    </a:lnTo>
                    <a:lnTo>
                      <a:pt x="400" y="3368"/>
                    </a:lnTo>
                    <a:lnTo>
                      <a:pt x="476" y="2854"/>
                    </a:lnTo>
                    <a:lnTo>
                      <a:pt x="495" y="2569"/>
                    </a:lnTo>
                    <a:lnTo>
                      <a:pt x="514" y="2265"/>
                    </a:lnTo>
                    <a:lnTo>
                      <a:pt x="514" y="1922"/>
                    </a:lnTo>
                    <a:lnTo>
                      <a:pt x="514" y="1579"/>
                    </a:lnTo>
                    <a:lnTo>
                      <a:pt x="476" y="1199"/>
                    </a:lnTo>
                    <a:lnTo>
                      <a:pt x="419" y="818"/>
                    </a:lnTo>
                    <a:lnTo>
                      <a:pt x="324" y="419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19"/>
              <p:cNvSpPr/>
              <p:nvPr/>
            </p:nvSpPr>
            <p:spPr>
              <a:xfrm>
                <a:off x="-1690900" y="730700"/>
                <a:ext cx="4976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9905" h="914" extrusionOk="0">
                    <a:moveTo>
                      <a:pt x="9896" y="0"/>
                    </a:moveTo>
                    <a:lnTo>
                      <a:pt x="8145" y="19"/>
                    </a:lnTo>
                    <a:lnTo>
                      <a:pt x="6261" y="57"/>
                    </a:lnTo>
                    <a:lnTo>
                      <a:pt x="4282" y="133"/>
                    </a:lnTo>
                    <a:lnTo>
                      <a:pt x="2189" y="248"/>
                    </a:lnTo>
                    <a:lnTo>
                      <a:pt x="0" y="381"/>
                    </a:lnTo>
                    <a:lnTo>
                      <a:pt x="552" y="419"/>
                    </a:lnTo>
                    <a:lnTo>
                      <a:pt x="2075" y="552"/>
                    </a:lnTo>
                    <a:lnTo>
                      <a:pt x="4339" y="704"/>
                    </a:lnTo>
                    <a:lnTo>
                      <a:pt x="5709" y="761"/>
                    </a:lnTo>
                    <a:lnTo>
                      <a:pt x="7174" y="838"/>
                    </a:lnTo>
                    <a:lnTo>
                      <a:pt x="8735" y="876"/>
                    </a:lnTo>
                    <a:lnTo>
                      <a:pt x="10352" y="914"/>
                    </a:lnTo>
                    <a:lnTo>
                      <a:pt x="12008" y="914"/>
                    </a:lnTo>
                    <a:lnTo>
                      <a:pt x="13682" y="895"/>
                    </a:lnTo>
                    <a:lnTo>
                      <a:pt x="15319" y="819"/>
                    </a:lnTo>
                    <a:lnTo>
                      <a:pt x="16137" y="780"/>
                    </a:lnTo>
                    <a:lnTo>
                      <a:pt x="16917" y="723"/>
                    </a:lnTo>
                    <a:lnTo>
                      <a:pt x="17698" y="647"/>
                    </a:lnTo>
                    <a:lnTo>
                      <a:pt x="18459" y="571"/>
                    </a:lnTo>
                    <a:lnTo>
                      <a:pt x="19201" y="476"/>
                    </a:lnTo>
                    <a:lnTo>
                      <a:pt x="19905" y="381"/>
                    </a:lnTo>
                    <a:lnTo>
                      <a:pt x="19543" y="343"/>
                    </a:lnTo>
                    <a:lnTo>
                      <a:pt x="18478" y="248"/>
                    </a:lnTo>
                    <a:lnTo>
                      <a:pt x="16746" y="153"/>
                    </a:lnTo>
                    <a:lnTo>
                      <a:pt x="15661" y="95"/>
                    </a:lnTo>
                    <a:lnTo>
                      <a:pt x="14425" y="57"/>
                    </a:lnTo>
                    <a:lnTo>
                      <a:pt x="13054" y="19"/>
                    </a:lnTo>
                    <a:lnTo>
                      <a:pt x="115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19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extrusionOk="0">
                    <a:moveTo>
                      <a:pt x="1923" y="0"/>
                    </a:moveTo>
                    <a:lnTo>
                      <a:pt x="172" y="4358"/>
                    </a:lnTo>
                    <a:lnTo>
                      <a:pt x="382" y="15909"/>
                    </a:lnTo>
                    <a:lnTo>
                      <a:pt x="458" y="16708"/>
                    </a:lnTo>
                    <a:lnTo>
                      <a:pt x="515" y="17450"/>
                    </a:lnTo>
                    <a:lnTo>
                      <a:pt x="553" y="18154"/>
                    </a:lnTo>
                    <a:lnTo>
                      <a:pt x="553" y="18801"/>
                    </a:lnTo>
                    <a:lnTo>
                      <a:pt x="534" y="19391"/>
                    </a:lnTo>
                    <a:lnTo>
                      <a:pt x="496" y="19943"/>
                    </a:lnTo>
                    <a:lnTo>
                      <a:pt x="458" y="20438"/>
                    </a:lnTo>
                    <a:lnTo>
                      <a:pt x="401" y="20875"/>
                    </a:lnTo>
                    <a:lnTo>
                      <a:pt x="324" y="21275"/>
                    </a:lnTo>
                    <a:lnTo>
                      <a:pt x="267" y="21617"/>
                    </a:lnTo>
                    <a:lnTo>
                      <a:pt x="134" y="22131"/>
                    </a:lnTo>
                    <a:lnTo>
                      <a:pt x="39" y="22455"/>
                    </a:lnTo>
                    <a:lnTo>
                      <a:pt x="1" y="22550"/>
                    </a:lnTo>
                    <a:lnTo>
                      <a:pt x="762" y="56251"/>
                    </a:lnTo>
                    <a:lnTo>
                      <a:pt x="2722" y="56270"/>
                    </a:lnTo>
                    <a:lnTo>
                      <a:pt x="1371" y="29343"/>
                    </a:lnTo>
                    <a:lnTo>
                      <a:pt x="1314" y="28068"/>
                    </a:lnTo>
                    <a:lnTo>
                      <a:pt x="1257" y="26641"/>
                    </a:lnTo>
                    <a:lnTo>
                      <a:pt x="1219" y="24852"/>
                    </a:lnTo>
                    <a:lnTo>
                      <a:pt x="1200" y="22816"/>
                    </a:lnTo>
                    <a:lnTo>
                      <a:pt x="1200" y="20628"/>
                    </a:lnTo>
                    <a:lnTo>
                      <a:pt x="1219" y="19524"/>
                    </a:lnTo>
                    <a:lnTo>
                      <a:pt x="1257" y="18440"/>
                    </a:lnTo>
                    <a:lnTo>
                      <a:pt x="1295" y="17355"/>
                    </a:lnTo>
                    <a:lnTo>
                      <a:pt x="1371" y="16327"/>
                    </a:lnTo>
                    <a:lnTo>
                      <a:pt x="1504" y="14063"/>
                    </a:lnTo>
                    <a:lnTo>
                      <a:pt x="1618" y="11494"/>
                    </a:lnTo>
                    <a:lnTo>
                      <a:pt x="1714" y="8773"/>
                    </a:lnTo>
                    <a:lnTo>
                      <a:pt x="1790" y="6128"/>
                    </a:lnTo>
                    <a:lnTo>
                      <a:pt x="1885" y="1789"/>
                    </a:lnTo>
                    <a:lnTo>
                      <a:pt x="1923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19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fill="none" extrusionOk="0">
                    <a:moveTo>
                      <a:pt x="762" y="56251"/>
                    </a:moveTo>
                    <a:lnTo>
                      <a:pt x="1" y="22550"/>
                    </a:lnTo>
                    <a:lnTo>
                      <a:pt x="1" y="22550"/>
                    </a:lnTo>
                    <a:lnTo>
                      <a:pt x="39" y="22455"/>
                    </a:lnTo>
                    <a:lnTo>
                      <a:pt x="134" y="22131"/>
                    </a:lnTo>
                    <a:lnTo>
                      <a:pt x="267" y="21617"/>
                    </a:lnTo>
                    <a:lnTo>
                      <a:pt x="324" y="21275"/>
                    </a:lnTo>
                    <a:lnTo>
                      <a:pt x="401" y="20875"/>
                    </a:lnTo>
                    <a:lnTo>
                      <a:pt x="458" y="20438"/>
                    </a:lnTo>
                    <a:lnTo>
                      <a:pt x="496" y="19943"/>
                    </a:lnTo>
                    <a:lnTo>
                      <a:pt x="534" y="19391"/>
                    </a:lnTo>
                    <a:lnTo>
                      <a:pt x="553" y="18801"/>
                    </a:lnTo>
                    <a:lnTo>
                      <a:pt x="553" y="18154"/>
                    </a:lnTo>
                    <a:lnTo>
                      <a:pt x="515" y="17450"/>
                    </a:lnTo>
                    <a:lnTo>
                      <a:pt x="458" y="16708"/>
                    </a:lnTo>
                    <a:lnTo>
                      <a:pt x="382" y="15909"/>
                    </a:lnTo>
                    <a:lnTo>
                      <a:pt x="172" y="4358"/>
                    </a:lnTo>
                    <a:lnTo>
                      <a:pt x="1923" y="0"/>
                    </a:lnTo>
                    <a:lnTo>
                      <a:pt x="1923" y="0"/>
                    </a:lnTo>
                    <a:lnTo>
                      <a:pt x="1885" y="1789"/>
                    </a:lnTo>
                    <a:lnTo>
                      <a:pt x="1790" y="6128"/>
                    </a:lnTo>
                    <a:lnTo>
                      <a:pt x="1714" y="8773"/>
                    </a:lnTo>
                    <a:lnTo>
                      <a:pt x="1618" y="11494"/>
                    </a:lnTo>
                    <a:lnTo>
                      <a:pt x="1504" y="14063"/>
                    </a:lnTo>
                    <a:lnTo>
                      <a:pt x="1371" y="16327"/>
                    </a:lnTo>
                    <a:lnTo>
                      <a:pt x="1371" y="16327"/>
                    </a:lnTo>
                    <a:lnTo>
                      <a:pt x="1295" y="17355"/>
                    </a:lnTo>
                    <a:lnTo>
                      <a:pt x="1257" y="18440"/>
                    </a:lnTo>
                    <a:lnTo>
                      <a:pt x="1219" y="19524"/>
                    </a:lnTo>
                    <a:lnTo>
                      <a:pt x="1200" y="20628"/>
                    </a:lnTo>
                    <a:lnTo>
                      <a:pt x="1200" y="22816"/>
                    </a:lnTo>
                    <a:lnTo>
                      <a:pt x="1219" y="24852"/>
                    </a:lnTo>
                    <a:lnTo>
                      <a:pt x="1257" y="26641"/>
                    </a:lnTo>
                    <a:lnTo>
                      <a:pt x="1314" y="28068"/>
                    </a:lnTo>
                    <a:lnTo>
                      <a:pt x="1371" y="29343"/>
                    </a:lnTo>
                    <a:lnTo>
                      <a:pt x="2722" y="56270"/>
                    </a:lnTo>
                    <a:lnTo>
                      <a:pt x="762" y="5625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19"/>
              <p:cNvSpPr/>
              <p:nvPr/>
            </p:nvSpPr>
            <p:spPr>
              <a:xfrm>
                <a:off x="-1434000" y="-124675"/>
                <a:ext cx="80900" cy="67320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26928" extrusionOk="0">
                    <a:moveTo>
                      <a:pt x="2683" y="1"/>
                    </a:moveTo>
                    <a:lnTo>
                      <a:pt x="2588" y="438"/>
                    </a:lnTo>
                    <a:lnTo>
                      <a:pt x="2322" y="1713"/>
                    </a:lnTo>
                    <a:lnTo>
                      <a:pt x="2131" y="2646"/>
                    </a:lnTo>
                    <a:lnTo>
                      <a:pt x="1941" y="3749"/>
                    </a:lnTo>
                    <a:lnTo>
                      <a:pt x="1713" y="5024"/>
                    </a:lnTo>
                    <a:lnTo>
                      <a:pt x="1484" y="6452"/>
                    </a:lnTo>
                    <a:lnTo>
                      <a:pt x="1237" y="8031"/>
                    </a:lnTo>
                    <a:lnTo>
                      <a:pt x="1009" y="9744"/>
                    </a:lnTo>
                    <a:lnTo>
                      <a:pt x="780" y="11609"/>
                    </a:lnTo>
                    <a:lnTo>
                      <a:pt x="571" y="13569"/>
                    </a:lnTo>
                    <a:lnTo>
                      <a:pt x="381" y="15643"/>
                    </a:lnTo>
                    <a:lnTo>
                      <a:pt x="228" y="17831"/>
                    </a:lnTo>
                    <a:lnTo>
                      <a:pt x="95" y="20096"/>
                    </a:lnTo>
                    <a:lnTo>
                      <a:pt x="38" y="21256"/>
                    </a:lnTo>
                    <a:lnTo>
                      <a:pt x="0" y="22436"/>
                    </a:lnTo>
                    <a:lnTo>
                      <a:pt x="228" y="26927"/>
                    </a:lnTo>
                    <a:lnTo>
                      <a:pt x="228" y="26261"/>
                    </a:lnTo>
                    <a:lnTo>
                      <a:pt x="267" y="24396"/>
                    </a:lnTo>
                    <a:lnTo>
                      <a:pt x="286" y="23083"/>
                    </a:lnTo>
                    <a:lnTo>
                      <a:pt x="343" y="21561"/>
                    </a:lnTo>
                    <a:lnTo>
                      <a:pt x="438" y="19829"/>
                    </a:lnTo>
                    <a:lnTo>
                      <a:pt x="552" y="17945"/>
                    </a:lnTo>
                    <a:lnTo>
                      <a:pt x="704" y="15928"/>
                    </a:lnTo>
                    <a:lnTo>
                      <a:pt x="895" y="13797"/>
                    </a:lnTo>
                    <a:lnTo>
                      <a:pt x="1142" y="11609"/>
                    </a:lnTo>
                    <a:lnTo>
                      <a:pt x="1275" y="10467"/>
                    </a:lnTo>
                    <a:lnTo>
                      <a:pt x="1427" y="9344"/>
                    </a:lnTo>
                    <a:lnTo>
                      <a:pt x="1599" y="8202"/>
                    </a:lnTo>
                    <a:lnTo>
                      <a:pt x="1789" y="7061"/>
                    </a:lnTo>
                    <a:lnTo>
                      <a:pt x="1979" y="5919"/>
                    </a:lnTo>
                    <a:lnTo>
                      <a:pt x="2188" y="4777"/>
                    </a:lnTo>
                    <a:lnTo>
                      <a:pt x="2417" y="3635"/>
                    </a:lnTo>
                    <a:lnTo>
                      <a:pt x="2683" y="2513"/>
                    </a:lnTo>
                    <a:lnTo>
                      <a:pt x="2950" y="1409"/>
                    </a:lnTo>
                    <a:lnTo>
                      <a:pt x="3235" y="305"/>
                    </a:lnTo>
                    <a:lnTo>
                      <a:pt x="2683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19"/>
              <p:cNvSpPr/>
              <p:nvPr/>
            </p:nvSpPr>
            <p:spPr>
              <a:xfrm>
                <a:off x="-1393575" y="-448175"/>
                <a:ext cx="515725" cy="463400"/>
              </a:xfrm>
              <a:custGeom>
                <a:avLst/>
                <a:gdLst/>
                <a:ahLst/>
                <a:cxnLst/>
                <a:rect l="l" t="t" r="r" b="b"/>
                <a:pathLst>
                  <a:path w="20629" h="18536" extrusionOk="0">
                    <a:moveTo>
                      <a:pt x="15566" y="1"/>
                    </a:moveTo>
                    <a:lnTo>
                      <a:pt x="14292" y="20"/>
                    </a:lnTo>
                    <a:lnTo>
                      <a:pt x="12979" y="58"/>
                    </a:lnTo>
                    <a:lnTo>
                      <a:pt x="11646" y="96"/>
                    </a:lnTo>
                    <a:lnTo>
                      <a:pt x="10314" y="191"/>
                    </a:lnTo>
                    <a:lnTo>
                      <a:pt x="9001" y="286"/>
                    </a:lnTo>
                    <a:lnTo>
                      <a:pt x="7745" y="419"/>
                    </a:lnTo>
                    <a:lnTo>
                      <a:pt x="7156" y="515"/>
                    </a:lnTo>
                    <a:lnTo>
                      <a:pt x="6585" y="591"/>
                    </a:lnTo>
                    <a:lnTo>
                      <a:pt x="6033" y="705"/>
                    </a:lnTo>
                    <a:lnTo>
                      <a:pt x="5519" y="800"/>
                    </a:lnTo>
                    <a:lnTo>
                      <a:pt x="5043" y="933"/>
                    </a:lnTo>
                    <a:lnTo>
                      <a:pt x="4606" y="1047"/>
                    </a:lnTo>
                    <a:lnTo>
                      <a:pt x="4396" y="1124"/>
                    </a:lnTo>
                    <a:lnTo>
                      <a:pt x="4206" y="1238"/>
                    </a:lnTo>
                    <a:lnTo>
                      <a:pt x="3997" y="1352"/>
                    </a:lnTo>
                    <a:lnTo>
                      <a:pt x="3806" y="1485"/>
                    </a:lnTo>
                    <a:lnTo>
                      <a:pt x="3635" y="1637"/>
                    </a:lnTo>
                    <a:lnTo>
                      <a:pt x="3445" y="1828"/>
                    </a:lnTo>
                    <a:lnTo>
                      <a:pt x="3293" y="2018"/>
                    </a:lnTo>
                    <a:lnTo>
                      <a:pt x="3121" y="2227"/>
                    </a:lnTo>
                    <a:lnTo>
                      <a:pt x="2950" y="2437"/>
                    </a:lnTo>
                    <a:lnTo>
                      <a:pt x="2798" y="2684"/>
                    </a:lnTo>
                    <a:lnTo>
                      <a:pt x="2665" y="2931"/>
                    </a:lnTo>
                    <a:lnTo>
                      <a:pt x="2512" y="3198"/>
                    </a:lnTo>
                    <a:lnTo>
                      <a:pt x="2246" y="3769"/>
                    </a:lnTo>
                    <a:lnTo>
                      <a:pt x="1999" y="4397"/>
                    </a:lnTo>
                    <a:lnTo>
                      <a:pt x="1751" y="5044"/>
                    </a:lnTo>
                    <a:lnTo>
                      <a:pt x="1542" y="5748"/>
                    </a:lnTo>
                    <a:lnTo>
                      <a:pt x="1352" y="6471"/>
                    </a:lnTo>
                    <a:lnTo>
                      <a:pt x="1180" y="7213"/>
                    </a:lnTo>
                    <a:lnTo>
                      <a:pt x="1009" y="7974"/>
                    </a:lnTo>
                    <a:lnTo>
                      <a:pt x="876" y="8754"/>
                    </a:lnTo>
                    <a:lnTo>
                      <a:pt x="743" y="9553"/>
                    </a:lnTo>
                    <a:lnTo>
                      <a:pt x="629" y="10334"/>
                    </a:lnTo>
                    <a:lnTo>
                      <a:pt x="514" y="11114"/>
                    </a:lnTo>
                    <a:lnTo>
                      <a:pt x="419" y="11894"/>
                    </a:lnTo>
                    <a:lnTo>
                      <a:pt x="267" y="13378"/>
                    </a:lnTo>
                    <a:lnTo>
                      <a:pt x="172" y="14767"/>
                    </a:lnTo>
                    <a:lnTo>
                      <a:pt x="96" y="16004"/>
                    </a:lnTo>
                    <a:lnTo>
                      <a:pt x="39" y="17032"/>
                    </a:lnTo>
                    <a:lnTo>
                      <a:pt x="20" y="17831"/>
                    </a:lnTo>
                    <a:lnTo>
                      <a:pt x="1" y="18535"/>
                    </a:lnTo>
                    <a:lnTo>
                      <a:pt x="362" y="18002"/>
                    </a:lnTo>
                    <a:lnTo>
                      <a:pt x="1333" y="16613"/>
                    </a:lnTo>
                    <a:lnTo>
                      <a:pt x="2760" y="14596"/>
                    </a:lnTo>
                    <a:lnTo>
                      <a:pt x="3597" y="13435"/>
                    </a:lnTo>
                    <a:lnTo>
                      <a:pt x="4511" y="12218"/>
                    </a:lnTo>
                    <a:lnTo>
                      <a:pt x="5462" y="10962"/>
                    </a:lnTo>
                    <a:lnTo>
                      <a:pt x="6432" y="9725"/>
                    </a:lnTo>
                    <a:lnTo>
                      <a:pt x="7403" y="8526"/>
                    </a:lnTo>
                    <a:lnTo>
                      <a:pt x="8373" y="7403"/>
                    </a:lnTo>
                    <a:lnTo>
                      <a:pt x="8849" y="6870"/>
                    </a:lnTo>
                    <a:lnTo>
                      <a:pt x="9306" y="6376"/>
                    </a:lnTo>
                    <a:lnTo>
                      <a:pt x="9763" y="5919"/>
                    </a:lnTo>
                    <a:lnTo>
                      <a:pt x="10200" y="5500"/>
                    </a:lnTo>
                    <a:lnTo>
                      <a:pt x="10619" y="5101"/>
                    </a:lnTo>
                    <a:lnTo>
                      <a:pt x="11019" y="4777"/>
                    </a:lnTo>
                    <a:lnTo>
                      <a:pt x="11399" y="4492"/>
                    </a:lnTo>
                    <a:lnTo>
                      <a:pt x="11761" y="4244"/>
                    </a:lnTo>
                    <a:lnTo>
                      <a:pt x="12465" y="3845"/>
                    </a:lnTo>
                    <a:lnTo>
                      <a:pt x="13188" y="3445"/>
                    </a:lnTo>
                    <a:lnTo>
                      <a:pt x="13930" y="3045"/>
                    </a:lnTo>
                    <a:lnTo>
                      <a:pt x="14691" y="2665"/>
                    </a:lnTo>
                    <a:lnTo>
                      <a:pt x="16175" y="1961"/>
                    </a:lnTo>
                    <a:lnTo>
                      <a:pt x="17565" y="1333"/>
                    </a:lnTo>
                    <a:lnTo>
                      <a:pt x="18782" y="800"/>
                    </a:lnTo>
                    <a:lnTo>
                      <a:pt x="19753" y="400"/>
                    </a:lnTo>
                    <a:lnTo>
                      <a:pt x="20628" y="58"/>
                    </a:lnTo>
                    <a:lnTo>
                      <a:pt x="20114" y="39"/>
                    </a:lnTo>
                    <a:lnTo>
                      <a:pt x="18744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19"/>
              <p:cNvSpPr/>
              <p:nvPr/>
            </p:nvSpPr>
            <p:spPr>
              <a:xfrm>
                <a:off x="-1231350" y="-446750"/>
                <a:ext cx="3535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14140" h="4854" extrusionOk="0">
                    <a:moveTo>
                      <a:pt x="14139" y="1"/>
                    </a:moveTo>
                    <a:lnTo>
                      <a:pt x="13606" y="134"/>
                    </a:lnTo>
                    <a:lnTo>
                      <a:pt x="12179" y="496"/>
                    </a:lnTo>
                    <a:lnTo>
                      <a:pt x="10143" y="1048"/>
                    </a:lnTo>
                    <a:lnTo>
                      <a:pt x="8963" y="1390"/>
                    </a:lnTo>
                    <a:lnTo>
                      <a:pt x="7745" y="1733"/>
                    </a:lnTo>
                    <a:lnTo>
                      <a:pt x="6509" y="2113"/>
                    </a:lnTo>
                    <a:lnTo>
                      <a:pt x="5272" y="2513"/>
                    </a:lnTo>
                    <a:lnTo>
                      <a:pt x="4092" y="2912"/>
                    </a:lnTo>
                    <a:lnTo>
                      <a:pt x="2969" y="3331"/>
                    </a:lnTo>
                    <a:lnTo>
                      <a:pt x="1980" y="3731"/>
                    </a:lnTo>
                    <a:lnTo>
                      <a:pt x="1542" y="3921"/>
                    </a:lnTo>
                    <a:lnTo>
                      <a:pt x="1123" y="4111"/>
                    </a:lnTo>
                    <a:lnTo>
                      <a:pt x="762" y="4302"/>
                    </a:lnTo>
                    <a:lnTo>
                      <a:pt x="457" y="4492"/>
                    </a:lnTo>
                    <a:lnTo>
                      <a:pt x="210" y="4682"/>
                    </a:lnTo>
                    <a:lnTo>
                      <a:pt x="1" y="4853"/>
                    </a:lnTo>
                    <a:lnTo>
                      <a:pt x="4054" y="4853"/>
                    </a:lnTo>
                    <a:lnTo>
                      <a:pt x="4301" y="4682"/>
                    </a:lnTo>
                    <a:lnTo>
                      <a:pt x="4986" y="4244"/>
                    </a:lnTo>
                    <a:lnTo>
                      <a:pt x="6071" y="3616"/>
                    </a:lnTo>
                    <a:lnTo>
                      <a:pt x="6699" y="3236"/>
                    </a:lnTo>
                    <a:lnTo>
                      <a:pt x="7422" y="2855"/>
                    </a:lnTo>
                    <a:lnTo>
                      <a:pt x="8183" y="2437"/>
                    </a:lnTo>
                    <a:lnTo>
                      <a:pt x="8982" y="2037"/>
                    </a:lnTo>
                    <a:lnTo>
                      <a:pt x="9820" y="1618"/>
                    </a:lnTo>
                    <a:lnTo>
                      <a:pt x="10676" y="1238"/>
                    </a:lnTo>
                    <a:lnTo>
                      <a:pt x="11551" y="876"/>
                    </a:lnTo>
                    <a:lnTo>
                      <a:pt x="12427" y="534"/>
                    </a:lnTo>
                    <a:lnTo>
                      <a:pt x="13283" y="248"/>
                    </a:lnTo>
                    <a:lnTo>
                      <a:pt x="13721" y="115"/>
                    </a:lnTo>
                    <a:lnTo>
                      <a:pt x="14139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19"/>
              <p:cNvSpPr/>
              <p:nvPr/>
            </p:nvSpPr>
            <p:spPr>
              <a:xfrm>
                <a:off x="-2306975" y="-332575"/>
                <a:ext cx="6836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27346" h="14806" extrusionOk="0">
                    <a:moveTo>
                      <a:pt x="3197" y="1"/>
                    </a:moveTo>
                    <a:lnTo>
                      <a:pt x="2398" y="20"/>
                    </a:lnTo>
                    <a:lnTo>
                      <a:pt x="1694" y="58"/>
                    </a:lnTo>
                    <a:lnTo>
                      <a:pt x="1104" y="115"/>
                    </a:lnTo>
                    <a:lnTo>
                      <a:pt x="629" y="172"/>
                    </a:lnTo>
                    <a:lnTo>
                      <a:pt x="286" y="229"/>
                    </a:lnTo>
                    <a:lnTo>
                      <a:pt x="1" y="286"/>
                    </a:lnTo>
                    <a:lnTo>
                      <a:pt x="514" y="381"/>
                    </a:lnTo>
                    <a:lnTo>
                      <a:pt x="1028" y="515"/>
                    </a:lnTo>
                    <a:lnTo>
                      <a:pt x="2094" y="800"/>
                    </a:lnTo>
                    <a:lnTo>
                      <a:pt x="3159" y="1124"/>
                    </a:lnTo>
                    <a:lnTo>
                      <a:pt x="4263" y="1504"/>
                    </a:lnTo>
                    <a:lnTo>
                      <a:pt x="5386" y="1942"/>
                    </a:lnTo>
                    <a:lnTo>
                      <a:pt x="6528" y="2399"/>
                    </a:lnTo>
                    <a:lnTo>
                      <a:pt x="7669" y="2912"/>
                    </a:lnTo>
                    <a:lnTo>
                      <a:pt x="8811" y="3445"/>
                    </a:lnTo>
                    <a:lnTo>
                      <a:pt x="9953" y="3997"/>
                    </a:lnTo>
                    <a:lnTo>
                      <a:pt x="11114" y="4587"/>
                    </a:lnTo>
                    <a:lnTo>
                      <a:pt x="12255" y="5177"/>
                    </a:lnTo>
                    <a:lnTo>
                      <a:pt x="13378" y="5805"/>
                    </a:lnTo>
                    <a:lnTo>
                      <a:pt x="14501" y="6433"/>
                    </a:lnTo>
                    <a:lnTo>
                      <a:pt x="15585" y="7061"/>
                    </a:lnTo>
                    <a:lnTo>
                      <a:pt x="16651" y="7689"/>
                    </a:lnTo>
                    <a:lnTo>
                      <a:pt x="17698" y="8336"/>
                    </a:lnTo>
                    <a:lnTo>
                      <a:pt x="19696" y="9573"/>
                    </a:lnTo>
                    <a:lnTo>
                      <a:pt x="21523" y="10771"/>
                    </a:lnTo>
                    <a:lnTo>
                      <a:pt x="23159" y="11856"/>
                    </a:lnTo>
                    <a:lnTo>
                      <a:pt x="24586" y="12827"/>
                    </a:lnTo>
                    <a:lnTo>
                      <a:pt x="25747" y="13645"/>
                    </a:lnTo>
                    <a:lnTo>
                      <a:pt x="26603" y="14273"/>
                    </a:lnTo>
                    <a:lnTo>
                      <a:pt x="27346" y="14806"/>
                    </a:lnTo>
                    <a:lnTo>
                      <a:pt x="27079" y="14406"/>
                    </a:lnTo>
                    <a:lnTo>
                      <a:pt x="26775" y="13949"/>
                    </a:lnTo>
                    <a:lnTo>
                      <a:pt x="26337" y="13340"/>
                    </a:lnTo>
                    <a:lnTo>
                      <a:pt x="25785" y="12617"/>
                    </a:lnTo>
                    <a:lnTo>
                      <a:pt x="25138" y="11780"/>
                    </a:lnTo>
                    <a:lnTo>
                      <a:pt x="24396" y="10867"/>
                    </a:lnTo>
                    <a:lnTo>
                      <a:pt x="23559" y="9877"/>
                    </a:lnTo>
                    <a:lnTo>
                      <a:pt x="23102" y="9363"/>
                    </a:lnTo>
                    <a:lnTo>
                      <a:pt x="22607" y="8850"/>
                    </a:lnTo>
                    <a:lnTo>
                      <a:pt x="22113" y="8336"/>
                    </a:lnTo>
                    <a:lnTo>
                      <a:pt x="21599" y="7822"/>
                    </a:lnTo>
                    <a:lnTo>
                      <a:pt x="21047" y="7289"/>
                    </a:lnTo>
                    <a:lnTo>
                      <a:pt x="20495" y="6775"/>
                    </a:lnTo>
                    <a:lnTo>
                      <a:pt x="19905" y="6262"/>
                    </a:lnTo>
                    <a:lnTo>
                      <a:pt x="19315" y="5767"/>
                    </a:lnTo>
                    <a:lnTo>
                      <a:pt x="18706" y="5272"/>
                    </a:lnTo>
                    <a:lnTo>
                      <a:pt x="18078" y="4777"/>
                    </a:lnTo>
                    <a:lnTo>
                      <a:pt x="17431" y="4321"/>
                    </a:lnTo>
                    <a:lnTo>
                      <a:pt x="16765" y="3883"/>
                    </a:lnTo>
                    <a:lnTo>
                      <a:pt x="16080" y="3445"/>
                    </a:lnTo>
                    <a:lnTo>
                      <a:pt x="15395" y="3065"/>
                    </a:lnTo>
                    <a:lnTo>
                      <a:pt x="14691" y="2684"/>
                    </a:lnTo>
                    <a:lnTo>
                      <a:pt x="13968" y="2342"/>
                    </a:lnTo>
                    <a:lnTo>
                      <a:pt x="13264" y="2037"/>
                    </a:lnTo>
                    <a:lnTo>
                      <a:pt x="12541" y="1752"/>
                    </a:lnTo>
                    <a:lnTo>
                      <a:pt x="11856" y="1485"/>
                    </a:lnTo>
                    <a:lnTo>
                      <a:pt x="11171" y="1257"/>
                    </a:lnTo>
                    <a:lnTo>
                      <a:pt x="10486" y="1048"/>
                    </a:lnTo>
                    <a:lnTo>
                      <a:pt x="9820" y="857"/>
                    </a:lnTo>
                    <a:lnTo>
                      <a:pt x="9173" y="686"/>
                    </a:lnTo>
                    <a:lnTo>
                      <a:pt x="8545" y="553"/>
                    </a:lnTo>
                    <a:lnTo>
                      <a:pt x="7917" y="420"/>
                    </a:lnTo>
                    <a:lnTo>
                      <a:pt x="7327" y="324"/>
                    </a:lnTo>
                    <a:lnTo>
                      <a:pt x="6737" y="229"/>
                    </a:lnTo>
                    <a:lnTo>
                      <a:pt x="6166" y="153"/>
                    </a:lnTo>
                    <a:lnTo>
                      <a:pt x="5614" y="96"/>
                    </a:lnTo>
                    <a:lnTo>
                      <a:pt x="5100" y="58"/>
                    </a:lnTo>
                    <a:lnTo>
                      <a:pt x="4092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19"/>
              <p:cNvSpPr/>
              <p:nvPr/>
            </p:nvSpPr>
            <p:spPr>
              <a:xfrm>
                <a:off x="-2306975" y="-325425"/>
                <a:ext cx="821125" cy="619425"/>
              </a:xfrm>
              <a:custGeom>
                <a:avLst/>
                <a:gdLst/>
                <a:ahLst/>
                <a:cxnLst/>
                <a:rect l="l" t="t" r="r" b="b"/>
                <a:pathLst>
                  <a:path w="32845" h="24777" extrusionOk="0">
                    <a:moveTo>
                      <a:pt x="1" y="0"/>
                    </a:moveTo>
                    <a:lnTo>
                      <a:pt x="800" y="343"/>
                    </a:lnTo>
                    <a:lnTo>
                      <a:pt x="2931" y="1332"/>
                    </a:lnTo>
                    <a:lnTo>
                      <a:pt x="6014" y="2779"/>
                    </a:lnTo>
                    <a:lnTo>
                      <a:pt x="7822" y="3635"/>
                    </a:lnTo>
                    <a:lnTo>
                      <a:pt x="9725" y="4548"/>
                    </a:lnTo>
                    <a:lnTo>
                      <a:pt x="11665" y="5519"/>
                    </a:lnTo>
                    <a:lnTo>
                      <a:pt x="13645" y="6508"/>
                    </a:lnTo>
                    <a:lnTo>
                      <a:pt x="15585" y="7517"/>
                    </a:lnTo>
                    <a:lnTo>
                      <a:pt x="17431" y="8506"/>
                    </a:lnTo>
                    <a:lnTo>
                      <a:pt x="19163" y="9496"/>
                    </a:lnTo>
                    <a:lnTo>
                      <a:pt x="19962" y="9953"/>
                    </a:lnTo>
                    <a:lnTo>
                      <a:pt x="20704" y="10409"/>
                    </a:lnTo>
                    <a:lnTo>
                      <a:pt x="21408" y="10866"/>
                    </a:lnTo>
                    <a:lnTo>
                      <a:pt x="22055" y="11285"/>
                    </a:lnTo>
                    <a:lnTo>
                      <a:pt x="22626" y="11684"/>
                    </a:lnTo>
                    <a:lnTo>
                      <a:pt x="23121" y="12065"/>
                    </a:lnTo>
                    <a:lnTo>
                      <a:pt x="23578" y="12465"/>
                    </a:lnTo>
                    <a:lnTo>
                      <a:pt x="24034" y="12864"/>
                    </a:lnTo>
                    <a:lnTo>
                      <a:pt x="24491" y="13302"/>
                    </a:lnTo>
                    <a:lnTo>
                      <a:pt x="24948" y="13758"/>
                    </a:lnTo>
                    <a:lnTo>
                      <a:pt x="25405" y="14234"/>
                    </a:lnTo>
                    <a:lnTo>
                      <a:pt x="25842" y="14710"/>
                    </a:lnTo>
                    <a:lnTo>
                      <a:pt x="26280" y="15224"/>
                    </a:lnTo>
                    <a:lnTo>
                      <a:pt x="26718" y="15719"/>
                    </a:lnTo>
                    <a:lnTo>
                      <a:pt x="27555" y="16765"/>
                    </a:lnTo>
                    <a:lnTo>
                      <a:pt x="28354" y="17831"/>
                    </a:lnTo>
                    <a:lnTo>
                      <a:pt x="29115" y="18877"/>
                    </a:lnTo>
                    <a:lnTo>
                      <a:pt x="29819" y="19905"/>
                    </a:lnTo>
                    <a:lnTo>
                      <a:pt x="30485" y="20894"/>
                    </a:lnTo>
                    <a:lnTo>
                      <a:pt x="31056" y="21808"/>
                    </a:lnTo>
                    <a:lnTo>
                      <a:pt x="31570" y="22626"/>
                    </a:lnTo>
                    <a:lnTo>
                      <a:pt x="32008" y="23349"/>
                    </a:lnTo>
                    <a:lnTo>
                      <a:pt x="32617" y="24396"/>
                    </a:lnTo>
                    <a:lnTo>
                      <a:pt x="32845" y="24776"/>
                    </a:lnTo>
                    <a:lnTo>
                      <a:pt x="32636" y="24053"/>
                    </a:lnTo>
                    <a:lnTo>
                      <a:pt x="32388" y="23216"/>
                    </a:lnTo>
                    <a:lnTo>
                      <a:pt x="32046" y="22131"/>
                    </a:lnTo>
                    <a:lnTo>
                      <a:pt x="31608" y="20818"/>
                    </a:lnTo>
                    <a:lnTo>
                      <a:pt x="31113" y="19334"/>
                    </a:lnTo>
                    <a:lnTo>
                      <a:pt x="30542" y="17736"/>
                    </a:lnTo>
                    <a:lnTo>
                      <a:pt x="29895" y="16061"/>
                    </a:lnTo>
                    <a:lnTo>
                      <a:pt x="29553" y="15205"/>
                    </a:lnTo>
                    <a:lnTo>
                      <a:pt x="29191" y="14329"/>
                    </a:lnTo>
                    <a:lnTo>
                      <a:pt x="28830" y="13473"/>
                    </a:lnTo>
                    <a:lnTo>
                      <a:pt x="28430" y="12636"/>
                    </a:lnTo>
                    <a:lnTo>
                      <a:pt x="28050" y="11798"/>
                    </a:lnTo>
                    <a:lnTo>
                      <a:pt x="27631" y="10980"/>
                    </a:lnTo>
                    <a:lnTo>
                      <a:pt x="27212" y="10200"/>
                    </a:lnTo>
                    <a:lnTo>
                      <a:pt x="26794" y="9439"/>
                    </a:lnTo>
                    <a:lnTo>
                      <a:pt x="26356" y="8716"/>
                    </a:lnTo>
                    <a:lnTo>
                      <a:pt x="25899" y="8031"/>
                    </a:lnTo>
                    <a:lnTo>
                      <a:pt x="25443" y="7384"/>
                    </a:lnTo>
                    <a:lnTo>
                      <a:pt x="24986" y="6813"/>
                    </a:lnTo>
                    <a:lnTo>
                      <a:pt x="24529" y="6280"/>
                    </a:lnTo>
                    <a:lnTo>
                      <a:pt x="24301" y="6052"/>
                    </a:lnTo>
                    <a:lnTo>
                      <a:pt x="24053" y="5823"/>
                    </a:lnTo>
                    <a:lnTo>
                      <a:pt x="23825" y="5614"/>
                    </a:lnTo>
                    <a:lnTo>
                      <a:pt x="23578" y="5443"/>
                    </a:lnTo>
                    <a:lnTo>
                      <a:pt x="23349" y="5271"/>
                    </a:lnTo>
                    <a:lnTo>
                      <a:pt x="23102" y="5119"/>
                    </a:lnTo>
                    <a:lnTo>
                      <a:pt x="22455" y="4777"/>
                    </a:lnTo>
                    <a:lnTo>
                      <a:pt x="21732" y="4434"/>
                    </a:lnTo>
                    <a:lnTo>
                      <a:pt x="20990" y="4111"/>
                    </a:lnTo>
                    <a:lnTo>
                      <a:pt x="20191" y="3806"/>
                    </a:lnTo>
                    <a:lnTo>
                      <a:pt x="19353" y="3502"/>
                    </a:lnTo>
                    <a:lnTo>
                      <a:pt x="18497" y="3235"/>
                    </a:lnTo>
                    <a:lnTo>
                      <a:pt x="17603" y="2969"/>
                    </a:lnTo>
                    <a:lnTo>
                      <a:pt x="16670" y="2703"/>
                    </a:lnTo>
                    <a:lnTo>
                      <a:pt x="15738" y="2474"/>
                    </a:lnTo>
                    <a:lnTo>
                      <a:pt x="14786" y="2246"/>
                    </a:lnTo>
                    <a:lnTo>
                      <a:pt x="13835" y="2017"/>
                    </a:lnTo>
                    <a:lnTo>
                      <a:pt x="12864" y="1827"/>
                    </a:lnTo>
                    <a:lnTo>
                      <a:pt x="10942" y="1447"/>
                    </a:lnTo>
                    <a:lnTo>
                      <a:pt x="9058" y="1123"/>
                    </a:lnTo>
                    <a:lnTo>
                      <a:pt x="7251" y="838"/>
                    </a:lnTo>
                    <a:lnTo>
                      <a:pt x="5557" y="609"/>
                    </a:lnTo>
                    <a:lnTo>
                      <a:pt x="4016" y="419"/>
                    </a:lnTo>
                    <a:lnTo>
                      <a:pt x="2684" y="267"/>
                    </a:lnTo>
                    <a:lnTo>
                      <a:pt x="724" y="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19"/>
              <p:cNvSpPr/>
              <p:nvPr/>
            </p:nvSpPr>
            <p:spPr>
              <a:xfrm>
                <a:off x="-1501075" y="255925"/>
                <a:ext cx="50925" cy="16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6585" extrusionOk="0">
                    <a:moveTo>
                      <a:pt x="152" y="0"/>
                    </a:moveTo>
                    <a:lnTo>
                      <a:pt x="0" y="457"/>
                    </a:lnTo>
                    <a:lnTo>
                      <a:pt x="1066" y="6584"/>
                    </a:lnTo>
                    <a:lnTo>
                      <a:pt x="1256" y="6451"/>
                    </a:lnTo>
                    <a:lnTo>
                      <a:pt x="1446" y="6299"/>
                    </a:lnTo>
                    <a:lnTo>
                      <a:pt x="1637" y="6108"/>
                    </a:lnTo>
                    <a:lnTo>
                      <a:pt x="1827" y="5880"/>
                    </a:lnTo>
                    <a:lnTo>
                      <a:pt x="1903" y="5766"/>
                    </a:lnTo>
                    <a:lnTo>
                      <a:pt x="1979" y="5652"/>
                    </a:lnTo>
                    <a:lnTo>
                      <a:pt x="2017" y="5538"/>
                    </a:lnTo>
                    <a:lnTo>
                      <a:pt x="2036" y="5423"/>
                    </a:lnTo>
                    <a:lnTo>
                      <a:pt x="2017" y="5309"/>
                    </a:lnTo>
                    <a:lnTo>
                      <a:pt x="1979" y="5195"/>
                    </a:lnTo>
                    <a:lnTo>
                      <a:pt x="1884" y="5043"/>
                    </a:lnTo>
                    <a:lnTo>
                      <a:pt x="1789" y="4795"/>
                    </a:lnTo>
                    <a:lnTo>
                      <a:pt x="1541" y="4129"/>
                    </a:lnTo>
                    <a:lnTo>
                      <a:pt x="1256" y="3292"/>
                    </a:lnTo>
                    <a:lnTo>
                      <a:pt x="932" y="2379"/>
                    </a:lnTo>
                    <a:lnTo>
                      <a:pt x="400" y="72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19"/>
              <p:cNvSpPr/>
              <p:nvPr/>
            </p:nvSpPr>
            <p:spPr>
              <a:xfrm>
                <a:off x="-1534875" y="-592325"/>
                <a:ext cx="61875" cy="5028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0115" extrusionOk="0">
                    <a:moveTo>
                      <a:pt x="1" y="1"/>
                    </a:moveTo>
                    <a:lnTo>
                      <a:pt x="1961" y="20115"/>
                    </a:lnTo>
                    <a:lnTo>
                      <a:pt x="2075" y="19982"/>
                    </a:lnTo>
                    <a:lnTo>
                      <a:pt x="2189" y="19810"/>
                    </a:lnTo>
                    <a:lnTo>
                      <a:pt x="2265" y="19639"/>
                    </a:lnTo>
                    <a:lnTo>
                      <a:pt x="2342" y="19449"/>
                    </a:lnTo>
                    <a:lnTo>
                      <a:pt x="2399" y="19259"/>
                    </a:lnTo>
                    <a:lnTo>
                      <a:pt x="2437" y="19068"/>
                    </a:lnTo>
                    <a:lnTo>
                      <a:pt x="2475" y="18688"/>
                    </a:lnTo>
                    <a:lnTo>
                      <a:pt x="2475" y="18345"/>
                    </a:lnTo>
                    <a:lnTo>
                      <a:pt x="2475" y="18060"/>
                    </a:lnTo>
                    <a:lnTo>
                      <a:pt x="2437" y="17793"/>
                    </a:lnTo>
                    <a:lnTo>
                      <a:pt x="2380" y="17717"/>
                    </a:lnTo>
                    <a:lnTo>
                      <a:pt x="2342" y="17622"/>
                    </a:lnTo>
                    <a:lnTo>
                      <a:pt x="2227" y="17394"/>
                    </a:lnTo>
                    <a:lnTo>
                      <a:pt x="2132" y="17070"/>
                    </a:lnTo>
                    <a:lnTo>
                      <a:pt x="2037" y="16671"/>
                    </a:lnTo>
                    <a:lnTo>
                      <a:pt x="1942" y="16214"/>
                    </a:lnTo>
                    <a:lnTo>
                      <a:pt x="1847" y="15700"/>
                    </a:lnTo>
                    <a:lnTo>
                      <a:pt x="1676" y="14501"/>
                    </a:lnTo>
                    <a:lnTo>
                      <a:pt x="1504" y="13112"/>
                    </a:lnTo>
                    <a:lnTo>
                      <a:pt x="1352" y="11628"/>
                    </a:lnTo>
                    <a:lnTo>
                      <a:pt x="1219" y="10048"/>
                    </a:lnTo>
                    <a:lnTo>
                      <a:pt x="1086" y="8431"/>
                    </a:lnTo>
                    <a:lnTo>
                      <a:pt x="857" y="5310"/>
                    </a:lnTo>
                    <a:lnTo>
                      <a:pt x="686" y="2608"/>
                    </a:lnTo>
                    <a:lnTo>
                      <a:pt x="553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19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extrusionOk="0">
                    <a:moveTo>
                      <a:pt x="2265" y="1"/>
                    </a:move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  <a:lnTo>
                      <a:pt x="2265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19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fill="none" extrusionOk="0">
                    <a:moveTo>
                      <a:pt x="0" y="18668"/>
                    </a:moveTo>
                    <a:lnTo>
                      <a:pt x="2265" y="1"/>
                    </a:lnTo>
                    <a:lnTo>
                      <a:pt x="1846" y="419"/>
                    </a:ln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19"/>
              <p:cNvSpPr/>
              <p:nvPr/>
            </p:nvSpPr>
            <p:spPr>
              <a:xfrm>
                <a:off x="-1450650" y="-1486200"/>
                <a:ext cx="195075" cy="893900"/>
              </a:xfrm>
              <a:custGeom>
                <a:avLst/>
                <a:gdLst/>
                <a:ahLst/>
                <a:cxnLst/>
                <a:rect l="l" t="t" r="r" b="b"/>
                <a:pathLst>
                  <a:path w="7803" h="35756" extrusionOk="0">
                    <a:moveTo>
                      <a:pt x="6089" y="0"/>
                    </a:moveTo>
                    <a:lnTo>
                      <a:pt x="5842" y="723"/>
                    </a:lnTo>
                    <a:lnTo>
                      <a:pt x="5176" y="2645"/>
                    </a:lnTo>
                    <a:lnTo>
                      <a:pt x="4225" y="5461"/>
                    </a:lnTo>
                    <a:lnTo>
                      <a:pt x="3692" y="7098"/>
                    </a:lnTo>
                    <a:lnTo>
                      <a:pt x="3140" y="8849"/>
                    </a:lnTo>
                    <a:lnTo>
                      <a:pt x="2588" y="10656"/>
                    </a:lnTo>
                    <a:lnTo>
                      <a:pt x="2036" y="12483"/>
                    </a:lnTo>
                    <a:lnTo>
                      <a:pt x="1522" y="14310"/>
                    </a:lnTo>
                    <a:lnTo>
                      <a:pt x="1066" y="16080"/>
                    </a:lnTo>
                    <a:lnTo>
                      <a:pt x="856" y="16917"/>
                    </a:lnTo>
                    <a:lnTo>
                      <a:pt x="666" y="17735"/>
                    </a:lnTo>
                    <a:lnTo>
                      <a:pt x="495" y="18534"/>
                    </a:lnTo>
                    <a:lnTo>
                      <a:pt x="343" y="19277"/>
                    </a:lnTo>
                    <a:lnTo>
                      <a:pt x="228" y="19981"/>
                    </a:lnTo>
                    <a:lnTo>
                      <a:pt x="133" y="20647"/>
                    </a:lnTo>
                    <a:lnTo>
                      <a:pt x="57" y="21237"/>
                    </a:lnTo>
                    <a:lnTo>
                      <a:pt x="19" y="21788"/>
                    </a:lnTo>
                    <a:lnTo>
                      <a:pt x="0" y="22854"/>
                    </a:lnTo>
                    <a:lnTo>
                      <a:pt x="38" y="23958"/>
                    </a:lnTo>
                    <a:lnTo>
                      <a:pt x="95" y="25119"/>
                    </a:lnTo>
                    <a:lnTo>
                      <a:pt x="171" y="26279"/>
                    </a:lnTo>
                    <a:lnTo>
                      <a:pt x="286" y="27459"/>
                    </a:lnTo>
                    <a:lnTo>
                      <a:pt x="419" y="28620"/>
                    </a:lnTo>
                    <a:lnTo>
                      <a:pt x="571" y="29743"/>
                    </a:lnTo>
                    <a:lnTo>
                      <a:pt x="704" y="30827"/>
                    </a:lnTo>
                    <a:lnTo>
                      <a:pt x="1009" y="32787"/>
                    </a:lnTo>
                    <a:lnTo>
                      <a:pt x="1294" y="34348"/>
                    </a:lnTo>
                    <a:lnTo>
                      <a:pt x="1484" y="35375"/>
                    </a:lnTo>
                    <a:lnTo>
                      <a:pt x="1561" y="35756"/>
                    </a:lnTo>
                    <a:lnTo>
                      <a:pt x="2341" y="34424"/>
                    </a:lnTo>
                    <a:lnTo>
                      <a:pt x="3159" y="32978"/>
                    </a:lnTo>
                    <a:lnTo>
                      <a:pt x="4148" y="31246"/>
                    </a:lnTo>
                    <a:lnTo>
                      <a:pt x="5176" y="29362"/>
                    </a:lnTo>
                    <a:lnTo>
                      <a:pt x="5671" y="28411"/>
                    </a:lnTo>
                    <a:lnTo>
                      <a:pt x="6147" y="27478"/>
                    </a:lnTo>
                    <a:lnTo>
                      <a:pt x="6584" y="26603"/>
                    </a:lnTo>
                    <a:lnTo>
                      <a:pt x="6965" y="25766"/>
                    </a:lnTo>
                    <a:lnTo>
                      <a:pt x="7288" y="25042"/>
                    </a:lnTo>
                    <a:lnTo>
                      <a:pt x="7536" y="24395"/>
                    </a:lnTo>
                    <a:lnTo>
                      <a:pt x="7593" y="24243"/>
                    </a:lnTo>
                    <a:lnTo>
                      <a:pt x="7631" y="24053"/>
                    </a:lnTo>
                    <a:lnTo>
                      <a:pt x="7688" y="23615"/>
                    </a:lnTo>
                    <a:lnTo>
                      <a:pt x="7745" y="23082"/>
                    </a:lnTo>
                    <a:lnTo>
                      <a:pt x="7783" y="22455"/>
                    </a:lnTo>
                    <a:lnTo>
                      <a:pt x="7802" y="21750"/>
                    </a:lnTo>
                    <a:lnTo>
                      <a:pt x="7802" y="20989"/>
                    </a:lnTo>
                    <a:lnTo>
                      <a:pt x="7783" y="20171"/>
                    </a:lnTo>
                    <a:lnTo>
                      <a:pt x="7764" y="19277"/>
                    </a:lnTo>
                    <a:lnTo>
                      <a:pt x="7669" y="17355"/>
                    </a:lnTo>
                    <a:lnTo>
                      <a:pt x="7555" y="15319"/>
                    </a:lnTo>
                    <a:lnTo>
                      <a:pt x="7402" y="13187"/>
                    </a:lnTo>
                    <a:lnTo>
                      <a:pt x="7212" y="11037"/>
                    </a:lnTo>
                    <a:lnTo>
                      <a:pt x="7022" y="8925"/>
                    </a:lnTo>
                    <a:lnTo>
                      <a:pt x="6832" y="6908"/>
                    </a:lnTo>
                    <a:lnTo>
                      <a:pt x="6470" y="3387"/>
                    </a:lnTo>
                    <a:lnTo>
                      <a:pt x="6204" y="932"/>
                    </a:lnTo>
                    <a:lnTo>
                      <a:pt x="6089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19"/>
              <p:cNvSpPr/>
              <p:nvPr/>
            </p:nvSpPr>
            <p:spPr>
              <a:xfrm>
                <a:off x="-1411650" y="-1471475"/>
                <a:ext cx="115150" cy="879175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35167" extrusionOk="0">
                    <a:moveTo>
                      <a:pt x="4606" y="1"/>
                    </a:moveTo>
                    <a:lnTo>
                      <a:pt x="4054" y="3540"/>
                    </a:lnTo>
                    <a:lnTo>
                      <a:pt x="3464" y="7441"/>
                    </a:lnTo>
                    <a:lnTo>
                      <a:pt x="2760" y="12351"/>
                    </a:lnTo>
                    <a:lnTo>
                      <a:pt x="1999" y="17907"/>
                    </a:lnTo>
                    <a:lnTo>
                      <a:pt x="1618" y="20819"/>
                    </a:lnTo>
                    <a:lnTo>
                      <a:pt x="1237" y="23768"/>
                    </a:lnTo>
                    <a:lnTo>
                      <a:pt x="876" y="26737"/>
                    </a:lnTo>
                    <a:lnTo>
                      <a:pt x="552" y="29648"/>
                    </a:lnTo>
                    <a:lnTo>
                      <a:pt x="248" y="32465"/>
                    </a:lnTo>
                    <a:lnTo>
                      <a:pt x="1" y="35167"/>
                    </a:lnTo>
                    <a:lnTo>
                      <a:pt x="46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19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267"/>
                    </a:lnTo>
                    <a:lnTo>
                      <a:pt x="17621" y="572"/>
                    </a:lnTo>
                    <a:lnTo>
                      <a:pt x="16841" y="1009"/>
                    </a:lnTo>
                    <a:lnTo>
                      <a:pt x="15890" y="1561"/>
                    </a:lnTo>
                    <a:lnTo>
                      <a:pt x="14824" y="2208"/>
                    </a:lnTo>
                    <a:lnTo>
                      <a:pt x="13625" y="2969"/>
                    </a:lnTo>
                    <a:lnTo>
                      <a:pt x="12350" y="3826"/>
                    </a:lnTo>
                    <a:lnTo>
                      <a:pt x="11684" y="4282"/>
                    </a:lnTo>
                    <a:lnTo>
                      <a:pt x="10999" y="4777"/>
                    </a:lnTo>
                    <a:lnTo>
                      <a:pt x="10314" y="5291"/>
                    </a:lnTo>
                    <a:lnTo>
                      <a:pt x="9629" y="5824"/>
                    </a:lnTo>
                    <a:lnTo>
                      <a:pt x="8944" y="6395"/>
                    </a:lnTo>
                    <a:lnTo>
                      <a:pt x="8240" y="6966"/>
                    </a:lnTo>
                    <a:lnTo>
                      <a:pt x="7555" y="7574"/>
                    </a:lnTo>
                    <a:lnTo>
                      <a:pt x="6889" y="8183"/>
                    </a:lnTo>
                    <a:lnTo>
                      <a:pt x="6223" y="8830"/>
                    </a:lnTo>
                    <a:lnTo>
                      <a:pt x="5576" y="9477"/>
                    </a:lnTo>
                    <a:lnTo>
                      <a:pt x="4929" y="10162"/>
                    </a:lnTo>
                    <a:lnTo>
                      <a:pt x="4320" y="10867"/>
                    </a:lnTo>
                    <a:lnTo>
                      <a:pt x="3730" y="11571"/>
                    </a:lnTo>
                    <a:lnTo>
                      <a:pt x="3178" y="12294"/>
                    </a:lnTo>
                    <a:lnTo>
                      <a:pt x="2645" y="13055"/>
                    </a:lnTo>
                    <a:lnTo>
                      <a:pt x="2151" y="13816"/>
                    </a:lnTo>
                    <a:lnTo>
                      <a:pt x="1941" y="14197"/>
                    </a:lnTo>
                    <a:lnTo>
                      <a:pt x="1732" y="14634"/>
                    </a:lnTo>
                    <a:lnTo>
                      <a:pt x="1561" y="15129"/>
                    </a:lnTo>
                    <a:lnTo>
                      <a:pt x="1389" y="15662"/>
                    </a:lnTo>
                    <a:lnTo>
                      <a:pt x="1237" y="16252"/>
                    </a:lnTo>
                    <a:lnTo>
                      <a:pt x="1085" y="16880"/>
                    </a:lnTo>
                    <a:lnTo>
                      <a:pt x="952" y="17546"/>
                    </a:lnTo>
                    <a:lnTo>
                      <a:pt x="837" y="18231"/>
                    </a:lnTo>
                    <a:lnTo>
                      <a:pt x="723" y="18954"/>
                    </a:lnTo>
                    <a:lnTo>
                      <a:pt x="628" y="19696"/>
                    </a:lnTo>
                    <a:lnTo>
                      <a:pt x="457" y="21218"/>
                    </a:lnTo>
                    <a:lnTo>
                      <a:pt x="324" y="22760"/>
                    </a:lnTo>
                    <a:lnTo>
                      <a:pt x="210" y="24320"/>
                    </a:lnTo>
                    <a:lnTo>
                      <a:pt x="133" y="25824"/>
                    </a:lnTo>
                    <a:lnTo>
                      <a:pt x="76" y="27251"/>
                    </a:lnTo>
                    <a:lnTo>
                      <a:pt x="38" y="28545"/>
                    </a:lnTo>
                    <a:lnTo>
                      <a:pt x="19" y="29705"/>
                    </a:lnTo>
                    <a:lnTo>
                      <a:pt x="0" y="31399"/>
                    </a:lnTo>
                    <a:lnTo>
                      <a:pt x="0" y="32027"/>
                    </a:lnTo>
                    <a:lnTo>
                      <a:pt x="780" y="30942"/>
                    </a:lnTo>
                    <a:lnTo>
                      <a:pt x="1618" y="29725"/>
                    </a:lnTo>
                    <a:lnTo>
                      <a:pt x="2683" y="28202"/>
                    </a:lnTo>
                    <a:lnTo>
                      <a:pt x="3863" y="26451"/>
                    </a:lnTo>
                    <a:lnTo>
                      <a:pt x="5100" y="24587"/>
                    </a:lnTo>
                    <a:lnTo>
                      <a:pt x="6337" y="22665"/>
                    </a:lnTo>
                    <a:lnTo>
                      <a:pt x="6908" y="21732"/>
                    </a:lnTo>
                    <a:lnTo>
                      <a:pt x="7460" y="20819"/>
                    </a:lnTo>
                    <a:lnTo>
                      <a:pt x="8050" y="19791"/>
                    </a:lnTo>
                    <a:lnTo>
                      <a:pt x="8754" y="18554"/>
                    </a:lnTo>
                    <a:lnTo>
                      <a:pt x="10409" y="15548"/>
                    </a:lnTo>
                    <a:lnTo>
                      <a:pt x="12274" y="12142"/>
                    </a:lnTo>
                    <a:lnTo>
                      <a:pt x="14158" y="8621"/>
                    </a:lnTo>
                    <a:lnTo>
                      <a:pt x="17355" y="2589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19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743"/>
                    </a:lnTo>
                    <a:lnTo>
                      <a:pt x="17678" y="1561"/>
                    </a:lnTo>
                    <a:lnTo>
                      <a:pt x="16460" y="3464"/>
                    </a:lnTo>
                    <a:lnTo>
                      <a:pt x="15109" y="5653"/>
                    </a:lnTo>
                    <a:lnTo>
                      <a:pt x="13663" y="8069"/>
                    </a:lnTo>
                    <a:lnTo>
                      <a:pt x="12141" y="10638"/>
                    </a:lnTo>
                    <a:lnTo>
                      <a:pt x="10580" y="13321"/>
                    </a:lnTo>
                    <a:lnTo>
                      <a:pt x="9001" y="16023"/>
                    </a:lnTo>
                    <a:lnTo>
                      <a:pt x="7460" y="18726"/>
                    </a:lnTo>
                    <a:lnTo>
                      <a:pt x="4586" y="23806"/>
                    </a:lnTo>
                    <a:lnTo>
                      <a:pt x="2227" y="28031"/>
                    </a:lnTo>
                    <a:lnTo>
                      <a:pt x="0" y="32027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19"/>
              <p:cNvSpPr/>
              <p:nvPr/>
            </p:nvSpPr>
            <p:spPr>
              <a:xfrm>
                <a:off x="-1481575" y="-653200"/>
                <a:ext cx="43775" cy="1089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4358" extrusionOk="0">
                    <a:moveTo>
                      <a:pt x="1751" y="0"/>
                    </a:moveTo>
                    <a:lnTo>
                      <a:pt x="1504" y="305"/>
                    </a:lnTo>
                    <a:lnTo>
                      <a:pt x="1275" y="647"/>
                    </a:lnTo>
                    <a:lnTo>
                      <a:pt x="1066" y="990"/>
                    </a:lnTo>
                    <a:lnTo>
                      <a:pt x="876" y="1351"/>
                    </a:lnTo>
                    <a:lnTo>
                      <a:pt x="723" y="1713"/>
                    </a:lnTo>
                    <a:lnTo>
                      <a:pt x="571" y="2074"/>
                    </a:lnTo>
                    <a:lnTo>
                      <a:pt x="457" y="2436"/>
                    </a:lnTo>
                    <a:lnTo>
                      <a:pt x="343" y="2778"/>
                    </a:lnTo>
                    <a:lnTo>
                      <a:pt x="191" y="3387"/>
                    </a:lnTo>
                    <a:lnTo>
                      <a:pt x="76" y="3901"/>
                    </a:lnTo>
                    <a:lnTo>
                      <a:pt x="0" y="4358"/>
                    </a:lnTo>
                    <a:lnTo>
                      <a:pt x="0" y="4358"/>
                    </a:lnTo>
                    <a:lnTo>
                      <a:pt x="133" y="4320"/>
                    </a:lnTo>
                    <a:lnTo>
                      <a:pt x="267" y="4263"/>
                    </a:lnTo>
                    <a:lnTo>
                      <a:pt x="400" y="4206"/>
                    </a:lnTo>
                    <a:lnTo>
                      <a:pt x="514" y="4111"/>
                    </a:lnTo>
                    <a:lnTo>
                      <a:pt x="609" y="3996"/>
                    </a:lnTo>
                    <a:lnTo>
                      <a:pt x="723" y="3882"/>
                    </a:lnTo>
                    <a:lnTo>
                      <a:pt x="818" y="3749"/>
                    </a:lnTo>
                    <a:lnTo>
                      <a:pt x="895" y="3597"/>
                    </a:lnTo>
                    <a:lnTo>
                      <a:pt x="1066" y="3254"/>
                    </a:lnTo>
                    <a:lnTo>
                      <a:pt x="1218" y="2893"/>
                    </a:lnTo>
                    <a:lnTo>
                      <a:pt x="1332" y="2512"/>
                    </a:lnTo>
                    <a:lnTo>
                      <a:pt x="1427" y="2112"/>
                    </a:lnTo>
                    <a:lnTo>
                      <a:pt x="1523" y="1713"/>
                    </a:lnTo>
                    <a:lnTo>
                      <a:pt x="1599" y="1332"/>
                    </a:lnTo>
                    <a:lnTo>
                      <a:pt x="1694" y="647"/>
                    </a:lnTo>
                    <a:lnTo>
                      <a:pt x="1751" y="171"/>
                    </a:lnTo>
                    <a:lnTo>
                      <a:pt x="1751" y="0"/>
                    </a:lnTo>
                    <a:close/>
                  </a:path>
                </a:pathLst>
              </a:custGeom>
              <a:solidFill>
                <a:srgbClr val="6D4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19"/>
              <p:cNvSpPr/>
              <p:nvPr/>
            </p:nvSpPr>
            <p:spPr>
              <a:xfrm>
                <a:off x="-1478250" y="-332575"/>
                <a:ext cx="1817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14806" extrusionOk="0">
                    <a:moveTo>
                      <a:pt x="7270" y="1"/>
                    </a:moveTo>
                    <a:lnTo>
                      <a:pt x="4815" y="1542"/>
                    </a:lnTo>
                    <a:lnTo>
                      <a:pt x="685" y="1542"/>
                    </a:lnTo>
                    <a:lnTo>
                      <a:pt x="628" y="1942"/>
                    </a:lnTo>
                    <a:lnTo>
                      <a:pt x="457" y="3027"/>
                    </a:lnTo>
                    <a:lnTo>
                      <a:pt x="362" y="3769"/>
                    </a:lnTo>
                    <a:lnTo>
                      <a:pt x="248" y="4625"/>
                    </a:lnTo>
                    <a:lnTo>
                      <a:pt x="153" y="5557"/>
                    </a:lnTo>
                    <a:lnTo>
                      <a:pt x="77" y="6585"/>
                    </a:lnTo>
                    <a:lnTo>
                      <a:pt x="19" y="7632"/>
                    </a:lnTo>
                    <a:lnTo>
                      <a:pt x="0" y="8735"/>
                    </a:lnTo>
                    <a:lnTo>
                      <a:pt x="19" y="9839"/>
                    </a:lnTo>
                    <a:lnTo>
                      <a:pt x="58" y="10391"/>
                    </a:lnTo>
                    <a:lnTo>
                      <a:pt x="96" y="10943"/>
                    </a:lnTo>
                    <a:lnTo>
                      <a:pt x="134" y="11476"/>
                    </a:lnTo>
                    <a:lnTo>
                      <a:pt x="210" y="11989"/>
                    </a:lnTo>
                    <a:lnTo>
                      <a:pt x="286" y="12503"/>
                    </a:lnTo>
                    <a:lnTo>
                      <a:pt x="400" y="13017"/>
                    </a:lnTo>
                    <a:lnTo>
                      <a:pt x="514" y="13493"/>
                    </a:lnTo>
                    <a:lnTo>
                      <a:pt x="647" y="13949"/>
                    </a:lnTo>
                    <a:lnTo>
                      <a:pt x="800" y="14387"/>
                    </a:lnTo>
                    <a:lnTo>
                      <a:pt x="990" y="14806"/>
                    </a:lnTo>
                    <a:lnTo>
                      <a:pt x="1637" y="13055"/>
                    </a:lnTo>
                    <a:lnTo>
                      <a:pt x="2341" y="11171"/>
                    </a:lnTo>
                    <a:lnTo>
                      <a:pt x="3235" y="8888"/>
                    </a:lnTo>
                    <a:lnTo>
                      <a:pt x="3711" y="7670"/>
                    </a:lnTo>
                    <a:lnTo>
                      <a:pt x="4225" y="6433"/>
                    </a:lnTo>
                    <a:lnTo>
                      <a:pt x="4758" y="5196"/>
                    </a:lnTo>
                    <a:lnTo>
                      <a:pt x="5272" y="3978"/>
                    </a:lnTo>
                    <a:lnTo>
                      <a:pt x="5804" y="2836"/>
                    </a:lnTo>
                    <a:lnTo>
                      <a:pt x="6318" y="1771"/>
                    </a:lnTo>
                    <a:lnTo>
                      <a:pt x="6813" y="819"/>
                    </a:lnTo>
                    <a:lnTo>
                      <a:pt x="7041" y="381"/>
                    </a:lnTo>
                    <a:lnTo>
                      <a:pt x="7270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19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extrusionOk="0">
                    <a:moveTo>
                      <a:pt x="0" y="0"/>
                    </a:move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5C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19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19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19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19"/>
              <p:cNvSpPr/>
              <p:nvPr/>
            </p:nvSpPr>
            <p:spPr>
              <a:xfrm>
                <a:off x="-1461125" y="-332575"/>
                <a:ext cx="337800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13512" h="8317" extrusionOk="0">
                    <a:moveTo>
                      <a:pt x="6585" y="1"/>
                    </a:moveTo>
                    <a:lnTo>
                      <a:pt x="4130" y="1542"/>
                    </a:lnTo>
                    <a:lnTo>
                      <a:pt x="0" y="1542"/>
                    </a:lnTo>
                    <a:lnTo>
                      <a:pt x="628" y="1752"/>
                    </a:lnTo>
                    <a:lnTo>
                      <a:pt x="1237" y="1961"/>
                    </a:lnTo>
                    <a:lnTo>
                      <a:pt x="1865" y="2170"/>
                    </a:lnTo>
                    <a:lnTo>
                      <a:pt x="2474" y="2418"/>
                    </a:lnTo>
                    <a:lnTo>
                      <a:pt x="3692" y="2912"/>
                    </a:lnTo>
                    <a:lnTo>
                      <a:pt x="4891" y="3445"/>
                    </a:lnTo>
                    <a:lnTo>
                      <a:pt x="6052" y="4016"/>
                    </a:lnTo>
                    <a:lnTo>
                      <a:pt x="7155" y="4568"/>
                    </a:lnTo>
                    <a:lnTo>
                      <a:pt x="8221" y="5139"/>
                    </a:lnTo>
                    <a:lnTo>
                      <a:pt x="9230" y="5691"/>
                    </a:lnTo>
                    <a:lnTo>
                      <a:pt x="10143" y="6204"/>
                    </a:lnTo>
                    <a:lnTo>
                      <a:pt x="10980" y="6699"/>
                    </a:lnTo>
                    <a:lnTo>
                      <a:pt x="12331" y="7536"/>
                    </a:lnTo>
                    <a:lnTo>
                      <a:pt x="13207" y="8107"/>
                    </a:lnTo>
                    <a:lnTo>
                      <a:pt x="13511" y="8317"/>
                    </a:lnTo>
                    <a:lnTo>
                      <a:pt x="13302" y="7765"/>
                    </a:lnTo>
                    <a:lnTo>
                      <a:pt x="13093" y="7251"/>
                    </a:lnTo>
                    <a:lnTo>
                      <a:pt x="12864" y="6737"/>
                    </a:lnTo>
                    <a:lnTo>
                      <a:pt x="12617" y="6243"/>
                    </a:lnTo>
                    <a:lnTo>
                      <a:pt x="12350" y="5786"/>
                    </a:lnTo>
                    <a:lnTo>
                      <a:pt x="12103" y="5348"/>
                    </a:lnTo>
                    <a:lnTo>
                      <a:pt x="11818" y="4910"/>
                    </a:lnTo>
                    <a:lnTo>
                      <a:pt x="11551" y="4511"/>
                    </a:lnTo>
                    <a:lnTo>
                      <a:pt x="11266" y="4111"/>
                    </a:lnTo>
                    <a:lnTo>
                      <a:pt x="10980" y="3750"/>
                    </a:lnTo>
                    <a:lnTo>
                      <a:pt x="10695" y="3407"/>
                    </a:lnTo>
                    <a:lnTo>
                      <a:pt x="10409" y="3065"/>
                    </a:lnTo>
                    <a:lnTo>
                      <a:pt x="9820" y="2456"/>
                    </a:lnTo>
                    <a:lnTo>
                      <a:pt x="9268" y="1923"/>
                    </a:lnTo>
                    <a:lnTo>
                      <a:pt x="8735" y="1466"/>
                    </a:lnTo>
                    <a:lnTo>
                      <a:pt x="8221" y="1067"/>
                    </a:lnTo>
                    <a:lnTo>
                      <a:pt x="7764" y="724"/>
                    </a:lnTo>
                    <a:lnTo>
                      <a:pt x="7365" y="458"/>
                    </a:lnTo>
                    <a:lnTo>
                      <a:pt x="7041" y="248"/>
                    </a:lnTo>
                    <a:lnTo>
                      <a:pt x="6794" y="115"/>
                    </a:lnTo>
                    <a:lnTo>
                      <a:pt x="6585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19"/>
              <p:cNvSpPr/>
              <p:nvPr/>
            </p:nvSpPr>
            <p:spPr>
              <a:xfrm>
                <a:off x="-1357900" y="-332575"/>
                <a:ext cx="234575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8317" extrusionOk="0">
                    <a:moveTo>
                      <a:pt x="2456" y="1"/>
                    </a:moveTo>
                    <a:lnTo>
                      <a:pt x="1" y="1542"/>
                    </a:lnTo>
                    <a:lnTo>
                      <a:pt x="286" y="1618"/>
                    </a:lnTo>
                    <a:lnTo>
                      <a:pt x="629" y="1714"/>
                    </a:lnTo>
                    <a:lnTo>
                      <a:pt x="1066" y="1847"/>
                    </a:lnTo>
                    <a:lnTo>
                      <a:pt x="1599" y="2018"/>
                    </a:lnTo>
                    <a:lnTo>
                      <a:pt x="2208" y="2246"/>
                    </a:lnTo>
                    <a:lnTo>
                      <a:pt x="2874" y="2551"/>
                    </a:lnTo>
                    <a:lnTo>
                      <a:pt x="3597" y="2893"/>
                    </a:lnTo>
                    <a:lnTo>
                      <a:pt x="3978" y="3084"/>
                    </a:lnTo>
                    <a:lnTo>
                      <a:pt x="4358" y="3312"/>
                    </a:lnTo>
                    <a:lnTo>
                      <a:pt x="4758" y="3540"/>
                    </a:lnTo>
                    <a:lnTo>
                      <a:pt x="5139" y="3788"/>
                    </a:lnTo>
                    <a:lnTo>
                      <a:pt x="5538" y="4054"/>
                    </a:lnTo>
                    <a:lnTo>
                      <a:pt x="5919" y="4340"/>
                    </a:lnTo>
                    <a:lnTo>
                      <a:pt x="6318" y="4644"/>
                    </a:lnTo>
                    <a:lnTo>
                      <a:pt x="6699" y="4968"/>
                    </a:lnTo>
                    <a:lnTo>
                      <a:pt x="7080" y="5310"/>
                    </a:lnTo>
                    <a:lnTo>
                      <a:pt x="7441" y="5672"/>
                    </a:lnTo>
                    <a:lnTo>
                      <a:pt x="7803" y="6052"/>
                    </a:lnTo>
                    <a:lnTo>
                      <a:pt x="8145" y="6471"/>
                    </a:lnTo>
                    <a:lnTo>
                      <a:pt x="8488" y="6889"/>
                    </a:lnTo>
                    <a:lnTo>
                      <a:pt x="8792" y="7346"/>
                    </a:lnTo>
                    <a:lnTo>
                      <a:pt x="9097" y="7822"/>
                    </a:lnTo>
                    <a:lnTo>
                      <a:pt x="9382" y="8317"/>
                    </a:lnTo>
                    <a:lnTo>
                      <a:pt x="9325" y="8088"/>
                    </a:lnTo>
                    <a:lnTo>
                      <a:pt x="9230" y="7822"/>
                    </a:lnTo>
                    <a:lnTo>
                      <a:pt x="9097" y="7460"/>
                    </a:lnTo>
                    <a:lnTo>
                      <a:pt x="8925" y="7023"/>
                    </a:lnTo>
                    <a:lnTo>
                      <a:pt x="8697" y="6528"/>
                    </a:lnTo>
                    <a:lnTo>
                      <a:pt x="8412" y="5957"/>
                    </a:lnTo>
                    <a:lnTo>
                      <a:pt x="8050" y="5348"/>
                    </a:lnTo>
                    <a:lnTo>
                      <a:pt x="7632" y="4701"/>
                    </a:lnTo>
                    <a:lnTo>
                      <a:pt x="7403" y="4378"/>
                    </a:lnTo>
                    <a:lnTo>
                      <a:pt x="7156" y="4035"/>
                    </a:lnTo>
                    <a:lnTo>
                      <a:pt x="6870" y="3693"/>
                    </a:lnTo>
                    <a:lnTo>
                      <a:pt x="6585" y="3331"/>
                    </a:lnTo>
                    <a:lnTo>
                      <a:pt x="6280" y="2989"/>
                    </a:lnTo>
                    <a:lnTo>
                      <a:pt x="5938" y="2646"/>
                    </a:lnTo>
                    <a:lnTo>
                      <a:pt x="5576" y="2284"/>
                    </a:lnTo>
                    <a:lnTo>
                      <a:pt x="5215" y="1942"/>
                    </a:lnTo>
                    <a:lnTo>
                      <a:pt x="4815" y="1599"/>
                    </a:lnTo>
                    <a:lnTo>
                      <a:pt x="4397" y="1276"/>
                    </a:lnTo>
                    <a:lnTo>
                      <a:pt x="3940" y="933"/>
                    </a:lnTo>
                    <a:lnTo>
                      <a:pt x="3464" y="610"/>
                    </a:lnTo>
                    <a:lnTo>
                      <a:pt x="2969" y="305"/>
                    </a:lnTo>
                    <a:lnTo>
                      <a:pt x="2456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19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152" y="438"/>
                    </a:lnTo>
                    <a:lnTo>
                      <a:pt x="571" y="1618"/>
                    </a:lnTo>
                    <a:lnTo>
                      <a:pt x="875" y="2436"/>
                    </a:lnTo>
                    <a:lnTo>
                      <a:pt x="1218" y="3369"/>
                    </a:lnTo>
                    <a:lnTo>
                      <a:pt x="1637" y="4396"/>
                    </a:lnTo>
                    <a:lnTo>
                      <a:pt x="2074" y="5481"/>
                    </a:lnTo>
                    <a:lnTo>
                      <a:pt x="2569" y="6604"/>
                    </a:lnTo>
                    <a:lnTo>
                      <a:pt x="3102" y="7765"/>
                    </a:lnTo>
                    <a:lnTo>
                      <a:pt x="3654" y="8925"/>
                    </a:lnTo>
                    <a:lnTo>
                      <a:pt x="4263" y="10067"/>
                    </a:lnTo>
                    <a:lnTo>
                      <a:pt x="4567" y="10600"/>
                    </a:lnTo>
                    <a:lnTo>
                      <a:pt x="4872" y="11133"/>
                    </a:lnTo>
                    <a:lnTo>
                      <a:pt x="5195" y="11647"/>
                    </a:lnTo>
                    <a:lnTo>
                      <a:pt x="5499" y="12141"/>
                    </a:lnTo>
                    <a:lnTo>
                      <a:pt x="5823" y="12617"/>
                    </a:lnTo>
                    <a:lnTo>
                      <a:pt x="6166" y="13055"/>
                    </a:lnTo>
                    <a:lnTo>
                      <a:pt x="6489" y="13473"/>
                    </a:lnTo>
                    <a:lnTo>
                      <a:pt x="6832" y="13854"/>
                    </a:lnTo>
                    <a:lnTo>
                      <a:pt x="7498" y="14558"/>
                    </a:lnTo>
                    <a:lnTo>
                      <a:pt x="8164" y="15205"/>
                    </a:lnTo>
                    <a:lnTo>
                      <a:pt x="8811" y="15814"/>
                    </a:lnTo>
                    <a:lnTo>
                      <a:pt x="9439" y="16347"/>
                    </a:lnTo>
                    <a:lnTo>
                      <a:pt x="10066" y="16861"/>
                    </a:lnTo>
                    <a:lnTo>
                      <a:pt x="10656" y="17298"/>
                    </a:lnTo>
                    <a:lnTo>
                      <a:pt x="11208" y="17717"/>
                    </a:lnTo>
                    <a:lnTo>
                      <a:pt x="11722" y="18078"/>
                    </a:lnTo>
                    <a:lnTo>
                      <a:pt x="12217" y="18383"/>
                    </a:lnTo>
                    <a:lnTo>
                      <a:pt x="12635" y="18649"/>
                    </a:lnTo>
                    <a:lnTo>
                      <a:pt x="13340" y="19068"/>
                    </a:lnTo>
                    <a:lnTo>
                      <a:pt x="13796" y="19296"/>
                    </a:lnTo>
                    <a:lnTo>
                      <a:pt x="13948" y="19372"/>
                    </a:lnTo>
                    <a:lnTo>
                      <a:pt x="13435" y="17831"/>
                    </a:lnTo>
                    <a:lnTo>
                      <a:pt x="12845" y="16195"/>
                    </a:lnTo>
                    <a:lnTo>
                      <a:pt x="12141" y="14254"/>
                    </a:lnTo>
                    <a:lnTo>
                      <a:pt x="11741" y="13226"/>
                    </a:lnTo>
                    <a:lnTo>
                      <a:pt x="11322" y="12179"/>
                    </a:lnTo>
                    <a:lnTo>
                      <a:pt x="10904" y="11171"/>
                    </a:lnTo>
                    <a:lnTo>
                      <a:pt x="10466" y="10219"/>
                    </a:lnTo>
                    <a:lnTo>
                      <a:pt x="10028" y="9306"/>
                    </a:lnTo>
                    <a:lnTo>
                      <a:pt x="9610" y="8507"/>
                    </a:lnTo>
                    <a:lnTo>
                      <a:pt x="9400" y="8164"/>
                    </a:lnTo>
                    <a:lnTo>
                      <a:pt x="9210" y="7822"/>
                    </a:lnTo>
                    <a:lnTo>
                      <a:pt x="9020" y="7536"/>
                    </a:lnTo>
                    <a:lnTo>
                      <a:pt x="8830" y="7289"/>
                    </a:lnTo>
                    <a:lnTo>
                      <a:pt x="8392" y="6813"/>
                    </a:lnTo>
                    <a:lnTo>
                      <a:pt x="7878" y="6280"/>
                    </a:lnTo>
                    <a:lnTo>
                      <a:pt x="7269" y="5709"/>
                    </a:lnTo>
                    <a:lnTo>
                      <a:pt x="6603" y="5120"/>
                    </a:lnTo>
                    <a:lnTo>
                      <a:pt x="5899" y="4530"/>
                    </a:lnTo>
                    <a:lnTo>
                      <a:pt x="5157" y="3921"/>
                    </a:lnTo>
                    <a:lnTo>
                      <a:pt x="3673" y="2741"/>
                    </a:lnTo>
                    <a:lnTo>
                      <a:pt x="2265" y="1675"/>
                    </a:lnTo>
                    <a:lnTo>
                      <a:pt x="1104" y="800"/>
                    </a:lnTo>
                    <a:lnTo>
                      <a:pt x="0" y="1"/>
                    </a:lnTo>
                    <a:close/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948" y="19372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19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796" y="19296"/>
                    </a:lnTo>
                    <a:lnTo>
                      <a:pt x="13340" y="19068"/>
                    </a:lnTo>
                    <a:lnTo>
                      <a:pt x="12635" y="18649"/>
                    </a:lnTo>
                    <a:lnTo>
                      <a:pt x="12217" y="18383"/>
                    </a:lnTo>
                    <a:lnTo>
                      <a:pt x="11722" y="18078"/>
                    </a:lnTo>
                    <a:lnTo>
                      <a:pt x="11208" y="17717"/>
                    </a:lnTo>
                    <a:lnTo>
                      <a:pt x="10656" y="17298"/>
                    </a:lnTo>
                    <a:lnTo>
                      <a:pt x="10066" y="16861"/>
                    </a:lnTo>
                    <a:lnTo>
                      <a:pt x="9439" y="16347"/>
                    </a:lnTo>
                    <a:lnTo>
                      <a:pt x="8811" y="15814"/>
                    </a:lnTo>
                    <a:lnTo>
                      <a:pt x="8164" y="15205"/>
                    </a:lnTo>
                    <a:lnTo>
                      <a:pt x="7498" y="14558"/>
                    </a:lnTo>
                    <a:lnTo>
                      <a:pt x="6832" y="13854"/>
                    </a:lnTo>
                    <a:lnTo>
                      <a:pt x="6832" y="13854"/>
                    </a:lnTo>
                    <a:lnTo>
                      <a:pt x="6489" y="13473"/>
                    </a:lnTo>
                    <a:lnTo>
                      <a:pt x="6166" y="13055"/>
                    </a:lnTo>
                    <a:lnTo>
                      <a:pt x="5823" y="12617"/>
                    </a:lnTo>
                    <a:lnTo>
                      <a:pt x="5499" y="12141"/>
                    </a:lnTo>
                    <a:lnTo>
                      <a:pt x="5195" y="11647"/>
                    </a:lnTo>
                    <a:lnTo>
                      <a:pt x="4872" y="11133"/>
                    </a:lnTo>
                    <a:lnTo>
                      <a:pt x="4567" y="10600"/>
                    </a:lnTo>
                    <a:lnTo>
                      <a:pt x="4263" y="10067"/>
                    </a:lnTo>
                    <a:lnTo>
                      <a:pt x="3654" y="8925"/>
                    </a:lnTo>
                    <a:lnTo>
                      <a:pt x="3102" y="7765"/>
                    </a:lnTo>
                    <a:lnTo>
                      <a:pt x="2569" y="6604"/>
                    </a:lnTo>
                    <a:lnTo>
                      <a:pt x="2074" y="5481"/>
                    </a:lnTo>
                    <a:lnTo>
                      <a:pt x="1637" y="4396"/>
                    </a:lnTo>
                    <a:lnTo>
                      <a:pt x="1218" y="3369"/>
                    </a:lnTo>
                    <a:lnTo>
                      <a:pt x="875" y="2436"/>
                    </a:lnTo>
                    <a:lnTo>
                      <a:pt x="571" y="1618"/>
                    </a:lnTo>
                    <a:lnTo>
                      <a:pt x="152" y="438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104" y="800"/>
                    </a:lnTo>
                    <a:lnTo>
                      <a:pt x="2265" y="1675"/>
                    </a:lnTo>
                    <a:lnTo>
                      <a:pt x="3673" y="2741"/>
                    </a:lnTo>
                    <a:lnTo>
                      <a:pt x="5157" y="3921"/>
                    </a:lnTo>
                    <a:lnTo>
                      <a:pt x="5899" y="4530"/>
                    </a:lnTo>
                    <a:lnTo>
                      <a:pt x="6603" y="5120"/>
                    </a:lnTo>
                    <a:lnTo>
                      <a:pt x="7269" y="5709"/>
                    </a:lnTo>
                    <a:lnTo>
                      <a:pt x="7878" y="6280"/>
                    </a:lnTo>
                    <a:lnTo>
                      <a:pt x="8392" y="6813"/>
                    </a:lnTo>
                    <a:lnTo>
                      <a:pt x="8830" y="7289"/>
                    </a:lnTo>
                    <a:lnTo>
                      <a:pt x="8830" y="7289"/>
                    </a:lnTo>
                    <a:lnTo>
                      <a:pt x="9020" y="7536"/>
                    </a:lnTo>
                    <a:lnTo>
                      <a:pt x="9210" y="7822"/>
                    </a:lnTo>
                    <a:lnTo>
                      <a:pt x="9400" y="8164"/>
                    </a:lnTo>
                    <a:lnTo>
                      <a:pt x="9610" y="8507"/>
                    </a:lnTo>
                    <a:lnTo>
                      <a:pt x="10028" y="9306"/>
                    </a:lnTo>
                    <a:lnTo>
                      <a:pt x="10466" y="10219"/>
                    </a:lnTo>
                    <a:lnTo>
                      <a:pt x="10904" y="11171"/>
                    </a:lnTo>
                    <a:lnTo>
                      <a:pt x="11322" y="12179"/>
                    </a:lnTo>
                    <a:lnTo>
                      <a:pt x="11741" y="13226"/>
                    </a:lnTo>
                    <a:lnTo>
                      <a:pt x="12141" y="14254"/>
                    </a:lnTo>
                    <a:lnTo>
                      <a:pt x="12845" y="16195"/>
                    </a:lnTo>
                    <a:lnTo>
                      <a:pt x="13435" y="17831"/>
                    </a:lnTo>
                    <a:lnTo>
                      <a:pt x="13948" y="1937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19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DB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19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19"/>
              <p:cNvSpPr/>
              <p:nvPr/>
            </p:nvSpPr>
            <p:spPr>
              <a:xfrm>
                <a:off x="-1829825" y="-239800"/>
                <a:ext cx="10897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8355" extrusionOk="0">
                    <a:moveTo>
                      <a:pt x="1" y="1"/>
                    </a:moveTo>
                    <a:lnTo>
                      <a:pt x="2075" y="7270"/>
                    </a:lnTo>
                    <a:lnTo>
                      <a:pt x="3654" y="8354"/>
                    </a:lnTo>
                    <a:lnTo>
                      <a:pt x="4359" y="1923"/>
                    </a:lnTo>
                    <a:lnTo>
                      <a:pt x="4054" y="1732"/>
                    </a:lnTo>
                    <a:lnTo>
                      <a:pt x="3673" y="1523"/>
                    </a:lnTo>
                    <a:lnTo>
                      <a:pt x="3160" y="1238"/>
                    </a:lnTo>
                    <a:lnTo>
                      <a:pt x="2532" y="952"/>
                    </a:lnTo>
                    <a:lnTo>
                      <a:pt x="1790" y="629"/>
                    </a:lnTo>
                    <a:lnTo>
                      <a:pt x="933" y="305"/>
                    </a:lnTo>
                    <a:lnTo>
                      <a:pt x="477" y="15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19"/>
              <p:cNvSpPr/>
              <p:nvPr/>
            </p:nvSpPr>
            <p:spPr>
              <a:xfrm>
                <a:off x="-1357900" y="151725"/>
                <a:ext cx="74250" cy="268825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0753" extrusionOk="0">
                    <a:moveTo>
                      <a:pt x="1105" y="1"/>
                    </a:moveTo>
                    <a:lnTo>
                      <a:pt x="1" y="1238"/>
                    </a:lnTo>
                    <a:lnTo>
                      <a:pt x="2208" y="10752"/>
                    </a:lnTo>
                    <a:lnTo>
                      <a:pt x="2969" y="9420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19"/>
              <p:cNvSpPr/>
              <p:nvPr/>
            </p:nvSpPr>
            <p:spPr>
              <a:xfrm>
                <a:off x="-1223725" y="44700"/>
                <a:ext cx="45200" cy="185075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7403" extrusionOk="0">
                    <a:moveTo>
                      <a:pt x="571" y="0"/>
                    </a:moveTo>
                    <a:lnTo>
                      <a:pt x="0" y="438"/>
                    </a:lnTo>
                    <a:lnTo>
                      <a:pt x="1218" y="7402"/>
                    </a:lnTo>
                    <a:lnTo>
                      <a:pt x="1808" y="6394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19"/>
              <p:cNvSpPr/>
              <p:nvPr/>
            </p:nvSpPr>
            <p:spPr>
              <a:xfrm>
                <a:off x="-1382150" y="-1190775"/>
                <a:ext cx="126575" cy="37155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14862" extrusionOk="0">
                    <a:moveTo>
                      <a:pt x="4548" y="0"/>
                    </a:moveTo>
                    <a:lnTo>
                      <a:pt x="1732" y="1694"/>
                    </a:lnTo>
                    <a:lnTo>
                      <a:pt x="0" y="14862"/>
                    </a:lnTo>
                    <a:lnTo>
                      <a:pt x="5062" y="9971"/>
                    </a:lnTo>
                    <a:lnTo>
                      <a:pt x="5005" y="8792"/>
                    </a:lnTo>
                    <a:lnTo>
                      <a:pt x="4891" y="6013"/>
                    </a:lnTo>
                    <a:lnTo>
                      <a:pt x="4720" y="2702"/>
                    </a:lnTo>
                    <a:lnTo>
                      <a:pt x="4643" y="1218"/>
                    </a:lnTo>
                    <a:lnTo>
                      <a:pt x="4548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19"/>
              <p:cNvSpPr/>
              <p:nvPr/>
            </p:nvSpPr>
            <p:spPr>
              <a:xfrm>
                <a:off x="-1716600" y="-791650"/>
                <a:ext cx="93275" cy="199350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7974" extrusionOk="0">
                    <a:moveTo>
                      <a:pt x="362" y="1"/>
                    </a:moveTo>
                    <a:lnTo>
                      <a:pt x="1" y="3007"/>
                    </a:lnTo>
                    <a:lnTo>
                      <a:pt x="324" y="3616"/>
                    </a:lnTo>
                    <a:lnTo>
                      <a:pt x="1124" y="5062"/>
                    </a:lnTo>
                    <a:lnTo>
                      <a:pt x="1580" y="5919"/>
                    </a:lnTo>
                    <a:lnTo>
                      <a:pt x="2075" y="6718"/>
                    </a:lnTo>
                    <a:lnTo>
                      <a:pt x="2532" y="7441"/>
                    </a:lnTo>
                    <a:lnTo>
                      <a:pt x="2722" y="7727"/>
                    </a:lnTo>
                    <a:lnTo>
                      <a:pt x="2912" y="7974"/>
                    </a:lnTo>
                    <a:lnTo>
                      <a:pt x="3731" y="2741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19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  <a:close/>
                  </a:path>
                </a:pathLst>
              </a:custGeom>
              <a:solidFill>
                <a:srgbClr val="9B9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19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fill="none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1" y="3350"/>
                    </a:ln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19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D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19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fill="none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343" y="36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19"/>
              <p:cNvSpPr/>
              <p:nvPr/>
            </p:nvSpPr>
            <p:spPr>
              <a:xfrm>
                <a:off x="-1839800" y="212150"/>
                <a:ext cx="2821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11285" h="7993" extrusionOk="0">
                    <a:moveTo>
                      <a:pt x="0" y="0"/>
                    </a:moveTo>
                    <a:lnTo>
                      <a:pt x="114" y="552"/>
                    </a:lnTo>
                    <a:lnTo>
                      <a:pt x="248" y="1161"/>
                    </a:lnTo>
                    <a:lnTo>
                      <a:pt x="457" y="1941"/>
                    </a:lnTo>
                    <a:lnTo>
                      <a:pt x="723" y="2855"/>
                    </a:lnTo>
                    <a:lnTo>
                      <a:pt x="876" y="3331"/>
                    </a:lnTo>
                    <a:lnTo>
                      <a:pt x="1047" y="3825"/>
                    </a:lnTo>
                    <a:lnTo>
                      <a:pt x="1237" y="4320"/>
                    </a:lnTo>
                    <a:lnTo>
                      <a:pt x="1446" y="4834"/>
                    </a:lnTo>
                    <a:lnTo>
                      <a:pt x="1675" y="5329"/>
                    </a:lnTo>
                    <a:lnTo>
                      <a:pt x="1922" y="5823"/>
                    </a:lnTo>
                    <a:lnTo>
                      <a:pt x="11285" y="7993"/>
                    </a:lnTo>
                    <a:lnTo>
                      <a:pt x="9705" y="3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19"/>
              <p:cNvSpPr/>
              <p:nvPr/>
            </p:nvSpPr>
            <p:spPr>
              <a:xfrm>
                <a:off x="-1861700" y="87025"/>
                <a:ext cx="21362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4245" extrusionOk="0">
                    <a:moveTo>
                      <a:pt x="1" y="1"/>
                    </a:moveTo>
                    <a:lnTo>
                      <a:pt x="210" y="1314"/>
                    </a:lnTo>
                    <a:lnTo>
                      <a:pt x="8545" y="4244"/>
                    </a:lnTo>
                    <a:lnTo>
                      <a:pt x="8545" y="352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p20"/>
          <p:cNvSpPr txBox="1">
            <a:spLocks noGrp="1"/>
          </p:cNvSpPr>
          <p:nvPr>
            <p:ph type="title"/>
          </p:nvPr>
        </p:nvSpPr>
        <p:spPr>
          <a:xfrm>
            <a:off x="1321125" y="3035808"/>
            <a:ext cx="1381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28" name="Google Shape;1928;p20"/>
          <p:cNvSpPr txBox="1">
            <a:spLocks noGrp="1"/>
          </p:cNvSpPr>
          <p:nvPr>
            <p:ph type="subTitle" idx="1"/>
          </p:nvPr>
        </p:nvSpPr>
        <p:spPr>
          <a:xfrm>
            <a:off x="1061025" y="3383280"/>
            <a:ext cx="19020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9" name="Google Shape;1929;p20"/>
          <p:cNvSpPr txBox="1">
            <a:spLocks noGrp="1"/>
          </p:cNvSpPr>
          <p:nvPr>
            <p:ph type="title" idx="2"/>
          </p:nvPr>
        </p:nvSpPr>
        <p:spPr>
          <a:xfrm>
            <a:off x="6441075" y="3035808"/>
            <a:ext cx="1380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30" name="Google Shape;1930;p20"/>
          <p:cNvSpPr txBox="1">
            <a:spLocks noGrp="1"/>
          </p:cNvSpPr>
          <p:nvPr>
            <p:ph type="subTitle" idx="3"/>
          </p:nvPr>
        </p:nvSpPr>
        <p:spPr>
          <a:xfrm>
            <a:off x="3621000" y="3383280"/>
            <a:ext cx="19020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1" name="Google Shape;1931;p20"/>
          <p:cNvSpPr txBox="1">
            <a:spLocks noGrp="1"/>
          </p:cNvSpPr>
          <p:nvPr>
            <p:ph type="title" idx="4"/>
          </p:nvPr>
        </p:nvSpPr>
        <p:spPr>
          <a:xfrm>
            <a:off x="3881700" y="3035820"/>
            <a:ext cx="1380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32" name="Google Shape;1932;p20"/>
          <p:cNvSpPr txBox="1">
            <a:spLocks noGrp="1"/>
          </p:cNvSpPr>
          <p:nvPr>
            <p:ph type="subTitle" idx="5"/>
          </p:nvPr>
        </p:nvSpPr>
        <p:spPr>
          <a:xfrm>
            <a:off x="6180975" y="3383280"/>
            <a:ext cx="19020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3" name="Google Shape;1933;p20"/>
          <p:cNvSpPr txBox="1">
            <a:spLocks noGrp="1"/>
          </p:cNvSpPr>
          <p:nvPr>
            <p:ph type="title" idx="6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dist="57150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34" name="Google Shape;1934;p20"/>
          <p:cNvGrpSpPr/>
          <p:nvPr/>
        </p:nvGrpSpPr>
        <p:grpSpPr>
          <a:xfrm>
            <a:off x="368563" y="0"/>
            <a:ext cx="689309" cy="773883"/>
            <a:chOff x="289713" y="0"/>
            <a:chExt cx="847025" cy="950950"/>
          </a:xfrm>
        </p:grpSpPr>
        <p:sp>
          <p:nvSpPr>
            <p:cNvPr id="1935" name="Google Shape;1935;p20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20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20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20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20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20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20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20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20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4" name="Google Shape;1944;p20"/>
          <p:cNvGrpSpPr/>
          <p:nvPr/>
        </p:nvGrpSpPr>
        <p:grpSpPr>
          <a:xfrm>
            <a:off x="7708203" y="433909"/>
            <a:ext cx="1591871" cy="525727"/>
            <a:chOff x="583503" y="585996"/>
            <a:chExt cx="1591871" cy="525727"/>
          </a:xfrm>
        </p:grpSpPr>
        <p:sp>
          <p:nvSpPr>
            <p:cNvPr id="1945" name="Google Shape;1945;p20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20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20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FFE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20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20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20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20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20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fill="none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20"/>
            <p:cNvSpPr/>
            <p:nvPr/>
          </p:nvSpPr>
          <p:spPr>
            <a:xfrm>
              <a:off x="1043059" y="681578"/>
              <a:ext cx="371308" cy="158102"/>
            </a:xfrm>
            <a:custGeom>
              <a:avLst/>
              <a:gdLst/>
              <a:ahLst/>
              <a:cxnLst/>
              <a:rect l="l" t="t" r="r" b="b"/>
              <a:pathLst>
                <a:path w="10761" h="4582" extrusionOk="0">
                  <a:moveTo>
                    <a:pt x="10761" y="4582"/>
                  </a:moveTo>
                  <a:lnTo>
                    <a:pt x="10122" y="0"/>
                  </a:lnTo>
                  <a:lnTo>
                    <a:pt x="0" y="2344"/>
                  </a:lnTo>
                  <a:lnTo>
                    <a:pt x="0" y="2664"/>
                  </a:lnTo>
                  <a:lnTo>
                    <a:pt x="1065" y="2557"/>
                  </a:lnTo>
                  <a:lnTo>
                    <a:pt x="1172" y="4155"/>
                  </a:lnTo>
                  <a:lnTo>
                    <a:pt x="0" y="4155"/>
                  </a:lnTo>
                  <a:lnTo>
                    <a:pt x="0" y="4582"/>
                  </a:lnTo>
                  <a:lnTo>
                    <a:pt x="10761" y="45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20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20"/>
            <p:cNvSpPr/>
            <p:nvPr/>
          </p:nvSpPr>
          <p:spPr>
            <a:xfrm>
              <a:off x="1079808" y="710978"/>
              <a:ext cx="312512" cy="114005"/>
            </a:xfrm>
            <a:custGeom>
              <a:avLst/>
              <a:gdLst/>
              <a:ahLst/>
              <a:cxnLst/>
              <a:rect l="l" t="t" r="r" b="b"/>
              <a:pathLst>
                <a:path w="9057" h="3304" extrusionOk="0">
                  <a:moveTo>
                    <a:pt x="0" y="1705"/>
                  </a:moveTo>
                  <a:lnTo>
                    <a:pt x="8311" y="1"/>
                  </a:lnTo>
                  <a:lnTo>
                    <a:pt x="9057" y="3197"/>
                  </a:lnTo>
                  <a:lnTo>
                    <a:pt x="107" y="3303"/>
                  </a:lnTo>
                  <a:lnTo>
                    <a:pt x="0" y="17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20"/>
            <p:cNvSpPr/>
            <p:nvPr/>
          </p:nvSpPr>
          <p:spPr>
            <a:xfrm>
              <a:off x="1054066" y="585996"/>
              <a:ext cx="628681" cy="176493"/>
            </a:xfrm>
            <a:custGeom>
              <a:avLst/>
              <a:gdLst/>
              <a:ahLst/>
              <a:cxnLst/>
              <a:rect l="l" t="t" r="r" b="b"/>
              <a:pathLst>
                <a:path w="18220" h="5115" extrusionOk="0">
                  <a:moveTo>
                    <a:pt x="18220" y="2664"/>
                  </a:moveTo>
                  <a:lnTo>
                    <a:pt x="18220" y="2344"/>
                  </a:lnTo>
                  <a:lnTo>
                    <a:pt x="17580" y="2344"/>
                  </a:lnTo>
                  <a:lnTo>
                    <a:pt x="17580" y="1066"/>
                  </a:lnTo>
                  <a:lnTo>
                    <a:pt x="18220" y="1066"/>
                  </a:lnTo>
                  <a:lnTo>
                    <a:pt x="18220" y="746"/>
                  </a:lnTo>
                  <a:lnTo>
                    <a:pt x="9377" y="0"/>
                  </a:lnTo>
                  <a:lnTo>
                    <a:pt x="1" y="0"/>
                  </a:lnTo>
                  <a:lnTo>
                    <a:pt x="214" y="5114"/>
                  </a:lnTo>
                  <a:lnTo>
                    <a:pt x="9803" y="2770"/>
                  </a:lnTo>
                  <a:lnTo>
                    <a:pt x="18220" y="2664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20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0"/>
            <p:cNvSpPr/>
            <p:nvPr/>
          </p:nvSpPr>
          <p:spPr>
            <a:xfrm>
              <a:off x="1072458" y="604354"/>
              <a:ext cx="312512" cy="128704"/>
            </a:xfrm>
            <a:custGeom>
              <a:avLst/>
              <a:gdLst/>
              <a:ahLst/>
              <a:cxnLst/>
              <a:rect l="l" t="t" r="r" b="b"/>
              <a:pathLst>
                <a:path w="9057" h="3730" extrusionOk="0">
                  <a:moveTo>
                    <a:pt x="8844" y="1"/>
                  </a:moveTo>
                  <a:lnTo>
                    <a:pt x="0" y="1"/>
                  </a:lnTo>
                  <a:lnTo>
                    <a:pt x="213" y="3730"/>
                  </a:lnTo>
                  <a:lnTo>
                    <a:pt x="9057" y="2025"/>
                  </a:lnTo>
                  <a:lnTo>
                    <a:pt x="8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20"/>
            <p:cNvSpPr/>
            <p:nvPr/>
          </p:nvSpPr>
          <p:spPr>
            <a:xfrm>
              <a:off x="1377598" y="604354"/>
              <a:ext cx="283114" cy="69907"/>
            </a:xfrm>
            <a:custGeom>
              <a:avLst/>
              <a:gdLst/>
              <a:ahLst/>
              <a:cxnLst/>
              <a:rect l="l" t="t" r="r" b="b"/>
              <a:pathLst>
                <a:path w="8205" h="2026" extrusionOk="0">
                  <a:moveTo>
                    <a:pt x="1" y="1"/>
                  </a:moveTo>
                  <a:lnTo>
                    <a:pt x="8204" y="534"/>
                  </a:lnTo>
                  <a:lnTo>
                    <a:pt x="8204" y="1812"/>
                  </a:lnTo>
                  <a:lnTo>
                    <a:pt x="214" y="20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20"/>
            <p:cNvSpPr/>
            <p:nvPr/>
          </p:nvSpPr>
          <p:spPr>
            <a:xfrm>
              <a:off x="631294" y="839651"/>
              <a:ext cx="389699" cy="58866"/>
            </a:xfrm>
            <a:custGeom>
              <a:avLst/>
              <a:gdLst/>
              <a:ahLst/>
              <a:cxnLst/>
              <a:rect l="l" t="t" r="r" b="b"/>
              <a:pathLst>
                <a:path w="11294" h="1706" extrusionOk="0">
                  <a:moveTo>
                    <a:pt x="11294" y="1"/>
                  </a:moveTo>
                  <a:lnTo>
                    <a:pt x="0" y="427"/>
                  </a:lnTo>
                  <a:lnTo>
                    <a:pt x="0" y="1705"/>
                  </a:lnTo>
                  <a:lnTo>
                    <a:pt x="11294" y="1386"/>
                  </a:lnTo>
                  <a:lnTo>
                    <a:pt x="112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20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20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extrusionOk="0">
                  <a:moveTo>
                    <a:pt x="5648" y="0"/>
                  </a:moveTo>
                  <a:lnTo>
                    <a:pt x="1" y="107"/>
                  </a:lnTo>
                  <a:lnTo>
                    <a:pt x="321" y="6606"/>
                  </a:lnTo>
                  <a:lnTo>
                    <a:pt x="5328" y="6499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20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fill="none" extrusionOk="0">
                  <a:moveTo>
                    <a:pt x="321" y="6606"/>
                  </a:moveTo>
                  <a:lnTo>
                    <a:pt x="1" y="107"/>
                  </a:lnTo>
                  <a:lnTo>
                    <a:pt x="5648" y="0"/>
                  </a:lnTo>
                  <a:lnTo>
                    <a:pt x="5328" y="6499"/>
                  </a:lnTo>
                  <a:lnTo>
                    <a:pt x="321" y="66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20"/>
            <p:cNvSpPr/>
            <p:nvPr/>
          </p:nvSpPr>
          <p:spPr>
            <a:xfrm>
              <a:off x="1932737" y="810252"/>
              <a:ext cx="172836" cy="29433"/>
            </a:xfrm>
            <a:custGeom>
              <a:avLst/>
              <a:gdLst/>
              <a:ahLst/>
              <a:cxnLst/>
              <a:rect l="l" t="t" r="r" b="b"/>
              <a:pathLst>
                <a:path w="5009" h="853" extrusionOk="0">
                  <a:moveTo>
                    <a:pt x="5008" y="0"/>
                  </a:moveTo>
                  <a:lnTo>
                    <a:pt x="1" y="213"/>
                  </a:lnTo>
                  <a:lnTo>
                    <a:pt x="1" y="746"/>
                  </a:lnTo>
                  <a:lnTo>
                    <a:pt x="640" y="746"/>
                  </a:lnTo>
                  <a:lnTo>
                    <a:pt x="853" y="533"/>
                  </a:lnTo>
                  <a:lnTo>
                    <a:pt x="1812" y="533"/>
                  </a:lnTo>
                  <a:lnTo>
                    <a:pt x="2025" y="746"/>
                  </a:lnTo>
                  <a:lnTo>
                    <a:pt x="2771" y="746"/>
                  </a:lnTo>
                  <a:lnTo>
                    <a:pt x="2877" y="533"/>
                  </a:lnTo>
                  <a:lnTo>
                    <a:pt x="4262" y="533"/>
                  </a:lnTo>
                  <a:lnTo>
                    <a:pt x="4582" y="853"/>
                  </a:lnTo>
                  <a:lnTo>
                    <a:pt x="5008" y="853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20"/>
            <p:cNvSpPr/>
            <p:nvPr/>
          </p:nvSpPr>
          <p:spPr>
            <a:xfrm>
              <a:off x="1998920" y="608046"/>
              <a:ext cx="77222" cy="191192"/>
            </a:xfrm>
            <a:custGeom>
              <a:avLst/>
              <a:gdLst/>
              <a:ahLst/>
              <a:cxnLst/>
              <a:rect l="l" t="t" r="r" b="b"/>
              <a:pathLst>
                <a:path w="2238" h="5541" fill="none" extrusionOk="0">
                  <a:moveTo>
                    <a:pt x="1066" y="0"/>
                  </a:moveTo>
                  <a:lnTo>
                    <a:pt x="1066" y="0"/>
                  </a:lnTo>
                  <a:lnTo>
                    <a:pt x="533" y="0"/>
                  </a:lnTo>
                  <a:lnTo>
                    <a:pt x="107" y="214"/>
                  </a:lnTo>
                  <a:lnTo>
                    <a:pt x="107" y="214"/>
                  </a:lnTo>
                  <a:lnTo>
                    <a:pt x="0" y="427"/>
                  </a:lnTo>
                  <a:lnTo>
                    <a:pt x="0" y="1066"/>
                  </a:lnTo>
                  <a:lnTo>
                    <a:pt x="0" y="2771"/>
                  </a:lnTo>
                  <a:lnTo>
                    <a:pt x="320" y="4475"/>
                  </a:lnTo>
                  <a:lnTo>
                    <a:pt x="427" y="5114"/>
                  </a:lnTo>
                  <a:lnTo>
                    <a:pt x="640" y="5434"/>
                  </a:lnTo>
                  <a:lnTo>
                    <a:pt x="640" y="5434"/>
                  </a:lnTo>
                  <a:lnTo>
                    <a:pt x="959" y="5541"/>
                  </a:lnTo>
                  <a:lnTo>
                    <a:pt x="1172" y="5541"/>
                  </a:lnTo>
                  <a:lnTo>
                    <a:pt x="1172" y="5541"/>
                  </a:lnTo>
                  <a:lnTo>
                    <a:pt x="1492" y="5541"/>
                  </a:lnTo>
                  <a:lnTo>
                    <a:pt x="1812" y="5434"/>
                  </a:lnTo>
                  <a:lnTo>
                    <a:pt x="2025" y="5221"/>
                  </a:lnTo>
                  <a:lnTo>
                    <a:pt x="2131" y="5114"/>
                  </a:lnTo>
                  <a:lnTo>
                    <a:pt x="2131" y="5114"/>
                  </a:lnTo>
                  <a:lnTo>
                    <a:pt x="2238" y="2771"/>
                  </a:lnTo>
                  <a:lnTo>
                    <a:pt x="2238" y="1172"/>
                  </a:lnTo>
                  <a:lnTo>
                    <a:pt x="2131" y="320"/>
                  </a:lnTo>
                  <a:lnTo>
                    <a:pt x="2131" y="320"/>
                  </a:lnTo>
                  <a:lnTo>
                    <a:pt x="1918" y="107"/>
                  </a:lnTo>
                  <a:lnTo>
                    <a:pt x="1705" y="0"/>
                  </a:lnTo>
                  <a:lnTo>
                    <a:pt x="10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20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20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20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20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0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1" name="Google Shape;1971;p20"/>
          <p:cNvGrpSpPr/>
          <p:nvPr/>
        </p:nvGrpSpPr>
        <p:grpSpPr>
          <a:xfrm>
            <a:off x="7946375" y="3692300"/>
            <a:ext cx="1641025" cy="1309900"/>
            <a:chOff x="8060675" y="3682775"/>
            <a:chExt cx="1641025" cy="1309900"/>
          </a:xfrm>
        </p:grpSpPr>
        <p:sp>
          <p:nvSpPr>
            <p:cNvPr id="1972" name="Google Shape;1972;p20"/>
            <p:cNvSpPr/>
            <p:nvPr/>
          </p:nvSpPr>
          <p:spPr>
            <a:xfrm>
              <a:off x="8060675" y="4816275"/>
              <a:ext cx="1641000" cy="1764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73" name="Google Shape;1973;p20"/>
            <p:cNvGrpSpPr/>
            <p:nvPr/>
          </p:nvGrpSpPr>
          <p:grpSpPr>
            <a:xfrm flipH="1">
              <a:off x="8215400" y="3682775"/>
              <a:ext cx="1486300" cy="1222600"/>
              <a:chOff x="756775" y="2990550"/>
              <a:chExt cx="1486300" cy="1222600"/>
            </a:xfrm>
          </p:grpSpPr>
          <p:sp>
            <p:nvSpPr>
              <p:cNvPr id="1974" name="Google Shape;1974;p20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extrusionOk="0">
                    <a:moveTo>
                      <a:pt x="1705" y="0"/>
                    </a:moveTo>
                    <a:lnTo>
                      <a:pt x="1" y="4369"/>
                    </a:lnTo>
                    <a:lnTo>
                      <a:pt x="20351" y="4369"/>
                    </a:lnTo>
                    <a:lnTo>
                      <a:pt x="2237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20"/>
              <p:cNvSpPr/>
              <p:nvPr/>
            </p:nvSpPr>
            <p:spPr>
              <a:xfrm flipH="1">
                <a:off x="1505250" y="4103925"/>
                <a:ext cx="5300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1203" h="4369" extrusionOk="0">
                    <a:moveTo>
                      <a:pt x="533" y="0"/>
                    </a:moveTo>
                    <a:lnTo>
                      <a:pt x="1" y="1172"/>
                    </a:lnTo>
                    <a:lnTo>
                      <a:pt x="19179" y="4369"/>
                    </a:lnTo>
                    <a:lnTo>
                      <a:pt x="21203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20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extrusionOk="0">
                    <a:moveTo>
                      <a:pt x="1705" y="0"/>
                    </a:moveTo>
                    <a:lnTo>
                      <a:pt x="1" y="4369"/>
                    </a:lnTo>
                    <a:lnTo>
                      <a:pt x="20351" y="4369"/>
                    </a:lnTo>
                    <a:lnTo>
                      <a:pt x="22375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20"/>
              <p:cNvSpPr/>
              <p:nvPr/>
            </p:nvSpPr>
            <p:spPr>
              <a:xfrm flipH="1">
                <a:off x="1188275" y="2990550"/>
                <a:ext cx="1022850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40914" h="48904" extrusionOk="0">
                    <a:moveTo>
                      <a:pt x="40914" y="0"/>
                    </a:moveTo>
                    <a:lnTo>
                      <a:pt x="1" y="533"/>
                    </a:lnTo>
                    <a:lnTo>
                      <a:pt x="3517" y="48904"/>
                    </a:lnTo>
                    <a:lnTo>
                      <a:pt x="5861" y="48904"/>
                    </a:lnTo>
                    <a:lnTo>
                      <a:pt x="7565" y="44535"/>
                    </a:lnTo>
                    <a:lnTo>
                      <a:pt x="36758" y="44535"/>
                    </a:lnTo>
                    <a:lnTo>
                      <a:pt x="38037" y="48904"/>
                    </a:lnTo>
                    <a:lnTo>
                      <a:pt x="40061" y="48904"/>
                    </a:lnTo>
                    <a:lnTo>
                      <a:pt x="4091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20"/>
              <p:cNvSpPr/>
              <p:nvPr/>
            </p:nvSpPr>
            <p:spPr>
              <a:xfrm flipH="1">
                <a:off x="1188275" y="2990550"/>
                <a:ext cx="1022850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40914" h="48904" fill="none" extrusionOk="0">
                    <a:moveTo>
                      <a:pt x="3517" y="48904"/>
                    </a:moveTo>
                    <a:lnTo>
                      <a:pt x="1" y="533"/>
                    </a:lnTo>
                    <a:lnTo>
                      <a:pt x="40914" y="0"/>
                    </a:lnTo>
                    <a:lnTo>
                      <a:pt x="40061" y="48904"/>
                    </a:lnTo>
                    <a:lnTo>
                      <a:pt x="38037" y="48904"/>
                    </a:lnTo>
                    <a:lnTo>
                      <a:pt x="36758" y="44535"/>
                    </a:lnTo>
                    <a:lnTo>
                      <a:pt x="7565" y="44535"/>
                    </a:lnTo>
                    <a:lnTo>
                      <a:pt x="5861" y="48904"/>
                    </a:lnTo>
                    <a:lnTo>
                      <a:pt x="3517" y="4890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20"/>
              <p:cNvSpPr/>
              <p:nvPr/>
            </p:nvSpPr>
            <p:spPr>
              <a:xfrm flipH="1">
                <a:off x="756775" y="2990550"/>
                <a:ext cx="452825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18113" h="48904" extrusionOk="0">
                    <a:moveTo>
                      <a:pt x="853" y="0"/>
                    </a:moveTo>
                    <a:lnTo>
                      <a:pt x="0" y="48904"/>
                    </a:lnTo>
                    <a:lnTo>
                      <a:pt x="14703" y="48904"/>
                    </a:lnTo>
                    <a:lnTo>
                      <a:pt x="18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20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fill="none" extrusionOk="0">
                    <a:moveTo>
                      <a:pt x="1" y="4369"/>
                    </a:moveTo>
                    <a:lnTo>
                      <a:pt x="20351" y="4369"/>
                    </a:lnTo>
                    <a:lnTo>
                      <a:pt x="22375" y="0"/>
                    </a:lnTo>
                    <a:lnTo>
                      <a:pt x="1705" y="0"/>
                    </a:lnTo>
                    <a:lnTo>
                      <a:pt x="1" y="436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20"/>
              <p:cNvSpPr/>
              <p:nvPr/>
            </p:nvSpPr>
            <p:spPr>
              <a:xfrm flipH="1">
                <a:off x="1505250" y="4103925"/>
                <a:ext cx="5300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1203" h="4369" fill="none" extrusionOk="0">
                    <a:moveTo>
                      <a:pt x="21203" y="0"/>
                    </a:moveTo>
                    <a:lnTo>
                      <a:pt x="533" y="0"/>
                    </a:lnTo>
                    <a:lnTo>
                      <a:pt x="1" y="1172"/>
                    </a:lnTo>
                    <a:lnTo>
                      <a:pt x="19179" y="4369"/>
                    </a:lnTo>
                    <a:lnTo>
                      <a:pt x="2120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20"/>
              <p:cNvSpPr/>
              <p:nvPr/>
            </p:nvSpPr>
            <p:spPr>
              <a:xfrm flipH="1">
                <a:off x="1230900" y="3017175"/>
                <a:ext cx="58625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40807" extrusionOk="0">
                    <a:moveTo>
                      <a:pt x="534" y="1"/>
                    </a:moveTo>
                    <a:lnTo>
                      <a:pt x="1" y="40807"/>
                    </a:lnTo>
                    <a:lnTo>
                      <a:pt x="1066" y="40807"/>
                    </a:lnTo>
                    <a:lnTo>
                      <a:pt x="234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20"/>
              <p:cNvSpPr/>
              <p:nvPr/>
            </p:nvSpPr>
            <p:spPr>
              <a:xfrm flipH="1">
                <a:off x="1230900" y="3017175"/>
                <a:ext cx="58625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40807" fill="none" extrusionOk="0">
                    <a:moveTo>
                      <a:pt x="1" y="40807"/>
                    </a:moveTo>
                    <a:lnTo>
                      <a:pt x="534" y="1"/>
                    </a:lnTo>
                    <a:lnTo>
                      <a:pt x="2345" y="1"/>
                    </a:lnTo>
                    <a:lnTo>
                      <a:pt x="1066" y="40807"/>
                    </a:lnTo>
                    <a:lnTo>
                      <a:pt x="1" y="4080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20"/>
              <p:cNvSpPr/>
              <p:nvPr/>
            </p:nvSpPr>
            <p:spPr>
              <a:xfrm flipH="1">
                <a:off x="1276175" y="3017175"/>
                <a:ext cx="966900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38676" h="40807" extrusionOk="0">
                    <a:moveTo>
                      <a:pt x="38676" y="1"/>
                    </a:moveTo>
                    <a:lnTo>
                      <a:pt x="0" y="960"/>
                    </a:lnTo>
                    <a:lnTo>
                      <a:pt x="2131" y="40807"/>
                    </a:lnTo>
                    <a:lnTo>
                      <a:pt x="38143" y="40807"/>
                    </a:lnTo>
                    <a:lnTo>
                      <a:pt x="3867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20"/>
              <p:cNvSpPr/>
              <p:nvPr/>
            </p:nvSpPr>
            <p:spPr>
              <a:xfrm flipH="1">
                <a:off x="1276175" y="3017175"/>
                <a:ext cx="966900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38676" h="40807" fill="none" extrusionOk="0">
                    <a:moveTo>
                      <a:pt x="38676" y="1"/>
                    </a:moveTo>
                    <a:lnTo>
                      <a:pt x="0" y="960"/>
                    </a:lnTo>
                    <a:lnTo>
                      <a:pt x="2131" y="40807"/>
                    </a:lnTo>
                    <a:lnTo>
                      <a:pt x="38143" y="40807"/>
                    </a:lnTo>
                    <a:lnTo>
                      <a:pt x="38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20"/>
              <p:cNvSpPr/>
              <p:nvPr/>
            </p:nvSpPr>
            <p:spPr>
              <a:xfrm flipH="1">
                <a:off x="1284150" y="3747000"/>
                <a:ext cx="9216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36866" h="321" extrusionOk="0">
                    <a:moveTo>
                      <a:pt x="1" y="1"/>
                    </a:moveTo>
                    <a:lnTo>
                      <a:pt x="1" y="107"/>
                    </a:lnTo>
                    <a:lnTo>
                      <a:pt x="36758" y="320"/>
                    </a:lnTo>
                    <a:lnTo>
                      <a:pt x="36865" y="10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A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20"/>
              <p:cNvSpPr/>
              <p:nvPr/>
            </p:nvSpPr>
            <p:spPr>
              <a:xfrm flipH="1">
                <a:off x="1278825" y="3320825"/>
                <a:ext cx="9509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38037" h="1493" extrusionOk="0">
                    <a:moveTo>
                      <a:pt x="38036" y="1"/>
                    </a:moveTo>
                    <a:lnTo>
                      <a:pt x="0" y="1279"/>
                    </a:lnTo>
                    <a:lnTo>
                      <a:pt x="0" y="1492"/>
                    </a:lnTo>
                    <a:lnTo>
                      <a:pt x="38036" y="533"/>
                    </a:lnTo>
                    <a:lnTo>
                      <a:pt x="38036" y="1"/>
                    </a:lnTo>
                    <a:close/>
                  </a:path>
                </a:pathLst>
              </a:custGeom>
              <a:solidFill>
                <a:srgbClr val="EA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20"/>
              <p:cNvSpPr/>
              <p:nvPr/>
            </p:nvSpPr>
            <p:spPr>
              <a:xfrm flipH="1">
                <a:off x="2133850" y="4037325"/>
                <a:ext cx="26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73" extrusionOk="0">
                    <a:moveTo>
                      <a:pt x="0" y="1"/>
                    </a:moveTo>
                    <a:lnTo>
                      <a:pt x="107" y="117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CAB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20"/>
              <p:cNvSpPr/>
              <p:nvPr/>
            </p:nvSpPr>
            <p:spPr>
              <a:xfrm flipH="1">
                <a:off x="2133850" y="4037325"/>
                <a:ext cx="26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73" fill="none" extrusionOk="0">
                    <a:moveTo>
                      <a:pt x="107" y="1"/>
                    </a:moveTo>
                    <a:lnTo>
                      <a:pt x="0" y="1"/>
                    </a:lnTo>
                    <a:lnTo>
                      <a:pt x="107" y="1173"/>
                    </a:lnTo>
                    <a:lnTo>
                      <a:pt x="107" y="1173"/>
                    </a:lnTo>
                    <a:lnTo>
                      <a:pt x="1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20"/>
              <p:cNvSpPr/>
              <p:nvPr/>
            </p:nvSpPr>
            <p:spPr>
              <a:xfrm flipH="1">
                <a:off x="1260200" y="4037325"/>
                <a:ext cx="873675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34947" h="1813" extrusionOk="0">
                    <a:moveTo>
                      <a:pt x="1" y="1"/>
                    </a:moveTo>
                    <a:lnTo>
                      <a:pt x="1" y="1173"/>
                    </a:lnTo>
                    <a:lnTo>
                      <a:pt x="34947" y="1812"/>
                    </a:lnTo>
                    <a:lnTo>
                      <a:pt x="34840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20"/>
              <p:cNvSpPr/>
              <p:nvPr/>
            </p:nvSpPr>
            <p:spPr>
              <a:xfrm flipH="1">
                <a:off x="1289500" y="4037325"/>
                <a:ext cx="8470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" extrusionOk="0">
                    <a:moveTo>
                      <a:pt x="33881" y="1"/>
                    </a:moveTo>
                    <a:lnTo>
                      <a:pt x="0" y="1"/>
                    </a:lnTo>
                    <a:lnTo>
                      <a:pt x="107" y="1"/>
                    </a:lnTo>
                    <a:lnTo>
                      <a:pt x="33881" y="1"/>
                    </a:lnTo>
                    <a:close/>
                  </a:path>
                </a:pathLst>
              </a:custGeom>
              <a:solidFill>
                <a:srgbClr val="EC9B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20"/>
              <p:cNvSpPr/>
              <p:nvPr/>
            </p:nvSpPr>
            <p:spPr>
              <a:xfrm flipH="1">
                <a:off x="1289500" y="4037325"/>
                <a:ext cx="8470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" fill="none" extrusionOk="0">
                    <a:moveTo>
                      <a:pt x="33881" y="1"/>
                    </a:moveTo>
                    <a:lnTo>
                      <a:pt x="0" y="1"/>
                    </a:lnTo>
                    <a:lnTo>
                      <a:pt x="107" y="1"/>
                    </a:lnTo>
                    <a:lnTo>
                      <a:pt x="3388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20"/>
              <p:cNvSpPr/>
              <p:nvPr/>
            </p:nvSpPr>
            <p:spPr>
              <a:xfrm flipH="1">
                <a:off x="1601125" y="34380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extrusionOk="0">
                    <a:moveTo>
                      <a:pt x="11507" y="1"/>
                    </a:moveTo>
                    <a:lnTo>
                      <a:pt x="10974" y="427"/>
                    </a:lnTo>
                    <a:lnTo>
                      <a:pt x="11507" y="2558"/>
                    </a:lnTo>
                    <a:lnTo>
                      <a:pt x="2025" y="2558"/>
                    </a:lnTo>
                    <a:lnTo>
                      <a:pt x="1492" y="1386"/>
                    </a:lnTo>
                    <a:lnTo>
                      <a:pt x="0" y="1386"/>
                    </a:lnTo>
                    <a:lnTo>
                      <a:pt x="1066" y="3943"/>
                    </a:lnTo>
                    <a:lnTo>
                      <a:pt x="12359" y="3730"/>
                    </a:lnTo>
                    <a:lnTo>
                      <a:pt x="11507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20"/>
              <p:cNvSpPr/>
              <p:nvPr/>
            </p:nvSpPr>
            <p:spPr>
              <a:xfrm flipH="1">
                <a:off x="1601125" y="34380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fill="none" extrusionOk="0">
                    <a:moveTo>
                      <a:pt x="11507" y="1"/>
                    </a:moveTo>
                    <a:lnTo>
                      <a:pt x="10974" y="427"/>
                    </a:lnTo>
                    <a:lnTo>
                      <a:pt x="11507" y="2558"/>
                    </a:lnTo>
                    <a:lnTo>
                      <a:pt x="2025" y="2558"/>
                    </a:lnTo>
                    <a:lnTo>
                      <a:pt x="1492" y="1386"/>
                    </a:lnTo>
                    <a:lnTo>
                      <a:pt x="0" y="1386"/>
                    </a:lnTo>
                    <a:lnTo>
                      <a:pt x="1066" y="3943"/>
                    </a:lnTo>
                    <a:lnTo>
                      <a:pt x="12359" y="3730"/>
                    </a:lnTo>
                    <a:lnTo>
                      <a:pt x="11507" y="1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20"/>
              <p:cNvSpPr/>
              <p:nvPr/>
            </p:nvSpPr>
            <p:spPr>
              <a:xfrm flipH="1">
                <a:off x="1651725" y="3438025"/>
                <a:ext cx="2983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386" extrusionOk="0">
                    <a:moveTo>
                      <a:pt x="11933" y="1"/>
                    </a:moveTo>
                    <a:lnTo>
                      <a:pt x="0" y="427"/>
                    </a:lnTo>
                    <a:lnTo>
                      <a:pt x="0" y="1386"/>
                    </a:lnTo>
                    <a:lnTo>
                      <a:pt x="11933" y="1386"/>
                    </a:lnTo>
                    <a:lnTo>
                      <a:pt x="11933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20"/>
              <p:cNvSpPr/>
              <p:nvPr/>
            </p:nvSpPr>
            <p:spPr>
              <a:xfrm flipH="1">
                <a:off x="1622450" y="3438025"/>
                <a:ext cx="2930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386" extrusionOk="0">
                    <a:moveTo>
                      <a:pt x="0" y="1"/>
                    </a:moveTo>
                    <a:lnTo>
                      <a:pt x="0" y="1386"/>
                    </a:lnTo>
                    <a:lnTo>
                      <a:pt x="959" y="1386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20"/>
              <p:cNvSpPr/>
              <p:nvPr/>
            </p:nvSpPr>
            <p:spPr>
              <a:xfrm flipH="1">
                <a:off x="1601125" y="31317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extrusionOk="0">
                    <a:moveTo>
                      <a:pt x="11507" y="0"/>
                    </a:moveTo>
                    <a:lnTo>
                      <a:pt x="10974" y="320"/>
                    </a:lnTo>
                    <a:lnTo>
                      <a:pt x="11507" y="2557"/>
                    </a:lnTo>
                    <a:lnTo>
                      <a:pt x="2025" y="2557"/>
                    </a:lnTo>
                    <a:lnTo>
                      <a:pt x="1492" y="1385"/>
                    </a:lnTo>
                    <a:lnTo>
                      <a:pt x="0" y="1385"/>
                    </a:lnTo>
                    <a:lnTo>
                      <a:pt x="1066" y="3942"/>
                    </a:lnTo>
                    <a:lnTo>
                      <a:pt x="12359" y="3729"/>
                    </a:lnTo>
                    <a:lnTo>
                      <a:pt x="11507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20"/>
              <p:cNvSpPr/>
              <p:nvPr/>
            </p:nvSpPr>
            <p:spPr>
              <a:xfrm flipH="1">
                <a:off x="1601125" y="31317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fill="none" extrusionOk="0">
                    <a:moveTo>
                      <a:pt x="11507" y="0"/>
                    </a:moveTo>
                    <a:lnTo>
                      <a:pt x="10974" y="320"/>
                    </a:lnTo>
                    <a:lnTo>
                      <a:pt x="11507" y="2557"/>
                    </a:lnTo>
                    <a:lnTo>
                      <a:pt x="2025" y="2557"/>
                    </a:lnTo>
                    <a:lnTo>
                      <a:pt x="1492" y="1385"/>
                    </a:lnTo>
                    <a:lnTo>
                      <a:pt x="0" y="1385"/>
                    </a:lnTo>
                    <a:lnTo>
                      <a:pt x="1066" y="3942"/>
                    </a:lnTo>
                    <a:lnTo>
                      <a:pt x="12359" y="3729"/>
                    </a:lnTo>
                    <a:lnTo>
                      <a:pt x="11507" y="0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20"/>
              <p:cNvSpPr/>
              <p:nvPr/>
            </p:nvSpPr>
            <p:spPr>
              <a:xfrm flipH="1">
                <a:off x="1651725" y="3131725"/>
                <a:ext cx="2983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386" extrusionOk="0">
                    <a:moveTo>
                      <a:pt x="11933" y="0"/>
                    </a:moveTo>
                    <a:lnTo>
                      <a:pt x="0" y="320"/>
                    </a:lnTo>
                    <a:lnTo>
                      <a:pt x="0" y="1385"/>
                    </a:lnTo>
                    <a:lnTo>
                      <a:pt x="11933" y="1385"/>
                    </a:lnTo>
                    <a:lnTo>
                      <a:pt x="11933" y="0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20"/>
              <p:cNvSpPr/>
              <p:nvPr/>
            </p:nvSpPr>
            <p:spPr>
              <a:xfrm flipH="1">
                <a:off x="1622450" y="3131725"/>
                <a:ext cx="2930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386" extrusionOk="0">
                    <a:moveTo>
                      <a:pt x="0" y="0"/>
                    </a:moveTo>
                    <a:lnTo>
                      <a:pt x="0" y="1385"/>
                    </a:lnTo>
                    <a:lnTo>
                      <a:pt x="959" y="1385"/>
                    </a:lnTo>
                    <a:lnTo>
                      <a:pt x="1172" y="0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20"/>
              <p:cNvSpPr/>
              <p:nvPr/>
            </p:nvSpPr>
            <p:spPr>
              <a:xfrm flipH="1">
                <a:off x="1579825" y="3826900"/>
                <a:ext cx="30900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4" extrusionOk="0">
                    <a:moveTo>
                      <a:pt x="11507" y="1"/>
                    </a:moveTo>
                    <a:lnTo>
                      <a:pt x="10975" y="321"/>
                    </a:lnTo>
                    <a:lnTo>
                      <a:pt x="11507" y="2451"/>
                    </a:lnTo>
                    <a:lnTo>
                      <a:pt x="2025" y="2558"/>
                    </a:lnTo>
                    <a:lnTo>
                      <a:pt x="1599" y="1279"/>
                    </a:lnTo>
                    <a:lnTo>
                      <a:pt x="1" y="1279"/>
                    </a:lnTo>
                    <a:lnTo>
                      <a:pt x="1066" y="3943"/>
                    </a:lnTo>
                    <a:lnTo>
                      <a:pt x="12360" y="3623"/>
                    </a:lnTo>
                    <a:lnTo>
                      <a:pt x="11507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20"/>
              <p:cNvSpPr/>
              <p:nvPr/>
            </p:nvSpPr>
            <p:spPr>
              <a:xfrm flipH="1">
                <a:off x="1579825" y="3826900"/>
                <a:ext cx="30900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4" fill="none" extrusionOk="0">
                    <a:moveTo>
                      <a:pt x="11507" y="1"/>
                    </a:moveTo>
                    <a:lnTo>
                      <a:pt x="10975" y="321"/>
                    </a:lnTo>
                    <a:lnTo>
                      <a:pt x="11507" y="2451"/>
                    </a:lnTo>
                    <a:lnTo>
                      <a:pt x="2025" y="2558"/>
                    </a:lnTo>
                    <a:lnTo>
                      <a:pt x="1599" y="1279"/>
                    </a:lnTo>
                    <a:lnTo>
                      <a:pt x="1" y="1279"/>
                    </a:lnTo>
                    <a:lnTo>
                      <a:pt x="1066" y="3943"/>
                    </a:lnTo>
                    <a:lnTo>
                      <a:pt x="12360" y="3623"/>
                    </a:lnTo>
                    <a:lnTo>
                      <a:pt x="115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20"/>
              <p:cNvSpPr/>
              <p:nvPr/>
            </p:nvSpPr>
            <p:spPr>
              <a:xfrm flipH="1">
                <a:off x="1630425" y="3826900"/>
                <a:ext cx="298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280" extrusionOk="0">
                    <a:moveTo>
                      <a:pt x="11933" y="1"/>
                    </a:moveTo>
                    <a:lnTo>
                      <a:pt x="0" y="321"/>
                    </a:lnTo>
                    <a:lnTo>
                      <a:pt x="0" y="1279"/>
                    </a:lnTo>
                    <a:lnTo>
                      <a:pt x="11933" y="1279"/>
                    </a:lnTo>
                    <a:lnTo>
                      <a:pt x="11933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20"/>
              <p:cNvSpPr/>
              <p:nvPr/>
            </p:nvSpPr>
            <p:spPr>
              <a:xfrm flipH="1">
                <a:off x="1601125" y="3826900"/>
                <a:ext cx="29325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280" extrusionOk="0">
                    <a:moveTo>
                      <a:pt x="0" y="1"/>
                    </a:moveTo>
                    <a:lnTo>
                      <a:pt x="0" y="1279"/>
                    </a:lnTo>
                    <a:lnTo>
                      <a:pt x="959" y="1279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20"/>
              <p:cNvSpPr/>
              <p:nvPr/>
            </p:nvSpPr>
            <p:spPr>
              <a:xfrm flipH="1">
                <a:off x="756775" y="2990550"/>
                <a:ext cx="452825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18113" h="48904" extrusionOk="0">
                    <a:moveTo>
                      <a:pt x="853" y="0"/>
                    </a:moveTo>
                    <a:lnTo>
                      <a:pt x="0" y="48904"/>
                    </a:lnTo>
                    <a:lnTo>
                      <a:pt x="14703" y="48904"/>
                    </a:lnTo>
                    <a:lnTo>
                      <a:pt x="18113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06" name="Google Shape;2006;p20"/>
          <p:cNvGrpSpPr/>
          <p:nvPr/>
        </p:nvGrpSpPr>
        <p:grpSpPr>
          <a:xfrm flipH="1">
            <a:off x="8313250" y="2501831"/>
            <a:ext cx="783125" cy="1182650"/>
            <a:chOff x="11447475" y="-511450"/>
            <a:chExt cx="783125" cy="1182650"/>
          </a:xfrm>
        </p:grpSpPr>
        <p:sp>
          <p:nvSpPr>
            <p:cNvPr id="2007" name="Google Shape;2007;p20"/>
            <p:cNvSpPr/>
            <p:nvPr/>
          </p:nvSpPr>
          <p:spPr>
            <a:xfrm>
              <a:off x="11447475" y="561975"/>
              <a:ext cx="495450" cy="109225"/>
            </a:xfrm>
            <a:custGeom>
              <a:avLst/>
              <a:gdLst/>
              <a:ahLst/>
              <a:cxnLst/>
              <a:rect l="l" t="t" r="r" b="b"/>
              <a:pathLst>
                <a:path w="19818" h="4369" extrusionOk="0">
                  <a:moveTo>
                    <a:pt x="10549" y="0"/>
                  </a:moveTo>
                  <a:lnTo>
                    <a:pt x="8950" y="107"/>
                  </a:lnTo>
                  <a:lnTo>
                    <a:pt x="7459" y="320"/>
                  </a:lnTo>
                  <a:lnTo>
                    <a:pt x="5967" y="746"/>
                  </a:lnTo>
                  <a:lnTo>
                    <a:pt x="4689" y="1279"/>
                  </a:lnTo>
                  <a:lnTo>
                    <a:pt x="3517" y="1811"/>
                  </a:lnTo>
                  <a:lnTo>
                    <a:pt x="2558" y="2451"/>
                  </a:lnTo>
                  <a:lnTo>
                    <a:pt x="1705" y="2983"/>
                  </a:lnTo>
                  <a:lnTo>
                    <a:pt x="427" y="3942"/>
                  </a:lnTo>
                  <a:lnTo>
                    <a:pt x="1" y="4368"/>
                  </a:lnTo>
                  <a:lnTo>
                    <a:pt x="19818" y="3942"/>
                  </a:lnTo>
                  <a:lnTo>
                    <a:pt x="18859" y="3090"/>
                  </a:lnTo>
                  <a:lnTo>
                    <a:pt x="17900" y="2451"/>
                  </a:lnTo>
                  <a:lnTo>
                    <a:pt x="16941" y="1811"/>
                  </a:lnTo>
                  <a:lnTo>
                    <a:pt x="15982" y="1385"/>
                  </a:lnTo>
                  <a:lnTo>
                    <a:pt x="15023" y="959"/>
                  </a:lnTo>
                  <a:lnTo>
                    <a:pt x="14065" y="639"/>
                  </a:lnTo>
                  <a:lnTo>
                    <a:pt x="13212" y="320"/>
                  </a:lnTo>
                  <a:lnTo>
                    <a:pt x="12253" y="107"/>
                  </a:lnTo>
                  <a:lnTo>
                    <a:pt x="10549" y="0"/>
                  </a:lnTo>
                  <a:close/>
                </a:path>
              </a:pathLst>
            </a:custGeom>
            <a:solidFill>
              <a:srgbClr val="CC4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20"/>
            <p:cNvSpPr/>
            <p:nvPr/>
          </p:nvSpPr>
          <p:spPr>
            <a:xfrm>
              <a:off x="11447475" y="-223800"/>
              <a:ext cx="239750" cy="788450"/>
            </a:xfrm>
            <a:custGeom>
              <a:avLst/>
              <a:gdLst/>
              <a:ahLst/>
              <a:cxnLst/>
              <a:rect l="l" t="t" r="r" b="b"/>
              <a:pathLst>
                <a:path w="9590" h="31538" extrusionOk="0">
                  <a:moveTo>
                    <a:pt x="2025" y="1"/>
                  </a:moveTo>
                  <a:lnTo>
                    <a:pt x="1" y="1705"/>
                  </a:lnTo>
                  <a:lnTo>
                    <a:pt x="8631" y="31538"/>
                  </a:lnTo>
                  <a:lnTo>
                    <a:pt x="9590" y="31431"/>
                  </a:lnTo>
                  <a:lnTo>
                    <a:pt x="20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20"/>
            <p:cNvSpPr/>
            <p:nvPr/>
          </p:nvSpPr>
          <p:spPr>
            <a:xfrm>
              <a:off x="11498100" y="-223800"/>
              <a:ext cx="207775" cy="785800"/>
            </a:xfrm>
            <a:custGeom>
              <a:avLst/>
              <a:gdLst/>
              <a:ahLst/>
              <a:cxnLst/>
              <a:rect l="l" t="t" r="r" b="b"/>
              <a:pathLst>
                <a:path w="8311" h="31432" extrusionOk="0">
                  <a:moveTo>
                    <a:pt x="0" y="1"/>
                  </a:moveTo>
                  <a:lnTo>
                    <a:pt x="7565" y="31431"/>
                  </a:lnTo>
                  <a:lnTo>
                    <a:pt x="8311" y="31325"/>
                  </a:lnTo>
                  <a:lnTo>
                    <a:pt x="1385" y="5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E2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20"/>
            <p:cNvSpPr/>
            <p:nvPr/>
          </p:nvSpPr>
          <p:spPr>
            <a:xfrm>
              <a:off x="11519400" y="-452850"/>
              <a:ext cx="253075" cy="285025"/>
            </a:xfrm>
            <a:custGeom>
              <a:avLst/>
              <a:gdLst/>
              <a:ahLst/>
              <a:cxnLst/>
              <a:rect l="l" t="t" r="r" b="b"/>
              <a:pathLst>
                <a:path w="10123" h="11401" extrusionOk="0">
                  <a:moveTo>
                    <a:pt x="8630" y="0"/>
                  </a:moveTo>
                  <a:lnTo>
                    <a:pt x="0" y="9482"/>
                  </a:lnTo>
                  <a:lnTo>
                    <a:pt x="533" y="11400"/>
                  </a:lnTo>
                  <a:lnTo>
                    <a:pt x="10122" y="1385"/>
                  </a:lnTo>
                  <a:lnTo>
                    <a:pt x="86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20"/>
            <p:cNvSpPr/>
            <p:nvPr/>
          </p:nvSpPr>
          <p:spPr>
            <a:xfrm>
              <a:off x="11532725" y="-418225"/>
              <a:ext cx="263700" cy="250400"/>
            </a:xfrm>
            <a:custGeom>
              <a:avLst/>
              <a:gdLst/>
              <a:ahLst/>
              <a:cxnLst/>
              <a:rect l="l" t="t" r="r" b="b"/>
              <a:pathLst>
                <a:path w="10548" h="10016" extrusionOk="0">
                  <a:moveTo>
                    <a:pt x="9269" y="0"/>
                  </a:moveTo>
                  <a:lnTo>
                    <a:pt x="0" y="10015"/>
                  </a:lnTo>
                  <a:lnTo>
                    <a:pt x="426" y="10015"/>
                  </a:lnTo>
                  <a:lnTo>
                    <a:pt x="10548" y="0"/>
                  </a:lnTo>
                  <a:close/>
                </a:path>
              </a:pathLst>
            </a:custGeom>
            <a:solidFill>
              <a:srgbClr val="8E2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20"/>
            <p:cNvSpPr/>
            <p:nvPr/>
          </p:nvSpPr>
          <p:spPr>
            <a:xfrm>
              <a:off x="11735150" y="-508800"/>
              <a:ext cx="495450" cy="471475"/>
            </a:xfrm>
            <a:custGeom>
              <a:avLst/>
              <a:gdLst/>
              <a:ahLst/>
              <a:cxnLst/>
              <a:rect l="l" t="t" r="r" b="b"/>
              <a:pathLst>
                <a:path w="19818" h="18859" extrusionOk="0">
                  <a:moveTo>
                    <a:pt x="6180" y="1"/>
                  </a:moveTo>
                  <a:lnTo>
                    <a:pt x="5541" y="107"/>
                  </a:lnTo>
                  <a:lnTo>
                    <a:pt x="4795" y="214"/>
                  </a:lnTo>
                  <a:lnTo>
                    <a:pt x="4049" y="427"/>
                  </a:lnTo>
                  <a:lnTo>
                    <a:pt x="3410" y="746"/>
                  </a:lnTo>
                  <a:lnTo>
                    <a:pt x="2771" y="1173"/>
                  </a:lnTo>
                  <a:lnTo>
                    <a:pt x="2131" y="1599"/>
                  </a:lnTo>
                  <a:lnTo>
                    <a:pt x="1599" y="2238"/>
                  </a:lnTo>
                  <a:lnTo>
                    <a:pt x="1066" y="2877"/>
                  </a:lnTo>
                  <a:lnTo>
                    <a:pt x="640" y="3623"/>
                  </a:lnTo>
                  <a:lnTo>
                    <a:pt x="427" y="4262"/>
                  </a:lnTo>
                  <a:lnTo>
                    <a:pt x="214" y="4902"/>
                  </a:lnTo>
                  <a:lnTo>
                    <a:pt x="107" y="5647"/>
                  </a:lnTo>
                  <a:lnTo>
                    <a:pt x="0" y="6393"/>
                  </a:lnTo>
                  <a:lnTo>
                    <a:pt x="107" y="7032"/>
                  </a:lnTo>
                  <a:lnTo>
                    <a:pt x="214" y="7778"/>
                  </a:lnTo>
                  <a:lnTo>
                    <a:pt x="640" y="9163"/>
                  </a:lnTo>
                  <a:lnTo>
                    <a:pt x="1279" y="10548"/>
                  </a:lnTo>
                  <a:lnTo>
                    <a:pt x="2131" y="11933"/>
                  </a:lnTo>
                  <a:lnTo>
                    <a:pt x="3090" y="13105"/>
                  </a:lnTo>
                  <a:lnTo>
                    <a:pt x="4049" y="14384"/>
                  </a:lnTo>
                  <a:lnTo>
                    <a:pt x="5115" y="15449"/>
                  </a:lnTo>
                  <a:lnTo>
                    <a:pt x="7032" y="17261"/>
                  </a:lnTo>
                  <a:lnTo>
                    <a:pt x="8524" y="18433"/>
                  </a:lnTo>
                  <a:lnTo>
                    <a:pt x="9057" y="18859"/>
                  </a:lnTo>
                  <a:lnTo>
                    <a:pt x="11294" y="15769"/>
                  </a:lnTo>
                  <a:lnTo>
                    <a:pt x="13425" y="13212"/>
                  </a:lnTo>
                  <a:lnTo>
                    <a:pt x="15236" y="11188"/>
                  </a:lnTo>
                  <a:lnTo>
                    <a:pt x="16728" y="9483"/>
                  </a:lnTo>
                  <a:lnTo>
                    <a:pt x="18006" y="8311"/>
                  </a:lnTo>
                  <a:lnTo>
                    <a:pt x="18965" y="7565"/>
                  </a:lnTo>
                  <a:lnTo>
                    <a:pt x="19818" y="6926"/>
                  </a:lnTo>
                  <a:lnTo>
                    <a:pt x="19178" y="6500"/>
                  </a:lnTo>
                  <a:lnTo>
                    <a:pt x="17793" y="5221"/>
                  </a:lnTo>
                  <a:lnTo>
                    <a:pt x="15556" y="3623"/>
                  </a:lnTo>
                  <a:lnTo>
                    <a:pt x="14277" y="2771"/>
                  </a:lnTo>
                  <a:lnTo>
                    <a:pt x="12892" y="1918"/>
                  </a:lnTo>
                  <a:lnTo>
                    <a:pt x="11507" y="1279"/>
                  </a:lnTo>
                  <a:lnTo>
                    <a:pt x="10016" y="640"/>
                  </a:lnTo>
                  <a:lnTo>
                    <a:pt x="8417" y="214"/>
                  </a:lnTo>
                  <a:lnTo>
                    <a:pt x="69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20"/>
            <p:cNvSpPr/>
            <p:nvPr/>
          </p:nvSpPr>
          <p:spPr>
            <a:xfrm>
              <a:off x="11961550" y="-325007"/>
              <a:ext cx="253071" cy="285036"/>
            </a:xfrm>
            <a:custGeom>
              <a:avLst/>
              <a:gdLst/>
              <a:ahLst/>
              <a:cxnLst/>
              <a:rect l="l" t="t" r="r" b="b"/>
              <a:pathLst>
                <a:path w="8844" h="10122" extrusionOk="0">
                  <a:moveTo>
                    <a:pt x="8843" y="0"/>
                  </a:moveTo>
                  <a:lnTo>
                    <a:pt x="7991" y="746"/>
                  </a:lnTo>
                  <a:lnTo>
                    <a:pt x="7032" y="1492"/>
                  </a:lnTo>
                  <a:lnTo>
                    <a:pt x="5434" y="3090"/>
                  </a:lnTo>
                  <a:lnTo>
                    <a:pt x="3836" y="4688"/>
                  </a:lnTo>
                  <a:lnTo>
                    <a:pt x="2557" y="6393"/>
                  </a:lnTo>
                  <a:lnTo>
                    <a:pt x="1492" y="7778"/>
                  </a:lnTo>
                  <a:lnTo>
                    <a:pt x="639" y="9056"/>
                  </a:lnTo>
                  <a:lnTo>
                    <a:pt x="0" y="10122"/>
                  </a:lnTo>
                  <a:lnTo>
                    <a:pt x="1705" y="8630"/>
                  </a:lnTo>
                  <a:lnTo>
                    <a:pt x="3303" y="7032"/>
                  </a:lnTo>
                  <a:lnTo>
                    <a:pt x="4901" y="5327"/>
                  </a:lnTo>
                  <a:lnTo>
                    <a:pt x="6180" y="3729"/>
                  </a:lnTo>
                  <a:lnTo>
                    <a:pt x="8098" y="1066"/>
                  </a:lnTo>
                  <a:lnTo>
                    <a:pt x="88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20"/>
            <p:cNvSpPr/>
            <p:nvPr/>
          </p:nvSpPr>
          <p:spPr>
            <a:xfrm>
              <a:off x="11716500" y="-511450"/>
              <a:ext cx="127875" cy="117200"/>
            </a:xfrm>
            <a:custGeom>
              <a:avLst/>
              <a:gdLst/>
              <a:ahLst/>
              <a:cxnLst/>
              <a:rect l="l" t="t" r="r" b="b"/>
              <a:pathLst>
                <a:path w="5115" h="4688" extrusionOk="0">
                  <a:moveTo>
                    <a:pt x="2451" y="0"/>
                  </a:moveTo>
                  <a:lnTo>
                    <a:pt x="1599" y="107"/>
                  </a:lnTo>
                  <a:lnTo>
                    <a:pt x="960" y="320"/>
                  </a:lnTo>
                  <a:lnTo>
                    <a:pt x="640" y="533"/>
                  </a:lnTo>
                  <a:lnTo>
                    <a:pt x="320" y="852"/>
                  </a:lnTo>
                  <a:lnTo>
                    <a:pt x="214" y="1172"/>
                  </a:lnTo>
                  <a:lnTo>
                    <a:pt x="1" y="1492"/>
                  </a:lnTo>
                  <a:lnTo>
                    <a:pt x="1" y="2131"/>
                  </a:lnTo>
                  <a:lnTo>
                    <a:pt x="1" y="2770"/>
                  </a:lnTo>
                  <a:lnTo>
                    <a:pt x="214" y="3303"/>
                  </a:lnTo>
                  <a:lnTo>
                    <a:pt x="746" y="4262"/>
                  </a:lnTo>
                  <a:lnTo>
                    <a:pt x="1066" y="4688"/>
                  </a:lnTo>
                  <a:lnTo>
                    <a:pt x="3517" y="2024"/>
                  </a:lnTo>
                  <a:lnTo>
                    <a:pt x="5115" y="426"/>
                  </a:lnTo>
                  <a:lnTo>
                    <a:pt x="4582" y="213"/>
                  </a:lnTo>
                  <a:lnTo>
                    <a:pt x="3197" y="0"/>
                  </a:lnTo>
                  <a:close/>
                </a:path>
              </a:pathLst>
            </a:custGeom>
            <a:solidFill>
              <a:srgbClr val="8E2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20"/>
            <p:cNvSpPr/>
            <p:nvPr/>
          </p:nvSpPr>
          <p:spPr>
            <a:xfrm>
              <a:off x="11913600" y="-495475"/>
              <a:ext cx="133225" cy="53300"/>
            </a:xfrm>
            <a:custGeom>
              <a:avLst/>
              <a:gdLst/>
              <a:ahLst/>
              <a:cxnLst/>
              <a:rect l="l" t="t" r="r" b="b"/>
              <a:pathLst>
                <a:path w="5329" h="2132" extrusionOk="0">
                  <a:moveTo>
                    <a:pt x="1" y="0"/>
                  </a:moveTo>
                  <a:lnTo>
                    <a:pt x="427" y="427"/>
                  </a:lnTo>
                  <a:lnTo>
                    <a:pt x="1066" y="746"/>
                  </a:lnTo>
                  <a:lnTo>
                    <a:pt x="1706" y="1279"/>
                  </a:lnTo>
                  <a:lnTo>
                    <a:pt x="2558" y="1705"/>
                  </a:lnTo>
                  <a:lnTo>
                    <a:pt x="3410" y="2025"/>
                  </a:lnTo>
                  <a:lnTo>
                    <a:pt x="4369" y="2131"/>
                  </a:lnTo>
                  <a:lnTo>
                    <a:pt x="4902" y="2131"/>
                  </a:lnTo>
                  <a:lnTo>
                    <a:pt x="5328" y="2025"/>
                  </a:lnTo>
                  <a:lnTo>
                    <a:pt x="4902" y="1705"/>
                  </a:lnTo>
                  <a:lnTo>
                    <a:pt x="3730" y="1066"/>
                  </a:lnTo>
                  <a:lnTo>
                    <a:pt x="2984" y="640"/>
                  </a:lnTo>
                  <a:lnTo>
                    <a:pt x="2025" y="320"/>
                  </a:lnTo>
                  <a:lnTo>
                    <a:pt x="1066" y="1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20"/>
            <p:cNvSpPr/>
            <p:nvPr/>
          </p:nvSpPr>
          <p:spPr>
            <a:xfrm>
              <a:off x="11871000" y="-135900"/>
              <a:ext cx="87925" cy="69275"/>
            </a:xfrm>
            <a:custGeom>
              <a:avLst/>
              <a:gdLst/>
              <a:ahLst/>
              <a:cxnLst/>
              <a:rect l="l" t="t" r="r" b="b"/>
              <a:pathLst>
                <a:path w="3517" h="2771" extrusionOk="0">
                  <a:moveTo>
                    <a:pt x="0" y="1"/>
                  </a:moveTo>
                  <a:lnTo>
                    <a:pt x="320" y="427"/>
                  </a:lnTo>
                  <a:lnTo>
                    <a:pt x="1066" y="1386"/>
                  </a:lnTo>
                  <a:lnTo>
                    <a:pt x="1598" y="1918"/>
                  </a:lnTo>
                  <a:lnTo>
                    <a:pt x="2131" y="2345"/>
                  </a:lnTo>
                  <a:lnTo>
                    <a:pt x="2877" y="2664"/>
                  </a:lnTo>
                  <a:lnTo>
                    <a:pt x="3516" y="2771"/>
                  </a:lnTo>
                  <a:lnTo>
                    <a:pt x="3303" y="2451"/>
                  </a:lnTo>
                  <a:lnTo>
                    <a:pt x="2557" y="1705"/>
                  </a:lnTo>
                  <a:lnTo>
                    <a:pt x="2025" y="1279"/>
                  </a:lnTo>
                  <a:lnTo>
                    <a:pt x="1492" y="747"/>
                  </a:lnTo>
                  <a:lnTo>
                    <a:pt x="746" y="3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20"/>
            <p:cNvSpPr/>
            <p:nvPr/>
          </p:nvSpPr>
          <p:spPr>
            <a:xfrm>
              <a:off x="11471450" y="-178500"/>
              <a:ext cx="29325" cy="63950"/>
            </a:xfrm>
            <a:custGeom>
              <a:avLst/>
              <a:gdLst/>
              <a:ahLst/>
              <a:cxnLst/>
              <a:rect l="l" t="t" r="r" b="b"/>
              <a:pathLst>
                <a:path w="1173" h="2558" extrusionOk="0">
                  <a:moveTo>
                    <a:pt x="320" y="0"/>
                  </a:moveTo>
                  <a:lnTo>
                    <a:pt x="214" y="320"/>
                  </a:lnTo>
                  <a:lnTo>
                    <a:pt x="107" y="639"/>
                  </a:lnTo>
                  <a:lnTo>
                    <a:pt x="1" y="959"/>
                  </a:lnTo>
                  <a:lnTo>
                    <a:pt x="1" y="1385"/>
                  </a:lnTo>
                  <a:lnTo>
                    <a:pt x="107" y="1811"/>
                  </a:lnTo>
                  <a:lnTo>
                    <a:pt x="533" y="2237"/>
                  </a:lnTo>
                  <a:lnTo>
                    <a:pt x="1066" y="2557"/>
                  </a:lnTo>
                  <a:lnTo>
                    <a:pt x="1173" y="2237"/>
                  </a:lnTo>
                  <a:lnTo>
                    <a:pt x="1173" y="1492"/>
                  </a:lnTo>
                  <a:lnTo>
                    <a:pt x="1173" y="1065"/>
                  </a:lnTo>
                  <a:lnTo>
                    <a:pt x="1066" y="639"/>
                  </a:lnTo>
                  <a:lnTo>
                    <a:pt x="746" y="320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5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" name="Google Shape;2099;p22"/>
          <p:cNvSpPr txBox="1">
            <a:spLocks noGrp="1"/>
          </p:cNvSpPr>
          <p:nvPr>
            <p:ph type="title"/>
          </p:nvPr>
        </p:nvSpPr>
        <p:spPr>
          <a:xfrm>
            <a:off x="2016181" y="1674931"/>
            <a:ext cx="17649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00" name="Google Shape;2100;p22"/>
          <p:cNvSpPr txBox="1">
            <a:spLocks noGrp="1"/>
          </p:cNvSpPr>
          <p:nvPr>
            <p:ph type="subTitle" idx="1"/>
          </p:nvPr>
        </p:nvSpPr>
        <p:spPr>
          <a:xfrm>
            <a:off x="2016178" y="2022399"/>
            <a:ext cx="21030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1" name="Google Shape;2101;p22"/>
          <p:cNvSpPr txBox="1">
            <a:spLocks noGrp="1"/>
          </p:cNvSpPr>
          <p:nvPr>
            <p:ph type="title" idx="2"/>
          </p:nvPr>
        </p:nvSpPr>
        <p:spPr>
          <a:xfrm>
            <a:off x="2016181" y="3189819"/>
            <a:ext cx="17649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02" name="Google Shape;2102;p22"/>
          <p:cNvSpPr txBox="1">
            <a:spLocks noGrp="1"/>
          </p:cNvSpPr>
          <p:nvPr>
            <p:ph type="subTitle" idx="3"/>
          </p:nvPr>
        </p:nvSpPr>
        <p:spPr>
          <a:xfrm>
            <a:off x="2016178" y="3537288"/>
            <a:ext cx="21030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3" name="Google Shape;2103;p22"/>
          <p:cNvSpPr txBox="1">
            <a:spLocks noGrp="1"/>
          </p:cNvSpPr>
          <p:nvPr>
            <p:ph type="title" idx="4"/>
          </p:nvPr>
        </p:nvSpPr>
        <p:spPr>
          <a:xfrm>
            <a:off x="6054783" y="1665819"/>
            <a:ext cx="1828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04" name="Google Shape;2104;p22"/>
          <p:cNvSpPr txBox="1">
            <a:spLocks noGrp="1"/>
          </p:cNvSpPr>
          <p:nvPr>
            <p:ph type="subTitle" idx="5"/>
          </p:nvPr>
        </p:nvSpPr>
        <p:spPr>
          <a:xfrm>
            <a:off x="6054778" y="2013287"/>
            <a:ext cx="21069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5" name="Google Shape;2105;p22"/>
          <p:cNvSpPr txBox="1">
            <a:spLocks noGrp="1"/>
          </p:cNvSpPr>
          <p:nvPr>
            <p:ph type="title" idx="6"/>
          </p:nvPr>
        </p:nvSpPr>
        <p:spPr>
          <a:xfrm>
            <a:off x="6056733" y="3198931"/>
            <a:ext cx="17649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06" name="Google Shape;2106;p22"/>
          <p:cNvSpPr txBox="1">
            <a:spLocks noGrp="1"/>
          </p:cNvSpPr>
          <p:nvPr>
            <p:ph type="subTitle" idx="7"/>
          </p:nvPr>
        </p:nvSpPr>
        <p:spPr>
          <a:xfrm>
            <a:off x="6056733" y="3546402"/>
            <a:ext cx="21030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7" name="Google Shape;2107;p22"/>
          <p:cNvSpPr txBox="1">
            <a:spLocks noGrp="1"/>
          </p:cNvSpPr>
          <p:nvPr>
            <p:ph type="title" idx="8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dist="47625" dir="53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08" name="Google Shape;2108;p22"/>
          <p:cNvGrpSpPr/>
          <p:nvPr/>
        </p:nvGrpSpPr>
        <p:grpSpPr>
          <a:xfrm flipH="1">
            <a:off x="8086119" y="2"/>
            <a:ext cx="689309" cy="1465781"/>
            <a:chOff x="289713" y="-850207"/>
            <a:chExt cx="847025" cy="1801157"/>
          </a:xfrm>
        </p:grpSpPr>
        <p:sp>
          <p:nvSpPr>
            <p:cNvPr id="2109" name="Google Shape;2109;p22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2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2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22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22"/>
            <p:cNvSpPr/>
            <p:nvPr/>
          </p:nvSpPr>
          <p:spPr>
            <a:xfrm>
              <a:off x="713203" y="-850207"/>
              <a:ext cx="21321" cy="1329728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22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2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22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22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8" name="Google Shape;2118;p22"/>
          <p:cNvGrpSpPr/>
          <p:nvPr/>
        </p:nvGrpSpPr>
        <p:grpSpPr>
          <a:xfrm flipH="1">
            <a:off x="311588" y="0"/>
            <a:ext cx="689309" cy="773883"/>
            <a:chOff x="289713" y="0"/>
            <a:chExt cx="847025" cy="950950"/>
          </a:xfrm>
        </p:grpSpPr>
        <p:sp>
          <p:nvSpPr>
            <p:cNvPr id="2119" name="Google Shape;2119;p22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22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22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22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22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2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2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2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2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Google Shape;2129;p23"/>
          <p:cNvSpPr txBox="1">
            <a:spLocks noGrp="1"/>
          </p:cNvSpPr>
          <p:nvPr>
            <p:ph type="title"/>
          </p:nvPr>
        </p:nvSpPr>
        <p:spPr>
          <a:xfrm>
            <a:off x="910724" y="1963282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30" name="Google Shape;2130;p23"/>
          <p:cNvSpPr txBox="1">
            <a:spLocks noGrp="1"/>
          </p:cNvSpPr>
          <p:nvPr>
            <p:ph type="subTitle" idx="1"/>
          </p:nvPr>
        </p:nvSpPr>
        <p:spPr>
          <a:xfrm>
            <a:off x="815624" y="2321207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1" name="Google Shape;2131;p23"/>
          <p:cNvSpPr txBox="1">
            <a:spLocks noGrp="1"/>
          </p:cNvSpPr>
          <p:nvPr>
            <p:ph type="title" idx="2"/>
          </p:nvPr>
        </p:nvSpPr>
        <p:spPr>
          <a:xfrm>
            <a:off x="3579000" y="1963282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32" name="Google Shape;2132;p23"/>
          <p:cNvSpPr txBox="1">
            <a:spLocks noGrp="1"/>
          </p:cNvSpPr>
          <p:nvPr>
            <p:ph type="subTitle" idx="3"/>
          </p:nvPr>
        </p:nvSpPr>
        <p:spPr>
          <a:xfrm>
            <a:off x="3483750" y="2321207"/>
            <a:ext cx="2176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3" name="Google Shape;2133;p23"/>
          <p:cNvSpPr txBox="1">
            <a:spLocks noGrp="1"/>
          </p:cNvSpPr>
          <p:nvPr>
            <p:ph type="title" idx="4"/>
          </p:nvPr>
        </p:nvSpPr>
        <p:spPr>
          <a:xfrm>
            <a:off x="910724" y="3701482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34" name="Google Shape;2134;p23"/>
          <p:cNvSpPr txBox="1">
            <a:spLocks noGrp="1"/>
          </p:cNvSpPr>
          <p:nvPr>
            <p:ph type="subTitle" idx="5"/>
          </p:nvPr>
        </p:nvSpPr>
        <p:spPr>
          <a:xfrm>
            <a:off x="815624" y="4059407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5" name="Google Shape;2135;p23"/>
          <p:cNvSpPr txBox="1">
            <a:spLocks noGrp="1"/>
          </p:cNvSpPr>
          <p:nvPr>
            <p:ph type="title" idx="6"/>
          </p:nvPr>
        </p:nvSpPr>
        <p:spPr>
          <a:xfrm>
            <a:off x="3579000" y="3701482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36" name="Google Shape;2136;p23"/>
          <p:cNvSpPr txBox="1">
            <a:spLocks noGrp="1"/>
          </p:cNvSpPr>
          <p:nvPr>
            <p:ph type="subTitle" idx="7"/>
          </p:nvPr>
        </p:nvSpPr>
        <p:spPr>
          <a:xfrm>
            <a:off x="3483900" y="4059407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7" name="Google Shape;2137;p23"/>
          <p:cNvSpPr txBox="1">
            <a:spLocks noGrp="1"/>
          </p:cNvSpPr>
          <p:nvPr>
            <p:ph type="title" idx="8"/>
          </p:nvPr>
        </p:nvSpPr>
        <p:spPr>
          <a:xfrm>
            <a:off x="6247276" y="1963282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38" name="Google Shape;2138;p23"/>
          <p:cNvSpPr txBox="1">
            <a:spLocks noGrp="1"/>
          </p:cNvSpPr>
          <p:nvPr>
            <p:ph type="subTitle" idx="9"/>
          </p:nvPr>
        </p:nvSpPr>
        <p:spPr>
          <a:xfrm>
            <a:off x="6152176" y="2321207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9" name="Google Shape;2139;p23"/>
          <p:cNvSpPr txBox="1">
            <a:spLocks noGrp="1"/>
          </p:cNvSpPr>
          <p:nvPr>
            <p:ph type="title" idx="13"/>
          </p:nvPr>
        </p:nvSpPr>
        <p:spPr>
          <a:xfrm>
            <a:off x="6247276" y="3701482"/>
            <a:ext cx="198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40" name="Google Shape;2140;p23"/>
          <p:cNvSpPr txBox="1">
            <a:spLocks noGrp="1"/>
          </p:cNvSpPr>
          <p:nvPr>
            <p:ph type="subTitle" idx="14"/>
          </p:nvPr>
        </p:nvSpPr>
        <p:spPr>
          <a:xfrm>
            <a:off x="6152176" y="4059407"/>
            <a:ext cx="2176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1" name="Google Shape;2141;p23"/>
          <p:cNvSpPr txBox="1">
            <a:spLocks noGrp="1"/>
          </p:cNvSpPr>
          <p:nvPr>
            <p:ph type="title" idx="15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42" name="Google Shape;2142;p23"/>
          <p:cNvGrpSpPr/>
          <p:nvPr/>
        </p:nvGrpSpPr>
        <p:grpSpPr>
          <a:xfrm>
            <a:off x="8086113" y="-36111"/>
            <a:ext cx="689309" cy="1465781"/>
            <a:chOff x="289713" y="-850207"/>
            <a:chExt cx="847025" cy="1801157"/>
          </a:xfrm>
        </p:grpSpPr>
        <p:sp>
          <p:nvSpPr>
            <p:cNvPr id="2143" name="Google Shape;2143;p23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3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3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3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23"/>
            <p:cNvSpPr/>
            <p:nvPr/>
          </p:nvSpPr>
          <p:spPr>
            <a:xfrm>
              <a:off x="713203" y="-850207"/>
              <a:ext cx="21321" cy="1329728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23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23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23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23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2" name="Google Shape;2152;p23"/>
          <p:cNvGrpSpPr/>
          <p:nvPr/>
        </p:nvGrpSpPr>
        <p:grpSpPr>
          <a:xfrm>
            <a:off x="-188022" y="533396"/>
            <a:ext cx="1591871" cy="525727"/>
            <a:chOff x="583503" y="585996"/>
            <a:chExt cx="1591871" cy="525727"/>
          </a:xfrm>
        </p:grpSpPr>
        <p:sp>
          <p:nvSpPr>
            <p:cNvPr id="2153" name="Google Shape;2153;p23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23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23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FFE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3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23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3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23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23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fill="none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23"/>
            <p:cNvSpPr/>
            <p:nvPr/>
          </p:nvSpPr>
          <p:spPr>
            <a:xfrm>
              <a:off x="1043059" y="681578"/>
              <a:ext cx="371308" cy="158102"/>
            </a:xfrm>
            <a:custGeom>
              <a:avLst/>
              <a:gdLst/>
              <a:ahLst/>
              <a:cxnLst/>
              <a:rect l="l" t="t" r="r" b="b"/>
              <a:pathLst>
                <a:path w="10761" h="4582" extrusionOk="0">
                  <a:moveTo>
                    <a:pt x="10761" y="4582"/>
                  </a:moveTo>
                  <a:lnTo>
                    <a:pt x="10122" y="0"/>
                  </a:lnTo>
                  <a:lnTo>
                    <a:pt x="0" y="2344"/>
                  </a:lnTo>
                  <a:lnTo>
                    <a:pt x="0" y="2664"/>
                  </a:lnTo>
                  <a:lnTo>
                    <a:pt x="1065" y="2557"/>
                  </a:lnTo>
                  <a:lnTo>
                    <a:pt x="1172" y="4155"/>
                  </a:lnTo>
                  <a:lnTo>
                    <a:pt x="0" y="4155"/>
                  </a:lnTo>
                  <a:lnTo>
                    <a:pt x="0" y="4582"/>
                  </a:lnTo>
                  <a:lnTo>
                    <a:pt x="10761" y="45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23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23"/>
            <p:cNvSpPr/>
            <p:nvPr/>
          </p:nvSpPr>
          <p:spPr>
            <a:xfrm>
              <a:off x="1079808" y="710978"/>
              <a:ext cx="312512" cy="114005"/>
            </a:xfrm>
            <a:custGeom>
              <a:avLst/>
              <a:gdLst/>
              <a:ahLst/>
              <a:cxnLst/>
              <a:rect l="l" t="t" r="r" b="b"/>
              <a:pathLst>
                <a:path w="9057" h="3304" extrusionOk="0">
                  <a:moveTo>
                    <a:pt x="0" y="1705"/>
                  </a:moveTo>
                  <a:lnTo>
                    <a:pt x="8311" y="1"/>
                  </a:lnTo>
                  <a:lnTo>
                    <a:pt x="9057" y="3197"/>
                  </a:lnTo>
                  <a:lnTo>
                    <a:pt x="107" y="3303"/>
                  </a:lnTo>
                  <a:lnTo>
                    <a:pt x="0" y="17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23"/>
            <p:cNvSpPr/>
            <p:nvPr/>
          </p:nvSpPr>
          <p:spPr>
            <a:xfrm>
              <a:off x="1054066" y="585996"/>
              <a:ext cx="628681" cy="176493"/>
            </a:xfrm>
            <a:custGeom>
              <a:avLst/>
              <a:gdLst/>
              <a:ahLst/>
              <a:cxnLst/>
              <a:rect l="l" t="t" r="r" b="b"/>
              <a:pathLst>
                <a:path w="18220" h="5115" extrusionOk="0">
                  <a:moveTo>
                    <a:pt x="18220" y="2664"/>
                  </a:moveTo>
                  <a:lnTo>
                    <a:pt x="18220" y="2344"/>
                  </a:lnTo>
                  <a:lnTo>
                    <a:pt x="17580" y="2344"/>
                  </a:lnTo>
                  <a:lnTo>
                    <a:pt x="17580" y="1066"/>
                  </a:lnTo>
                  <a:lnTo>
                    <a:pt x="18220" y="1066"/>
                  </a:lnTo>
                  <a:lnTo>
                    <a:pt x="18220" y="746"/>
                  </a:lnTo>
                  <a:lnTo>
                    <a:pt x="9377" y="0"/>
                  </a:lnTo>
                  <a:lnTo>
                    <a:pt x="1" y="0"/>
                  </a:lnTo>
                  <a:lnTo>
                    <a:pt x="214" y="5114"/>
                  </a:lnTo>
                  <a:lnTo>
                    <a:pt x="9803" y="2770"/>
                  </a:lnTo>
                  <a:lnTo>
                    <a:pt x="18220" y="2664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23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23"/>
            <p:cNvSpPr/>
            <p:nvPr/>
          </p:nvSpPr>
          <p:spPr>
            <a:xfrm>
              <a:off x="1072458" y="604354"/>
              <a:ext cx="312512" cy="128704"/>
            </a:xfrm>
            <a:custGeom>
              <a:avLst/>
              <a:gdLst/>
              <a:ahLst/>
              <a:cxnLst/>
              <a:rect l="l" t="t" r="r" b="b"/>
              <a:pathLst>
                <a:path w="9057" h="3730" extrusionOk="0">
                  <a:moveTo>
                    <a:pt x="8844" y="1"/>
                  </a:moveTo>
                  <a:lnTo>
                    <a:pt x="0" y="1"/>
                  </a:lnTo>
                  <a:lnTo>
                    <a:pt x="213" y="3730"/>
                  </a:lnTo>
                  <a:lnTo>
                    <a:pt x="9057" y="2025"/>
                  </a:lnTo>
                  <a:lnTo>
                    <a:pt x="8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23"/>
            <p:cNvSpPr/>
            <p:nvPr/>
          </p:nvSpPr>
          <p:spPr>
            <a:xfrm>
              <a:off x="1377598" y="604354"/>
              <a:ext cx="283114" cy="69907"/>
            </a:xfrm>
            <a:custGeom>
              <a:avLst/>
              <a:gdLst/>
              <a:ahLst/>
              <a:cxnLst/>
              <a:rect l="l" t="t" r="r" b="b"/>
              <a:pathLst>
                <a:path w="8205" h="2026" extrusionOk="0">
                  <a:moveTo>
                    <a:pt x="1" y="1"/>
                  </a:moveTo>
                  <a:lnTo>
                    <a:pt x="8204" y="534"/>
                  </a:lnTo>
                  <a:lnTo>
                    <a:pt x="8204" y="1812"/>
                  </a:lnTo>
                  <a:lnTo>
                    <a:pt x="214" y="20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23"/>
            <p:cNvSpPr/>
            <p:nvPr/>
          </p:nvSpPr>
          <p:spPr>
            <a:xfrm>
              <a:off x="631294" y="839651"/>
              <a:ext cx="389699" cy="58866"/>
            </a:xfrm>
            <a:custGeom>
              <a:avLst/>
              <a:gdLst/>
              <a:ahLst/>
              <a:cxnLst/>
              <a:rect l="l" t="t" r="r" b="b"/>
              <a:pathLst>
                <a:path w="11294" h="1706" extrusionOk="0">
                  <a:moveTo>
                    <a:pt x="11294" y="1"/>
                  </a:moveTo>
                  <a:lnTo>
                    <a:pt x="0" y="427"/>
                  </a:lnTo>
                  <a:lnTo>
                    <a:pt x="0" y="1705"/>
                  </a:lnTo>
                  <a:lnTo>
                    <a:pt x="11294" y="1386"/>
                  </a:lnTo>
                  <a:lnTo>
                    <a:pt x="112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23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23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extrusionOk="0">
                  <a:moveTo>
                    <a:pt x="5648" y="0"/>
                  </a:moveTo>
                  <a:lnTo>
                    <a:pt x="1" y="107"/>
                  </a:lnTo>
                  <a:lnTo>
                    <a:pt x="321" y="6606"/>
                  </a:lnTo>
                  <a:lnTo>
                    <a:pt x="5328" y="6499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23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fill="none" extrusionOk="0">
                  <a:moveTo>
                    <a:pt x="321" y="6606"/>
                  </a:moveTo>
                  <a:lnTo>
                    <a:pt x="1" y="107"/>
                  </a:lnTo>
                  <a:lnTo>
                    <a:pt x="5648" y="0"/>
                  </a:lnTo>
                  <a:lnTo>
                    <a:pt x="5328" y="6499"/>
                  </a:lnTo>
                  <a:lnTo>
                    <a:pt x="321" y="66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23"/>
            <p:cNvSpPr/>
            <p:nvPr/>
          </p:nvSpPr>
          <p:spPr>
            <a:xfrm>
              <a:off x="1932737" y="810252"/>
              <a:ext cx="172836" cy="29433"/>
            </a:xfrm>
            <a:custGeom>
              <a:avLst/>
              <a:gdLst/>
              <a:ahLst/>
              <a:cxnLst/>
              <a:rect l="l" t="t" r="r" b="b"/>
              <a:pathLst>
                <a:path w="5009" h="853" extrusionOk="0">
                  <a:moveTo>
                    <a:pt x="5008" y="0"/>
                  </a:moveTo>
                  <a:lnTo>
                    <a:pt x="1" y="213"/>
                  </a:lnTo>
                  <a:lnTo>
                    <a:pt x="1" y="746"/>
                  </a:lnTo>
                  <a:lnTo>
                    <a:pt x="640" y="746"/>
                  </a:lnTo>
                  <a:lnTo>
                    <a:pt x="853" y="533"/>
                  </a:lnTo>
                  <a:lnTo>
                    <a:pt x="1812" y="533"/>
                  </a:lnTo>
                  <a:lnTo>
                    <a:pt x="2025" y="746"/>
                  </a:lnTo>
                  <a:lnTo>
                    <a:pt x="2771" y="746"/>
                  </a:lnTo>
                  <a:lnTo>
                    <a:pt x="2877" y="533"/>
                  </a:lnTo>
                  <a:lnTo>
                    <a:pt x="4262" y="533"/>
                  </a:lnTo>
                  <a:lnTo>
                    <a:pt x="4582" y="853"/>
                  </a:lnTo>
                  <a:lnTo>
                    <a:pt x="5008" y="853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23"/>
            <p:cNvSpPr/>
            <p:nvPr/>
          </p:nvSpPr>
          <p:spPr>
            <a:xfrm>
              <a:off x="1998920" y="608046"/>
              <a:ext cx="77222" cy="191192"/>
            </a:xfrm>
            <a:custGeom>
              <a:avLst/>
              <a:gdLst/>
              <a:ahLst/>
              <a:cxnLst/>
              <a:rect l="l" t="t" r="r" b="b"/>
              <a:pathLst>
                <a:path w="2238" h="5541" fill="none" extrusionOk="0">
                  <a:moveTo>
                    <a:pt x="1066" y="0"/>
                  </a:moveTo>
                  <a:lnTo>
                    <a:pt x="1066" y="0"/>
                  </a:lnTo>
                  <a:lnTo>
                    <a:pt x="533" y="0"/>
                  </a:lnTo>
                  <a:lnTo>
                    <a:pt x="107" y="214"/>
                  </a:lnTo>
                  <a:lnTo>
                    <a:pt x="107" y="214"/>
                  </a:lnTo>
                  <a:lnTo>
                    <a:pt x="0" y="427"/>
                  </a:lnTo>
                  <a:lnTo>
                    <a:pt x="0" y="1066"/>
                  </a:lnTo>
                  <a:lnTo>
                    <a:pt x="0" y="2771"/>
                  </a:lnTo>
                  <a:lnTo>
                    <a:pt x="320" y="4475"/>
                  </a:lnTo>
                  <a:lnTo>
                    <a:pt x="427" y="5114"/>
                  </a:lnTo>
                  <a:lnTo>
                    <a:pt x="640" y="5434"/>
                  </a:lnTo>
                  <a:lnTo>
                    <a:pt x="640" y="5434"/>
                  </a:lnTo>
                  <a:lnTo>
                    <a:pt x="959" y="5541"/>
                  </a:lnTo>
                  <a:lnTo>
                    <a:pt x="1172" y="5541"/>
                  </a:lnTo>
                  <a:lnTo>
                    <a:pt x="1172" y="5541"/>
                  </a:lnTo>
                  <a:lnTo>
                    <a:pt x="1492" y="5541"/>
                  </a:lnTo>
                  <a:lnTo>
                    <a:pt x="1812" y="5434"/>
                  </a:lnTo>
                  <a:lnTo>
                    <a:pt x="2025" y="5221"/>
                  </a:lnTo>
                  <a:lnTo>
                    <a:pt x="2131" y="5114"/>
                  </a:lnTo>
                  <a:lnTo>
                    <a:pt x="2131" y="5114"/>
                  </a:lnTo>
                  <a:lnTo>
                    <a:pt x="2238" y="2771"/>
                  </a:lnTo>
                  <a:lnTo>
                    <a:pt x="2238" y="1172"/>
                  </a:lnTo>
                  <a:lnTo>
                    <a:pt x="2131" y="320"/>
                  </a:lnTo>
                  <a:lnTo>
                    <a:pt x="2131" y="320"/>
                  </a:lnTo>
                  <a:lnTo>
                    <a:pt x="1918" y="107"/>
                  </a:lnTo>
                  <a:lnTo>
                    <a:pt x="1705" y="0"/>
                  </a:lnTo>
                  <a:lnTo>
                    <a:pt x="10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23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23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23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23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23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9" name="Google Shape;2179;p23"/>
          <p:cNvGrpSpPr/>
          <p:nvPr/>
        </p:nvGrpSpPr>
        <p:grpSpPr>
          <a:xfrm>
            <a:off x="8157076" y="2881439"/>
            <a:ext cx="984524" cy="2106122"/>
            <a:chOff x="-2306975" y="-1486200"/>
            <a:chExt cx="1429125" cy="3057225"/>
          </a:xfrm>
        </p:grpSpPr>
        <p:sp>
          <p:nvSpPr>
            <p:cNvPr id="2180" name="Google Shape;2180;p23"/>
            <p:cNvSpPr/>
            <p:nvPr/>
          </p:nvSpPr>
          <p:spPr>
            <a:xfrm>
              <a:off x="-1840526" y="1442325"/>
              <a:ext cx="804600" cy="1287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1" name="Google Shape;2181;p23"/>
            <p:cNvGrpSpPr/>
            <p:nvPr/>
          </p:nvGrpSpPr>
          <p:grpSpPr>
            <a:xfrm>
              <a:off x="-2306975" y="-1486200"/>
              <a:ext cx="1429125" cy="3004725"/>
              <a:chOff x="-2306975" y="-1486200"/>
              <a:chExt cx="1429125" cy="3004725"/>
            </a:xfrm>
          </p:grpSpPr>
          <p:sp>
            <p:nvSpPr>
              <p:cNvPr id="2182" name="Google Shape;2182;p23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extrusionOk="0">
                    <a:moveTo>
                      <a:pt x="1" y="0"/>
                    </a:moveTo>
                    <a:lnTo>
                      <a:pt x="77" y="837"/>
                    </a:lnTo>
                    <a:lnTo>
                      <a:pt x="286" y="3045"/>
                    </a:lnTo>
                    <a:lnTo>
                      <a:pt x="438" y="4548"/>
                    </a:lnTo>
                    <a:lnTo>
                      <a:pt x="629" y="6261"/>
                    </a:lnTo>
                    <a:lnTo>
                      <a:pt x="838" y="8107"/>
                    </a:lnTo>
                    <a:lnTo>
                      <a:pt x="1104" y="10048"/>
                    </a:lnTo>
                    <a:lnTo>
                      <a:pt x="1371" y="12027"/>
                    </a:lnTo>
                    <a:lnTo>
                      <a:pt x="1694" y="14006"/>
                    </a:lnTo>
                    <a:lnTo>
                      <a:pt x="2037" y="15928"/>
                    </a:lnTo>
                    <a:lnTo>
                      <a:pt x="2227" y="16860"/>
                    </a:lnTo>
                    <a:lnTo>
                      <a:pt x="2417" y="17754"/>
                    </a:lnTo>
                    <a:lnTo>
                      <a:pt x="2608" y="18592"/>
                    </a:lnTo>
                    <a:lnTo>
                      <a:pt x="2817" y="19410"/>
                    </a:lnTo>
                    <a:lnTo>
                      <a:pt x="3026" y="20171"/>
                    </a:lnTo>
                    <a:lnTo>
                      <a:pt x="3236" y="20856"/>
                    </a:lnTo>
                    <a:lnTo>
                      <a:pt x="3464" y="21503"/>
                    </a:lnTo>
                    <a:lnTo>
                      <a:pt x="3692" y="22055"/>
                    </a:lnTo>
                    <a:lnTo>
                      <a:pt x="3940" y="22550"/>
                    </a:lnTo>
                    <a:lnTo>
                      <a:pt x="4054" y="22759"/>
                    </a:lnTo>
                    <a:lnTo>
                      <a:pt x="4187" y="22949"/>
                    </a:lnTo>
                    <a:lnTo>
                      <a:pt x="4454" y="23330"/>
                    </a:lnTo>
                    <a:lnTo>
                      <a:pt x="4777" y="23730"/>
                    </a:lnTo>
                    <a:lnTo>
                      <a:pt x="5120" y="24148"/>
                    </a:lnTo>
                    <a:lnTo>
                      <a:pt x="5500" y="24586"/>
                    </a:lnTo>
                    <a:lnTo>
                      <a:pt x="6376" y="25537"/>
                    </a:lnTo>
                    <a:lnTo>
                      <a:pt x="7346" y="26546"/>
                    </a:lnTo>
                    <a:lnTo>
                      <a:pt x="8393" y="27592"/>
                    </a:lnTo>
                    <a:lnTo>
                      <a:pt x="9477" y="28658"/>
                    </a:lnTo>
                    <a:lnTo>
                      <a:pt x="10600" y="29705"/>
                    </a:lnTo>
                    <a:lnTo>
                      <a:pt x="11723" y="30751"/>
                    </a:lnTo>
                    <a:lnTo>
                      <a:pt x="13816" y="32654"/>
                    </a:lnTo>
                    <a:lnTo>
                      <a:pt x="15586" y="34215"/>
                    </a:lnTo>
                    <a:lnTo>
                      <a:pt x="17241" y="35661"/>
                    </a:lnTo>
                    <a:lnTo>
                      <a:pt x="17317" y="35166"/>
                    </a:lnTo>
                    <a:lnTo>
                      <a:pt x="17374" y="34595"/>
                    </a:lnTo>
                    <a:lnTo>
                      <a:pt x="17432" y="33796"/>
                    </a:lnTo>
                    <a:lnTo>
                      <a:pt x="17489" y="32826"/>
                    </a:lnTo>
                    <a:lnTo>
                      <a:pt x="17527" y="31703"/>
                    </a:lnTo>
                    <a:lnTo>
                      <a:pt x="17527" y="30428"/>
                    </a:lnTo>
                    <a:lnTo>
                      <a:pt x="17508" y="29743"/>
                    </a:lnTo>
                    <a:lnTo>
                      <a:pt x="17489" y="29020"/>
                    </a:lnTo>
                    <a:lnTo>
                      <a:pt x="17451" y="28278"/>
                    </a:lnTo>
                    <a:lnTo>
                      <a:pt x="17393" y="27516"/>
                    </a:lnTo>
                    <a:lnTo>
                      <a:pt x="17336" y="26736"/>
                    </a:lnTo>
                    <a:lnTo>
                      <a:pt x="17241" y="25937"/>
                    </a:lnTo>
                    <a:lnTo>
                      <a:pt x="17127" y="25119"/>
                    </a:lnTo>
                    <a:lnTo>
                      <a:pt x="17013" y="24281"/>
                    </a:lnTo>
                    <a:lnTo>
                      <a:pt x="16861" y="23425"/>
                    </a:lnTo>
                    <a:lnTo>
                      <a:pt x="16689" y="22569"/>
                    </a:lnTo>
                    <a:lnTo>
                      <a:pt x="16480" y="21712"/>
                    </a:lnTo>
                    <a:lnTo>
                      <a:pt x="16252" y="20856"/>
                    </a:lnTo>
                    <a:lnTo>
                      <a:pt x="16004" y="19981"/>
                    </a:lnTo>
                    <a:lnTo>
                      <a:pt x="15719" y="19124"/>
                    </a:lnTo>
                    <a:lnTo>
                      <a:pt x="15414" y="18249"/>
                    </a:lnTo>
                    <a:lnTo>
                      <a:pt x="15053" y="17393"/>
                    </a:lnTo>
                    <a:lnTo>
                      <a:pt x="14672" y="16556"/>
                    </a:lnTo>
                    <a:lnTo>
                      <a:pt x="14273" y="15718"/>
                    </a:lnTo>
                    <a:lnTo>
                      <a:pt x="13816" y="14881"/>
                    </a:lnTo>
                    <a:lnTo>
                      <a:pt x="13340" y="14063"/>
                    </a:lnTo>
                    <a:lnTo>
                      <a:pt x="12845" y="13263"/>
                    </a:lnTo>
                    <a:lnTo>
                      <a:pt x="12332" y="12483"/>
                    </a:lnTo>
                    <a:lnTo>
                      <a:pt x="11780" y="11722"/>
                    </a:lnTo>
                    <a:lnTo>
                      <a:pt x="11228" y="10961"/>
                    </a:lnTo>
                    <a:lnTo>
                      <a:pt x="10657" y="10219"/>
                    </a:lnTo>
                    <a:lnTo>
                      <a:pt x="10086" y="9515"/>
                    </a:lnTo>
                    <a:lnTo>
                      <a:pt x="9496" y="8811"/>
                    </a:lnTo>
                    <a:lnTo>
                      <a:pt x="8906" y="8126"/>
                    </a:lnTo>
                    <a:lnTo>
                      <a:pt x="8317" y="7479"/>
                    </a:lnTo>
                    <a:lnTo>
                      <a:pt x="7727" y="6832"/>
                    </a:lnTo>
                    <a:lnTo>
                      <a:pt x="7137" y="6223"/>
                    </a:lnTo>
                    <a:lnTo>
                      <a:pt x="6547" y="5633"/>
                    </a:lnTo>
                    <a:lnTo>
                      <a:pt x="5405" y="4529"/>
                    </a:lnTo>
                    <a:lnTo>
                      <a:pt x="4320" y="3520"/>
                    </a:lnTo>
                    <a:lnTo>
                      <a:pt x="3293" y="2626"/>
                    </a:lnTo>
                    <a:lnTo>
                      <a:pt x="2379" y="1865"/>
                    </a:lnTo>
                    <a:lnTo>
                      <a:pt x="1580" y="1218"/>
                    </a:lnTo>
                    <a:lnTo>
                      <a:pt x="914" y="685"/>
                    </a:lnTo>
                    <a:lnTo>
                      <a:pt x="419" y="3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3" name="Google Shape;2183;p23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fill="none" extrusionOk="0">
                    <a:moveTo>
                      <a:pt x="17241" y="35661"/>
                    </a:moveTo>
                    <a:lnTo>
                      <a:pt x="17241" y="35661"/>
                    </a:lnTo>
                    <a:lnTo>
                      <a:pt x="15586" y="34215"/>
                    </a:lnTo>
                    <a:lnTo>
                      <a:pt x="13816" y="32654"/>
                    </a:lnTo>
                    <a:lnTo>
                      <a:pt x="11723" y="30751"/>
                    </a:lnTo>
                    <a:lnTo>
                      <a:pt x="10600" y="29705"/>
                    </a:lnTo>
                    <a:lnTo>
                      <a:pt x="9477" y="28658"/>
                    </a:lnTo>
                    <a:lnTo>
                      <a:pt x="8393" y="27592"/>
                    </a:lnTo>
                    <a:lnTo>
                      <a:pt x="7346" y="26546"/>
                    </a:lnTo>
                    <a:lnTo>
                      <a:pt x="6376" y="25537"/>
                    </a:lnTo>
                    <a:lnTo>
                      <a:pt x="5500" y="24586"/>
                    </a:lnTo>
                    <a:lnTo>
                      <a:pt x="5120" y="24148"/>
                    </a:lnTo>
                    <a:lnTo>
                      <a:pt x="4777" y="23730"/>
                    </a:lnTo>
                    <a:lnTo>
                      <a:pt x="4454" y="23330"/>
                    </a:lnTo>
                    <a:lnTo>
                      <a:pt x="4187" y="22949"/>
                    </a:lnTo>
                    <a:lnTo>
                      <a:pt x="4187" y="22949"/>
                    </a:lnTo>
                    <a:lnTo>
                      <a:pt x="4054" y="22759"/>
                    </a:lnTo>
                    <a:lnTo>
                      <a:pt x="3940" y="22550"/>
                    </a:lnTo>
                    <a:lnTo>
                      <a:pt x="3692" y="22055"/>
                    </a:lnTo>
                    <a:lnTo>
                      <a:pt x="3464" y="21503"/>
                    </a:lnTo>
                    <a:lnTo>
                      <a:pt x="3236" y="20856"/>
                    </a:lnTo>
                    <a:lnTo>
                      <a:pt x="3026" y="20171"/>
                    </a:lnTo>
                    <a:lnTo>
                      <a:pt x="2817" y="19410"/>
                    </a:lnTo>
                    <a:lnTo>
                      <a:pt x="2608" y="18592"/>
                    </a:lnTo>
                    <a:lnTo>
                      <a:pt x="2417" y="17754"/>
                    </a:lnTo>
                    <a:lnTo>
                      <a:pt x="2227" y="16860"/>
                    </a:lnTo>
                    <a:lnTo>
                      <a:pt x="2037" y="15928"/>
                    </a:lnTo>
                    <a:lnTo>
                      <a:pt x="1694" y="14006"/>
                    </a:lnTo>
                    <a:lnTo>
                      <a:pt x="1371" y="12027"/>
                    </a:lnTo>
                    <a:lnTo>
                      <a:pt x="1104" y="10048"/>
                    </a:lnTo>
                    <a:lnTo>
                      <a:pt x="838" y="8107"/>
                    </a:lnTo>
                    <a:lnTo>
                      <a:pt x="629" y="6261"/>
                    </a:lnTo>
                    <a:lnTo>
                      <a:pt x="438" y="4548"/>
                    </a:lnTo>
                    <a:lnTo>
                      <a:pt x="286" y="3045"/>
                    </a:lnTo>
                    <a:lnTo>
                      <a:pt x="77" y="837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19" y="324"/>
                    </a:lnTo>
                    <a:lnTo>
                      <a:pt x="914" y="685"/>
                    </a:lnTo>
                    <a:lnTo>
                      <a:pt x="1580" y="1218"/>
                    </a:lnTo>
                    <a:lnTo>
                      <a:pt x="2379" y="1865"/>
                    </a:lnTo>
                    <a:lnTo>
                      <a:pt x="3293" y="2626"/>
                    </a:lnTo>
                    <a:lnTo>
                      <a:pt x="4320" y="3520"/>
                    </a:lnTo>
                    <a:lnTo>
                      <a:pt x="5405" y="4529"/>
                    </a:lnTo>
                    <a:lnTo>
                      <a:pt x="6547" y="5633"/>
                    </a:lnTo>
                    <a:lnTo>
                      <a:pt x="7137" y="6223"/>
                    </a:lnTo>
                    <a:lnTo>
                      <a:pt x="7727" y="6832"/>
                    </a:lnTo>
                    <a:lnTo>
                      <a:pt x="8317" y="7479"/>
                    </a:lnTo>
                    <a:lnTo>
                      <a:pt x="8906" y="8126"/>
                    </a:lnTo>
                    <a:lnTo>
                      <a:pt x="9496" y="8811"/>
                    </a:lnTo>
                    <a:lnTo>
                      <a:pt x="10086" y="9515"/>
                    </a:lnTo>
                    <a:lnTo>
                      <a:pt x="10657" y="10219"/>
                    </a:lnTo>
                    <a:lnTo>
                      <a:pt x="11228" y="10961"/>
                    </a:lnTo>
                    <a:lnTo>
                      <a:pt x="11780" y="11722"/>
                    </a:lnTo>
                    <a:lnTo>
                      <a:pt x="12332" y="12483"/>
                    </a:lnTo>
                    <a:lnTo>
                      <a:pt x="12845" y="13263"/>
                    </a:lnTo>
                    <a:lnTo>
                      <a:pt x="13340" y="14063"/>
                    </a:lnTo>
                    <a:lnTo>
                      <a:pt x="13816" y="14881"/>
                    </a:lnTo>
                    <a:lnTo>
                      <a:pt x="14273" y="15718"/>
                    </a:lnTo>
                    <a:lnTo>
                      <a:pt x="14273" y="15718"/>
                    </a:lnTo>
                    <a:lnTo>
                      <a:pt x="14672" y="16556"/>
                    </a:lnTo>
                    <a:lnTo>
                      <a:pt x="15053" y="17393"/>
                    </a:lnTo>
                    <a:lnTo>
                      <a:pt x="15414" y="18249"/>
                    </a:lnTo>
                    <a:lnTo>
                      <a:pt x="15719" y="19124"/>
                    </a:lnTo>
                    <a:lnTo>
                      <a:pt x="16004" y="19981"/>
                    </a:lnTo>
                    <a:lnTo>
                      <a:pt x="16252" y="20856"/>
                    </a:lnTo>
                    <a:lnTo>
                      <a:pt x="16480" y="21712"/>
                    </a:lnTo>
                    <a:lnTo>
                      <a:pt x="16689" y="22569"/>
                    </a:lnTo>
                    <a:lnTo>
                      <a:pt x="16861" y="23425"/>
                    </a:lnTo>
                    <a:lnTo>
                      <a:pt x="17013" y="24281"/>
                    </a:lnTo>
                    <a:lnTo>
                      <a:pt x="17127" y="25119"/>
                    </a:lnTo>
                    <a:lnTo>
                      <a:pt x="17241" y="25937"/>
                    </a:lnTo>
                    <a:lnTo>
                      <a:pt x="17336" y="26736"/>
                    </a:lnTo>
                    <a:lnTo>
                      <a:pt x="17393" y="27516"/>
                    </a:lnTo>
                    <a:lnTo>
                      <a:pt x="17451" y="28278"/>
                    </a:lnTo>
                    <a:lnTo>
                      <a:pt x="17489" y="29020"/>
                    </a:lnTo>
                    <a:lnTo>
                      <a:pt x="17508" y="29743"/>
                    </a:lnTo>
                    <a:lnTo>
                      <a:pt x="17527" y="30428"/>
                    </a:lnTo>
                    <a:lnTo>
                      <a:pt x="17527" y="31703"/>
                    </a:lnTo>
                    <a:lnTo>
                      <a:pt x="17489" y="32826"/>
                    </a:lnTo>
                    <a:lnTo>
                      <a:pt x="17432" y="33796"/>
                    </a:lnTo>
                    <a:lnTo>
                      <a:pt x="17374" y="34595"/>
                    </a:lnTo>
                    <a:lnTo>
                      <a:pt x="17317" y="35166"/>
                    </a:lnTo>
                    <a:lnTo>
                      <a:pt x="17241" y="3566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4" name="Google Shape;2184;p23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extrusionOk="0">
                    <a:moveTo>
                      <a:pt x="1" y="0"/>
                    </a:move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23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23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extrusionOk="0">
                    <a:moveTo>
                      <a:pt x="743" y="0"/>
                    </a:moveTo>
                    <a:lnTo>
                      <a:pt x="666" y="952"/>
                    </a:lnTo>
                    <a:lnTo>
                      <a:pt x="495" y="3464"/>
                    </a:lnTo>
                    <a:lnTo>
                      <a:pt x="400" y="5176"/>
                    </a:lnTo>
                    <a:lnTo>
                      <a:pt x="305" y="7117"/>
                    </a:lnTo>
                    <a:lnTo>
                      <a:pt x="210" y="9230"/>
                    </a:lnTo>
                    <a:lnTo>
                      <a:pt x="115" y="11456"/>
                    </a:lnTo>
                    <a:lnTo>
                      <a:pt x="38" y="13721"/>
                    </a:lnTo>
                    <a:lnTo>
                      <a:pt x="0" y="16004"/>
                    </a:lnTo>
                    <a:lnTo>
                      <a:pt x="0" y="18211"/>
                    </a:lnTo>
                    <a:lnTo>
                      <a:pt x="19" y="19277"/>
                    </a:lnTo>
                    <a:lnTo>
                      <a:pt x="38" y="20305"/>
                    </a:lnTo>
                    <a:lnTo>
                      <a:pt x="77" y="21294"/>
                    </a:lnTo>
                    <a:lnTo>
                      <a:pt x="115" y="22246"/>
                    </a:lnTo>
                    <a:lnTo>
                      <a:pt x="191" y="23121"/>
                    </a:lnTo>
                    <a:lnTo>
                      <a:pt x="267" y="23939"/>
                    </a:lnTo>
                    <a:lnTo>
                      <a:pt x="362" y="24681"/>
                    </a:lnTo>
                    <a:lnTo>
                      <a:pt x="457" y="25347"/>
                    </a:lnTo>
                    <a:lnTo>
                      <a:pt x="590" y="25937"/>
                    </a:lnTo>
                    <a:lnTo>
                      <a:pt x="666" y="26185"/>
                    </a:lnTo>
                    <a:lnTo>
                      <a:pt x="743" y="26413"/>
                    </a:lnTo>
                    <a:lnTo>
                      <a:pt x="1085" y="27384"/>
                    </a:lnTo>
                    <a:lnTo>
                      <a:pt x="1504" y="28506"/>
                    </a:lnTo>
                    <a:lnTo>
                      <a:pt x="2512" y="31075"/>
                    </a:lnTo>
                    <a:lnTo>
                      <a:pt x="3635" y="33892"/>
                    </a:lnTo>
                    <a:lnTo>
                      <a:pt x="4796" y="36727"/>
                    </a:lnTo>
                    <a:lnTo>
                      <a:pt x="6756" y="41522"/>
                    </a:lnTo>
                    <a:lnTo>
                      <a:pt x="7612" y="43539"/>
                    </a:lnTo>
                    <a:lnTo>
                      <a:pt x="7650" y="43007"/>
                    </a:lnTo>
                    <a:lnTo>
                      <a:pt x="7783" y="41560"/>
                    </a:lnTo>
                    <a:lnTo>
                      <a:pt x="7936" y="39391"/>
                    </a:lnTo>
                    <a:lnTo>
                      <a:pt x="8012" y="38078"/>
                    </a:lnTo>
                    <a:lnTo>
                      <a:pt x="8069" y="36651"/>
                    </a:lnTo>
                    <a:lnTo>
                      <a:pt x="8126" y="35147"/>
                    </a:lnTo>
                    <a:lnTo>
                      <a:pt x="8164" y="33568"/>
                    </a:lnTo>
                    <a:lnTo>
                      <a:pt x="8164" y="31951"/>
                    </a:lnTo>
                    <a:lnTo>
                      <a:pt x="8145" y="30295"/>
                    </a:lnTo>
                    <a:lnTo>
                      <a:pt x="8107" y="28659"/>
                    </a:lnTo>
                    <a:lnTo>
                      <a:pt x="8050" y="27840"/>
                    </a:lnTo>
                    <a:lnTo>
                      <a:pt x="8012" y="27041"/>
                    </a:lnTo>
                    <a:lnTo>
                      <a:pt x="7936" y="26261"/>
                    </a:lnTo>
                    <a:lnTo>
                      <a:pt x="7859" y="25481"/>
                    </a:lnTo>
                    <a:lnTo>
                      <a:pt x="7783" y="24719"/>
                    </a:lnTo>
                    <a:lnTo>
                      <a:pt x="7669" y="23996"/>
                    </a:lnTo>
                    <a:lnTo>
                      <a:pt x="7555" y="23235"/>
                    </a:lnTo>
                    <a:lnTo>
                      <a:pt x="7403" y="22455"/>
                    </a:lnTo>
                    <a:lnTo>
                      <a:pt x="7231" y="21618"/>
                    </a:lnTo>
                    <a:lnTo>
                      <a:pt x="7041" y="20742"/>
                    </a:lnTo>
                    <a:lnTo>
                      <a:pt x="6604" y="18916"/>
                    </a:lnTo>
                    <a:lnTo>
                      <a:pt x="6109" y="16994"/>
                    </a:lnTo>
                    <a:lnTo>
                      <a:pt x="5557" y="15015"/>
                    </a:lnTo>
                    <a:lnTo>
                      <a:pt x="4967" y="13016"/>
                    </a:lnTo>
                    <a:lnTo>
                      <a:pt x="4377" y="11037"/>
                    </a:lnTo>
                    <a:lnTo>
                      <a:pt x="3768" y="9096"/>
                    </a:lnTo>
                    <a:lnTo>
                      <a:pt x="3178" y="7270"/>
                    </a:lnTo>
                    <a:lnTo>
                      <a:pt x="2626" y="5557"/>
                    </a:lnTo>
                    <a:lnTo>
                      <a:pt x="1656" y="2665"/>
                    </a:lnTo>
                    <a:lnTo>
                      <a:pt x="990" y="724"/>
                    </a:lnTo>
                    <a:lnTo>
                      <a:pt x="743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23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fill="none" extrusionOk="0">
                    <a:moveTo>
                      <a:pt x="7612" y="43539"/>
                    </a:moveTo>
                    <a:lnTo>
                      <a:pt x="7612" y="43539"/>
                    </a:lnTo>
                    <a:lnTo>
                      <a:pt x="6756" y="41522"/>
                    </a:lnTo>
                    <a:lnTo>
                      <a:pt x="4796" y="36727"/>
                    </a:lnTo>
                    <a:lnTo>
                      <a:pt x="3635" y="33892"/>
                    </a:lnTo>
                    <a:lnTo>
                      <a:pt x="2512" y="31075"/>
                    </a:lnTo>
                    <a:lnTo>
                      <a:pt x="1504" y="28506"/>
                    </a:lnTo>
                    <a:lnTo>
                      <a:pt x="1085" y="27384"/>
                    </a:lnTo>
                    <a:lnTo>
                      <a:pt x="743" y="26413"/>
                    </a:lnTo>
                    <a:lnTo>
                      <a:pt x="743" y="26413"/>
                    </a:lnTo>
                    <a:lnTo>
                      <a:pt x="666" y="26185"/>
                    </a:lnTo>
                    <a:lnTo>
                      <a:pt x="590" y="25937"/>
                    </a:lnTo>
                    <a:lnTo>
                      <a:pt x="457" y="25347"/>
                    </a:lnTo>
                    <a:lnTo>
                      <a:pt x="362" y="24681"/>
                    </a:lnTo>
                    <a:lnTo>
                      <a:pt x="267" y="23939"/>
                    </a:lnTo>
                    <a:lnTo>
                      <a:pt x="191" y="23121"/>
                    </a:lnTo>
                    <a:lnTo>
                      <a:pt x="115" y="22246"/>
                    </a:lnTo>
                    <a:lnTo>
                      <a:pt x="77" y="21294"/>
                    </a:lnTo>
                    <a:lnTo>
                      <a:pt x="38" y="20305"/>
                    </a:lnTo>
                    <a:lnTo>
                      <a:pt x="19" y="19277"/>
                    </a:lnTo>
                    <a:lnTo>
                      <a:pt x="0" y="18211"/>
                    </a:lnTo>
                    <a:lnTo>
                      <a:pt x="0" y="16004"/>
                    </a:lnTo>
                    <a:lnTo>
                      <a:pt x="38" y="13721"/>
                    </a:lnTo>
                    <a:lnTo>
                      <a:pt x="115" y="11456"/>
                    </a:lnTo>
                    <a:lnTo>
                      <a:pt x="210" y="9230"/>
                    </a:lnTo>
                    <a:lnTo>
                      <a:pt x="305" y="7117"/>
                    </a:lnTo>
                    <a:lnTo>
                      <a:pt x="400" y="5176"/>
                    </a:lnTo>
                    <a:lnTo>
                      <a:pt x="495" y="3464"/>
                    </a:lnTo>
                    <a:lnTo>
                      <a:pt x="666" y="952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990" y="724"/>
                    </a:lnTo>
                    <a:lnTo>
                      <a:pt x="1656" y="2665"/>
                    </a:lnTo>
                    <a:lnTo>
                      <a:pt x="2626" y="5557"/>
                    </a:lnTo>
                    <a:lnTo>
                      <a:pt x="3178" y="7270"/>
                    </a:lnTo>
                    <a:lnTo>
                      <a:pt x="3768" y="9096"/>
                    </a:lnTo>
                    <a:lnTo>
                      <a:pt x="4377" y="11037"/>
                    </a:lnTo>
                    <a:lnTo>
                      <a:pt x="4967" y="13016"/>
                    </a:lnTo>
                    <a:lnTo>
                      <a:pt x="5557" y="15015"/>
                    </a:lnTo>
                    <a:lnTo>
                      <a:pt x="6109" y="16994"/>
                    </a:lnTo>
                    <a:lnTo>
                      <a:pt x="6604" y="18916"/>
                    </a:lnTo>
                    <a:lnTo>
                      <a:pt x="7041" y="20742"/>
                    </a:lnTo>
                    <a:lnTo>
                      <a:pt x="7231" y="21618"/>
                    </a:lnTo>
                    <a:lnTo>
                      <a:pt x="7403" y="22455"/>
                    </a:lnTo>
                    <a:lnTo>
                      <a:pt x="7555" y="23235"/>
                    </a:lnTo>
                    <a:lnTo>
                      <a:pt x="7669" y="23996"/>
                    </a:lnTo>
                    <a:lnTo>
                      <a:pt x="7669" y="23996"/>
                    </a:lnTo>
                    <a:lnTo>
                      <a:pt x="7783" y="24719"/>
                    </a:lnTo>
                    <a:lnTo>
                      <a:pt x="7859" y="25481"/>
                    </a:lnTo>
                    <a:lnTo>
                      <a:pt x="7936" y="26261"/>
                    </a:lnTo>
                    <a:lnTo>
                      <a:pt x="8012" y="27041"/>
                    </a:lnTo>
                    <a:lnTo>
                      <a:pt x="8050" y="27840"/>
                    </a:lnTo>
                    <a:lnTo>
                      <a:pt x="8107" y="28659"/>
                    </a:lnTo>
                    <a:lnTo>
                      <a:pt x="8145" y="30295"/>
                    </a:lnTo>
                    <a:lnTo>
                      <a:pt x="8164" y="31951"/>
                    </a:lnTo>
                    <a:lnTo>
                      <a:pt x="8164" y="33568"/>
                    </a:lnTo>
                    <a:lnTo>
                      <a:pt x="8126" y="35147"/>
                    </a:lnTo>
                    <a:lnTo>
                      <a:pt x="8069" y="36651"/>
                    </a:lnTo>
                    <a:lnTo>
                      <a:pt x="8012" y="38078"/>
                    </a:lnTo>
                    <a:lnTo>
                      <a:pt x="7936" y="39391"/>
                    </a:lnTo>
                    <a:lnTo>
                      <a:pt x="7783" y="41560"/>
                    </a:lnTo>
                    <a:lnTo>
                      <a:pt x="7650" y="43007"/>
                    </a:lnTo>
                    <a:lnTo>
                      <a:pt x="7612" y="4353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23"/>
              <p:cNvSpPr/>
              <p:nvPr/>
            </p:nvSpPr>
            <p:spPr>
              <a:xfrm>
                <a:off x="-1623350" y="-876325"/>
                <a:ext cx="18365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3540" extrusionOk="0">
                    <a:moveTo>
                      <a:pt x="1" y="0"/>
                    </a:moveTo>
                    <a:lnTo>
                      <a:pt x="1884" y="11361"/>
                    </a:lnTo>
                    <a:lnTo>
                      <a:pt x="3293" y="19924"/>
                    </a:lnTo>
                    <a:lnTo>
                      <a:pt x="3825" y="23273"/>
                    </a:lnTo>
                    <a:lnTo>
                      <a:pt x="4149" y="25385"/>
                    </a:lnTo>
                    <a:lnTo>
                      <a:pt x="4777" y="29724"/>
                    </a:lnTo>
                    <a:lnTo>
                      <a:pt x="5690" y="35794"/>
                    </a:lnTo>
                    <a:lnTo>
                      <a:pt x="6870" y="43539"/>
                    </a:lnTo>
                    <a:lnTo>
                      <a:pt x="6908" y="43045"/>
                    </a:lnTo>
                    <a:lnTo>
                      <a:pt x="7022" y="41655"/>
                    </a:lnTo>
                    <a:lnTo>
                      <a:pt x="7155" y="39600"/>
                    </a:lnTo>
                    <a:lnTo>
                      <a:pt x="7213" y="38363"/>
                    </a:lnTo>
                    <a:lnTo>
                      <a:pt x="7270" y="37012"/>
                    </a:lnTo>
                    <a:lnTo>
                      <a:pt x="7308" y="35585"/>
                    </a:lnTo>
                    <a:lnTo>
                      <a:pt x="7346" y="34120"/>
                    </a:lnTo>
                    <a:lnTo>
                      <a:pt x="7346" y="32598"/>
                    </a:lnTo>
                    <a:lnTo>
                      <a:pt x="7327" y="31056"/>
                    </a:lnTo>
                    <a:lnTo>
                      <a:pt x="7270" y="29534"/>
                    </a:lnTo>
                    <a:lnTo>
                      <a:pt x="7175" y="28050"/>
                    </a:lnTo>
                    <a:lnTo>
                      <a:pt x="7117" y="27307"/>
                    </a:lnTo>
                    <a:lnTo>
                      <a:pt x="7041" y="26603"/>
                    </a:lnTo>
                    <a:lnTo>
                      <a:pt x="6965" y="25918"/>
                    </a:lnTo>
                    <a:lnTo>
                      <a:pt x="6870" y="25252"/>
                    </a:lnTo>
                    <a:lnTo>
                      <a:pt x="6737" y="24548"/>
                    </a:lnTo>
                    <a:lnTo>
                      <a:pt x="6604" y="23806"/>
                    </a:lnTo>
                    <a:lnTo>
                      <a:pt x="6242" y="22151"/>
                    </a:lnTo>
                    <a:lnTo>
                      <a:pt x="5823" y="20324"/>
                    </a:lnTo>
                    <a:lnTo>
                      <a:pt x="5329" y="18345"/>
                    </a:lnTo>
                    <a:lnTo>
                      <a:pt x="4777" y="16290"/>
                    </a:lnTo>
                    <a:lnTo>
                      <a:pt x="4206" y="14177"/>
                    </a:lnTo>
                    <a:lnTo>
                      <a:pt x="3616" y="12065"/>
                    </a:lnTo>
                    <a:lnTo>
                      <a:pt x="3007" y="9991"/>
                    </a:lnTo>
                    <a:lnTo>
                      <a:pt x="1884" y="6147"/>
                    </a:lnTo>
                    <a:lnTo>
                      <a:pt x="914" y="296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23"/>
              <p:cNvSpPr/>
              <p:nvPr/>
            </p:nvSpPr>
            <p:spPr>
              <a:xfrm>
                <a:off x="-1761775" y="740200"/>
                <a:ext cx="626550" cy="778325"/>
              </a:xfrm>
              <a:custGeom>
                <a:avLst/>
                <a:gdLst/>
                <a:ahLst/>
                <a:cxnLst/>
                <a:rect l="l" t="t" r="r" b="b"/>
                <a:pathLst>
                  <a:path w="25062" h="31133" extrusionOk="0">
                    <a:moveTo>
                      <a:pt x="0" y="1"/>
                    </a:moveTo>
                    <a:lnTo>
                      <a:pt x="1922" y="31133"/>
                    </a:lnTo>
                    <a:lnTo>
                      <a:pt x="23082" y="31133"/>
                    </a:lnTo>
                    <a:lnTo>
                      <a:pt x="250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23"/>
              <p:cNvSpPr/>
              <p:nvPr/>
            </p:nvSpPr>
            <p:spPr>
              <a:xfrm>
                <a:off x="-1295100" y="789200"/>
                <a:ext cx="32850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1590" extrusionOk="0">
                    <a:moveTo>
                      <a:pt x="743" y="1"/>
                    </a:moveTo>
                    <a:lnTo>
                      <a:pt x="667" y="267"/>
                    </a:lnTo>
                    <a:lnTo>
                      <a:pt x="495" y="1028"/>
                    </a:lnTo>
                    <a:lnTo>
                      <a:pt x="400" y="1580"/>
                    </a:lnTo>
                    <a:lnTo>
                      <a:pt x="286" y="2208"/>
                    </a:lnTo>
                    <a:lnTo>
                      <a:pt x="191" y="2931"/>
                    </a:lnTo>
                    <a:lnTo>
                      <a:pt x="115" y="3731"/>
                    </a:lnTo>
                    <a:lnTo>
                      <a:pt x="39" y="4587"/>
                    </a:lnTo>
                    <a:lnTo>
                      <a:pt x="1" y="5500"/>
                    </a:lnTo>
                    <a:lnTo>
                      <a:pt x="1" y="6452"/>
                    </a:lnTo>
                    <a:lnTo>
                      <a:pt x="1" y="6947"/>
                    </a:lnTo>
                    <a:lnTo>
                      <a:pt x="20" y="7441"/>
                    </a:lnTo>
                    <a:lnTo>
                      <a:pt x="58" y="7955"/>
                    </a:lnTo>
                    <a:lnTo>
                      <a:pt x="115" y="8469"/>
                    </a:lnTo>
                    <a:lnTo>
                      <a:pt x="172" y="8983"/>
                    </a:lnTo>
                    <a:lnTo>
                      <a:pt x="248" y="9496"/>
                    </a:lnTo>
                    <a:lnTo>
                      <a:pt x="343" y="10029"/>
                    </a:lnTo>
                    <a:lnTo>
                      <a:pt x="457" y="10543"/>
                    </a:lnTo>
                    <a:lnTo>
                      <a:pt x="591" y="11076"/>
                    </a:lnTo>
                    <a:lnTo>
                      <a:pt x="743" y="11590"/>
                    </a:lnTo>
                    <a:lnTo>
                      <a:pt x="800" y="11342"/>
                    </a:lnTo>
                    <a:lnTo>
                      <a:pt x="914" y="10638"/>
                    </a:lnTo>
                    <a:lnTo>
                      <a:pt x="990" y="10143"/>
                    </a:lnTo>
                    <a:lnTo>
                      <a:pt x="1085" y="9554"/>
                    </a:lnTo>
                    <a:lnTo>
                      <a:pt x="1161" y="8868"/>
                    </a:lnTo>
                    <a:lnTo>
                      <a:pt x="1219" y="8107"/>
                    </a:lnTo>
                    <a:lnTo>
                      <a:pt x="1276" y="7270"/>
                    </a:lnTo>
                    <a:lnTo>
                      <a:pt x="1314" y="6376"/>
                    </a:lnTo>
                    <a:lnTo>
                      <a:pt x="1314" y="5405"/>
                    </a:lnTo>
                    <a:lnTo>
                      <a:pt x="1295" y="4397"/>
                    </a:lnTo>
                    <a:lnTo>
                      <a:pt x="1219" y="3350"/>
                    </a:lnTo>
                    <a:lnTo>
                      <a:pt x="1104" y="2265"/>
                    </a:lnTo>
                    <a:lnTo>
                      <a:pt x="1047" y="1713"/>
                    </a:lnTo>
                    <a:lnTo>
                      <a:pt x="952" y="1143"/>
                    </a:lnTo>
                    <a:lnTo>
                      <a:pt x="857" y="572"/>
                    </a:lnTo>
                    <a:lnTo>
                      <a:pt x="743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23"/>
              <p:cNvSpPr/>
              <p:nvPr/>
            </p:nvSpPr>
            <p:spPr>
              <a:xfrm>
                <a:off x="-1708500" y="1023750"/>
                <a:ext cx="17625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1590" extrusionOk="0">
                    <a:moveTo>
                      <a:pt x="210" y="0"/>
                    </a:moveTo>
                    <a:lnTo>
                      <a:pt x="191" y="267"/>
                    </a:lnTo>
                    <a:lnTo>
                      <a:pt x="134" y="1028"/>
                    </a:lnTo>
                    <a:lnTo>
                      <a:pt x="57" y="2208"/>
                    </a:lnTo>
                    <a:lnTo>
                      <a:pt x="19" y="2931"/>
                    </a:lnTo>
                    <a:lnTo>
                      <a:pt x="0" y="3730"/>
                    </a:lnTo>
                    <a:lnTo>
                      <a:pt x="0" y="4586"/>
                    </a:lnTo>
                    <a:lnTo>
                      <a:pt x="0" y="5500"/>
                    </a:lnTo>
                    <a:lnTo>
                      <a:pt x="19" y="6451"/>
                    </a:lnTo>
                    <a:lnTo>
                      <a:pt x="76" y="7460"/>
                    </a:lnTo>
                    <a:lnTo>
                      <a:pt x="153" y="8468"/>
                    </a:lnTo>
                    <a:lnTo>
                      <a:pt x="248" y="9515"/>
                    </a:lnTo>
                    <a:lnTo>
                      <a:pt x="381" y="10542"/>
                    </a:lnTo>
                    <a:lnTo>
                      <a:pt x="552" y="11589"/>
                    </a:lnTo>
                    <a:lnTo>
                      <a:pt x="571" y="11342"/>
                    </a:lnTo>
                    <a:lnTo>
                      <a:pt x="628" y="10638"/>
                    </a:lnTo>
                    <a:lnTo>
                      <a:pt x="666" y="9534"/>
                    </a:lnTo>
                    <a:lnTo>
                      <a:pt x="704" y="8088"/>
                    </a:lnTo>
                    <a:lnTo>
                      <a:pt x="704" y="7250"/>
                    </a:lnTo>
                    <a:lnTo>
                      <a:pt x="685" y="6356"/>
                    </a:lnTo>
                    <a:lnTo>
                      <a:pt x="666" y="5405"/>
                    </a:lnTo>
                    <a:lnTo>
                      <a:pt x="628" y="4396"/>
                    </a:lnTo>
                    <a:lnTo>
                      <a:pt x="552" y="3349"/>
                    </a:lnTo>
                    <a:lnTo>
                      <a:pt x="476" y="2246"/>
                    </a:lnTo>
                    <a:lnTo>
                      <a:pt x="362" y="1142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23"/>
              <p:cNvSpPr/>
              <p:nvPr/>
            </p:nvSpPr>
            <p:spPr>
              <a:xfrm>
                <a:off x="-1284150" y="1117475"/>
                <a:ext cx="12875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4054" extrusionOk="0">
                    <a:moveTo>
                      <a:pt x="210" y="0"/>
                    </a:moveTo>
                    <a:lnTo>
                      <a:pt x="153" y="419"/>
                    </a:lnTo>
                    <a:lnTo>
                      <a:pt x="76" y="856"/>
                    </a:lnTo>
                    <a:lnTo>
                      <a:pt x="19" y="1408"/>
                    </a:lnTo>
                    <a:lnTo>
                      <a:pt x="0" y="2055"/>
                    </a:lnTo>
                    <a:lnTo>
                      <a:pt x="0" y="2398"/>
                    </a:lnTo>
                    <a:lnTo>
                      <a:pt x="0" y="2721"/>
                    </a:lnTo>
                    <a:lnTo>
                      <a:pt x="19" y="3064"/>
                    </a:lnTo>
                    <a:lnTo>
                      <a:pt x="76" y="3406"/>
                    </a:lnTo>
                    <a:lnTo>
                      <a:pt x="134" y="3730"/>
                    </a:lnTo>
                    <a:lnTo>
                      <a:pt x="210" y="4053"/>
                    </a:lnTo>
                    <a:lnTo>
                      <a:pt x="248" y="3977"/>
                    </a:lnTo>
                    <a:lnTo>
                      <a:pt x="305" y="3730"/>
                    </a:lnTo>
                    <a:lnTo>
                      <a:pt x="400" y="3368"/>
                    </a:lnTo>
                    <a:lnTo>
                      <a:pt x="476" y="2854"/>
                    </a:lnTo>
                    <a:lnTo>
                      <a:pt x="495" y="2569"/>
                    </a:lnTo>
                    <a:lnTo>
                      <a:pt x="514" y="2265"/>
                    </a:lnTo>
                    <a:lnTo>
                      <a:pt x="514" y="1922"/>
                    </a:lnTo>
                    <a:lnTo>
                      <a:pt x="514" y="1579"/>
                    </a:lnTo>
                    <a:lnTo>
                      <a:pt x="476" y="1199"/>
                    </a:lnTo>
                    <a:lnTo>
                      <a:pt x="419" y="818"/>
                    </a:lnTo>
                    <a:lnTo>
                      <a:pt x="324" y="419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23"/>
              <p:cNvSpPr/>
              <p:nvPr/>
            </p:nvSpPr>
            <p:spPr>
              <a:xfrm>
                <a:off x="-1690900" y="730700"/>
                <a:ext cx="4976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9905" h="914" extrusionOk="0">
                    <a:moveTo>
                      <a:pt x="9896" y="0"/>
                    </a:moveTo>
                    <a:lnTo>
                      <a:pt x="8145" y="19"/>
                    </a:lnTo>
                    <a:lnTo>
                      <a:pt x="6261" y="57"/>
                    </a:lnTo>
                    <a:lnTo>
                      <a:pt x="4282" y="133"/>
                    </a:lnTo>
                    <a:lnTo>
                      <a:pt x="2189" y="248"/>
                    </a:lnTo>
                    <a:lnTo>
                      <a:pt x="0" y="381"/>
                    </a:lnTo>
                    <a:lnTo>
                      <a:pt x="552" y="419"/>
                    </a:lnTo>
                    <a:lnTo>
                      <a:pt x="2075" y="552"/>
                    </a:lnTo>
                    <a:lnTo>
                      <a:pt x="4339" y="704"/>
                    </a:lnTo>
                    <a:lnTo>
                      <a:pt x="5709" y="761"/>
                    </a:lnTo>
                    <a:lnTo>
                      <a:pt x="7174" y="838"/>
                    </a:lnTo>
                    <a:lnTo>
                      <a:pt x="8735" y="876"/>
                    </a:lnTo>
                    <a:lnTo>
                      <a:pt x="10352" y="914"/>
                    </a:lnTo>
                    <a:lnTo>
                      <a:pt x="12008" y="914"/>
                    </a:lnTo>
                    <a:lnTo>
                      <a:pt x="13682" y="895"/>
                    </a:lnTo>
                    <a:lnTo>
                      <a:pt x="15319" y="819"/>
                    </a:lnTo>
                    <a:lnTo>
                      <a:pt x="16137" y="780"/>
                    </a:lnTo>
                    <a:lnTo>
                      <a:pt x="16917" y="723"/>
                    </a:lnTo>
                    <a:lnTo>
                      <a:pt x="17698" y="647"/>
                    </a:lnTo>
                    <a:lnTo>
                      <a:pt x="18459" y="571"/>
                    </a:lnTo>
                    <a:lnTo>
                      <a:pt x="19201" y="476"/>
                    </a:lnTo>
                    <a:lnTo>
                      <a:pt x="19905" y="381"/>
                    </a:lnTo>
                    <a:lnTo>
                      <a:pt x="19543" y="343"/>
                    </a:lnTo>
                    <a:lnTo>
                      <a:pt x="18478" y="248"/>
                    </a:lnTo>
                    <a:lnTo>
                      <a:pt x="16746" y="153"/>
                    </a:lnTo>
                    <a:lnTo>
                      <a:pt x="15661" y="95"/>
                    </a:lnTo>
                    <a:lnTo>
                      <a:pt x="14425" y="57"/>
                    </a:lnTo>
                    <a:lnTo>
                      <a:pt x="13054" y="19"/>
                    </a:lnTo>
                    <a:lnTo>
                      <a:pt x="115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23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extrusionOk="0">
                    <a:moveTo>
                      <a:pt x="1923" y="0"/>
                    </a:moveTo>
                    <a:lnTo>
                      <a:pt x="172" y="4358"/>
                    </a:lnTo>
                    <a:lnTo>
                      <a:pt x="382" y="15909"/>
                    </a:lnTo>
                    <a:lnTo>
                      <a:pt x="458" y="16708"/>
                    </a:lnTo>
                    <a:lnTo>
                      <a:pt x="515" y="17450"/>
                    </a:lnTo>
                    <a:lnTo>
                      <a:pt x="553" y="18154"/>
                    </a:lnTo>
                    <a:lnTo>
                      <a:pt x="553" y="18801"/>
                    </a:lnTo>
                    <a:lnTo>
                      <a:pt x="534" y="19391"/>
                    </a:lnTo>
                    <a:lnTo>
                      <a:pt x="496" y="19943"/>
                    </a:lnTo>
                    <a:lnTo>
                      <a:pt x="458" y="20438"/>
                    </a:lnTo>
                    <a:lnTo>
                      <a:pt x="401" y="20875"/>
                    </a:lnTo>
                    <a:lnTo>
                      <a:pt x="324" y="21275"/>
                    </a:lnTo>
                    <a:lnTo>
                      <a:pt x="267" y="21617"/>
                    </a:lnTo>
                    <a:lnTo>
                      <a:pt x="134" y="22131"/>
                    </a:lnTo>
                    <a:lnTo>
                      <a:pt x="39" y="22455"/>
                    </a:lnTo>
                    <a:lnTo>
                      <a:pt x="1" y="22550"/>
                    </a:lnTo>
                    <a:lnTo>
                      <a:pt x="762" y="56251"/>
                    </a:lnTo>
                    <a:lnTo>
                      <a:pt x="2722" y="56270"/>
                    </a:lnTo>
                    <a:lnTo>
                      <a:pt x="1371" y="29343"/>
                    </a:lnTo>
                    <a:lnTo>
                      <a:pt x="1314" y="28068"/>
                    </a:lnTo>
                    <a:lnTo>
                      <a:pt x="1257" y="26641"/>
                    </a:lnTo>
                    <a:lnTo>
                      <a:pt x="1219" y="24852"/>
                    </a:lnTo>
                    <a:lnTo>
                      <a:pt x="1200" y="22816"/>
                    </a:lnTo>
                    <a:lnTo>
                      <a:pt x="1200" y="20628"/>
                    </a:lnTo>
                    <a:lnTo>
                      <a:pt x="1219" y="19524"/>
                    </a:lnTo>
                    <a:lnTo>
                      <a:pt x="1257" y="18440"/>
                    </a:lnTo>
                    <a:lnTo>
                      <a:pt x="1295" y="17355"/>
                    </a:lnTo>
                    <a:lnTo>
                      <a:pt x="1371" y="16327"/>
                    </a:lnTo>
                    <a:lnTo>
                      <a:pt x="1504" y="14063"/>
                    </a:lnTo>
                    <a:lnTo>
                      <a:pt x="1618" y="11494"/>
                    </a:lnTo>
                    <a:lnTo>
                      <a:pt x="1714" y="8773"/>
                    </a:lnTo>
                    <a:lnTo>
                      <a:pt x="1790" y="6128"/>
                    </a:lnTo>
                    <a:lnTo>
                      <a:pt x="1885" y="1789"/>
                    </a:lnTo>
                    <a:lnTo>
                      <a:pt x="1923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23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fill="none" extrusionOk="0">
                    <a:moveTo>
                      <a:pt x="762" y="56251"/>
                    </a:moveTo>
                    <a:lnTo>
                      <a:pt x="1" y="22550"/>
                    </a:lnTo>
                    <a:lnTo>
                      <a:pt x="1" y="22550"/>
                    </a:lnTo>
                    <a:lnTo>
                      <a:pt x="39" y="22455"/>
                    </a:lnTo>
                    <a:lnTo>
                      <a:pt x="134" y="22131"/>
                    </a:lnTo>
                    <a:lnTo>
                      <a:pt x="267" y="21617"/>
                    </a:lnTo>
                    <a:lnTo>
                      <a:pt x="324" y="21275"/>
                    </a:lnTo>
                    <a:lnTo>
                      <a:pt x="401" y="20875"/>
                    </a:lnTo>
                    <a:lnTo>
                      <a:pt x="458" y="20438"/>
                    </a:lnTo>
                    <a:lnTo>
                      <a:pt x="496" y="19943"/>
                    </a:lnTo>
                    <a:lnTo>
                      <a:pt x="534" y="19391"/>
                    </a:lnTo>
                    <a:lnTo>
                      <a:pt x="553" y="18801"/>
                    </a:lnTo>
                    <a:lnTo>
                      <a:pt x="553" y="18154"/>
                    </a:lnTo>
                    <a:lnTo>
                      <a:pt x="515" y="17450"/>
                    </a:lnTo>
                    <a:lnTo>
                      <a:pt x="458" y="16708"/>
                    </a:lnTo>
                    <a:lnTo>
                      <a:pt x="382" y="15909"/>
                    </a:lnTo>
                    <a:lnTo>
                      <a:pt x="172" y="4358"/>
                    </a:lnTo>
                    <a:lnTo>
                      <a:pt x="1923" y="0"/>
                    </a:lnTo>
                    <a:lnTo>
                      <a:pt x="1923" y="0"/>
                    </a:lnTo>
                    <a:lnTo>
                      <a:pt x="1885" y="1789"/>
                    </a:lnTo>
                    <a:lnTo>
                      <a:pt x="1790" y="6128"/>
                    </a:lnTo>
                    <a:lnTo>
                      <a:pt x="1714" y="8773"/>
                    </a:lnTo>
                    <a:lnTo>
                      <a:pt x="1618" y="11494"/>
                    </a:lnTo>
                    <a:lnTo>
                      <a:pt x="1504" y="14063"/>
                    </a:lnTo>
                    <a:lnTo>
                      <a:pt x="1371" y="16327"/>
                    </a:lnTo>
                    <a:lnTo>
                      <a:pt x="1371" y="16327"/>
                    </a:lnTo>
                    <a:lnTo>
                      <a:pt x="1295" y="17355"/>
                    </a:lnTo>
                    <a:lnTo>
                      <a:pt x="1257" y="18440"/>
                    </a:lnTo>
                    <a:lnTo>
                      <a:pt x="1219" y="19524"/>
                    </a:lnTo>
                    <a:lnTo>
                      <a:pt x="1200" y="20628"/>
                    </a:lnTo>
                    <a:lnTo>
                      <a:pt x="1200" y="22816"/>
                    </a:lnTo>
                    <a:lnTo>
                      <a:pt x="1219" y="24852"/>
                    </a:lnTo>
                    <a:lnTo>
                      <a:pt x="1257" y="26641"/>
                    </a:lnTo>
                    <a:lnTo>
                      <a:pt x="1314" y="28068"/>
                    </a:lnTo>
                    <a:lnTo>
                      <a:pt x="1371" y="29343"/>
                    </a:lnTo>
                    <a:lnTo>
                      <a:pt x="2722" y="56270"/>
                    </a:lnTo>
                    <a:lnTo>
                      <a:pt x="762" y="5625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23"/>
              <p:cNvSpPr/>
              <p:nvPr/>
            </p:nvSpPr>
            <p:spPr>
              <a:xfrm>
                <a:off x="-1434000" y="-124675"/>
                <a:ext cx="80900" cy="67320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26928" extrusionOk="0">
                    <a:moveTo>
                      <a:pt x="2683" y="1"/>
                    </a:moveTo>
                    <a:lnTo>
                      <a:pt x="2588" y="438"/>
                    </a:lnTo>
                    <a:lnTo>
                      <a:pt x="2322" y="1713"/>
                    </a:lnTo>
                    <a:lnTo>
                      <a:pt x="2131" y="2646"/>
                    </a:lnTo>
                    <a:lnTo>
                      <a:pt x="1941" y="3749"/>
                    </a:lnTo>
                    <a:lnTo>
                      <a:pt x="1713" y="5024"/>
                    </a:lnTo>
                    <a:lnTo>
                      <a:pt x="1484" y="6452"/>
                    </a:lnTo>
                    <a:lnTo>
                      <a:pt x="1237" y="8031"/>
                    </a:lnTo>
                    <a:lnTo>
                      <a:pt x="1009" y="9744"/>
                    </a:lnTo>
                    <a:lnTo>
                      <a:pt x="780" y="11609"/>
                    </a:lnTo>
                    <a:lnTo>
                      <a:pt x="571" y="13569"/>
                    </a:lnTo>
                    <a:lnTo>
                      <a:pt x="381" y="15643"/>
                    </a:lnTo>
                    <a:lnTo>
                      <a:pt x="228" y="17831"/>
                    </a:lnTo>
                    <a:lnTo>
                      <a:pt x="95" y="20096"/>
                    </a:lnTo>
                    <a:lnTo>
                      <a:pt x="38" y="21256"/>
                    </a:lnTo>
                    <a:lnTo>
                      <a:pt x="0" y="22436"/>
                    </a:lnTo>
                    <a:lnTo>
                      <a:pt x="228" y="26927"/>
                    </a:lnTo>
                    <a:lnTo>
                      <a:pt x="228" y="26261"/>
                    </a:lnTo>
                    <a:lnTo>
                      <a:pt x="267" y="24396"/>
                    </a:lnTo>
                    <a:lnTo>
                      <a:pt x="286" y="23083"/>
                    </a:lnTo>
                    <a:lnTo>
                      <a:pt x="343" y="21561"/>
                    </a:lnTo>
                    <a:lnTo>
                      <a:pt x="438" y="19829"/>
                    </a:lnTo>
                    <a:lnTo>
                      <a:pt x="552" y="17945"/>
                    </a:lnTo>
                    <a:lnTo>
                      <a:pt x="704" y="15928"/>
                    </a:lnTo>
                    <a:lnTo>
                      <a:pt x="895" y="13797"/>
                    </a:lnTo>
                    <a:lnTo>
                      <a:pt x="1142" y="11609"/>
                    </a:lnTo>
                    <a:lnTo>
                      <a:pt x="1275" y="10467"/>
                    </a:lnTo>
                    <a:lnTo>
                      <a:pt x="1427" y="9344"/>
                    </a:lnTo>
                    <a:lnTo>
                      <a:pt x="1599" y="8202"/>
                    </a:lnTo>
                    <a:lnTo>
                      <a:pt x="1789" y="7061"/>
                    </a:lnTo>
                    <a:lnTo>
                      <a:pt x="1979" y="5919"/>
                    </a:lnTo>
                    <a:lnTo>
                      <a:pt x="2188" y="4777"/>
                    </a:lnTo>
                    <a:lnTo>
                      <a:pt x="2417" y="3635"/>
                    </a:lnTo>
                    <a:lnTo>
                      <a:pt x="2683" y="2513"/>
                    </a:lnTo>
                    <a:lnTo>
                      <a:pt x="2950" y="1409"/>
                    </a:lnTo>
                    <a:lnTo>
                      <a:pt x="3235" y="305"/>
                    </a:lnTo>
                    <a:lnTo>
                      <a:pt x="2683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23"/>
              <p:cNvSpPr/>
              <p:nvPr/>
            </p:nvSpPr>
            <p:spPr>
              <a:xfrm>
                <a:off x="-1393575" y="-448175"/>
                <a:ext cx="515725" cy="463400"/>
              </a:xfrm>
              <a:custGeom>
                <a:avLst/>
                <a:gdLst/>
                <a:ahLst/>
                <a:cxnLst/>
                <a:rect l="l" t="t" r="r" b="b"/>
                <a:pathLst>
                  <a:path w="20629" h="18536" extrusionOk="0">
                    <a:moveTo>
                      <a:pt x="15566" y="1"/>
                    </a:moveTo>
                    <a:lnTo>
                      <a:pt x="14292" y="20"/>
                    </a:lnTo>
                    <a:lnTo>
                      <a:pt x="12979" y="58"/>
                    </a:lnTo>
                    <a:lnTo>
                      <a:pt x="11646" y="96"/>
                    </a:lnTo>
                    <a:lnTo>
                      <a:pt x="10314" y="191"/>
                    </a:lnTo>
                    <a:lnTo>
                      <a:pt x="9001" y="286"/>
                    </a:lnTo>
                    <a:lnTo>
                      <a:pt x="7745" y="419"/>
                    </a:lnTo>
                    <a:lnTo>
                      <a:pt x="7156" y="515"/>
                    </a:lnTo>
                    <a:lnTo>
                      <a:pt x="6585" y="591"/>
                    </a:lnTo>
                    <a:lnTo>
                      <a:pt x="6033" y="705"/>
                    </a:lnTo>
                    <a:lnTo>
                      <a:pt x="5519" y="800"/>
                    </a:lnTo>
                    <a:lnTo>
                      <a:pt x="5043" y="933"/>
                    </a:lnTo>
                    <a:lnTo>
                      <a:pt x="4606" y="1047"/>
                    </a:lnTo>
                    <a:lnTo>
                      <a:pt x="4396" y="1124"/>
                    </a:lnTo>
                    <a:lnTo>
                      <a:pt x="4206" y="1238"/>
                    </a:lnTo>
                    <a:lnTo>
                      <a:pt x="3997" y="1352"/>
                    </a:lnTo>
                    <a:lnTo>
                      <a:pt x="3806" y="1485"/>
                    </a:lnTo>
                    <a:lnTo>
                      <a:pt x="3635" y="1637"/>
                    </a:lnTo>
                    <a:lnTo>
                      <a:pt x="3445" y="1828"/>
                    </a:lnTo>
                    <a:lnTo>
                      <a:pt x="3293" y="2018"/>
                    </a:lnTo>
                    <a:lnTo>
                      <a:pt x="3121" y="2227"/>
                    </a:lnTo>
                    <a:lnTo>
                      <a:pt x="2950" y="2437"/>
                    </a:lnTo>
                    <a:lnTo>
                      <a:pt x="2798" y="2684"/>
                    </a:lnTo>
                    <a:lnTo>
                      <a:pt x="2665" y="2931"/>
                    </a:lnTo>
                    <a:lnTo>
                      <a:pt x="2512" y="3198"/>
                    </a:lnTo>
                    <a:lnTo>
                      <a:pt x="2246" y="3769"/>
                    </a:lnTo>
                    <a:lnTo>
                      <a:pt x="1999" y="4397"/>
                    </a:lnTo>
                    <a:lnTo>
                      <a:pt x="1751" y="5044"/>
                    </a:lnTo>
                    <a:lnTo>
                      <a:pt x="1542" y="5748"/>
                    </a:lnTo>
                    <a:lnTo>
                      <a:pt x="1352" y="6471"/>
                    </a:lnTo>
                    <a:lnTo>
                      <a:pt x="1180" y="7213"/>
                    </a:lnTo>
                    <a:lnTo>
                      <a:pt x="1009" y="7974"/>
                    </a:lnTo>
                    <a:lnTo>
                      <a:pt x="876" y="8754"/>
                    </a:lnTo>
                    <a:lnTo>
                      <a:pt x="743" y="9553"/>
                    </a:lnTo>
                    <a:lnTo>
                      <a:pt x="629" y="10334"/>
                    </a:lnTo>
                    <a:lnTo>
                      <a:pt x="514" y="11114"/>
                    </a:lnTo>
                    <a:lnTo>
                      <a:pt x="419" y="11894"/>
                    </a:lnTo>
                    <a:lnTo>
                      <a:pt x="267" y="13378"/>
                    </a:lnTo>
                    <a:lnTo>
                      <a:pt x="172" y="14767"/>
                    </a:lnTo>
                    <a:lnTo>
                      <a:pt x="96" y="16004"/>
                    </a:lnTo>
                    <a:lnTo>
                      <a:pt x="39" y="17032"/>
                    </a:lnTo>
                    <a:lnTo>
                      <a:pt x="20" y="17831"/>
                    </a:lnTo>
                    <a:lnTo>
                      <a:pt x="1" y="18535"/>
                    </a:lnTo>
                    <a:lnTo>
                      <a:pt x="362" y="18002"/>
                    </a:lnTo>
                    <a:lnTo>
                      <a:pt x="1333" y="16613"/>
                    </a:lnTo>
                    <a:lnTo>
                      <a:pt x="2760" y="14596"/>
                    </a:lnTo>
                    <a:lnTo>
                      <a:pt x="3597" y="13435"/>
                    </a:lnTo>
                    <a:lnTo>
                      <a:pt x="4511" y="12218"/>
                    </a:lnTo>
                    <a:lnTo>
                      <a:pt x="5462" y="10962"/>
                    </a:lnTo>
                    <a:lnTo>
                      <a:pt x="6432" y="9725"/>
                    </a:lnTo>
                    <a:lnTo>
                      <a:pt x="7403" y="8526"/>
                    </a:lnTo>
                    <a:lnTo>
                      <a:pt x="8373" y="7403"/>
                    </a:lnTo>
                    <a:lnTo>
                      <a:pt x="8849" y="6870"/>
                    </a:lnTo>
                    <a:lnTo>
                      <a:pt x="9306" y="6376"/>
                    </a:lnTo>
                    <a:lnTo>
                      <a:pt x="9763" y="5919"/>
                    </a:lnTo>
                    <a:lnTo>
                      <a:pt x="10200" y="5500"/>
                    </a:lnTo>
                    <a:lnTo>
                      <a:pt x="10619" y="5101"/>
                    </a:lnTo>
                    <a:lnTo>
                      <a:pt x="11019" y="4777"/>
                    </a:lnTo>
                    <a:lnTo>
                      <a:pt x="11399" y="4492"/>
                    </a:lnTo>
                    <a:lnTo>
                      <a:pt x="11761" y="4244"/>
                    </a:lnTo>
                    <a:lnTo>
                      <a:pt x="12465" y="3845"/>
                    </a:lnTo>
                    <a:lnTo>
                      <a:pt x="13188" y="3445"/>
                    </a:lnTo>
                    <a:lnTo>
                      <a:pt x="13930" y="3045"/>
                    </a:lnTo>
                    <a:lnTo>
                      <a:pt x="14691" y="2665"/>
                    </a:lnTo>
                    <a:lnTo>
                      <a:pt x="16175" y="1961"/>
                    </a:lnTo>
                    <a:lnTo>
                      <a:pt x="17565" y="1333"/>
                    </a:lnTo>
                    <a:lnTo>
                      <a:pt x="18782" y="800"/>
                    </a:lnTo>
                    <a:lnTo>
                      <a:pt x="19753" y="400"/>
                    </a:lnTo>
                    <a:lnTo>
                      <a:pt x="20628" y="58"/>
                    </a:lnTo>
                    <a:lnTo>
                      <a:pt x="20114" y="39"/>
                    </a:lnTo>
                    <a:lnTo>
                      <a:pt x="18744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23"/>
              <p:cNvSpPr/>
              <p:nvPr/>
            </p:nvSpPr>
            <p:spPr>
              <a:xfrm>
                <a:off x="-1231350" y="-446750"/>
                <a:ext cx="3535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14140" h="4854" extrusionOk="0">
                    <a:moveTo>
                      <a:pt x="14139" y="1"/>
                    </a:moveTo>
                    <a:lnTo>
                      <a:pt x="13606" y="134"/>
                    </a:lnTo>
                    <a:lnTo>
                      <a:pt x="12179" y="496"/>
                    </a:lnTo>
                    <a:lnTo>
                      <a:pt x="10143" y="1048"/>
                    </a:lnTo>
                    <a:lnTo>
                      <a:pt x="8963" y="1390"/>
                    </a:lnTo>
                    <a:lnTo>
                      <a:pt x="7745" y="1733"/>
                    </a:lnTo>
                    <a:lnTo>
                      <a:pt x="6509" y="2113"/>
                    </a:lnTo>
                    <a:lnTo>
                      <a:pt x="5272" y="2513"/>
                    </a:lnTo>
                    <a:lnTo>
                      <a:pt x="4092" y="2912"/>
                    </a:lnTo>
                    <a:lnTo>
                      <a:pt x="2969" y="3331"/>
                    </a:lnTo>
                    <a:lnTo>
                      <a:pt x="1980" y="3731"/>
                    </a:lnTo>
                    <a:lnTo>
                      <a:pt x="1542" y="3921"/>
                    </a:lnTo>
                    <a:lnTo>
                      <a:pt x="1123" y="4111"/>
                    </a:lnTo>
                    <a:lnTo>
                      <a:pt x="762" y="4302"/>
                    </a:lnTo>
                    <a:lnTo>
                      <a:pt x="457" y="4492"/>
                    </a:lnTo>
                    <a:lnTo>
                      <a:pt x="210" y="4682"/>
                    </a:lnTo>
                    <a:lnTo>
                      <a:pt x="1" y="4853"/>
                    </a:lnTo>
                    <a:lnTo>
                      <a:pt x="4054" y="4853"/>
                    </a:lnTo>
                    <a:lnTo>
                      <a:pt x="4301" y="4682"/>
                    </a:lnTo>
                    <a:lnTo>
                      <a:pt x="4986" y="4244"/>
                    </a:lnTo>
                    <a:lnTo>
                      <a:pt x="6071" y="3616"/>
                    </a:lnTo>
                    <a:lnTo>
                      <a:pt x="6699" y="3236"/>
                    </a:lnTo>
                    <a:lnTo>
                      <a:pt x="7422" y="2855"/>
                    </a:lnTo>
                    <a:lnTo>
                      <a:pt x="8183" y="2437"/>
                    </a:lnTo>
                    <a:lnTo>
                      <a:pt x="8982" y="2037"/>
                    </a:lnTo>
                    <a:lnTo>
                      <a:pt x="9820" y="1618"/>
                    </a:lnTo>
                    <a:lnTo>
                      <a:pt x="10676" y="1238"/>
                    </a:lnTo>
                    <a:lnTo>
                      <a:pt x="11551" y="876"/>
                    </a:lnTo>
                    <a:lnTo>
                      <a:pt x="12427" y="534"/>
                    </a:lnTo>
                    <a:lnTo>
                      <a:pt x="13283" y="248"/>
                    </a:lnTo>
                    <a:lnTo>
                      <a:pt x="13721" y="115"/>
                    </a:lnTo>
                    <a:lnTo>
                      <a:pt x="14139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23"/>
              <p:cNvSpPr/>
              <p:nvPr/>
            </p:nvSpPr>
            <p:spPr>
              <a:xfrm>
                <a:off x="-2306975" y="-332575"/>
                <a:ext cx="6836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27346" h="14806" extrusionOk="0">
                    <a:moveTo>
                      <a:pt x="3197" y="1"/>
                    </a:moveTo>
                    <a:lnTo>
                      <a:pt x="2398" y="20"/>
                    </a:lnTo>
                    <a:lnTo>
                      <a:pt x="1694" y="58"/>
                    </a:lnTo>
                    <a:lnTo>
                      <a:pt x="1104" y="115"/>
                    </a:lnTo>
                    <a:lnTo>
                      <a:pt x="629" y="172"/>
                    </a:lnTo>
                    <a:lnTo>
                      <a:pt x="286" y="229"/>
                    </a:lnTo>
                    <a:lnTo>
                      <a:pt x="1" y="286"/>
                    </a:lnTo>
                    <a:lnTo>
                      <a:pt x="514" y="381"/>
                    </a:lnTo>
                    <a:lnTo>
                      <a:pt x="1028" y="515"/>
                    </a:lnTo>
                    <a:lnTo>
                      <a:pt x="2094" y="800"/>
                    </a:lnTo>
                    <a:lnTo>
                      <a:pt x="3159" y="1124"/>
                    </a:lnTo>
                    <a:lnTo>
                      <a:pt x="4263" y="1504"/>
                    </a:lnTo>
                    <a:lnTo>
                      <a:pt x="5386" y="1942"/>
                    </a:lnTo>
                    <a:lnTo>
                      <a:pt x="6528" y="2399"/>
                    </a:lnTo>
                    <a:lnTo>
                      <a:pt x="7669" y="2912"/>
                    </a:lnTo>
                    <a:lnTo>
                      <a:pt x="8811" y="3445"/>
                    </a:lnTo>
                    <a:lnTo>
                      <a:pt x="9953" y="3997"/>
                    </a:lnTo>
                    <a:lnTo>
                      <a:pt x="11114" y="4587"/>
                    </a:lnTo>
                    <a:lnTo>
                      <a:pt x="12255" y="5177"/>
                    </a:lnTo>
                    <a:lnTo>
                      <a:pt x="13378" y="5805"/>
                    </a:lnTo>
                    <a:lnTo>
                      <a:pt x="14501" y="6433"/>
                    </a:lnTo>
                    <a:lnTo>
                      <a:pt x="15585" y="7061"/>
                    </a:lnTo>
                    <a:lnTo>
                      <a:pt x="16651" y="7689"/>
                    </a:lnTo>
                    <a:lnTo>
                      <a:pt x="17698" y="8336"/>
                    </a:lnTo>
                    <a:lnTo>
                      <a:pt x="19696" y="9573"/>
                    </a:lnTo>
                    <a:lnTo>
                      <a:pt x="21523" y="10771"/>
                    </a:lnTo>
                    <a:lnTo>
                      <a:pt x="23159" y="11856"/>
                    </a:lnTo>
                    <a:lnTo>
                      <a:pt x="24586" y="12827"/>
                    </a:lnTo>
                    <a:lnTo>
                      <a:pt x="25747" y="13645"/>
                    </a:lnTo>
                    <a:lnTo>
                      <a:pt x="26603" y="14273"/>
                    </a:lnTo>
                    <a:lnTo>
                      <a:pt x="27346" y="14806"/>
                    </a:lnTo>
                    <a:lnTo>
                      <a:pt x="27079" y="14406"/>
                    </a:lnTo>
                    <a:lnTo>
                      <a:pt x="26775" y="13949"/>
                    </a:lnTo>
                    <a:lnTo>
                      <a:pt x="26337" y="13340"/>
                    </a:lnTo>
                    <a:lnTo>
                      <a:pt x="25785" y="12617"/>
                    </a:lnTo>
                    <a:lnTo>
                      <a:pt x="25138" y="11780"/>
                    </a:lnTo>
                    <a:lnTo>
                      <a:pt x="24396" y="10867"/>
                    </a:lnTo>
                    <a:lnTo>
                      <a:pt x="23559" y="9877"/>
                    </a:lnTo>
                    <a:lnTo>
                      <a:pt x="23102" y="9363"/>
                    </a:lnTo>
                    <a:lnTo>
                      <a:pt x="22607" y="8850"/>
                    </a:lnTo>
                    <a:lnTo>
                      <a:pt x="22113" y="8336"/>
                    </a:lnTo>
                    <a:lnTo>
                      <a:pt x="21599" y="7822"/>
                    </a:lnTo>
                    <a:lnTo>
                      <a:pt x="21047" y="7289"/>
                    </a:lnTo>
                    <a:lnTo>
                      <a:pt x="20495" y="6775"/>
                    </a:lnTo>
                    <a:lnTo>
                      <a:pt x="19905" y="6262"/>
                    </a:lnTo>
                    <a:lnTo>
                      <a:pt x="19315" y="5767"/>
                    </a:lnTo>
                    <a:lnTo>
                      <a:pt x="18706" y="5272"/>
                    </a:lnTo>
                    <a:lnTo>
                      <a:pt x="18078" y="4777"/>
                    </a:lnTo>
                    <a:lnTo>
                      <a:pt x="17431" y="4321"/>
                    </a:lnTo>
                    <a:lnTo>
                      <a:pt x="16765" y="3883"/>
                    </a:lnTo>
                    <a:lnTo>
                      <a:pt x="16080" y="3445"/>
                    </a:lnTo>
                    <a:lnTo>
                      <a:pt x="15395" y="3065"/>
                    </a:lnTo>
                    <a:lnTo>
                      <a:pt x="14691" y="2684"/>
                    </a:lnTo>
                    <a:lnTo>
                      <a:pt x="13968" y="2342"/>
                    </a:lnTo>
                    <a:lnTo>
                      <a:pt x="13264" y="2037"/>
                    </a:lnTo>
                    <a:lnTo>
                      <a:pt x="12541" y="1752"/>
                    </a:lnTo>
                    <a:lnTo>
                      <a:pt x="11856" y="1485"/>
                    </a:lnTo>
                    <a:lnTo>
                      <a:pt x="11171" y="1257"/>
                    </a:lnTo>
                    <a:lnTo>
                      <a:pt x="10486" y="1048"/>
                    </a:lnTo>
                    <a:lnTo>
                      <a:pt x="9820" y="857"/>
                    </a:lnTo>
                    <a:lnTo>
                      <a:pt x="9173" y="686"/>
                    </a:lnTo>
                    <a:lnTo>
                      <a:pt x="8545" y="553"/>
                    </a:lnTo>
                    <a:lnTo>
                      <a:pt x="7917" y="420"/>
                    </a:lnTo>
                    <a:lnTo>
                      <a:pt x="7327" y="324"/>
                    </a:lnTo>
                    <a:lnTo>
                      <a:pt x="6737" y="229"/>
                    </a:lnTo>
                    <a:lnTo>
                      <a:pt x="6166" y="153"/>
                    </a:lnTo>
                    <a:lnTo>
                      <a:pt x="5614" y="96"/>
                    </a:lnTo>
                    <a:lnTo>
                      <a:pt x="5100" y="58"/>
                    </a:lnTo>
                    <a:lnTo>
                      <a:pt x="4092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23"/>
              <p:cNvSpPr/>
              <p:nvPr/>
            </p:nvSpPr>
            <p:spPr>
              <a:xfrm>
                <a:off x="-2306975" y="-325425"/>
                <a:ext cx="821125" cy="619425"/>
              </a:xfrm>
              <a:custGeom>
                <a:avLst/>
                <a:gdLst/>
                <a:ahLst/>
                <a:cxnLst/>
                <a:rect l="l" t="t" r="r" b="b"/>
                <a:pathLst>
                  <a:path w="32845" h="24777" extrusionOk="0">
                    <a:moveTo>
                      <a:pt x="1" y="0"/>
                    </a:moveTo>
                    <a:lnTo>
                      <a:pt x="800" y="343"/>
                    </a:lnTo>
                    <a:lnTo>
                      <a:pt x="2931" y="1332"/>
                    </a:lnTo>
                    <a:lnTo>
                      <a:pt x="6014" y="2779"/>
                    </a:lnTo>
                    <a:lnTo>
                      <a:pt x="7822" y="3635"/>
                    </a:lnTo>
                    <a:lnTo>
                      <a:pt x="9725" y="4548"/>
                    </a:lnTo>
                    <a:lnTo>
                      <a:pt x="11665" y="5519"/>
                    </a:lnTo>
                    <a:lnTo>
                      <a:pt x="13645" y="6508"/>
                    </a:lnTo>
                    <a:lnTo>
                      <a:pt x="15585" y="7517"/>
                    </a:lnTo>
                    <a:lnTo>
                      <a:pt x="17431" y="8506"/>
                    </a:lnTo>
                    <a:lnTo>
                      <a:pt x="19163" y="9496"/>
                    </a:lnTo>
                    <a:lnTo>
                      <a:pt x="19962" y="9953"/>
                    </a:lnTo>
                    <a:lnTo>
                      <a:pt x="20704" y="10409"/>
                    </a:lnTo>
                    <a:lnTo>
                      <a:pt x="21408" y="10866"/>
                    </a:lnTo>
                    <a:lnTo>
                      <a:pt x="22055" y="11285"/>
                    </a:lnTo>
                    <a:lnTo>
                      <a:pt x="22626" y="11684"/>
                    </a:lnTo>
                    <a:lnTo>
                      <a:pt x="23121" y="12065"/>
                    </a:lnTo>
                    <a:lnTo>
                      <a:pt x="23578" y="12465"/>
                    </a:lnTo>
                    <a:lnTo>
                      <a:pt x="24034" y="12864"/>
                    </a:lnTo>
                    <a:lnTo>
                      <a:pt x="24491" y="13302"/>
                    </a:lnTo>
                    <a:lnTo>
                      <a:pt x="24948" y="13758"/>
                    </a:lnTo>
                    <a:lnTo>
                      <a:pt x="25405" y="14234"/>
                    </a:lnTo>
                    <a:lnTo>
                      <a:pt x="25842" y="14710"/>
                    </a:lnTo>
                    <a:lnTo>
                      <a:pt x="26280" y="15224"/>
                    </a:lnTo>
                    <a:lnTo>
                      <a:pt x="26718" y="15719"/>
                    </a:lnTo>
                    <a:lnTo>
                      <a:pt x="27555" y="16765"/>
                    </a:lnTo>
                    <a:lnTo>
                      <a:pt x="28354" y="17831"/>
                    </a:lnTo>
                    <a:lnTo>
                      <a:pt x="29115" y="18877"/>
                    </a:lnTo>
                    <a:lnTo>
                      <a:pt x="29819" y="19905"/>
                    </a:lnTo>
                    <a:lnTo>
                      <a:pt x="30485" y="20894"/>
                    </a:lnTo>
                    <a:lnTo>
                      <a:pt x="31056" y="21808"/>
                    </a:lnTo>
                    <a:lnTo>
                      <a:pt x="31570" y="22626"/>
                    </a:lnTo>
                    <a:lnTo>
                      <a:pt x="32008" y="23349"/>
                    </a:lnTo>
                    <a:lnTo>
                      <a:pt x="32617" y="24396"/>
                    </a:lnTo>
                    <a:lnTo>
                      <a:pt x="32845" y="24776"/>
                    </a:lnTo>
                    <a:lnTo>
                      <a:pt x="32636" y="24053"/>
                    </a:lnTo>
                    <a:lnTo>
                      <a:pt x="32388" y="23216"/>
                    </a:lnTo>
                    <a:lnTo>
                      <a:pt x="32046" y="22131"/>
                    </a:lnTo>
                    <a:lnTo>
                      <a:pt x="31608" y="20818"/>
                    </a:lnTo>
                    <a:lnTo>
                      <a:pt x="31113" y="19334"/>
                    </a:lnTo>
                    <a:lnTo>
                      <a:pt x="30542" y="17736"/>
                    </a:lnTo>
                    <a:lnTo>
                      <a:pt x="29895" y="16061"/>
                    </a:lnTo>
                    <a:lnTo>
                      <a:pt x="29553" y="15205"/>
                    </a:lnTo>
                    <a:lnTo>
                      <a:pt x="29191" y="14329"/>
                    </a:lnTo>
                    <a:lnTo>
                      <a:pt x="28830" y="13473"/>
                    </a:lnTo>
                    <a:lnTo>
                      <a:pt x="28430" y="12636"/>
                    </a:lnTo>
                    <a:lnTo>
                      <a:pt x="28050" y="11798"/>
                    </a:lnTo>
                    <a:lnTo>
                      <a:pt x="27631" y="10980"/>
                    </a:lnTo>
                    <a:lnTo>
                      <a:pt x="27212" y="10200"/>
                    </a:lnTo>
                    <a:lnTo>
                      <a:pt x="26794" y="9439"/>
                    </a:lnTo>
                    <a:lnTo>
                      <a:pt x="26356" y="8716"/>
                    </a:lnTo>
                    <a:lnTo>
                      <a:pt x="25899" y="8031"/>
                    </a:lnTo>
                    <a:lnTo>
                      <a:pt x="25443" y="7384"/>
                    </a:lnTo>
                    <a:lnTo>
                      <a:pt x="24986" y="6813"/>
                    </a:lnTo>
                    <a:lnTo>
                      <a:pt x="24529" y="6280"/>
                    </a:lnTo>
                    <a:lnTo>
                      <a:pt x="24301" y="6052"/>
                    </a:lnTo>
                    <a:lnTo>
                      <a:pt x="24053" y="5823"/>
                    </a:lnTo>
                    <a:lnTo>
                      <a:pt x="23825" y="5614"/>
                    </a:lnTo>
                    <a:lnTo>
                      <a:pt x="23578" y="5443"/>
                    </a:lnTo>
                    <a:lnTo>
                      <a:pt x="23349" y="5271"/>
                    </a:lnTo>
                    <a:lnTo>
                      <a:pt x="23102" y="5119"/>
                    </a:lnTo>
                    <a:lnTo>
                      <a:pt x="22455" y="4777"/>
                    </a:lnTo>
                    <a:lnTo>
                      <a:pt x="21732" y="4434"/>
                    </a:lnTo>
                    <a:lnTo>
                      <a:pt x="20990" y="4111"/>
                    </a:lnTo>
                    <a:lnTo>
                      <a:pt x="20191" y="3806"/>
                    </a:lnTo>
                    <a:lnTo>
                      <a:pt x="19353" y="3502"/>
                    </a:lnTo>
                    <a:lnTo>
                      <a:pt x="18497" y="3235"/>
                    </a:lnTo>
                    <a:lnTo>
                      <a:pt x="17603" y="2969"/>
                    </a:lnTo>
                    <a:lnTo>
                      <a:pt x="16670" y="2703"/>
                    </a:lnTo>
                    <a:lnTo>
                      <a:pt x="15738" y="2474"/>
                    </a:lnTo>
                    <a:lnTo>
                      <a:pt x="14786" y="2246"/>
                    </a:lnTo>
                    <a:lnTo>
                      <a:pt x="13835" y="2017"/>
                    </a:lnTo>
                    <a:lnTo>
                      <a:pt x="12864" y="1827"/>
                    </a:lnTo>
                    <a:lnTo>
                      <a:pt x="10942" y="1447"/>
                    </a:lnTo>
                    <a:lnTo>
                      <a:pt x="9058" y="1123"/>
                    </a:lnTo>
                    <a:lnTo>
                      <a:pt x="7251" y="838"/>
                    </a:lnTo>
                    <a:lnTo>
                      <a:pt x="5557" y="609"/>
                    </a:lnTo>
                    <a:lnTo>
                      <a:pt x="4016" y="419"/>
                    </a:lnTo>
                    <a:lnTo>
                      <a:pt x="2684" y="267"/>
                    </a:lnTo>
                    <a:lnTo>
                      <a:pt x="724" y="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23"/>
              <p:cNvSpPr/>
              <p:nvPr/>
            </p:nvSpPr>
            <p:spPr>
              <a:xfrm>
                <a:off x="-1501075" y="255925"/>
                <a:ext cx="50925" cy="16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6585" extrusionOk="0">
                    <a:moveTo>
                      <a:pt x="152" y="0"/>
                    </a:moveTo>
                    <a:lnTo>
                      <a:pt x="0" y="457"/>
                    </a:lnTo>
                    <a:lnTo>
                      <a:pt x="1066" y="6584"/>
                    </a:lnTo>
                    <a:lnTo>
                      <a:pt x="1256" y="6451"/>
                    </a:lnTo>
                    <a:lnTo>
                      <a:pt x="1446" y="6299"/>
                    </a:lnTo>
                    <a:lnTo>
                      <a:pt x="1637" y="6108"/>
                    </a:lnTo>
                    <a:lnTo>
                      <a:pt x="1827" y="5880"/>
                    </a:lnTo>
                    <a:lnTo>
                      <a:pt x="1903" y="5766"/>
                    </a:lnTo>
                    <a:lnTo>
                      <a:pt x="1979" y="5652"/>
                    </a:lnTo>
                    <a:lnTo>
                      <a:pt x="2017" y="5538"/>
                    </a:lnTo>
                    <a:lnTo>
                      <a:pt x="2036" y="5423"/>
                    </a:lnTo>
                    <a:lnTo>
                      <a:pt x="2017" y="5309"/>
                    </a:lnTo>
                    <a:lnTo>
                      <a:pt x="1979" y="5195"/>
                    </a:lnTo>
                    <a:lnTo>
                      <a:pt x="1884" y="5043"/>
                    </a:lnTo>
                    <a:lnTo>
                      <a:pt x="1789" y="4795"/>
                    </a:lnTo>
                    <a:lnTo>
                      <a:pt x="1541" y="4129"/>
                    </a:lnTo>
                    <a:lnTo>
                      <a:pt x="1256" y="3292"/>
                    </a:lnTo>
                    <a:lnTo>
                      <a:pt x="932" y="2379"/>
                    </a:lnTo>
                    <a:lnTo>
                      <a:pt x="400" y="72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23"/>
              <p:cNvSpPr/>
              <p:nvPr/>
            </p:nvSpPr>
            <p:spPr>
              <a:xfrm>
                <a:off x="-1534875" y="-592325"/>
                <a:ext cx="61875" cy="5028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0115" extrusionOk="0">
                    <a:moveTo>
                      <a:pt x="1" y="1"/>
                    </a:moveTo>
                    <a:lnTo>
                      <a:pt x="1961" y="20115"/>
                    </a:lnTo>
                    <a:lnTo>
                      <a:pt x="2075" y="19982"/>
                    </a:lnTo>
                    <a:lnTo>
                      <a:pt x="2189" y="19810"/>
                    </a:lnTo>
                    <a:lnTo>
                      <a:pt x="2265" y="19639"/>
                    </a:lnTo>
                    <a:lnTo>
                      <a:pt x="2342" y="19449"/>
                    </a:lnTo>
                    <a:lnTo>
                      <a:pt x="2399" y="19259"/>
                    </a:lnTo>
                    <a:lnTo>
                      <a:pt x="2437" y="19068"/>
                    </a:lnTo>
                    <a:lnTo>
                      <a:pt x="2475" y="18688"/>
                    </a:lnTo>
                    <a:lnTo>
                      <a:pt x="2475" y="18345"/>
                    </a:lnTo>
                    <a:lnTo>
                      <a:pt x="2475" y="18060"/>
                    </a:lnTo>
                    <a:lnTo>
                      <a:pt x="2437" y="17793"/>
                    </a:lnTo>
                    <a:lnTo>
                      <a:pt x="2380" y="17717"/>
                    </a:lnTo>
                    <a:lnTo>
                      <a:pt x="2342" y="17622"/>
                    </a:lnTo>
                    <a:lnTo>
                      <a:pt x="2227" y="17394"/>
                    </a:lnTo>
                    <a:lnTo>
                      <a:pt x="2132" y="17070"/>
                    </a:lnTo>
                    <a:lnTo>
                      <a:pt x="2037" y="16671"/>
                    </a:lnTo>
                    <a:lnTo>
                      <a:pt x="1942" y="16214"/>
                    </a:lnTo>
                    <a:lnTo>
                      <a:pt x="1847" y="15700"/>
                    </a:lnTo>
                    <a:lnTo>
                      <a:pt x="1676" y="14501"/>
                    </a:lnTo>
                    <a:lnTo>
                      <a:pt x="1504" y="13112"/>
                    </a:lnTo>
                    <a:lnTo>
                      <a:pt x="1352" y="11628"/>
                    </a:lnTo>
                    <a:lnTo>
                      <a:pt x="1219" y="10048"/>
                    </a:lnTo>
                    <a:lnTo>
                      <a:pt x="1086" y="8431"/>
                    </a:lnTo>
                    <a:lnTo>
                      <a:pt x="857" y="5310"/>
                    </a:lnTo>
                    <a:lnTo>
                      <a:pt x="686" y="2608"/>
                    </a:lnTo>
                    <a:lnTo>
                      <a:pt x="553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23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extrusionOk="0">
                    <a:moveTo>
                      <a:pt x="2265" y="1"/>
                    </a:move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  <a:lnTo>
                      <a:pt x="2265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23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fill="none" extrusionOk="0">
                    <a:moveTo>
                      <a:pt x="0" y="18668"/>
                    </a:moveTo>
                    <a:lnTo>
                      <a:pt x="2265" y="1"/>
                    </a:lnTo>
                    <a:lnTo>
                      <a:pt x="1846" y="419"/>
                    </a:ln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23"/>
              <p:cNvSpPr/>
              <p:nvPr/>
            </p:nvSpPr>
            <p:spPr>
              <a:xfrm>
                <a:off x="-1450650" y="-1486200"/>
                <a:ext cx="195075" cy="893900"/>
              </a:xfrm>
              <a:custGeom>
                <a:avLst/>
                <a:gdLst/>
                <a:ahLst/>
                <a:cxnLst/>
                <a:rect l="l" t="t" r="r" b="b"/>
                <a:pathLst>
                  <a:path w="7803" h="35756" extrusionOk="0">
                    <a:moveTo>
                      <a:pt x="6089" y="0"/>
                    </a:moveTo>
                    <a:lnTo>
                      <a:pt x="5842" y="723"/>
                    </a:lnTo>
                    <a:lnTo>
                      <a:pt x="5176" y="2645"/>
                    </a:lnTo>
                    <a:lnTo>
                      <a:pt x="4225" y="5461"/>
                    </a:lnTo>
                    <a:lnTo>
                      <a:pt x="3692" y="7098"/>
                    </a:lnTo>
                    <a:lnTo>
                      <a:pt x="3140" y="8849"/>
                    </a:lnTo>
                    <a:lnTo>
                      <a:pt x="2588" y="10656"/>
                    </a:lnTo>
                    <a:lnTo>
                      <a:pt x="2036" y="12483"/>
                    </a:lnTo>
                    <a:lnTo>
                      <a:pt x="1522" y="14310"/>
                    </a:lnTo>
                    <a:lnTo>
                      <a:pt x="1066" y="16080"/>
                    </a:lnTo>
                    <a:lnTo>
                      <a:pt x="856" y="16917"/>
                    </a:lnTo>
                    <a:lnTo>
                      <a:pt x="666" y="17735"/>
                    </a:lnTo>
                    <a:lnTo>
                      <a:pt x="495" y="18534"/>
                    </a:lnTo>
                    <a:lnTo>
                      <a:pt x="343" y="19277"/>
                    </a:lnTo>
                    <a:lnTo>
                      <a:pt x="228" y="19981"/>
                    </a:lnTo>
                    <a:lnTo>
                      <a:pt x="133" y="20647"/>
                    </a:lnTo>
                    <a:lnTo>
                      <a:pt x="57" y="21237"/>
                    </a:lnTo>
                    <a:lnTo>
                      <a:pt x="19" y="21788"/>
                    </a:lnTo>
                    <a:lnTo>
                      <a:pt x="0" y="22854"/>
                    </a:lnTo>
                    <a:lnTo>
                      <a:pt x="38" y="23958"/>
                    </a:lnTo>
                    <a:lnTo>
                      <a:pt x="95" y="25119"/>
                    </a:lnTo>
                    <a:lnTo>
                      <a:pt x="171" y="26279"/>
                    </a:lnTo>
                    <a:lnTo>
                      <a:pt x="286" y="27459"/>
                    </a:lnTo>
                    <a:lnTo>
                      <a:pt x="419" y="28620"/>
                    </a:lnTo>
                    <a:lnTo>
                      <a:pt x="571" y="29743"/>
                    </a:lnTo>
                    <a:lnTo>
                      <a:pt x="704" y="30827"/>
                    </a:lnTo>
                    <a:lnTo>
                      <a:pt x="1009" y="32787"/>
                    </a:lnTo>
                    <a:lnTo>
                      <a:pt x="1294" y="34348"/>
                    </a:lnTo>
                    <a:lnTo>
                      <a:pt x="1484" y="35375"/>
                    </a:lnTo>
                    <a:lnTo>
                      <a:pt x="1561" y="35756"/>
                    </a:lnTo>
                    <a:lnTo>
                      <a:pt x="2341" y="34424"/>
                    </a:lnTo>
                    <a:lnTo>
                      <a:pt x="3159" y="32978"/>
                    </a:lnTo>
                    <a:lnTo>
                      <a:pt x="4148" y="31246"/>
                    </a:lnTo>
                    <a:lnTo>
                      <a:pt x="5176" y="29362"/>
                    </a:lnTo>
                    <a:lnTo>
                      <a:pt x="5671" y="28411"/>
                    </a:lnTo>
                    <a:lnTo>
                      <a:pt x="6147" y="27478"/>
                    </a:lnTo>
                    <a:lnTo>
                      <a:pt x="6584" y="26603"/>
                    </a:lnTo>
                    <a:lnTo>
                      <a:pt x="6965" y="25766"/>
                    </a:lnTo>
                    <a:lnTo>
                      <a:pt x="7288" y="25042"/>
                    </a:lnTo>
                    <a:lnTo>
                      <a:pt x="7536" y="24395"/>
                    </a:lnTo>
                    <a:lnTo>
                      <a:pt x="7593" y="24243"/>
                    </a:lnTo>
                    <a:lnTo>
                      <a:pt x="7631" y="24053"/>
                    </a:lnTo>
                    <a:lnTo>
                      <a:pt x="7688" y="23615"/>
                    </a:lnTo>
                    <a:lnTo>
                      <a:pt x="7745" y="23082"/>
                    </a:lnTo>
                    <a:lnTo>
                      <a:pt x="7783" y="22455"/>
                    </a:lnTo>
                    <a:lnTo>
                      <a:pt x="7802" y="21750"/>
                    </a:lnTo>
                    <a:lnTo>
                      <a:pt x="7802" y="20989"/>
                    </a:lnTo>
                    <a:lnTo>
                      <a:pt x="7783" y="20171"/>
                    </a:lnTo>
                    <a:lnTo>
                      <a:pt x="7764" y="19277"/>
                    </a:lnTo>
                    <a:lnTo>
                      <a:pt x="7669" y="17355"/>
                    </a:lnTo>
                    <a:lnTo>
                      <a:pt x="7555" y="15319"/>
                    </a:lnTo>
                    <a:lnTo>
                      <a:pt x="7402" y="13187"/>
                    </a:lnTo>
                    <a:lnTo>
                      <a:pt x="7212" y="11037"/>
                    </a:lnTo>
                    <a:lnTo>
                      <a:pt x="7022" y="8925"/>
                    </a:lnTo>
                    <a:lnTo>
                      <a:pt x="6832" y="6908"/>
                    </a:lnTo>
                    <a:lnTo>
                      <a:pt x="6470" y="3387"/>
                    </a:lnTo>
                    <a:lnTo>
                      <a:pt x="6204" y="932"/>
                    </a:lnTo>
                    <a:lnTo>
                      <a:pt x="6089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23"/>
              <p:cNvSpPr/>
              <p:nvPr/>
            </p:nvSpPr>
            <p:spPr>
              <a:xfrm>
                <a:off x="-1411650" y="-1471475"/>
                <a:ext cx="115150" cy="879175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35167" extrusionOk="0">
                    <a:moveTo>
                      <a:pt x="4606" y="1"/>
                    </a:moveTo>
                    <a:lnTo>
                      <a:pt x="4054" y="3540"/>
                    </a:lnTo>
                    <a:lnTo>
                      <a:pt x="3464" y="7441"/>
                    </a:lnTo>
                    <a:lnTo>
                      <a:pt x="2760" y="12351"/>
                    </a:lnTo>
                    <a:lnTo>
                      <a:pt x="1999" y="17907"/>
                    </a:lnTo>
                    <a:lnTo>
                      <a:pt x="1618" y="20819"/>
                    </a:lnTo>
                    <a:lnTo>
                      <a:pt x="1237" y="23768"/>
                    </a:lnTo>
                    <a:lnTo>
                      <a:pt x="876" y="26737"/>
                    </a:lnTo>
                    <a:lnTo>
                      <a:pt x="552" y="29648"/>
                    </a:lnTo>
                    <a:lnTo>
                      <a:pt x="248" y="32465"/>
                    </a:lnTo>
                    <a:lnTo>
                      <a:pt x="1" y="35167"/>
                    </a:lnTo>
                    <a:lnTo>
                      <a:pt x="46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23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267"/>
                    </a:lnTo>
                    <a:lnTo>
                      <a:pt x="17621" y="572"/>
                    </a:lnTo>
                    <a:lnTo>
                      <a:pt x="16841" y="1009"/>
                    </a:lnTo>
                    <a:lnTo>
                      <a:pt x="15890" y="1561"/>
                    </a:lnTo>
                    <a:lnTo>
                      <a:pt x="14824" y="2208"/>
                    </a:lnTo>
                    <a:lnTo>
                      <a:pt x="13625" y="2969"/>
                    </a:lnTo>
                    <a:lnTo>
                      <a:pt x="12350" y="3826"/>
                    </a:lnTo>
                    <a:lnTo>
                      <a:pt x="11684" y="4282"/>
                    </a:lnTo>
                    <a:lnTo>
                      <a:pt x="10999" y="4777"/>
                    </a:lnTo>
                    <a:lnTo>
                      <a:pt x="10314" y="5291"/>
                    </a:lnTo>
                    <a:lnTo>
                      <a:pt x="9629" y="5824"/>
                    </a:lnTo>
                    <a:lnTo>
                      <a:pt x="8944" y="6395"/>
                    </a:lnTo>
                    <a:lnTo>
                      <a:pt x="8240" y="6966"/>
                    </a:lnTo>
                    <a:lnTo>
                      <a:pt x="7555" y="7574"/>
                    </a:lnTo>
                    <a:lnTo>
                      <a:pt x="6889" y="8183"/>
                    </a:lnTo>
                    <a:lnTo>
                      <a:pt x="6223" y="8830"/>
                    </a:lnTo>
                    <a:lnTo>
                      <a:pt x="5576" y="9477"/>
                    </a:lnTo>
                    <a:lnTo>
                      <a:pt x="4929" y="10162"/>
                    </a:lnTo>
                    <a:lnTo>
                      <a:pt x="4320" y="10867"/>
                    </a:lnTo>
                    <a:lnTo>
                      <a:pt x="3730" y="11571"/>
                    </a:lnTo>
                    <a:lnTo>
                      <a:pt x="3178" y="12294"/>
                    </a:lnTo>
                    <a:lnTo>
                      <a:pt x="2645" y="13055"/>
                    </a:lnTo>
                    <a:lnTo>
                      <a:pt x="2151" y="13816"/>
                    </a:lnTo>
                    <a:lnTo>
                      <a:pt x="1941" y="14197"/>
                    </a:lnTo>
                    <a:lnTo>
                      <a:pt x="1732" y="14634"/>
                    </a:lnTo>
                    <a:lnTo>
                      <a:pt x="1561" y="15129"/>
                    </a:lnTo>
                    <a:lnTo>
                      <a:pt x="1389" y="15662"/>
                    </a:lnTo>
                    <a:lnTo>
                      <a:pt x="1237" y="16252"/>
                    </a:lnTo>
                    <a:lnTo>
                      <a:pt x="1085" y="16880"/>
                    </a:lnTo>
                    <a:lnTo>
                      <a:pt x="952" y="17546"/>
                    </a:lnTo>
                    <a:lnTo>
                      <a:pt x="837" y="18231"/>
                    </a:lnTo>
                    <a:lnTo>
                      <a:pt x="723" y="18954"/>
                    </a:lnTo>
                    <a:lnTo>
                      <a:pt x="628" y="19696"/>
                    </a:lnTo>
                    <a:lnTo>
                      <a:pt x="457" y="21218"/>
                    </a:lnTo>
                    <a:lnTo>
                      <a:pt x="324" y="22760"/>
                    </a:lnTo>
                    <a:lnTo>
                      <a:pt x="210" y="24320"/>
                    </a:lnTo>
                    <a:lnTo>
                      <a:pt x="133" y="25824"/>
                    </a:lnTo>
                    <a:lnTo>
                      <a:pt x="76" y="27251"/>
                    </a:lnTo>
                    <a:lnTo>
                      <a:pt x="38" y="28545"/>
                    </a:lnTo>
                    <a:lnTo>
                      <a:pt x="19" y="29705"/>
                    </a:lnTo>
                    <a:lnTo>
                      <a:pt x="0" y="31399"/>
                    </a:lnTo>
                    <a:lnTo>
                      <a:pt x="0" y="32027"/>
                    </a:lnTo>
                    <a:lnTo>
                      <a:pt x="780" y="30942"/>
                    </a:lnTo>
                    <a:lnTo>
                      <a:pt x="1618" y="29725"/>
                    </a:lnTo>
                    <a:lnTo>
                      <a:pt x="2683" y="28202"/>
                    </a:lnTo>
                    <a:lnTo>
                      <a:pt x="3863" y="26451"/>
                    </a:lnTo>
                    <a:lnTo>
                      <a:pt x="5100" y="24587"/>
                    </a:lnTo>
                    <a:lnTo>
                      <a:pt x="6337" y="22665"/>
                    </a:lnTo>
                    <a:lnTo>
                      <a:pt x="6908" y="21732"/>
                    </a:lnTo>
                    <a:lnTo>
                      <a:pt x="7460" y="20819"/>
                    </a:lnTo>
                    <a:lnTo>
                      <a:pt x="8050" y="19791"/>
                    </a:lnTo>
                    <a:lnTo>
                      <a:pt x="8754" y="18554"/>
                    </a:lnTo>
                    <a:lnTo>
                      <a:pt x="10409" y="15548"/>
                    </a:lnTo>
                    <a:lnTo>
                      <a:pt x="12274" y="12142"/>
                    </a:lnTo>
                    <a:lnTo>
                      <a:pt x="14158" y="8621"/>
                    </a:lnTo>
                    <a:lnTo>
                      <a:pt x="17355" y="2589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23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743"/>
                    </a:lnTo>
                    <a:lnTo>
                      <a:pt x="17678" y="1561"/>
                    </a:lnTo>
                    <a:lnTo>
                      <a:pt x="16460" y="3464"/>
                    </a:lnTo>
                    <a:lnTo>
                      <a:pt x="15109" y="5653"/>
                    </a:lnTo>
                    <a:lnTo>
                      <a:pt x="13663" y="8069"/>
                    </a:lnTo>
                    <a:lnTo>
                      <a:pt x="12141" y="10638"/>
                    </a:lnTo>
                    <a:lnTo>
                      <a:pt x="10580" y="13321"/>
                    </a:lnTo>
                    <a:lnTo>
                      <a:pt x="9001" y="16023"/>
                    </a:lnTo>
                    <a:lnTo>
                      <a:pt x="7460" y="18726"/>
                    </a:lnTo>
                    <a:lnTo>
                      <a:pt x="4586" y="23806"/>
                    </a:lnTo>
                    <a:lnTo>
                      <a:pt x="2227" y="28031"/>
                    </a:lnTo>
                    <a:lnTo>
                      <a:pt x="0" y="32027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23"/>
              <p:cNvSpPr/>
              <p:nvPr/>
            </p:nvSpPr>
            <p:spPr>
              <a:xfrm>
                <a:off x="-1481575" y="-653200"/>
                <a:ext cx="43775" cy="1089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4358" extrusionOk="0">
                    <a:moveTo>
                      <a:pt x="1751" y="0"/>
                    </a:moveTo>
                    <a:lnTo>
                      <a:pt x="1504" y="305"/>
                    </a:lnTo>
                    <a:lnTo>
                      <a:pt x="1275" y="647"/>
                    </a:lnTo>
                    <a:lnTo>
                      <a:pt x="1066" y="990"/>
                    </a:lnTo>
                    <a:lnTo>
                      <a:pt x="876" y="1351"/>
                    </a:lnTo>
                    <a:lnTo>
                      <a:pt x="723" y="1713"/>
                    </a:lnTo>
                    <a:lnTo>
                      <a:pt x="571" y="2074"/>
                    </a:lnTo>
                    <a:lnTo>
                      <a:pt x="457" y="2436"/>
                    </a:lnTo>
                    <a:lnTo>
                      <a:pt x="343" y="2778"/>
                    </a:lnTo>
                    <a:lnTo>
                      <a:pt x="191" y="3387"/>
                    </a:lnTo>
                    <a:lnTo>
                      <a:pt x="76" y="3901"/>
                    </a:lnTo>
                    <a:lnTo>
                      <a:pt x="0" y="4358"/>
                    </a:lnTo>
                    <a:lnTo>
                      <a:pt x="0" y="4358"/>
                    </a:lnTo>
                    <a:lnTo>
                      <a:pt x="133" y="4320"/>
                    </a:lnTo>
                    <a:lnTo>
                      <a:pt x="267" y="4263"/>
                    </a:lnTo>
                    <a:lnTo>
                      <a:pt x="400" y="4206"/>
                    </a:lnTo>
                    <a:lnTo>
                      <a:pt x="514" y="4111"/>
                    </a:lnTo>
                    <a:lnTo>
                      <a:pt x="609" y="3996"/>
                    </a:lnTo>
                    <a:lnTo>
                      <a:pt x="723" y="3882"/>
                    </a:lnTo>
                    <a:lnTo>
                      <a:pt x="818" y="3749"/>
                    </a:lnTo>
                    <a:lnTo>
                      <a:pt x="895" y="3597"/>
                    </a:lnTo>
                    <a:lnTo>
                      <a:pt x="1066" y="3254"/>
                    </a:lnTo>
                    <a:lnTo>
                      <a:pt x="1218" y="2893"/>
                    </a:lnTo>
                    <a:lnTo>
                      <a:pt x="1332" y="2512"/>
                    </a:lnTo>
                    <a:lnTo>
                      <a:pt x="1427" y="2112"/>
                    </a:lnTo>
                    <a:lnTo>
                      <a:pt x="1523" y="1713"/>
                    </a:lnTo>
                    <a:lnTo>
                      <a:pt x="1599" y="1332"/>
                    </a:lnTo>
                    <a:lnTo>
                      <a:pt x="1694" y="647"/>
                    </a:lnTo>
                    <a:lnTo>
                      <a:pt x="1751" y="171"/>
                    </a:lnTo>
                    <a:lnTo>
                      <a:pt x="1751" y="0"/>
                    </a:lnTo>
                    <a:close/>
                  </a:path>
                </a:pathLst>
              </a:custGeom>
              <a:solidFill>
                <a:srgbClr val="6D4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23"/>
              <p:cNvSpPr/>
              <p:nvPr/>
            </p:nvSpPr>
            <p:spPr>
              <a:xfrm>
                <a:off x="-1478250" y="-332575"/>
                <a:ext cx="1817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14806" extrusionOk="0">
                    <a:moveTo>
                      <a:pt x="7270" y="1"/>
                    </a:moveTo>
                    <a:lnTo>
                      <a:pt x="4815" y="1542"/>
                    </a:lnTo>
                    <a:lnTo>
                      <a:pt x="685" y="1542"/>
                    </a:lnTo>
                    <a:lnTo>
                      <a:pt x="628" y="1942"/>
                    </a:lnTo>
                    <a:lnTo>
                      <a:pt x="457" y="3027"/>
                    </a:lnTo>
                    <a:lnTo>
                      <a:pt x="362" y="3769"/>
                    </a:lnTo>
                    <a:lnTo>
                      <a:pt x="248" y="4625"/>
                    </a:lnTo>
                    <a:lnTo>
                      <a:pt x="153" y="5557"/>
                    </a:lnTo>
                    <a:lnTo>
                      <a:pt x="77" y="6585"/>
                    </a:lnTo>
                    <a:lnTo>
                      <a:pt x="19" y="7632"/>
                    </a:lnTo>
                    <a:lnTo>
                      <a:pt x="0" y="8735"/>
                    </a:lnTo>
                    <a:lnTo>
                      <a:pt x="19" y="9839"/>
                    </a:lnTo>
                    <a:lnTo>
                      <a:pt x="58" y="10391"/>
                    </a:lnTo>
                    <a:lnTo>
                      <a:pt x="96" y="10943"/>
                    </a:lnTo>
                    <a:lnTo>
                      <a:pt x="134" y="11476"/>
                    </a:lnTo>
                    <a:lnTo>
                      <a:pt x="210" y="11989"/>
                    </a:lnTo>
                    <a:lnTo>
                      <a:pt x="286" y="12503"/>
                    </a:lnTo>
                    <a:lnTo>
                      <a:pt x="400" y="13017"/>
                    </a:lnTo>
                    <a:lnTo>
                      <a:pt x="514" y="13493"/>
                    </a:lnTo>
                    <a:lnTo>
                      <a:pt x="647" y="13949"/>
                    </a:lnTo>
                    <a:lnTo>
                      <a:pt x="800" y="14387"/>
                    </a:lnTo>
                    <a:lnTo>
                      <a:pt x="990" y="14806"/>
                    </a:lnTo>
                    <a:lnTo>
                      <a:pt x="1637" y="13055"/>
                    </a:lnTo>
                    <a:lnTo>
                      <a:pt x="2341" y="11171"/>
                    </a:lnTo>
                    <a:lnTo>
                      <a:pt x="3235" y="8888"/>
                    </a:lnTo>
                    <a:lnTo>
                      <a:pt x="3711" y="7670"/>
                    </a:lnTo>
                    <a:lnTo>
                      <a:pt x="4225" y="6433"/>
                    </a:lnTo>
                    <a:lnTo>
                      <a:pt x="4758" y="5196"/>
                    </a:lnTo>
                    <a:lnTo>
                      <a:pt x="5272" y="3978"/>
                    </a:lnTo>
                    <a:lnTo>
                      <a:pt x="5804" y="2836"/>
                    </a:lnTo>
                    <a:lnTo>
                      <a:pt x="6318" y="1771"/>
                    </a:lnTo>
                    <a:lnTo>
                      <a:pt x="6813" y="819"/>
                    </a:lnTo>
                    <a:lnTo>
                      <a:pt x="7041" y="381"/>
                    </a:lnTo>
                    <a:lnTo>
                      <a:pt x="7270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23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extrusionOk="0">
                    <a:moveTo>
                      <a:pt x="0" y="0"/>
                    </a:move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5C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23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23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23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23"/>
              <p:cNvSpPr/>
              <p:nvPr/>
            </p:nvSpPr>
            <p:spPr>
              <a:xfrm>
                <a:off x="-1461125" y="-332575"/>
                <a:ext cx="337800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13512" h="8317" extrusionOk="0">
                    <a:moveTo>
                      <a:pt x="6585" y="1"/>
                    </a:moveTo>
                    <a:lnTo>
                      <a:pt x="4130" y="1542"/>
                    </a:lnTo>
                    <a:lnTo>
                      <a:pt x="0" y="1542"/>
                    </a:lnTo>
                    <a:lnTo>
                      <a:pt x="628" y="1752"/>
                    </a:lnTo>
                    <a:lnTo>
                      <a:pt x="1237" y="1961"/>
                    </a:lnTo>
                    <a:lnTo>
                      <a:pt x="1865" y="2170"/>
                    </a:lnTo>
                    <a:lnTo>
                      <a:pt x="2474" y="2418"/>
                    </a:lnTo>
                    <a:lnTo>
                      <a:pt x="3692" y="2912"/>
                    </a:lnTo>
                    <a:lnTo>
                      <a:pt x="4891" y="3445"/>
                    </a:lnTo>
                    <a:lnTo>
                      <a:pt x="6052" y="4016"/>
                    </a:lnTo>
                    <a:lnTo>
                      <a:pt x="7155" y="4568"/>
                    </a:lnTo>
                    <a:lnTo>
                      <a:pt x="8221" y="5139"/>
                    </a:lnTo>
                    <a:lnTo>
                      <a:pt x="9230" y="5691"/>
                    </a:lnTo>
                    <a:lnTo>
                      <a:pt x="10143" y="6204"/>
                    </a:lnTo>
                    <a:lnTo>
                      <a:pt x="10980" y="6699"/>
                    </a:lnTo>
                    <a:lnTo>
                      <a:pt x="12331" y="7536"/>
                    </a:lnTo>
                    <a:lnTo>
                      <a:pt x="13207" y="8107"/>
                    </a:lnTo>
                    <a:lnTo>
                      <a:pt x="13511" y="8317"/>
                    </a:lnTo>
                    <a:lnTo>
                      <a:pt x="13302" y="7765"/>
                    </a:lnTo>
                    <a:lnTo>
                      <a:pt x="13093" y="7251"/>
                    </a:lnTo>
                    <a:lnTo>
                      <a:pt x="12864" y="6737"/>
                    </a:lnTo>
                    <a:lnTo>
                      <a:pt x="12617" y="6243"/>
                    </a:lnTo>
                    <a:lnTo>
                      <a:pt x="12350" y="5786"/>
                    </a:lnTo>
                    <a:lnTo>
                      <a:pt x="12103" y="5348"/>
                    </a:lnTo>
                    <a:lnTo>
                      <a:pt x="11818" y="4910"/>
                    </a:lnTo>
                    <a:lnTo>
                      <a:pt x="11551" y="4511"/>
                    </a:lnTo>
                    <a:lnTo>
                      <a:pt x="11266" y="4111"/>
                    </a:lnTo>
                    <a:lnTo>
                      <a:pt x="10980" y="3750"/>
                    </a:lnTo>
                    <a:lnTo>
                      <a:pt x="10695" y="3407"/>
                    </a:lnTo>
                    <a:lnTo>
                      <a:pt x="10409" y="3065"/>
                    </a:lnTo>
                    <a:lnTo>
                      <a:pt x="9820" y="2456"/>
                    </a:lnTo>
                    <a:lnTo>
                      <a:pt x="9268" y="1923"/>
                    </a:lnTo>
                    <a:lnTo>
                      <a:pt x="8735" y="1466"/>
                    </a:lnTo>
                    <a:lnTo>
                      <a:pt x="8221" y="1067"/>
                    </a:lnTo>
                    <a:lnTo>
                      <a:pt x="7764" y="724"/>
                    </a:lnTo>
                    <a:lnTo>
                      <a:pt x="7365" y="458"/>
                    </a:lnTo>
                    <a:lnTo>
                      <a:pt x="7041" y="248"/>
                    </a:lnTo>
                    <a:lnTo>
                      <a:pt x="6794" y="115"/>
                    </a:lnTo>
                    <a:lnTo>
                      <a:pt x="6585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23"/>
              <p:cNvSpPr/>
              <p:nvPr/>
            </p:nvSpPr>
            <p:spPr>
              <a:xfrm>
                <a:off x="-1357900" y="-332575"/>
                <a:ext cx="234575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8317" extrusionOk="0">
                    <a:moveTo>
                      <a:pt x="2456" y="1"/>
                    </a:moveTo>
                    <a:lnTo>
                      <a:pt x="1" y="1542"/>
                    </a:lnTo>
                    <a:lnTo>
                      <a:pt x="286" y="1618"/>
                    </a:lnTo>
                    <a:lnTo>
                      <a:pt x="629" y="1714"/>
                    </a:lnTo>
                    <a:lnTo>
                      <a:pt x="1066" y="1847"/>
                    </a:lnTo>
                    <a:lnTo>
                      <a:pt x="1599" y="2018"/>
                    </a:lnTo>
                    <a:lnTo>
                      <a:pt x="2208" y="2246"/>
                    </a:lnTo>
                    <a:lnTo>
                      <a:pt x="2874" y="2551"/>
                    </a:lnTo>
                    <a:lnTo>
                      <a:pt x="3597" y="2893"/>
                    </a:lnTo>
                    <a:lnTo>
                      <a:pt x="3978" y="3084"/>
                    </a:lnTo>
                    <a:lnTo>
                      <a:pt x="4358" y="3312"/>
                    </a:lnTo>
                    <a:lnTo>
                      <a:pt x="4758" y="3540"/>
                    </a:lnTo>
                    <a:lnTo>
                      <a:pt x="5139" y="3788"/>
                    </a:lnTo>
                    <a:lnTo>
                      <a:pt x="5538" y="4054"/>
                    </a:lnTo>
                    <a:lnTo>
                      <a:pt x="5919" y="4340"/>
                    </a:lnTo>
                    <a:lnTo>
                      <a:pt x="6318" y="4644"/>
                    </a:lnTo>
                    <a:lnTo>
                      <a:pt x="6699" y="4968"/>
                    </a:lnTo>
                    <a:lnTo>
                      <a:pt x="7080" y="5310"/>
                    </a:lnTo>
                    <a:lnTo>
                      <a:pt x="7441" y="5672"/>
                    </a:lnTo>
                    <a:lnTo>
                      <a:pt x="7803" y="6052"/>
                    </a:lnTo>
                    <a:lnTo>
                      <a:pt x="8145" y="6471"/>
                    </a:lnTo>
                    <a:lnTo>
                      <a:pt x="8488" y="6889"/>
                    </a:lnTo>
                    <a:lnTo>
                      <a:pt x="8792" y="7346"/>
                    </a:lnTo>
                    <a:lnTo>
                      <a:pt x="9097" y="7822"/>
                    </a:lnTo>
                    <a:lnTo>
                      <a:pt x="9382" y="8317"/>
                    </a:lnTo>
                    <a:lnTo>
                      <a:pt x="9325" y="8088"/>
                    </a:lnTo>
                    <a:lnTo>
                      <a:pt x="9230" y="7822"/>
                    </a:lnTo>
                    <a:lnTo>
                      <a:pt x="9097" y="7460"/>
                    </a:lnTo>
                    <a:lnTo>
                      <a:pt x="8925" y="7023"/>
                    </a:lnTo>
                    <a:lnTo>
                      <a:pt x="8697" y="6528"/>
                    </a:lnTo>
                    <a:lnTo>
                      <a:pt x="8412" y="5957"/>
                    </a:lnTo>
                    <a:lnTo>
                      <a:pt x="8050" y="5348"/>
                    </a:lnTo>
                    <a:lnTo>
                      <a:pt x="7632" y="4701"/>
                    </a:lnTo>
                    <a:lnTo>
                      <a:pt x="7403" y="4378"/>
                    </a:lnTo>
                    <a:lnTo>
                      <a:pt x="7156" y="4035"/>
                    </a:lnTo>
                    <a:lnTo>
                      <a:pt x="6870" y="3693"/>
                    </a:lnTo>
                    <a:lnTo>
                      <a:pt x="6585" y="3331"/>
                    </a:lnTo>
                    <a:lnTo>
                      <a:pt x="6280" y="2989"/>
                    </a:lnTo>
                    <a:lnTo>
                      <a:pt x="5938" y="2646"/>
                    </a:lnTo>
                    <a:lnTo>
                      <a:pt x="5576" y="2284"/>
                    </a:lnTo>
                    <a:lnTo>
                      <a:pt x="5215" y="1942"/>
                    </a:lnTo>
                    <a:lnTo>
                      <a:pt x="4815" y="1599"/>
                    </a:lnTo>
                    <a:lnTo>
                      <a:pt x="4397" y="1276"/>
                    </a:lnTo>
                    <a:lnTo>
                      <a:pt x="3940" y="933"/>
                    </a:lnTo>
                    <a:lnTo>
                      <a:pt x="3464" y="610"/>
                    </a:lnTo>
                    <a:lnTo>
                      <a:pt x="2969" y="305"/>
                    </a:lnTo>
                    <a:lnTo>
                      <a:pt x="2456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23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152" y="438"/>
                    </a:lnTo>
                    <a:lnTo>
                      <a:pt x="571" y="1618"/>
                    </a:lnTo>
                    <a:lnTo>
                      <a:pt x="875" y="2436"/>
                    </a:lnTo>
                    <a:lnTo>
                      <a:pt x="1218" y="3369"/>
                    </a:lnTo>
                    <a:lnTo>
                      <a:pt x="1637" y="4396"/>
                    </a:lnTo>
                    <a:lnTo>
                      <a:pt x="2074" y="5481"/>
                    </a:lnTo>
                    <a:lnTo>
                      <a:pt x="2569" y="6604"/>
                    </a:lnTo>
                    <a:lnTo>
                      <a:pt x="3102" y="7765"/>
                    </a:lnTo>
                    <a:lnTo>
                      <a:pt x="3654" y="8925"/>
                    </a:lnTo>
                    <a:lnTo>
                      <a:pt x="4263" y="10067"/>
                    </a:lnTo>
                    <a:lnTo>
                      <a:pt x="4567" y="10600"/>
                    </a:lnTo>
                    <a:lnTo>
                      <a:pt x="4872" y="11133"/>
                    </a:lnTo>
                    <a:lnTo>
                      <a:pt x="5195" y="11647"/>
                    </a:lnTo>
                    <a:lnTo>
                      <a:pt x="5499" y="12141"/>
                    </a:lnTo>
                    <a:lnTo>
                      <a:pt x="5823" y="12617"/>
                    </a:lnTo>
                    <a:lnTo>
                      <a:pt x="6166" y="13055"/>
                    </a:lnTo>
                    <a:lnTo>
                      <a:pt x="6489" y="13473"/>
                    </a:lnTo>
                    <a:lnTo>
                      <a:pt x="6832" y="13854"/>
                    </a:lnTo>
                    <a:lnTo>
                      <a:pt x="7498" y="14558"/>
                    </a:lnTo>
                    <a:lnTo>
                      <a:pt x="8164" y="15205"/>
                    </a:lnTo>
                    <a:lnTo>
                      <a:pt x="8811" y="15814"/>
                    </a:lnTo>
                    <a:lnTo>
                      <a:pt x="9439" y="16347"/>
                    </a:lnTo>
                    <a:lnTo>
                      <a:pt x="10066" y="16861"/>
                    </a:lnTo>
                    <a:lnTo>
                      <a:pt x="10656" y="17298"/>
                    </a:lnTo>
                    <a:lnTo>
                      <a:pt x="11208" y="17717"/>
                    </a:lnTo>
                    <a:lnTo>
                      <a:pt x="11722" y="18078"/>
                    </a:lnTo>
                    <a:lnTo>
                      <a:pt x="12217" y="18383"/>
                    </a:lnTo>
                    <a:lnTo>
                      <a:pt x="12635" y="18649"/>
                    </a:lnTo>
                    <a:lnTo>
                      <a:pt x="13340" y="19068"/>
                    </a:lnTo>
                    <a:lnTo>
                      <a:pt x="13796" y="19296"/>
                    </a:lnTo>
                    <a:lnTo>
                      <a:pt x="13948" y="19372"/>
                    </a:lnTo>
                    <a:lnTo>
                      <a:pt x="13435" y="17831"/>
                    </a:lnTo>
                    <a:lnTo>
                      <a:pt x="12845" y="16195"/>
                    </a:lnTo>
                    <a:lnTo>
                      <a:pt x="12141" y="14254"/>
                    </a:lnTo>
                    <a:lnTo>
                      <a:pt x="11741" y="13226"/>
                    </a:lnTo>
                    <a:lnTo>
                      <a:pt x="11322" y="12179"/>
                    </a:lnTo>
                    <a:lnTo>
                      <a:pt x="10904" y="11171"/>
                    </a:lnTo>
                    <a:lnTo>
                      <a:pt x="10466" y="10219"/>
                    </a:lnTo>
                    <a:lnTo>
                      <a:pt x="10028" y="9306"/>
                    </a:lnTo>
                    <a:lnTo>
                      <a:pt x="9610" y="8507"/>
                    </a:lnTo>
                    <a:lnTo>
                      <a:pt x="9400" y="8164"/>
                    </a:lnTo>
                    <a:lnTo>
                      <a:pt x="9210" y="7822"/>
                    </a:lnTo>
                    <a:lnTo>
                      <a:pt x="9020" y="7536"/>
                    </a:lnTo>
                    <a:lnTo>
                      <a:pt x="8830" y="7289"/>
                    </a:lnTo>
                    <a:lnTo>
                      <a:pt x="8392" y="6813"/>
                    </a:lnTo>
                    <a:lnTo>
                      <a:pt x="7878" y="6280"/>
                    </a:lnTo>
                    <a:lnTo>
                      <a:pt x="7269" y="5709"/>
                    </a:lnTo>
                    <a:lnTo>
                      <a:pt x="6603" y="5120"/>
                    </a:lnTo>
                    <a:lnTo>
                      <a:pt x="5899" y="4530"/>
                    </a:lnTo>
                    <a:lnTo>
                      <a:pt x="5157" y="3921"/>
                    </a:lnTo>
                    <a:lnTo>
                      <a:pt x="3673" y="2741"/>
                    </a:lnTo>
                    <a:lnTo>
                      <a:pt x="2265" y="1675"/>
                    </a:lnTo>
                    <a:lnTo>
                      <a:pt x="1104" y="800"/>
                    </a:lnTo>
                    <a:lnTo>
                      <a:pt x="0" y="1"/>
                    </a:lnTo>
                    <a:close/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948" y="19372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23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796" y="19296"/>
                    </a:lnTo>
                    <a:lnTo>
                      <a:pt x="13340" y="19068"/>
                    </a:lnTo>
                    <a:lnTo>
                      <a:pt x="12635" y="18649"/>
                    </a:lnTo>
                    <a:lnTo>
                      <a:pt x="12217" y="18383"/>
                    </a:lnTo>
                    <a:lnTo>
                      <a:pt x="11722" y="18078"/>
                    </a:lnTo>
                    <a:lnTo>
                      <a:pt x="11208" y="17717"/>
                    </a:lnTo>
                    <a:lnTo>
                      <a:pt x="10656" y="17298"/>
                    </a:lnTo>
                    <a:lnTo>
                      <a:pt x="10066" y="16861"/>
                    </a:lnTo>
                    <a:lnTo>
                      <a:pt x="9439" y="16347"/>
                    </a:lnTo>
                    <a:lnTo>
                      <a:pt x="8811" y="15814"/>
                    </a:lnTo>
                    <a:lnTo>
                      <a:pt x="8164" y="15205"/>
                    </a:lnTo>
                    <a:lnTo>
                      <a:pt x="7498" y="14558"/>
                    </a:lnTo>
                    <a:lnTo>
                      <a:pt x="6832" y="13854"/>
                    </a:lnTo>
                    <a:lnTo>
                      <a:pt x="6832" y="13854"/>
                    </a:lnTo>
                    <a:lnTo>
                      <a:pt x="6489" y="13473"/>
                    </a:lnTo>
                    <a:lnTo>
                      <a:pt x="6166" y="13055"/>
                    </a:lnTo>
                    <a:lnTo>
                      <a:pt x="5823" y="12617"/>
                    </a:lnTo>
                    <a:lnTo>
                      <a:pt x="5499" y="12141"/>
                    </a:lnTo>
                    <a:lnTo>
                      <a:pt x="5195" y="11647"/>
                    </a:lnTo>
                    <a:lnTo>
                      <a:pt x="4872" y="11133"/>
                    </a:lnTo>
                    <a:lnTo>
                      <a:pt x="4567" y="10600"/>
                    </a:lnTo>
                    <a:lnTo>
                      <a:pt x="4263" y="10067"/>
                    </a:lnTo>
                    <a:lnTo>
                      <a:pt x="3654" y="8925"/>
                    </a:lnTo>
                    <a:lnTo>
                      <a:pt x="3102" y="7765"/>
                    </a:lnTo>
                    <a:lnTo>
                      <a:pt x="2569" y="6604"/>
                    </a:lnTo>
                    <a:lnTo>
                      <a:pt x="2074" y="5481"/>
                    </a:lnTo>
                    <a:lnTo>
                      <a:pt x="1637" y="4396"/>
                    </a:lnTo>
                    <a:lnTo>
                      <a:pt x="1218" y="3369"/>
                    </a:lnTo>
                    <a:lnTo>
                      <a:pt x="875" y="2436"/>
                    </a:lnTo>
                    <a:lnTo>
                      <a:pt x="571" y="1618"/>
                    </a:lnTo>
                    <a:lnTo>
                      <a:pt x="152" y="438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104" y="800"/>
                    </a:lnTo>
                    <a:lnTo>
                      <a:pt x="2265" y="1675"/>
                    </a:lnTo>
                    <a:lnTo>
                      <a:pt x="3673" y="2741"/>
                    </a:lnTo>
                    <a:lnTo>
                      <a:pt x="5157" y="3921"/>
                    </a:lnTo>
                    <a:lnTo>
                      <a:pt x="5899" y="4530"/>
                    </a:lnTo>
                    <a:lnTo>
                      <a:pt x="6603" y="5120"/>
                    </a:lnTo>
                    <a:lnTo>
                      <a:pt x="7269" y="5709"/>
                    </a:lnTo>
                    <a:lnTo>
                      <a:pt x="7878" y="6280"/>
                    </a:lnTo>
                    <a:lnTo>
                      <a:pt x="8392" y="6813"/>
                    </a:lnTo>
                    <a:lnTo>
                      <a:pt x="8830" y="7289"/>
                    </a:lnTo>
                    <a:lnTo>
                      <a:pt x="8830" y="7289"/>
                    </a:lnTo>
                    <a:lnTo>
                      <a:pt x="9020" y="7536"/>
                    </a:lnTo>
                    <a:lnTo>
                      <a:pt x="9210" y="7822"/>
                    </a:lnTo>
                    <a:lnTo>
                      <a:pt x="9400" y="8164"/>
                    </a:lnTo>
                    <a:lnTo>
                      <a:pt x="9610" y="8507"/>
                    </a:lnTo>
                    <a:lnTo>
                      <a:pt x="10028" y="9306"/>
                    </a:lnTo>
                    <a:lnTo>
                      <a:pt x="10466" y="10219"/>
                    </a:lnTo>
                    <a:lnTo>
                      <a:pt x="10904" y="11171"/>
                    </a:lnTo>
                    <a:lnTo>
                      <a:pt x="11322" y="12179"/>
                    </a:lnTo>
                    <a:lnTo>
                      <a:pt x="11741" y="13226"/>
                    </a:lnTo>
                    <a:lnTo>
                      <a:pt x="12141" y="14254"/>
                    </a:lnTo>
                    <a:lnTo>
                      <a:pt x="12845" y="16195"/>
                    </a:lnTo>
                    <a:lnTo>
                      <a:pt x="13435" y="17831"/>
                    </a:lnTo>
                    <a:lnTo>
                      <a:pt x="13948" y="1937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23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DB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23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1" name="Google Shape;2221;p23"/>
              <p:cNvSpPr/>
              <p:nvPr/>
            </p:nvSpPr>
            <p:spPr>
              <a:xfrm>
                <a:off x="-1829825" y="-239800"/>
                <a:ext cx="10897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8355" extrusionOk="0">
                    <a:moveTo>
                      <a:pt x="1" y="1"/>
                    </a:moveTo>
                    <a:lnTo>
                      <a:pt x="2075" y="7270"/>
                    </a:lnTo>
                    <a:lnTo>
                      <a:pt x="3654" y="8354"/>
                    </a:lnTo>
                    <a:lnTo>
                      <a:pt x="4359" y="1923"/>
                    </a:lnTo>
                    <a:lnTo>
                      <a:pt x="4054" y="1732"/>
                    </a:lnTo>
                    <a:lnTo>
                      <a:pt x="3673" y="1523"/>
                    </a:lnTo>
                    <a:lnTo>
                      <a:pt x="3160" y="1238"/>
                    </a:lnTo>
                    <a:lnTo>
                      <a:pt x="2532" y="952"/>
                    </a:lnTo>
                    <a:lnTo>
                      <a:pt x="1790" y="629"/>
                    </a:lnTo>
                    <a:lnTo>
                      <a:pt x="933" y="305"/>
                    </a:lnTo>
                    <a:lnTo>
                      <a:pt x="477" y="15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2" name="Google Shape;2222;p23"/>
              <p:cNvSpPr/>
              <p:nvPr/>
            </p:nvSpPr>
            <p:spPr>
              <a:xfrm>
                <a:off x="-1357900" y="151725"/>
                <a:ext cx="74250" cy="268825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0753" extrusionOk="0">
                    <a:moveTo>
                      <a:pt x="1105" y="1"/>
                    </a:moveTo>
                    <a:lnTo>
                      <a:pt x="1" y="1238"/>
                    </a:lnTo>
                    <a:lnTo>
                      <a:pt x="2208" y="10752"/>
                    </a:lnTo>
                    <a:lnTo>
                      <a:pt x="2969" y="9420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23"/>
              <p:cNvSpPr/>
              <p:nvPr/>
            </p:nvSpPr>
            <p:spPr>
              <a:xfrm>
                <a:off x="-1223725" y="44700"/>
                <a:ext cx="45200" cy="185075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7403" extrusionOk="0">
                    <a:moveTo>
                      <a:pt x="571" y="0"/>
                    </a:moveTo>
                    <a:lnTo>
                      <a:pt x="0" y="438"/>
                    </a:lnTo>
                    <a:lnTo>
                      <a:pt x="1218" y="7402"/>
                    </a:lnTo>
                    <a:lnTo>
                      <a:pt x="1808" y="6394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23"/>
              <p:cNvSpPr/>
              <p:nvPr/>
            </p:nvSpPr>
            <p:spPr>
              <a:xfrm>
                <a:off x="-1382150" y="-1190775"/>
                <a:ext cx="126575" cy="37155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14862" extrusionOk="0">
                    <a:moveTo>
                      <a:pt x="4548" y="0"/>
                    </a:moveTo>
                    <a:lnTo>
                      <a:pt x="1732" y="1694"/>
                    </a:lnTo>
                    <a:lnTo>
                      <a:pt x="0" y="14862"/>
                    </a:lnTo>
                    <a:lnTo>
                      <a:pt x="5062" y="9971"/>
                    </a:lnTo>
                    <a:lnTo>
                      <a:pt x="5005" y="8792"/>
                    </a:lnTo>
                    <a:lnTo>
                      <a:pt x="4891" y="6013"/>
                    </a:lnTo>
                    <a:lnTo>
                      <a:pt x="4720" y="2702"/>
                    </a:lnTo>
                    <a:lnTo>
                      <a:pt x="4643" y="1218"/>
                    </a:lnTo>
                    <a:lnTo>
                      <a:pt x="4548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23"/>
              <p:cNvSpPr/>
              <p:nvPr/>
            </p:nvSpPr>
            <p:spPr>
              <a:xfrm>
                <a:off x="-1716600" y="-791650"/>
                <a:ext cx="93275" cy="199350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7974" extrusionOk="0">
                    <a:moveTo>
                      <a:pt x="362" y="1"/>
                    </a:moveTo>
                    <a:lnTo>
                      <a:pt x="1" y="3007"/>
                    </a:lnTo>
                    <a:lnTo>
                      <a:pt x="324" y="3616"/>
                    </a:lnTo>
                    <a:lnTo>
                      <a:pt x="1124" y="5062"/>
                    </a:lnTo>
                    <a:lnTo>
                      <a:pt x="1580" y="5919"/>
                    </a:lnTo>
                    <a:lnTo>
                      <a:pt x="2075" y="6718"/>
                    </a:lnTo>
                    <a:lnTo>
                      <a:pt x="2532" y="7441"/>
                    </a:lnTo>
                    <a:lnTo>
                      <a:pt x="2722" y="7727"/>
                    </a:lnTo>
                    <a:lnTo>
                      <a:pt x="2912" y="7974"/>
                    </a:lnTo>
                    <a:lnTo>
                      <a:pt x="3731" y="2741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23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  <a:close/>
                  </a:path>
                </a:pathLst>
              </a:custGeom>
              <a:solidFill>
                <a:srgbClr val="9B9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23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fill="none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1" y="3350"/>
                    </a:ln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23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D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23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fill="none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343" y="36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23"/>
              <p:cNvSpPr/>
              <p:nvPr/>
            </p:nvSpPr>
            <p:spPr>
              <a:xfrm>
                <a:off x="-1839800" y="212150"/>
                <a:ext cx="2821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11285" h="7993" extrusionOk="0">
                    <a:moveTo>
                      <a:pt x="0" y="0"/>
                    </a:moveTo>
                    <a:lnTo>
                      <a:pt x="114" y="552"/>
                    </a:lnTo>
                    <a:lnTo>
                      <a:pt x="248" y="1161"/>
                    </a:lnTo>
                    <a:lnTo>
                      <a:pt x="457" y="1941"/>
                    </a:lnTo>
                    <a:lnTo>
                      <a:pt x="723" y="2855"/>
                    </a:lnTo>
                    <a:lnTo>
                      <a:pt x="876" y="3331"/>
                    </a:lnTo>
                    <a:lnTo>
                      <a:pt x="1047" y="3825"/>
                    </a:lnTo>
                    <a:lnTo>
                      <a:pt x="1237" y="4320"/>
                    </a:lnTo>
                    <a:lnTo>
                      <a:pt x="1446" y="4834"/>
                    </a:lnTo>
                    <a:lnTo>
                      <a:pt x="1675" y="5329"/>
                    </a:lnTo>
                    <a:lnTo>
                      <a:pt x="1922" y="5823"/>
                    </a:lnTo>
                    <a:lnTo>
                      <a:pt x="11285" y="7993"/>
                    </a:lnTo>
                    <a:lnTo>
                      <a:pt x="9705" y="3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23"/>
              <p:cNvSpPr/>
              <p:nvPr/>
            </p:nvSpPr>
            <p:spPr>
              <a:xfrm>
                <a:off x="-1861700" y="87025"/>
                <a:ext cx="21362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4245" extrusionOk="0">
                    <a:moveTo>
                      <a:pt x="1" y="1"/>
                    </a:moveTo>
                    <a:lnTo>
                      <a:pt x="210" y="1314"/>
                    </a:lnTo>
                    <a:lnTo>
                      <a:pt x="8545" y="4244"/>
                    </a:lnTo>
                    <a:lnTo>
                      <a:pt x="8545" y="352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32" name="Google Shape;2232;p23"/>
          <p:cNvGrpSpPr/>
          <p:nvPr/>
        </p:nvGrpSpPr>
        <p:grpSpPr>
          <a:xfrm flipH="1">
            <a:off x="32500" y="3768469"/>
            <a:ext cx="783125" cy="1219069"/>
            <a:chOff x="8252175" y="3862881"/>
            <a:chExt cx="783125" cy="1219069"/>
          </a:xfrm>
        </p:grpSpPr>
        <p:sp>
          <p:nvSpPr>
            <p:cNvPr id="2233" name="Google Shape;2233;p23"/>
            <p:cNvSpPr/>
            <p:nvPr/>
          </p:nvSpPr>
          <p:spPr>
            <a:xfrm>
              <a:off x="8539299" y="4993150"/>
              <a:ext cx="495900" cy="888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34" name="Google Shape;2234;p23"/>
            <p:cNvGrpSpPr/>
            <p:nvPr/>
          </p:nvGrpSpPr>
          <p:grpSpPr>
            <a:xfrm flipH="1">
              <a:off x="8252175" y="3862881"/>
              <a:ext cx="783125" cy="1182650"/>
              <a:chOff x="11447475" y="-511450"/>
              <a:chExt cx="783125" cy="1182650"/>
            </a:xfrm>
          </p:grpSpPr>
          <p:sp>
            <p:nvSpPr>
              <p:cNvPr id="2235" name="Google Shape;2235;p23"/>
              <p:cNvSpPr/>
              <p:nvPr/>
            </p:nvSpPr>
            <p:spPr>
              <a:xfrm>
                <a:off x="11447475" y="561975"/>
                <a:ext cx="495450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19818" h="4369" extrusionOk="0">
                    <a:moveTo>
                      <a:pt x="10549" y="0"/>
                    </a:moveTo>
                    <a:lnTo>
                      <a:pt x="8950" y="107"/>
                    </a:lnTo>
                    <a:lnTo>
                      <a:pt x="7459" y="320"/>
                    </a:lnTo>
                    <a:lnTo>
                      <a:pt x="5967" y="746"/>
                    </a:lnTo>
                    <a:lnTo>
                      <a:pt x="4689" y="1279"/>
                    </a:lnTo>
                    <a:lnTo>
                      <a:pt x="3517" y="1811"/>
                    </a:lnTo>
                    <a:lnTo>
                      <a:pt x="2558" y="2451"/>
                    </a:lnTo>
                    <a:lnTo>
                      <a:pt x="1705" y="2983"/>
                    </a:lnTo>
                    <a:lnTo>
                      <a:pt x="427" y="3942"/>
                    </a:lnTo>
                    <a:lnTo>
                      <a:pt x="1" y="4368"/>
                    </a:lnTo>
                    <a:lnTo>
                      <a:pt x="19818" y="3942"/>
                    </a:lnTo>
                    <a:lnTo>
                      <a:pt x="18859" y="3090"/>
                    </a:lnTo>
                    <a:lnTo>
                      <a:pt x="17900" y="2451"/>
                    </a:lnTo>
                    <a:lnTo>
                      <a:pt x="16941" y="1811"/>
                    </a:lnTo>
                    <a:lnTo>
                      <a:pt x="15982" y="1385"/>
                    </a:lnTo>
                    <a:lnTo>
                      <a:pt x="15023" y="959"/>
                    </a:lnTo>
                    <a:lnTo>
                      <a:pt x="14065" y="639"/>
                    </a:lnTo>
                    <a:lnTo>
                      <a:pt x="13212" y="320"/>
                    </a:lnTo>
                    <a:lnTo>
                      <a:pt x="12253" y="107"/>
                    </a:lnTo>
                    <a:lnTo>
                      <a:pt x="105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23"/>
              <p:cNvSpPr/>
              <p:nvPr/>
            </p:nvSpPr>
            <p:spPr>
              <a:xfrm>
                <a:off x="11447475" y="-223800"/>
                <a:ext cx="239750" cy="788450"/>
              </a:xfrm>
              <a:custGeom>
                <a:avLst/>
                <a:gdLst/>
                <a:ahLst/>
                <a:cxnLst/>
                <a:rect l="l" t="t" r="r" b="b"/>
                <a:pathLst>
                  <a:path w="9590" h="31538" extrusionOk="0">
                    <a:moveTo>
                      <a:pt x="2025" y="1"/>
                    </a:moveTo>
                    <a:lnTo>
                      <a:pt x="1" y="1705"/>
                    </a:lnTo>
                    <a:lnTo>
                      <a:pt x="8631" y="31538"/>
                    </a:lnTo>
                    <a:lnTo>
                      <a:pt x="9590" y="31431"/>
                    </a:lnTo>
                    <a:lnTo>
                      <a:pt x="202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23"/>
              <p:cNvSpPr/>
              <p:nvPr/>
            </p:nvSpPr>
            <p:spPr>
              <a:xfrm>
                <a:off x="11498100" y="-223800"/>
                <a:ext cx="207775" cy="785800"/>
              </a:xfrm>
              <a:custGeom>
                <a:avLst/>
                <a:gdLst/>
                <a:ahLst/>
                <a:cxnLst/>
                <a:rect l="l" t="t" r="r" b="b"/>
                <a:pathLst>
                  <a:path w="8311" h="31432" extrusionOk="0">
                    <a:moveTo>
                      <a:pt x="0" y="1"/>
                    </a:moveTo>
                    <a:lnTo>
                      <a:pt x="7565" y="31431"/>
                    </a:lnTo>
                    <a:lnTo>
                      <a:pt x="8311" y="31325"/>
                    </a:lnTo>
                    <a:lnTo>
                      <a:pt x="1385" y="53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23"/>
              <p:cNvSpPr/>
              <p:nvPr/>
            </p:nvSpPr>
            <p:spPr>
              <a:xfrm>
                <a:off x="11519400" y="-452850"/>
                <a:ext cx="253075" cy="285025"/>
              </a:xfrm>
              <a:custGeom>
                <a:avLst/>
                <a:gdLst/>
                <a:ahLst/>
                <a:cxnLst/>
                <a:rect l="l" t="t" r="r" b="b"/>
                <a:pathLst>
                  <a:path w="10123" h="11401" extrusionOk="0">
                    <a:moveTo>
                      <a:pt x="8630" y="0"/>
                    </a:moveTo>
                    <a:lnTo>
                      <a:pt x="0" y="9482"/>
                    </a:lnTo>
                    <a:lnTo>
                      <a:pt x="533" y="11400"/>
                    </a:lnTo>
                    <a:lnTo>
                      <a:pt x="10122" y="1385"/>
                    </a:lnTo>
                    <a:lnTo>
                      <a:pt x="86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23"/>
              <p:cNvSpPr/>
              <p:nvPr/>
            </p:nvSpPr>
            <p:spPr>
              <a:xfrm>
                <a:off x="11532725" y="-418225"/>
                <a:ext cx="263700" cy="25040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0016" extrusionOk="0">
                    <a:moveTo>
                      <a:pt x="9269" y="0"/>
                    </a:moveTo>
                    <a:lnTo>
                      <a:pt x="0" y="10015"/>
                    </a:lnTo>
                    <a:lnTo>
                      <a:pt x="426" y="10015"/>
                    </a:lnTo>
                    <a:lnTo>
                      <a:pt x="105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23"/>
              <p:cNvSpPr/>
              <p:nvPr/>
            </p:nvSpPr>
            <p:spPr>
              <a:xfrm>
                <a:off x="11735150" y="-508800"/>
                <a:ext cx="495450" cy="471475"/>
              </a:xfrm>
              <a:custGeom>
                <a:avLst/>
                <a:gdLst/>
                <a:ahLst/>
                <a:cxnLst/>
                <a:rect l="l" t="t" r="r" b="b"/>
                <a:pathLst>
                  <a:path w="19818" h="18859" extrusionOk="0">
                    <a:moveTo>
                      <a:pt x="6180" y="1"/>
                    </a:moveTo>
                    <a:lnTo>
                      <a:pt x="5541" y="107"/>
                    </a:lnTo>
                    <a:lnTo>
                      <a:pt x="4795" y="214"/>
                    </a:lnTo>
                    <a:lnTo>
                      <a:pt x="4049" y="427"/>
                    </a:lnTo>
                    <a:lnTo>
                      <a:pt x="3410" y="746"/>
                    </a:lnTo>
                    <a:lnTo>
                      <a:pt x="2771" y="1173"/>
                    </a:lnTo>
                    <a:lnTo>
                      <a:pt x="2131" y="1599"/>
                    </a:lnTo>
                    <a:lnTo>
                      <a:pt x="1599" y="2238"/>
                    </a:lnTo>
                    <a:lnTo>
                      <a:pt x="1066" y="2877"/>
                    </a:lnTo>
                    <a:lnTo>
                      <a:pt x="640" y="3623"/>
                    </a:lnTo>
                    <a:lnTo>
                      <a:pt x="427" y="4262"/>
                    </a:lnTo>
                    <a:lnTo>
                      <a:pt x="214" y="4902"/>
                    </a:lnTo>
                    <a:lnTo>
                      <a:pt x="107" y="5647"/>
                    </a:lnTo>
                    <a:lnTo>
                      <a:pt x="0" y="6393"/>
                    </a:lnTo>
                    <a:lnTo>
                      <a:pt x="107" y="7032"/>
                    </a:lnTo>
                    <a:lnTo>
                      <a:pt x="214" y="7778"/>
                    </a:lnTo>
                    <a:lnTo>
                      <a:pt x="640" y="9163"/>
                    </a:lnTo>
                    <a:lnTo>
                      <a:pt x="1279" y="10548"/>
                    </a:lnTo>
                    <a:lnTo>
                      <a:pt x="2131" y="11933"/>
                    </a:lnTo>
                    <a:lnTo>
                      <a:pt x="3090" y="13105"/>
                    </a:lnTo>
                    <a:lnTo>
                      <a:pt x="4049" y="14384"/>
                    </a:lnTo>
                    <a:lnTo>
                      <a:pt x="5115" y="15449"/>
                    </a:lnTo>
                    <a:lnTo>
                      <a:pt x="7032" y="17261"/>
                    </a:lnTo>
                    <a:lnTo>
                      <a:pt x="8524" y="18433"/>
                    </a:lnTo>
                    <a:lnTo>
                      <a:pt x="9057" y="18859"/>
                    </a:lnTo>
                    <a:lnTo>
                      <a:pt x="11294" y="15769"/>
                    </a:lnTo>
                    <a:lnTo>
                      <a:pt x="13425" y="13212"/>
                    </a:lnTo>
                    <a:lnTo>
                      <a:pt x="15236" y="11188"/>
                    </a:lnTo>
                    <a:lnTo>
                      <a:pt x="16728" y="9483"/>
                    </a:lnTo>
                    <a:lnTo>
                      <a:pt x="18006" y="8311"/>
                    </a:lnTo>
                    <a:lnTo>
                      <a:pt x="18965" y="7565"/>
                    </a:lnTo>
                    <a:lnTo>
                      <a:pt x="19818" y="6926"/>
                    </a:lnTo>
                    <a:lnTo>
                      <a:pt x="19178" y="6500"/>
                    </a:lnTo>
                    <a:lnTo>
                      <a:pt x="17793" y="5221"/>
                    </a:lnTo>
                    <a:lnTo>
                      <a:pt x="15556" y="3623"/>
                    </a:lnTo>
                    <a:lnTo>
                      <a:pt x="14277" y="2771"/>
                    </a:lnTo>
                    <a:lnTo>
                      <a:pt x="12892" y="1918"/>
                    </a:lnTo>
                    <a:lnTo>
                      <a:pt x="11507" y="1279"/>
                    </a:lnTo>
                    <a:lnTo>
                      <a:pt x="10016" y="640"/>
                    </a:lnTo>
                    <a:lnTo>
                      <a:pt x="8417" y="214"/>
                    </a:lnTo>
                    <a:lnTo>
                      <a:pt x="692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23"/>
              <p:cNvSpPr/>
              <p:nvPr/>
            </p:nvSpPr>
            <p:spPr>
              <a:xfrm>
                <a:off x="11961550" y="-325007"/>
                <a:ext cx="253071" cy="285036"/>
              </a:xfrm>
              <a:custGeom>
                <a:avLst/>
                <a:gdLst/>
                <a:ahLst/>
                <a:cxnLst/>
                <a:rect l="l" t="t" r="r" b="b"/>
                <a:pathLst>
                  <a:path w="8844" h="10122" extrusionOk="0">
                    <a:moveTo>
                      <a:pt x="8843" y="0"/>
                    </a:moveTo>
                    <a:lnTo>
                      <a:pt x="7991" y="746"/>
                    </a:lnTo>
                    <a:lnTo>
                      <a:pt x="7032" y="1492"/>
                    </a:lnTo>
                    <a:lnTo>
                      <a:pt x="5434" y="3090"/>
                    </a:lnTo>
                    <a:lnTo>
                      <a:pt x="3836" y="4688"/>
                    </a:lnTo>
                    <a:lnTo>
                      <a:pt x="2557" y="6393"/>
                    </a:lnTo>
                    <a:lnTo>
                      <a:pt x="1492" y="7778"/>
                    </a:lnTo>
                    <a:lnTo>
                      <a:pt x="639" y="9056"/>
                    </a:lnTo>
                    <a:lnTo>
                      <a:pt x="0" y="10122"/>
                    </a:lnTo>
                    <a:lnTo>
                      <a:pt x="1705" y="8630"/>
                    </a:lnTo>
                    <a:lnTo>
                      <a:pt x="3303" y="7032"/>
                    </a:lnTo>
                    <a:lnTo>
                      <a:pt x="4901" y="5327"/>
                    </a:lnTo>
                    <a:lnTo>
                      <a:pt x="6180" y="3729"/>
                    </a:lnTo>
                    <a:lnTo>
                      <a:pt x="8098" y="1066"/>
                    </a:lnTo>
                    <a:lnTo>
                      <a:pt x="884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23"/>
              <p:cNvSpPr/>
              <p:nvPr/>
            </p:nvSpPr>
            <p:spPr>
              <a:xfrm>
                <a:off x="11716500" y="-511450"/>
                <a:ext cx="1278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5115" h="4688" extrusionOk="0">
                    <a:moveTo>
                      <a:pt x="2451" y="0"/>
                    </a:moveTo>
                    <a:lnTo>
                      <a:pt x="1599" y="107"/>
                    </a:lnTo>
                    <a:lnTo>
                      <a:pt x="960" y="320"/>
                    </a:lnTo>
                    <a:lnTo>
                      <a:pt x="640" y="533"/>
                    </a:lnTo>
                    <a:lnTo>
                      <a:pt x="320" y="852"/>
                    </a:lnTo>
                    <a:lnTo>
                      <a:pt x="214" y="1172"/>
                    </a:lnTo>
                    <a:lnTo>
                      <a:pt x="1" y="1492"/>
                    </a:lnTo>
                    <a:lnTo>
                      <a:pt x="1" y="2131"/>
                    </a:lnTo>
                    <a:lnTo>
                      <a:pt x="1" y="2770"/>
                    </a:lnTo>
                    <a:lnTo>
                      <a:pt x="214" y="3303"/>
                    </a:lnTo>
                    <a:lnTo>
                      <a:pt x="746" y="4262"/>
                    </a:lnTo>
                    <a:lnTo>
                      <a:pt x="1066" y="4688"/>
                    </a:lnTo>
                    <a:lnTo>
                      <a:pt x="3517" y="2024"/>
                    </a:lnTo>
                    <a:lnTo>
                      <a:pt x="5115" y="426"/>
                    </a:lnTo>
                    <a:lnTo>
                      <a:pt x="4582" y="213"/>
                    </a:lnTo>
                    <a:lnTo>
                      <a:pt x="3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23"/>
              <p:cNvSpPr/>
              <p:nvPr/>
            </p:nvSpPr>
            <p:spPr>
              <a:xfrm>
                <a:off x="11913600" y="-495475"/>
                <a:ext cx="13322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5329" h="2132" extrusionOk="0">
                    <a:moveTo>
                      <a:pt x="1" y="0"/>
                    </a:moveTo>
                    <a:lnTo>
                      <a:pt x="427" y="427"/>
                    </a:lnTo>
                    <a:lnTo>
                      <a:pt x="1066" y="746"/>
                    </a:lnTo>
                    <a:lnTo>
                      <a:pt x="1706" y="1279"/>
                    </a:lnTo>
                    <a:lnTo>
                      <a:pt x="2558" y="1705"/>
                    </a:lnTo>
                    <a:lnTo>
                      <a:pt x="3410" y="2025"/>
                    </a:lnTo>
                    <a:lnTo>
                      <a:pt x="4369" y="2131"/>
                    </a:lnTo>
                    <a:lnTo>
                      <a:pt x="4902" y="2131"/>
                    </a:lnTo>
                    <a:lnTo>
                      <a:pt x="5328" y="2025"/>
                    </a:lnTo>
                    <a:lnTo>
                      <a:pt x="4902" y="1705"/>
                    </a:lnTo>
                    <a:lnTo>
                      <a:pt x="3730" y="1066"/>
                    </a:lnTo>
                    <a:lnTo>
                      <a:pt x="2984" y="640"/>
                    </a:lnTo>
                    <a:lnTo>
                      <a:pt x="2025" y="320"/>
                    </a:lnTo>
                    <a:lnTo>
                      <a:pt x="1066" y="10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26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23"/>
              <p:cNvSpPr/>
              <p:nvPr/>
            </p:nvSpPr>
            <p:spPr>
              <a:xfrm>
                <a:off x="11871000" y="-135900"/>
                <a:ext cx="87925" cy="69275"/>
              </a:xfrm>
              <a:custGeom>
                <a:avLst/>
                <a:gdLst/>
                <a:ahLst/>
                <a:cxnLst/>
                <a:rect l="l" t="t" r="r" b="b"/>
                <a:pathLst>
                  <a:path w="3517" h="2771" extrusionOk="0">
                    <a:moveTo>
                      <a:pt x="0" y="1"/>
                    </a:moveTo>
                    <a:lnTo>
                      <a:pt x="320" y="427"/>
                    </a:lnTo>
                    <a:lnTo>
                      <a:pt x="1066" y="1386"/>
                    </a:lnTo>
                    <a:lnTo>
                      <a:pt x="1598" y="1918"/>
                    </a:lnTo>
                    <a:lnTo>
                      <a:pt x="2131" y="2345"/>
                    </a:lnTo>
                    <a:lnTo>
                      <a:pt x="2877" y="2664"/>
                    </a:lnTo>
                    <a:lnTo>
                      <a:pt x="3516" y="2771"/>
                    </a:lnTo>
                    <a:lnTo>
                      <a:pt x="3303" y="2451"/>
                    </a:lnTo>
                    <a:lnTo>
                      <a:pt x="2557" y="1705"/>
                    </a:lnTo>
                    <a:lnTo>
                      <a:pt x="2025" y="1279"/>
                    </a:lnTo>
                    <a:lnTo>
                      <a:pt x="1492" y="747"/>
                    </a:lnTo>
                    <a:lnTo>
                      <a:pt x="746" y="32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91919">
                  <a:alpha val="26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23"/>
              <p:cNvSpPr/>
              <p:nvPr/>
            </p:nvSpPr>
            <p:spPr>
              <a:xfrm>
                <a:off x="11471450" y="-178500"/>
                <a:ext cx="29325" cy="6395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2558" extrusionOk="0">
                    <a:moveTo>
                      <a:pt x="320" y="0"/>
                    </a:moveTo>
                    <a:lnTo>
                      <a:pt x="214" y="320"/>
                    </a:lnTo>
                    <a:lnTo>
                      <a:pt x="107" y="639"/>
                    </a:lnTo>
                    <a:lnTo>
                      <a:pt x="1" y="959"/>
                    </a:lnTo>
                    <a:lnTo>
                      <a:pt x="1" y="1385"/>
                    </a:lnTo>
                    <a:lnTo>
                      <a:pt x="107" y="1811"/>
                    </a:lnTo>
                    <a:lnTo>
                      <a:pt x="533" y="2237"/>
                    </a:lnTo>
                    <a:lnTo>
                      <a:pt x="1066" y="2557"/>
                    </a:lnTo>
                    <a:lnTo>
                      <a:pt x="1173" y="2237"/>
                    </a:lnTo>
                    <a:lnTo>
                      <a:pt x="1173" y="1492"/>
                    </a:lnTo>
                    <a:lnTo>
                      <a:pt x="1173" y="1065"/>
                    </a:lnTo>
                    <a:lnTo>
                      <a:pt x="1066" y="639"/>
                    </a:lnTo>
                    <a:lnTo>
                      <a:pt x="746" y="320"/>
                    </a:lnTo>
                    <a:lnTo>
                      <a:pt x="320" y="0"/>
                    </a:lnTo>
                    <a:close/>
                  </a:path>
                </a:pathLst>
              </a:custGeom>
              <a:solidFill>
                <a:srgbClr val="191919">
                  <a:alpha val="26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7" name="Google Shape;2247;p24"/>
          <p:cNvSpPr txBox="1">
            <a:spLocks noGrp="1"/>
          </p:cNvSpPr>
          <p:nvPr>
            <p:ph type="title" hasCustomPrompt="1"/>
          </p:nvPr>
        </p:nvSpPr>
        <p:spPr>
          <a:xfrm>
            <a:off x="2223600" y="657245"/>
            <a:ext cx="4696800" cy="7314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48" name="Google Shape;2248;p24"/>
          <p:cNvSpPr txBox="1">
            <a:spLocks noGrp="1"/>
          </p:cNvSpPr>
          <p:nvPr>
            <p:ph type="subTitle" idx="1"/>
          </p:nvPr>
        </p:nvSpPr>
        <p:spPr>
          <a:xfrm>
            <a:off x="2223600" y="1386169"/>
            <a:ext cx="4696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49" name="Google Shape;2249;p24"/>
          <p:cNvSpPr txBox="1">
            <a:spLocks noGrp="1"/>
          </p:cNvSpPr>
          <p:nvPr>
            <p:ph type="title" idx="2" hasCustomPrompt="1"/>
          </p:nvPr>
        </p:nvSpPr>
        <p:spPr>
          <a:xfrm>
            <a:off x="1641000" y="2017425"/>
            <a:ext cx="5862000" cy="7314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50" name="Google Shape;2250;p24"/>
          <p:cNvSpPr txBox="1">
            <a:spLocks noGrp="1"/>
          </p:cNvSpPr>
          <p:nvPr>
            <p:ph type="subTitle" idx="3"/>
          </p:nvPr>
        </p:nvSpPr>
        <p:spPr>
          <a:xfrm>
            <a:off x="2223600" y="2749160"/>
            <a:ext cx="4696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251" name="Google Shape;2251;p24"/>
          <p:cNvSpPr txBox="1">
            <a:spLocks noGrp="1"/>
          </p:cNvSpPr>
          <p:nvPr>
            <p:ph type="title" idx="4" hasCustomPrompt="1"/>
          </p:nvPr>
        </p:nvSpPr>
        <p:spPr>
          <a:xfrm>
            <a:off x="1830000" y="3377606"/>
            <a:ext cx="5484000" cy="7314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52" name="Google Shape;2252;p24"/>
          <p:cNvSpPr txBox="1">
            <a:spLocks noGrp="1"/>
          </p:cNvSpPr>
          <p:nvPr>
            <p:ph type="subTitle" idx="5"/>
          </p:nvPr>
        </p:nvSpPr>
        <p:spPr>
          <a:xfrm>
            <a:off x="1994250" y="4112150"/>
            <a:ext cx="515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2253" name="Google Shape;2253;p24"/>
          <p:cNvGrpSpPr/>
          <p:nvPr/>
        </p:nvGrpSpPr>
        <p:grpSpPr>
          <a:xfrm flipH="1">
            <a:off x="8185199" y="2"/>
            <a:ext cx="689309" cy="1465781"/>
            <a:chOff x="289713" y="-850207"/>
            <a:chExt cx="847025" cy="1801157"/>
          </a:xfrm>
        </p:grpSpPr>
        <p:sp>
          <p:nvSpPr>
            <p:cNvPr id="2254" name="Google Shape;2254;p24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24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24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24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24"/>
            <p:cNvSpPr/>
            <p:nvPr/>
          </p:nvSpPr>
          <p:spPr>
            <a:xfrm>
              <a:off x="713203" y="-850207"/>
              <a:ext cx="21321" cy="1329728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24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24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24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24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3" name="Google Shape;2263;p24"/>
          <p:cNvGrpSpPr/>
          <p:nvPr/>
        </p:nvGrpSpPr>
        <p:grpSpPr>
          <a:xfrm flipH="1">
            <a:off x="7356092" y="0"/>
            <a:ext cx="689309" cy="773883"/>
            <a:chOff x="289713" y="0"/>
            <a:chExt cx="847025" cy="950950"/>
          </a:xfrm>
        </p:grpSpPr>
        <p:sp>
          <p:nvSpPr>
            <p:cNvPr id="2264" name="Google Shape;2264;p24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24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24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24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24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24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24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24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24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3" name="Google Shape;2273;p24"/>
          <p:cNvGrpSpPr/>
          <p:nvPr/>
        </p:nvGrpSpPr>
        <p:grpSpPr>
          <a:xfrm>
            <a:off x="269492" y="2"/>
            <a:ext cx="689309" cy="1465781"/>
            <a:chOff x="289713" y="-850207"/>
            <a:chExt cx="847025" cy="1801157"/>
          </a:xfrm>
        </p:grpSpPr>
        <p:sp>
          <p:nvSpPr>
            <p:cNvPr id="2274" name="Google Shape;2274;p24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24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24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24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24"/>
            <p:cNvSpPr/>
            <p:nvPr/>
          </p:nvSpPr>
          <p:spPr>
            <a:xfrm>
              <a:off x="713203" y="-850207"/>
              <a:ext cx="21321" cy="1329728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24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24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24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24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3" name="Google Shape;2283;p24"/>
          <p:cNvGrpSpPr/>
          <p:nvPr/>
        </p:nvGrpSpPr>
        <p:grpSpPr>
          <a:xfrm>
            <a:off x="1098599" y="0"/>
            <a:ext cx="689309" cy="773883"/>
            <a:chOff x="289713" y="0"/>
            <a:chExt cx="847025" cy="950950"/>
          </a:xfrm>
        </p:grpSpPr>
        <p:sp>
          <p:nvSpPr>
            <p:cNvPr id="2284" name="Google Shape;2284;p24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24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4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24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24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24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24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24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24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3" name="Google Shape;2293;p24"/>
          <p:cNvGrpSpPr/>
          <p:nvPr/>
        </p:nvGrpSpPr>
        <p:grpSpPr>
          <a:xfrm>
            <a:off x="8024124" y="1816670"/>
            <a:ext cx="804678" cy="932160"/>
            <a:chOff x="3335286" y="601670"/>
            <a:chExt cx="804678" cy="932160"/>
          </a:xfrm>
        </p:grpSpPr>
        <p:sp>
          <p:nvSpPr>
            <p:cNvPr id="2294" name="Google Shape;2294;p24"/>
            <p:cNvSpPr/>
            <p:nvPr/>
          </p:nvSpPr>
          <p:spPr>
            <a:xfrm>
              <a:off x="3335286" y="601670"/>
              <a:ext cx="804678" cy="932160"/>
            </a:xfrm>
            <a:custGeom>
              <a:avLst/>
              <a:gdLst/>
              <a:ahLst/>
              <a:cxnLst/>
              <a:rect l="l" t="t" r="r" b="b"/>
              <a:pathLst>
                <a:path w="26211" h="30366" extrusionOk="0">
                  <a:moveTo>
                    <a:pt x="26211" y="1"/>
                  </a:moveTo>
                  <a:lnTo>
                    <a:pt x="1" y="747"/>
                  </a:lnTo>
                  <a:lnTo>
                    <a:pt x="1599" y="30259"/>
                  </a:lnTo>
                  <a:lnTo>
                    <a:pt x="25039" y="30366"/>
                  </a:lnTo>
                  <a:lnTo>
                    <a:pt x="26211" y="1"/>
                  </a:lnTo>
                  <a:close/>
                </a:path>
              </a:pathLst>
            </a:custGeom>
            <a:solidFill>
              <a:srgbClr val="392A4E"/>
            </a:solidFill>
            <a:ln>
              <a:noFill/>
            </a:ln>
            <a:effectLst>
              <a:outerShdw dist="47625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24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extrusionOk="0">
                  <a:moveTo>
                    <a:pt x="24079" y="1"/>
                  </a:moveTo>
                  <a:lnTo>
                    <a:pt x="0" y="534"/>
                  </a:lnTo>
                  <a:lnTo>
                    <a:pt x="2025" y="27596"/>
                  </a:lnTo>
                  <a:lnTo>
                    <a:pt x="22588" y="27596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24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fill="none" extrusionOk="0">
                  <a:moveTo>
                    <a:pt x="2025" y="27596"/>
                  </a:moveTo>
                  <a:lnTo>
                    <a:pt x="0" y="534"/>
                  </a:lnTo>
                  <a:lnTo>
                    <a:pt x="24079" y="1"/>
                  </a:lnTo>
                  <a:lnTo>
                    <a:pt x="22588" y="27596"/>
                  </a:lnTo>
                  <a:lnTo>
                    <a:pt x="2025" y="275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24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extrusionOk="0">
                  <a:moveTo>
                    <a:pt x="747" y="1"/>
                  </a:move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24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fill="none" extrusionOk="0">
                  <a:moveTo>
                    <a:pt x="21310" y="1"/>
                  </a:moveTo>
                  <a:lnTo>
                    <a:pt x="21310" y="1"/>
                  </a:lnTo>
                  <a:lnTo>
                    <a:pt x="747" y="1"/>
                  </a:ln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24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24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fill="none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4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4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fill="none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24"/>
            <p:cNvSpPr/>
            <p:nvPr/>
          </p:nvSpPr>
          <p:spPr>
            <a:xfrm>
              <a:off x="3525012" y="781557"/>
              <a:ext cx="448128" cy="549516"/>
            </a:xfrm>
            <a:custGeom>
              <a:avLst/>
              <a:gdLst/>
              <a:ahLst/>
              <a:cxnLst/>
              <a:rect l="l" t="t" r="r" b="b"/>
              <a:pathLst>
                <a:path w="14597" h="17901" extrusionOk="0">
                  <a:moveTo>
                    <a:pt x="14597" y="1"/>
                  </a:moveTo>
                  <a:lnTo>
                    <a:pt x="0" y="214"/>
                  </a:lnTo>
                  <a:lnTo>
                    <a:pt x="533" y="17900"/>
                  </a:lnTo>
                  <a:lnTo>
                    <a:pt x="13212" y="17900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24"/>
            <p:cNvSpPr/>
            <p:nvPr/>
          </p:nvSpPr>
          <p:spPr>
            <a:xfrm>
              <a:off x="3655855" y="987630"/>
              <a:ext cx="248609" cy="287820"/>
            </a:xfrm>
            <a:custGeom>
              <a:avLst/>
              <a:gdLst/>
              <a:ahLst/>
              <a:cxnLst/>
              <a:rect l="l" t="t" r="r" b="b"/>
              <a:pathLst>
                <a:path w="8098" h="9376" extrusionOk="0">
                  <a:moveTo>
                    <a:pt x="4368" y="0"/>
                  </a:moveTo>
                  <a:lnTo>
                    <a:pt x="0" y="2983"/>
                  </a:lnTo>
                  <a:lnTo>
                    <a:pt x="2131" y="9376"/>
                  </a:lnTo>
                  <a:lnTo>
                    <a:pt x="7032" y="9376"/>
                  </a:lnTo>
                  <a:lnTo>
                    <a:pt x="8097" y="4688"/>
                  </a:lnTo>
                  <a:lnTo>
                    <a:pt x="4368" y="0"/>
                  </a:lnTo>
                  <a:close/>
                </a:path>
              </a:pathLst>
            </a:custGeom>
            <a:solidFill>
              <a:srgbClr val="FF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24"/>
            <p:cNvSpPr/>
            <p:nvPr/>
          </p:nvSpPr>
          <p:spPr>
            <a:xfrm>
              <a:off x="3668933" y="925467"/>
              <a:ext cx="62168" cy="88347"/>
            </a:xfrm>
            <a:custGeom>
              <a:avLst/>
              <a:gdLst/>
              <a:ahLst/>
              <a:cxnLst/>
              <a:rect l="l" t="t" r="r" b="b"/>
              <a:pathLst>
                <a:path w="2025" h="2878" extrusionOk="0">
                  <a:moveTo>
                    <a:pt x="1705" y="1"/>
                  </a:moveTo>
                  <a:lnTo>
                    <a:pt x="0" y="1386"/>
                  </a:lnTo>
                  <a:lnTo>
                    <a:pt x="0" y="2877"/>
                  </a:lnTo>
                  <a:lnTo>
                    <a:pt x="2025" y="2345"/>
                  </a:lnTo>
                  <a:lnTo>
                    <a:pt x="17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24"/>
            <p:cNvSpPr/>
            <p:nvPr/>
          </p:nvSpPr>
          <p:spPr>
            <a:xfrm>
              <a:off x="3744148" y="827358"/>
              <a:ext cx="160315" cy="160302"/>
            </a:xfrm>
            <a:custGeom>
              <a:avLst/>
              <a:gdLst/>
              <a:ahLst/>
              <a:cxnLst/>
              <a:rect l="l" t="t" r="r" b="b"/>
              <a:pathLst>
                <a:path w="5222" h="5222" extrusionOk="0">
                  <a:moveTo>
                    <a:pt x="5221" y="0"/>
                  </a:moveTo>
                  <a:lnTo>
                    <a:pt x="214" y="853"/>
                  </a:lnTo>
                  <a:lnTo>
                    <a:pt x="1" y="5221"/>
                  </a:lnTo>
                  <a:lnTo>
                    <a:pt x="1" y="5221"/>
                  </a:lnTo>
                  <a:lnTo>
                    <a:pt x="5221" y="4156"/>
                  </a:lnTo>
                  <a:lnTo>
                    <a:pt x="5221" y="0"/>
                  </a:lnTo>
                  <a:close/>
                </a:path>
              </a:pathLst>
            </a:custGeom>
            <a:solidFill>
              <a:srgbClr val="6B1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24"/>
            <p:cNvSpPr/>
            <p:nvPr/>
          </p:nvSpPr>
          <p:spPr>
            <a:xfrm>
              <a:off x="3610051" y="1030146"/>
              <a:ext cx="45835" cy="49085"/>
            </a:xfrm>
            <a:custGeom>
              <a:avLst/>
              <a:gdLst/>
              <a:ahLst/>
              <a:cxnLst/>
              <a:rect l="l" t="t" r="r" b="b"/>
              <a:pathLst>
                <a:path w="1493" h="1599" extrusionOk="0">
                  <a:moveTo>
                    <a:pt x="533" y="0"/>
                  </a:moveTo>
                  <a:lnTo>
                    <a:pt x="1" y="1172"/>
                  </a:lnTo>
                  <a:lnTo>
                    <a:pt x="533" y="1598"/>
                  </a:lnTo>
                  <a:lnTo>
                    <a:pt x="1492" y="320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24"/>
            <p:cNvSpPr/>
            <p:nvPr/>
          </p:nvSpPr>
          <p:spPr>
            <a:xfrm>
              <a:off x="3547914" y="1079200"/>
              <a:ext cx="150491" cy="228973"/>
            </a:xfrm>
            <a:custGeom>
              <a:avLst/>
              <a:gdLst/>
              <a:ahLst/>
              <a:cxnLst/>
              <a:rect l="l" t="t" r="r" b="b"/>
              <a:pathLst>
                <a:path w="4902" h="7459" extrusionOk="0">
                  <a:moveTo>
                    <a:pt x="3197" y="0"/>
                  </a:moveTo>
                  <a:lnTo>
                    <a:pt x="0" y="6926"/>
                  </a:lnTo>
                  <a:lnTo>
                    <a:pt x="4582" y="7458"/>
                  </a:lnTo>
                  <a:lnTo>
                    <a:pt x="4901" y="4688"/>
                  </a:lnTo>
                  <a:lnTo>
                    <a:pt x="31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9" name="Google Shape;2309;p24"/>
          <p:cNvGrpSpPr/>
          <p:nvPr/>
        </p:nvGrpSpPr>
        <p:grpSpPr>
          <a:xfrm>
            <a:off x="400262" y="2017415"/>
            <a:ext cx="719608" cy="1180749"/>
            <a:chOff x="2458449" y="383490"/>
            <a:chExt cx="719608" cy="1180749"/>
          </a:xfrm>
        </p:grpSpPr>
        <p:sp>
          <p:nvSpPr>
            <p:cNvPr id="2310" name="Google Shape;2310;p24"/>
            <p:cNvSpPr/>
            <p:nvPr/>
          </p:nvSpPr>
          <p:spPr>
            <a:xfrm>
              <a:off x="2458449" y="383490"/>
              <a:ext cx="719608" cy="1180749"/>
            </a:xfrm>
            <a:custGeom>
              <a:avLst/>
              <a:gdLst/>
              <a:ahLst/>
              <a:cxnLst/>
              <a:rect l="l" t="t" r="r" b="b"/>
              <a:pathLst>
                <a:path w="23440" h="38464" extrusionOk="0">
                  <a:moveTo>
                    <a:pt x="0" y="1"/>
                  </a:moveTo>
                  <a:lnTo>
                    <a:pt x="1598" y="38463"/>
                  </a:lnTo>
                  <a:lnTo>
                    <a:pt x="21948" y="38463"/>
                  </a:lnTo>
                  <a:lnTo>
                    <a:pt x="234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47625" dir="30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24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extrusionOk="0">
                  <a:moveTo>
                    <a:pt x="1" y="0"/>
                  </a:moveTo>
                  <a:lnTo>
                    <a:pt x="1919" y="36545"/>
                  </a:ln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24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fill="none" extrusionOk="0">
                  <a:moveTo>
                    <a:pt x="1919" y="36545"/>
                  </a:move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lnTo>
                    <a:pt x="1919" y="365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24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extrusionOk="0">
                  <a:moveTo>
                    <a:pt x="18858" y="0"/>
                  </a:move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24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fill="none" extrusionOk="0">
                  <a:moveTo>
                    <a:pt x="18858" y="0"/>
                  </a:moveTo>
                  <a:lnTo>
                    <a:pt x="18858" y="0"/>
                  </a:ln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24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extrusionOk="0">
                  <a:moveTo>
                    <a:pt x="0" y="1"/>
                  </a:move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24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fill="none" extrusionOk="0">
                  <a:moveTo>
                    <a:pt x="22694" y="1"/>
                  </a:moveTo>
                  <a:lnTo>
                    <a:pt x="0" y="1"/>
                  </a:lnTo>
                  <a:lnTo>
                    <a:pt x="853" y="1492"/>
                  </a:ln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24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24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fill="none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24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extrusionOk="0">
                  <a:moveTo>
                    <a:pt x="0" y="1"/>
                  </a:moveTo>
                  <a:lnTo>
                    <a:pt x="1172" y="27595"/>
                  </a:lnTo>
                  <a:lnTo>
                    <a:pt x="13851" y="27595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24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fill="none" extrusionOk="0">
                  <a:moveTo>
                    <a:pt x="1172" y="27595"/>
                  </a:moveTo>
                  <a:lnTo>
                    <a:pt x="0" y="1"/>
                  </a:lnTo>
                  <a:lnTo>
                    <a:pt x="14597" y="1"/>
                  </a:lnTo>
                  <a:lnTo>
                    <a:pt x="13851" y="27595"/>
                  </a:lnTo>
                  <a:lnTo>
                    <a:pt x="1172" y="275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24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extrusionOk="0">
                  <a:moveTo>
                    <a:pt x="1" y="1"/>
                  </a:moveTo>
                  <a:lnTo>
                    <a:pt x="1066" y="11507"/>
                  </a:lnTo>
                  <a:lnTo>
                    <a:pt x="5115" y="11934"/>
                  </a:lnTo>
                  <a:lnTo>
                    <a:pt x="6713" y="67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24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fill="none" extrusionOk="0">
                  <a:moveTo>
                    <a:pt x="1" y="1"/>
                  </a:moveTo>
                  <a:lnTo>
                    <a:pt x="6713" y="6713"/>
                  </a:lnTo>
                  <a:lnTo>
                    <a:pt x="5115" y="11934"/>
                  </a:lnTo>
                  <a:lnTo>
                    <a:pt x="1066" y="1150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24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extrusionOk="0">
                  <a:moveTo>
                    <a:pt x="214" y="0"/>
                  </a:moveTo>
                  <a:lnTo>
                    <a:pt x="1" y="4688"/>
                  </a:lnTo>
                  <a:lnTo>
                    <a:pt x="1492" y="4369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24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fill="none" extrusionOk="0">
                  <a:moveTo>
                    <a:pt x="1" y="4688"/>
                  </a:moveTo>
                  <a:lnTo>
                    <a:pt x="214" y="0"/>
                  </a:lnTo>
                  <a:lnTo>
                    <a:pt x="1492" y="0"/>
                  </a:lnTo>
                  <a:lnTo>
                    <a:pt x="1492" y="4369"/>
                  </a:lnTo>
                  <a:lnTo>
                    <a:pt x="1" y="46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24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extrusionOk="0">
                  <a:moveTo>
                    <a:pt x="5861" y="0"/>
                  </a:moveTo>
                  <a:lnTo>
                    <a:pt x="1918" y="533"/>
                  </a:lnTo>
                  <a:lnTo>
                    <a:pt x="1" y="10442"/>
                  </a:lnTo>
                  <a:lnTo>
                    <a:pt x="1279" y="13851"/>
                  </a:lnTo>
                  <a:lnTo>
                    <a:pt x="3836" y="12892"/>
                  </a:lnTo>
                  <a:lnTo>
                    <a:pt x="58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24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fill="none" extrusionOk="0">
                  <a:moveTo>
                    <a:pt x="1279" y="13851"/>
                  </a:moveTo>
                  <a:lnTo>
                    <a:pt x="1" y="10442"/>
                  </a:lnTo>
                  <a:lnTo>
                    <a:pt x="1918" y="533"/>
                  </a:lnTo>
                  <a:lnTo>
                    <a:pt x="5861" y="0"/>
                  </a:lnTo>
                  <a:lnTo>
                    <a:pt x="3836" y="12892"/>
                  </a:lnTo>
                  <a:lnTo>
                    <a:pt x="1279" y="13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24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extrusionOk="0">
                  <a:moveTo>
                    <a:pt x="4050" y="1"/>
                  </a:moveTo>
                  <a:lnTo>
                    <a:pt x="427" y="1279"/>
                  </a:lnTo>
                  <a:lnTo>
                    <a:pt x="1" y="4156"/>
                  </a:lnTo>
                  <a:lnTo>
                    <a:pt x="427" y="4476"/>
                  </a:lnTo>
                  <a:lnTo>
                    <a:pt x="3517" y="4156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24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fill="none" extrusionOk="0">
                  <a:moveTo>
                    <a:pt x="1" y="4156"/>
                  </a:moveTo>
                  <a:lnTo>
                    <a:pt x="427" y="1279"/>
                  </a:lnTo>
                  <a:lnTo>
                    <a:pt x="4050" y="1"/>
                  </a:lnTo>
                  <a:lnTo>
                    <a:pt x="3517" y="4156"/>
                  </a:lnTo>
                  <a:lnTo>
                    <a:pt x="427" y="4476"/>
                  </a:lnTo>
                  <a:lnTo>
                    <a:pt x="1" y="41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24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FF9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24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24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extrusionOk="0">
                  <a:moveTo>
                    <a:pt x="2025" y="6606"/>
                  </a:moveTo>
                  <a:lnTo>
                    <a:pt x="3729" y="9589"/>
                  </a:lnTo>
                  <a:lnTo>
                    <a:pt x="3410" y="10122"/>
                  </a:lnTo>
                  <a:lnTo>
                    <a:pt x="640" y="6819"/>
                  </a:lnTo>
                  <a:lnTo>
                    <a:pt x="2025" y="6606"/>
                  </a:lnTo>
                  <a:close/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rgbClr val="FF7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24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24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fill="none" extrusionOk="0"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24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24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fill="none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24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extrusionOk="0">
                  <a:moveTo>
                    <a:pt x="107" y="0"/>
                  </a:move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  <a:close/>
                </a:path>
              </a:pathLst>
            </a:custGeom>
            <a:solidFill>
              <a:srgbClr val="9F2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24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fill="none" extrusionOk="0">
                  <a:moveTo>
                    <a:pt x="1385" y="0"/>
                  </a:moveTo>
                  <a:lnTo>
                    <a:pt x="107" y="0"/>
                  </a:ln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24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  <a:close/>
                </a:path>
              </a:pathLst>
            </a:custGeom>
            <a:solidFill>
              <a:srgbClr val="6B1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24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fill="none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24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24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fill="none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24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24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" name="Google Shape;2481;p26"/>
          <p:cNvSpPr txBox="1">
            <a:spLocks noGrp="1"/>
          </p:cNvSpPr>
          <p:nvPr>
            <p:ph type="title"/>
          </p:nvPr>
        </p:nvSpPr>
        <p:spPr>
          <a:xfrm>
            <a:off x="2424600" y="554837"/>
            <a:ext cx="4294800" cy="873000"/>
          </a:xfrm>
          <a:prstGeom prst="rect">
            <a:avLst/>
          </a:prstGeom>
          <a:effectLst>
            <a:outerShdw dist="47625" dir="5280000" algn="bl" rotWithShape="0">
              <a:srgbClr val="000000">
                <a:alpha val="3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82" name="Google Shape;2482;p26"/>
          <p:cNvSpPr txBox="1">
            <a:spLocks noGrp="1"/>
          </p:cNvSpPr>
          <p:nvPr>
            <p:ph type="subTitle" idx="1"/>
          </p:nvPr>
        </p:nvSpPr>
        <p:spPr>
          <a:xfrm>
            <a:off x="2854650" y="1585550"/>
            <a:ext cx="34347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3" name="Google Shape;2483;p26"/>
          <p:cNvSpPr txBox="1"/>
          <p:nvPr/>
        </p:nvSpPr>
        <p:spPr>
          <a:xfrm>
            <a:off x="1765050" y="3411050"/>
            <a:ext cx="56139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b="1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2484" name="Google Shape;2484;p26"/>
          <p:cNvGrpSpPr/>
          <p:nvPr/>
        </p:nvGrpSpPr>
        <p:grpSpPr>
          <a:xfrm>
            <a:off x="7255764" y="0"/>
            <a:ext cx="689309" cy="773883"/>
            <a:chOff x="289713" y="0"/>
            <a:chExt cx="847025" cy="950950"/>
          </a:xfrm>
        </p:grpSpPr>
        <p:sp>
          <p:nvSpPr>
            <p:cNvPr id="2485" name="Google Shape;2485;p26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26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26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26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26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26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26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26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26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4" name="Google Shape;2494;p26"/>
          <p:cNvGrpSpPr/>
          <p:nvPr/>
        </p:nvGrpSpPr>
        <p:grpSpPr>
          <a:xfrm>
            <a:off x="8165933" y="2"/>
            <a:ext cx="689309" cy="1465781"/>
            <a:chOff x="289713" y="-850207"/>
            <a:chExt cx="847025" cy="1801157"/>
          </a:xfrm>
        </p:grpSpPr>
        <p:sp>
          <p:nvSpPr>
            <p:cNvPr id="2495" name="Google Shape;2495;p26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26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26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26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26"/>
            <p:cNvSpPr/>
            <p:nvPr/>
          </p:nvSpPr>
          <p:spPr>
            <a:xfrm>
              <a:off x="713203" y="-850207"/>
              <a:ext cx="21321" cy="1329728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26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26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26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26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4" name="Google Shape;2504;p26"/>
          <p:cNvGrpSpPr/>
          <p:nvPr/>
        </p:nvGrpSpPr>
        <p:grpSpPr>
          <a:xfrm>
            <a:off x="288758" y="2"/>
            <a:ext cx="689309" cy="1465781"/>
            <a:chOff x="289713" y="-850207"/>
            <a:chExt cx="847025" cy="1801157"/>
          </a:xfrm>
        </p:grpSpPr>
        <p:sp>
          <p:nvSpPr>
            <p:cNvPr id="2505" name="Google Shape;2505;p26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26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26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26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26"/>
            <p:cNvSpPr/>
            <p:nvPr/>
          </p:nvSpPr>
          <p:spPr>
            <a:xfrm>
              <a:off x="713203" y="-850207"/>
              <a:ext cx="21321" cy="1329728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26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26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26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26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4" name="Google Shape;2514;p26"/>
          <p:cNvGrpSpPr/>
          <p:nvPr/>
        </p:nvGrpSpPr>
        <p:grpSpPr>
          <a:xfrm>
            <a:off x="1269833" y="2"/>
            <a:ext cx="689309" cy="1465781"/>
            <a:chOff x="289713" y="-850207"/>
            <a:chExt cx="847025" cy="1801157"/>
          </a:xfrm>
        </p:grpSpPr>
        <p:sp>
          <p:nvSpPr>
            <p:cNvPr id="2515" name="Google Shape;2515;p26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26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26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26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26"/>
            <p:cNvSpPr/>
            <p:nvPr/>
          </p:nvSpPr>
          <p:spPr>
            <a:xfrm>
              <a:off x="713203" y="-850207"/>
              <a:ext cx="21321" cy="1329728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26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26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26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26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4" name="Google Shape;2524;p26"/>
          <p:cNvGrpSpPr/>
          <p:nvPr/>
        </p:nvGrpSpPr>
        <p:grpSpPr>
          <a:xfrm>
            <a:off x="7222428" y="1856084"/>
            <a:ext cx="1591871" cy="525727"/>
            <a:chOff x="583503" y="585996"/>
            <a:chExt cx="1591871" cy="525727"/>
          </a:xfrm>
        </p:grpSpPr>
        <p:sp>
          <p:nvSpPr>
            <p:cNvPr id="2525" name="Google Shape;2525;p26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26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26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FFE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26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26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26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26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26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fill="none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26"/>
            <p:cNvSpPr/>
            <p:nvPr/>
          </p:nvSpPr>
          <p:spPr>
            <a:xfrm>
              <a:off x="1043059" y="681578"/>
              <a:ext cx="371308" cy="158102"/>
            </a:xfrm>
            <a:custGeom>
              <a:avLst/>
              <a:gdLst/>
              <a:ahLst/>
              <a:cxnLst/>
              <a:rect l="l" t="t" r="r" b="b"/>
              <a:pathLst>
                <a:path w="10761" h="4582" extrusionOk="0">
                  <a:moveTo>
                    <a:pt x="10761" y="4582"/>
                  </a:moveTo>
                  <a:lnTo>
                    <a:pt x="10122" y="0"/>
                  </a:lnTo>
                  <a:lnTo>
                    <a:pt x="0" y="2344"/>
                  </a:lnTo>
                  <a:lnTo>
                    <a:pt x="0" y="2664"/>
                  </a:lnTo>
                  <a:lnTo>
                    <a:pt x="1065" y="2557"/>
                  </a:lnTo>
                  <a:lnTo>
                    <a:pt x="1172" y="4155"/>
                  </a:lnTo>
                  <a:lnTo>
                    <a:pt x="0" y="4155"/>
                  </a:lnTo>
                  <a:lnTo>
                    <a:pt x="0" y="4582"/>
                  </a:lnTo>
                  <a:lnTo>
                    <a:pt x="10761" y="45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26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26"/>
            <p:cNvSpPr/>
            <p:nvPr/>
          </p:nvSpPr>
          <p:spPr>
            <a:xfrm>
              <a:off x="1079808" y="710978"/>
              <a:ext cx="312512" cy="114005"/>
            </a:xfrm>
            <a:custGeom>
              <a:avLst/>
              <a:gdLst/>
              <a:ahLst/>
              <a:cxnLst/>
              <a:rect l="l" t="t" r="r" b="b"/>
              <a:pathLst>
                <a:path w="9057" h="3304" extrusionOk="0">
                  <a:moveTo>
                    <a:pt x="0" y="1705"/>
                  </a:moveTo>
                  <a:lnTo>
                    <a:pt x="8311" y="1"/>
                  </a:lnTo>
                  <a:lnTo>
                    <a:pt x="9057" y="3197"/>
                  </a:lnTo>
                  <a:lnTo>
                    <a:pt x="107" y="3303"/>
                  </a:lnTo>
                  <a:lnTo>
                    <a:pt x="0" y="17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26"/>
            <p:cNvSpPr/>
            <p:nvPr/>
          </p:nvSpPr>
          <p:spPr>
            <a:xfrm>
              <a:off x="1054066" y="585996"/>
              <a:ext cx="628681" cy="176493"/>
            </a:xfrm>
            <a:custGeom>
              <a:avLst/>
              <a:gdLst/>
              <a:ahLst/>
              <a:cxnLst/>
              <a:rect l="l" t="t" r="r" b="b"/>
              <a:pathLst>
                <a:path w="18220" h="5115" extrusionOk="0">
                  <a:moveTo>
                    <a:pt x="18220" y="2664"/>
                  </a:moveTo>
                  <a:lnTo>
                    <a:pt x="18220" y="2344"/>
                  </a:lnTo>
                  <a:lnTo>
                    <a:pt x="17580" y="2344"/>
                  </a:lnTo>
                  <a:lnTo>
                    <a:pt x="17580" y="1066"/>
                  </a:lnTo>
                  <a:lnTo>
                    <a:pt x="18220" y="1066"/>
                  </a:lnTo>
                  <a:lnTo>
                    <a:pt x="18220" y="746"/>
                  </a:lnTo>
                  <a:lnTo>
                    <a:pt x="9377" y="0"/>
                  </a:lnTo>
                  <a:lnTo>
                    <a:pt x="1" y="0"/>
                  </a:lnTo>
                  <a:lnTo>
                    <a:pt x="214" y="5114"/>
                  </a:lnTo>
                  <a:lnTo>
                    <a:pt x="9803" y="2770"/>
                  </a:lnTo>
                  <a:lnTo>
                    <a:pt x="18220" y="2664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26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26"/>
            <p:cNvSpPr/>
            <p:nvPr/>
          </p:nvSpPr>
          <p:spPr>
            <a:xfrm>
              <a:off x="1072458" y="604354"/>
              <a:ext cx="312512" cy="128704"/>
            </a:xfrm>
            <a:custGeom>
              <a:avLst/>
              <a:gdLst/>
              <a:ahLst/>
              <a:cxnLst/>
              <a:rect l="l" t="t" r="r" b="b"/>
              <a:pathLst>
                <a:path w="9057" h="3730" extrusionOk="0">
                  <a:moveTo>
                    <a:pt x="8844" y="1"/>
                  </a:moveTo>
                  <a:lnTo>
                    <a:pt x="0" y="1"/>
                  </a:lnTo>
                  <a:lnTo>
                    <a:pt x="213" y="3730"/>
                  </a:lnTo>
                  <a:lnTo>
                    <a:pt x="9057" y="2025"/>
                  </a:lnTo>
                  <a:lnTo>
                    <a:pt x="8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26"/>
            <p:cNvSpPr/>
            <p:nvPr/>
          </p:nvSpPr>
          <p:spPr>
            <a:xfrm>
              <a:off x="1377598" y="604354"/>
              <a:ext cx="283114" cy="69907"/>
            </a:xfrm>
            <a:custGeom>
              <a:avLst/>
              <a:gdLst/>
              <a:ahLst/>
              <a:cxnLst/>
              <a:rect l="l" t="t" r="r" b="b"/>
              <a:pathLst>
                <a:path w="8205" h="2026" extrusionOk="0">
                  <a:moveTo>
                    <a:pt x="1" y="1"/>
                  </a:moveTo>
                  <a:lnTo>
                    <a:pt x="8204" y="534"/>
                  </a:lnTo>
                  <a:lnTo>
                    <a:pt x="8204" y="1812"/>
                  </a:lnTo>
                  <a:lnTo>
                    <a:pt x="214" y="20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26"/>
            <p:cNvSpPr/>
            <p:nvPr/>
          </p:nvSpPr>
          <p:spPr>
            <a:xfrm>
              <a:off x="631294" y="839651"/>
              <a:ext cx="389699" cy="58866"/>
            </a:xfrm>
            <a:custGeom>
              <a:avLst/>
              <a:gdLst/>
              <a:ahLst/>
              <a:cxnLst/>
              <a:rect l="l" t="t" r="r" b="b"/>
              <a:pathLst>
                <a:path w="11294" h="1706" extrusionOk="0">
                  <a:moveTo>
                    <a:pt x="11294" y="1"/>
                  </a:moveTo>
                  <a:lnTo>
                    <a:pt x="0" y="427"/>
                  </a:lnTo>
                  <a:lnTo>
                    <a:pt x="0" y="1705"/>
                  </a:lnTo>
                  <a:lnTo>
                    <a:pt x="11294" y="1386"/>
                  </a:lnTo>
                  <a:lnTo>
                    <a:pt x="112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26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26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extrusionOk="0">
                  <a:moveTo>
                    <a:pt x="5648" y="0"/>
                  </a:moveTo>
                  <a:lnTo>
                    <a:pt x="1" y="107"/>
                  </a:lnTo>
                  <a:lnTo>
                    <a:pt x="321" y="6606"/>
                  </a:lnTo>
                  <a:lnTo>
                    <a:pt x="5328" y="6499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26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fill="none" extrusionOk="0">
                  <a:moveTo>
                    <a:pt x="321" y="6606"/>
                  </a:moveTo>
                  <a:lnTo>
                    <a:pt x="1" y="107"/>
                  </a:lnTo>
                  <a:lnTo>
                    <a:pt x="5648" y="0"/>
                  </a:lnTo>
                  <a:lnTo>
                    <a:pt x="5328" y="6499"/>
                  </a:lnTo>
                  <a:lnTo>
                    <a:pt x="321" y="66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26"/>
            <p:cNvSpPr/>
            <p:nvPr/>
          </p:nvSpPr>
          <p:spPr>
            <a:xfrm>
              <a:off x="1932737" y="810252"/>
              <a:ext cx="172836" cy="29433"/>
            </a:xfrm>
            <a:custGeom>
              <a:avLst/>
              <a:gdLst/>
              <a:ahLst/>
              <a:cxnLst/>
              <a:rect l="l" t="t" r="r" b="b"/>
              <a:pathLst>
                <a:path w="5009" h="853" extrusionOk="0">
                  <a:moveTo>
                    <a:pt x="5008" y="0"/>
                  </a:moveTo>
                  <a:lnTo>
                    <a:pt x="1" y="213"/>
                  </a:lnTo>
                  <a:lnTo>
                    <a:pt x="1" y="746"/>
                  </a:lnTo>
                  <a:lnTo>
                    <a:pt x="640" y="746"/>
                  </a:lnTo>
                  <a:lnTo>
                    <a:pt x="853" y="533"/>
                  </a:lnTo>
                  <a:lnTo>
                    <a:pt x="1812" y="533"/>
                  </a:lnTo>
                  <a:lnTo>
                    <a:pt x="2025" y="746"/>
                  </a:lnTo>
                  <a:lnTo>
                    <a:pt x="2771" y="746"/>
                  </a:lnTo>
                  <a:lnTo>
                    <a:pt x="2877" y="533"/>
                  </a:lnTo>
                  <a:lnTo>
                    <a:pt x="4262" y="533"/>
                  </a:lnTo>
                  <a:lnTo>
                    <a:pt x="4582" y="853"/>
                  </a:lnTo>
                  <a:lnTo>
                    <a:pt x="5008" y="853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26"/>
            <p:cNvSpPr/>
            <p:nvPr/>
          </p:nvSpPr>
          <p:spPr>
            <a:xfrm>
              <a:off x="1998920" y="608046"/>
              <a:ext cx="77222" cy="191192"/>
            </a:xfrm>
            <a:custGeom>
              <a:avLst/>
              <a:gdLst/>
              <a:ahLst/>
              <a:cxnLst/>
              <a:rect l="l" t="t" r="r" b="b"/>
              <a:pathLst>
                <a:path w="2238" h="5541" fill="none" extrusionOk="0">
                  <a:moveTo>
                    <a:pt x="1066" y="0"/>
                  </a:moveTo>
                  <a:lnTo>
                    <a:pt x="1066" y="0"/>
                  </a:lnTo>
                  <a:lnTo>
                    <a:pt x="533" y="0"/>
                  </a:lnTo>
                  <a:lnTo>
                    <a:pt x="107" y="214"/>
                  </a:lnTo>
                  <a:lnTo>
                    <a:pt x="107" y="214"/>
                  </a:lnTo>
                  <a:lnTo>
                    <a:pt x="0" y="427"/>
                  </a:lnTo>
                  <a:lnTo>
                    <a:pt x="0" y="1066"/>
                  </a:lnTo>
                  <a:lnTo>
                    <a:pt x="0" y="2771"/>
                  </a:lnTo>
                  <a:lnTo>
                    <a:pt x="320" y="4475"/>
                  </a:lnTo>
                  <a:lnTo>
                    <a:pt x="427" y="5114"/>
                  </a:lnTo>
                  <a:lnTo>
                    <a:pt x="640" y="5434"/>
                  </a:lnTo>
                  <a:lnTo>
                    <a:pt x="640" y="5434"/>
                  </a:lnTo>
                  <a:lnTo>
                    <a:pt x="959" y="5541"/>
                  </a:lnTo>
                  <a:lnTo>
                    <a:pt x="1172" y="5541"/>
                  </a:lnTo>
                  <a:lnTo>
                    <a:pt x="1172" y="5541"/>
                  </a:lnTo>
                  <a:lnTo>
                    <a:pt x="1492" y="5541"/>
                  </a:lnTo>
                  <a:lnTo>
                    <a:pt x="1812" y="5434"/>
                  </a:lnTo>
                  <a:lnTo>
                    <a:pt x="2025" y="5221"/>
                  </a:lnTo>
                  <a:lnTo>
                    <a:pt x="2131" y="5114"/>
                  </a:lnTo>
                  <a:lnTo>
                    <a:pt x="2131" y="5114"/>
                  </a:lnTo>
                  <a:lnTo>
                    <a:pt x="2238" y="2771"/>
                  </a:lnTo>
                  <a:lnTo>
                    <a:pt x="2238" y="1172"/>
                  </a:lnTo>
                  <a:lnTo>
                    <a:pt x="2131" y="320"/>
                  </a:lnTo>
                  <a:lnTo>
                    <a:pt x="2131" y="320"/>
                  </a:lnTo>
                  <a:lnTo>
                    <a:pt x="1918" y="107"/>
                  </a:lnTo>
                  <a:lnTo>
                    <a:pt x="1705" y="0"/>
                  </a:lnTo>
                  <a:lnTo>
                    <a:pt x="10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26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26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26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26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26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1" name="Google Shape;2551;p26"/>
          <p:cNvGrpSpPr/>
          <p:nvPr/>
        </p:nvGrpSpPr>
        <p:grpSpPr>
          <a:xfrm>
            <a:off x="314537" y="1812240"/>
            <a:ext cx="719608" cy="1180749"/>
            <a:chOff x="2458449" y="383490"/>
            <a:chExt cx="719608" cy="1180749"/>
          </a:xfrm>
        </p:grpSpPr>
        <p:sp>
          <p:nvSpPr>
            <p:cNvPr id="2552" name="Google Shape;2552;p26"/>
            <p:cNvSpPr/>
            <p:nvPr/>
          </p:nvSpPr>
          <p:spPr>
            <a:xfrm>
              <a:off x="2458449" y="383490"/>
              <a:ext cx="719608" cy="1180749"/>
            </a:xfrm>
            <a:custGeom>
              <a:avLst/>
              <a:gdLst/>
              <a:ahLst/>
              <a:cxnLst/>
              <a:rect l="l" t="t" r="r" b="b"/>
              <a:pathLst>
                <a:path w="23440" h="38464" extrusionOk="0">
                  <a:moveTo>
                    <a:pt x="0" y="1"/>
                  </a:moveTo>
                  <a:lnTo>
                    <a:pt x="1598" y="38463"/>
                  </a:lnTo>
                  <a:lnTo>
                    <a:pt x="21948" y="38463"/>
                  </a:lnTo>
                  <a:lnTo>
                    <a:pt x="234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47625" dir="30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26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extrusionOk="0">
                  <a:moveTo>
                    <a:pt x="1" y="0"/>
                  </a:moveTo>
                  <a:lnTo>
                    <a:pt x="1919" y="36545"/>
                  </a:ln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26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fill="none" extrusionOk="0">
                  <a:moveTo>
                    <a:pt x="1919" y="36545"/>
                  </a:move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lnTo>
                    <a:pt x="1919" y="365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26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extrusionOk="0">
                  <a:moveTo>
                    <a:pt x="18858" y="0"/>
                  </a:move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26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fill="none" extrusionOk="0">
                  <a:moveTo>
                    <a:pt x="18858" y="0"/>
                  </a:moveTo>
                  <a:lnTo>
                    <a:pt x="18858" y="0"/>
                  </a:ln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26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extrusionOk="0">
                  <a:moveTo>
                    <a:pt x="0" y="1"/>
                  </a:move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26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fill="none" extrusionOk="0">
                  <a:moveTo>
                    <a:pt x="22694" y="1"/>
                  </a:moveTo>
                  <a:lnTo>
                    <a:pt x="0" y="1"/>
                  </a:lnTo>
                  <a:lnTo>
                    <a:pt x="853" y="1492"/>
                  </a:ln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26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26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fill="none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26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extrusionOk="0">
                  <a:moveTo>
                    <a:pt x="0" y="1"/>
                  </a:moveTo>
                  <a:lnTo>
                    <a:pt x="1172" y="27595"/>
                  </a:lnTo>
                  <a:lnTo>
                    <a:pt x="13851" y="27595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26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fill="none" extrusionOk="0">
                  <a:moveTo>
                    <a:pt x="1172" y="27595"/>
                  </a:moveTo>
                  <a:lnTo>
                    <a:pt x="0" y="1"/>
                  </a:lnTo>
                  <a:lnTo>
                    <a:pt x="14597" y="1"/>
                  </a:lnTo>
                  <a:lnTo>
                    <a:pt x="13851" y="27595"/>
                  </a:lnTo>
                  <a:lnTo>
                    <a:pt x="1172" y="275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26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extrusionOk="0">
                  <a:moveTo>
                    <a:pt x="1" y="1"/>
                  </a:moveTo>
                  <a:lnTo>
                    <a:pt x="1066" y="11507"/>
                  </a:lnTo>
                  <a:lnTo>
                    <a:pt x="5115" y="11934"/>
                  </a:lnTo>
                  <a:lnTo>
                    <a:pt x="6713" y="67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6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fill="none" extrusionOk="0">
                  <a:moveTo>
                    <a:pt x="1" y="1"/>
                  </a:moveTo>
                  <a:lnTo>
                    <a:pt x="6713" y="6713"/>
                  </a:lnTo>
                  <a:lnTo>
                    <a:pt x="5115" y="11934"/>
                  </a:lnTo>
                  <a:lnTo>
                    <a:pt x="1066" y="1150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6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extrusionOk="0">
                  <a:moveTo>
                    <a:pt x="214" y="0"/>
                  </a:moveTo>
                  <a:lnTo>
                    <a:pt x="1" y="4688"/>
                  </a:lnTo>
                  <a:lnTo>
                    <a:pt x="1492" y="4369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6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fill="none" extrusionOk="0">
                  <a:moveTo>
                    <a:pt x="1" y="4688"/>
                  </a:moveTo>
                  <a:lnTo>
                    <a:pt x="214" y="0"/>
                  </a:lnTo>
                  <a:lnTo>
                    <a:pt x="1492" y="0"/>
                  </a:lnTo>
                  <a:lnTo>
                    <a:pt x="1492" y="4369"/>
                  </a:lnTo>
                  <a:lnTo>
                    <a:pt x="1" y="46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6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extrusionOk="0">
                  <a:moveTo>
                    <a:pt x="5861" y="0"/>
                  </a:moveTo>
                  <a:lnTo>
                    <a:pt x="1918" y="533"/>
                  </a:lnTo>
                  <a:lnTo>
                    <a:pt x="1" y="10442"/>
                  </a:lnTo>
                  <a:lnTo>
                    <a:pt x="1279" y="13851"/>
                  </a:lnTo>
                  <a:lnTo>
                    <a:pt x="3836" y="12892"/>
                  </a:lnTo>
                  <a:lnTo>
                    <a:pt x="58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6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fill="none" extrusionOk="0">
                  <a:moveTo>
                    <a:pt x="1279" y="13851"/>
                  </a:moveTo>
                  <a:lnTo>
                    <a:pt x="1" y="10442"/>
                  </a:lnTo>
                  <a:lnTo>
                    <a:pt x="1918" y="533"/>
                  </a:lnTo>
                  <a:lnTo>
                    <a:pt x="5861" y="0"/>
                  </a:lnTo>
                  <a:lnTo>
                    <a:pt x="3836" y="12892"/>
                  </a:lnTo>
                  <a:lnTo>
                    <a:pt x="1279" y="13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6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extrusionOk="0">
                  <a:moveTo>
                    <a:pt x="4050" y="1"/>
                  </a:moveTo>
                  <a:lnTo>
                    <a:pt x="427" y="1279"/>
                  </a:lnTo>
                  <a:lnTo>
                    <a:pt x="1" y="4156"/>
                  </a:lnTo>
                  <a:lnTo>
                    <a:pt x="427" y="4476"/>
                  </a:lnTo>
                  <a:lnTo>
                    <a:pt x="3517" y="4156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6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fill="none" extrusionOk="0">
                  <a:moveTo>
                    <a:pt x="1" y="4156"/>
                  </a:moveTo>
                  <a:lnTo>
                    <a:pt x="427" y="1279"/>
                  </a:lnTo>
                  <a:lnTo>
                    <a:pt x="4050" y="1"/>
                  </a:lnTo>
                  <a:lnTo>
                    <a:pt x="3517" y="4156"/>
                  </a:lnTo>
                  <a:lnTo>
                    <a:pt x="427" y="4476"/>
                  </a:lnTo>
                  <a:lnTo>
                    <a:pt x="1" y="41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6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FF9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6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6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extrusionOk="0">
                  <a:moveTo>
                    <a:pt x="2025" y="6606"/>
                  </a:moveTo>
                  <a:lnTo>
                    <a:pt x="3729" y="9589"/>
                  </a:lnTo>
                  <a:lnTo>
                    <a:pt x="3410" y="10122"/>
                  </a:lnTo>
                  <a:lnTo>
                    <a:pt x="640" y="6819"/>
                  </a:lnTo>
                  <a:lnTo>
                    <a:pt x="2025" y="6606"/>
                  </a:lnTo>
                  <a:close/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rgbClr val="FF7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6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6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fill="none" extrusionOk="0"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6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26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fill="none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26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extrusionOk="0">
                  <a:moveTo>
                    <a:pt x="107" y="0"/>
                  </a:move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  <a:close/>
                </a:path>
              </a:pathLst>
            </a:custGeom>
            <a:solidFill>
              <a:srgbClr val="9F2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26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fill="none" extrusionOk="0">
                  <a:moveTo>
                    <a:pt x="1385" y="0"/>
                  </a:moveTo>
                  <a:lnTo>
                    <a:pt x="107" y="0"/>
                  </a:ln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26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  <a:close/>
                </a:path>
              </a:pathLst>
            </a:custGeom>
            <a:solidFill>
              <a:srgbClr val="6B1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26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fill="none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26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26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fill="none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6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26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6" name="Google Shape;2586;p26"/>
          <p:cNvGrpSpPr/>
          <p:nvPr/>
        </p:nvGrpSpPr>
        <p:grpSpPr>
          <a:xfrm>
            <a:off x="7850126" y="2919239"/>
            <a:ext cx="984524" cy="2106122"/>
            <a:chOff x="-2306975" y="-1486200"/>
            <a:chExt cx="1429125" cy="3057225"/>
          </a:xfrm>
        </p:grpSpPr>
        <p:sp>
          <p:nvSpPr>
            <p:cNvPr id="2587" name="Google Shape;2587;p26"/>
            <p:cNvSpPr/>
            <p:nvPr/>
          </p:nvSpPr>
          <p:spPr>
            <a:xfrm>
              <a:off x="-1840526" y="1442325"/>
              <a:ext cx="804600" cy="1287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88" name="Google Shape;2588;p26"/>
            <p:cNvGrpSpPr/>
            <p:nvPr/>
          </p:nvGrpSpPr>
          <p:grpSpPr>
            <a:xfrm>
              <a:off x="-2306975" y="-1486200"/>
              <a:ext cx="1429125" cy="3004725"/>
              <a:chOff x="-2306975" y="-1486200"/>
              <a:chExt cx="1429125" cy="3004725"/>
            </a:xfrm>
          </p:grpSpPr>
          <p:sp>
            <p:nvSpPr>
              <p:cNvPr id="2589" name="Google Shape;2589;p26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extrusionOk="0">
                    <a:moveTo>
                      <a:pt x="1" y="0"/>
                    </a:moveTo>
                    <a:lnTo>
                      <a:pt x="77" y="837"/>
                    </a:lnTo>
                    <a:lnTo>
                      <a:pt x="286" y="3045"/>
                    </a:lnTo>
                    <a:lnTo>
                      <a:pt x="438" y="4548"/>
                    </a:lnTo>
                    <a:lnTo>
                      <a:pt x="629" y="6261"/>
                    </a:lnTo>
                    <a:lnTo>
                      <a:pt x="838" y="8107"/>
                    </a:lnTo>
                    <a:lnTo>
                      <a:pt x="1104" y="10048"/>
                    </a:lnTo>
                    <a:lnTo>
                      <a:pt x="1371" y="12027"/>
                    </a:lnTo>
                    <a:lnTo>
                      <a:pt x="1694" y="14006"/>
                    </a:lnTo>
                    <a:lnTo>
                      <a:pt x="2037" y="15928"/>
                    </a:lnTo>
                    <a:lnTo>
                      <a:pt x="2227" y="16860"/>
                    </a:lnTo>
                    <a:lnTo>
                      <a:pt x="2417" y="17754"/>
                    </a:lnTo>
                    <a:lnTo>
                      <a:pt x="2608" y="18592"/>
                    </a:lnTo>
                    <a:lnTo>
                      <a:pt x="2817" y="19410"/>
                    </a:lnTo>
                    <a:lnTo>
                      <a:pt x="3026" y="20171"/>
                    </a:lnTo>
                    <a:lnTo>
                      <a:pt x="3236" y="20856"/>
                    </a:lnTo>
                    <a:lnTo>
                      <a:pt x="3464" y="21503"/>
                    </a:lnTo>
                    <a:lnTo>
                      <a:pt x="3692" y="22055"/>
                    </a:lnTo>
                    <a:lnTo>
                      <a:pt x="3940" y="22550"/>
                    </a:lnTo>
                    <a:lnTo>
                      <a:pt x="4054" y="22759"/>
                    </a:lnTo>
                    <a:lnTo>
                      <a:pt x="4187" y="22949"/>
                    </a:lnTo>
                    <a:lnTo>
                      <a:pt x="4454" y="23330"/>
                    </a:lnTo>
                    <a:lnTo>
                      <a:pt x="4777" y="23730"/>
                    </a:lnTo>
                    <a:lnTo>
                      <a:pt x="5120" y="24148"/>
                    </a:lnTo>
                    <a:lnTo>
                      <a:pt x="5500" y="24586"/>
                    </a:lnTo>
                    <a:lnTo>
                      <a:pt x="6376" y="25537"/>
                    </a:lnTo>
                    <a:lnTo>
                      <a:pt x="7346" y="26546"/>
                    </a:lnTo>
                    <a:lnTo>
                      <a:pt x="8393" y="27592"/>
                    </a:lnTo>
                    <a:lnTo>
                      <a:pt x="9477" y="28658"/>
                    </a:lnTo>
                    <a:lnTo>
                      <a:pt x="10600" y="29705"/>
                    </a:lnTo>
                    <a:lnTo>
                      <a:pt x="11723" y="30751"/>
                    </a:lnTo>
                    <a:lnTo>
                      <a:pt x="13816" y="32654"/>
                    </a:lnTo>
                    <a:lnTo>
                      <a:pt x="15586" y="34215"/>
                    </a:lnTo>
                    <a:lnTo>
                      <a:pt x="17241" y="35661"/>
                    </a:lnTo>
                    <a:lnTo>
                      <a:pt x="17317" y="35166"/>
                    </a:lnTo>
                    <a:lnTo>
                      <a:pt x="17374" y="34595"/>
                    </a:lnTo>
                    <a:lnTo>
                      <a:pt x="17432" y="33796"/>
                    </a:lnTo>
                    <a:lnTo>
                      <a:pt x="17489" y="32826"/>
                    </a:lnTo>
                    <a:lnTo>
                      <a:pt x="17527" y="31703"/>
                    </a:lnTo>
                    <a:lnTo>
                      <a:pt x="17527" y="30428"/>
                    </a:lnTo>
                    <a:lnTo>
                      <a:pt x="17508" y="29743"/>
                    </a:lnTo>
                    <a:lnTo>
                      <a:pt x="17489" y="29020"/>
                    </a:lnTo>
                    <a:lnTo>
                      <a:pt x="17451" y="28278"/>
                    </a:lnTo>
                    <a:lnTo>
                      <a:pt x="17393" y="27516"/>
                    </a:lnTo>
                    <a:lnTo>
                      <a:pt x="17336" y="26736"/>
                    </a:lnTo>
                    <a:lnTo>
                      <a:pt x="17241" y="25937"/>
                    </a:lnTo>
                    <a:lnTo>
                      <a:pt x="17127" y="25119"/>
                    </a:lnTo>
                    <a:lnTo>
                      <a:pt x="17013" y="24281"/>
                    </a:lnTo>
                    <a:lnTo>
                      <a:pt x="16861" y="23425"/>
                    </a:lnTo>
                    <a:lnTo>
                      <a:pt x="16689" y="22569"/>
                    </a:lnTo>
                    <a:lnTo>
                      <a:pt x="16480" y="21712"/>
                    </a:lnTo>
                    <a:lnTo>
                      <a:pt x="16252" y="20856"/>
                    </a:lnTo>
                    <a:lnTo>
                      <a:pt x="16004" y="19981"/>
                    </a:lnTo>
                    <a:lnTo>
                      <a:pt x="15719" y="19124"/>
                    </a:lnTo>
                    <a:lnTo>
                      <a:pt x="15414" y="18249"/>
                    </a:lnTo>
                    <a:lnTo>
                      <a:pt x="15053" y="17393"/>
                    </a:lnTo>
                    <a:lnTo>
                      <a:pt x="14672" y="16556"/>
                    </a:lnTo>
                    <a:lnTo>
                      <a:pt x="14273" y="15718"/>
                    </a:lnTo>
                    <a:lnTo>
                      <a:pt x="13816" y="14881"/>
                    </a:lnTo>
                    <a:lnTo>
                      <a:pt x="13340" y="14063"/>
                    </a:lnTo>
                    <a:lnTo>
                      <a:pt x="12845" y="13263"/>
                    </a:lnTo>
                    <a:lnTo>
                      <a:pt x="12332" y="12483"/>
                    </a:lnTo>
                    <a:lnTo>
                      <a:pt x="11780" y="11722"/>
                    </a:lnTo>
                    <a:lnTo>
                      <a:pt x="11228" y="10961"/>
                    </a:lnTo>
                    <a:lnTo>
                      <a:pt x="10657" y="10219"/>
                    </a:lnTo>
                    <a:lnTo>
                      <a:pt x="10086" y="9515"/>
                    </a:lnTo>
                    <a:lnTo>
                      <a:pt x="9496" y="8811"/>
                    </a:lnTo>
                    <a:lnTo>
                      <a:pt x="8906" y="8126"/>
                    </a:lnTo>
                    <a:lnTo>
                      <a:pt x="8317" y="7479"/>
                    </a:lnTo>
                    <a:lnTo>
                      <a:pt x="7727" y="6832"/>
                    </a:lnTo>
                    <a:lnTo>
                      <a:pt x="7137" y="6223"/>
                    </a:lnTo>
                    <a:lnTo>
                      <a:pt x="6547" y="5633"/>
                    </a:lnTo>
                    <a:lnTo>
                      <a:pt x="5405" y="4529"/>
                    </a:lnTo>
                    <a:lnTo>
                      <a:pt x="4320" y="3520"/>
                    </a:lnTo>
                    <a:lnTo>
                      <a:pt x="3293" y="2626"/>
                    </a:lnTo>
                    <a:lnTo>
                      <a:pt x="2379" y="1865"/>
                    </a:lnTo>
                    <a:lnTo>
                      <a:pt x="1580" y="1218"/>
                    </a:lnTo>
                    <a:lnTo>
                      <a:pt x="914" y="685"/>
                    </a:lnTo>
                    <a:lnTo>
                      <a:pt x="419" y="3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0" name="Google Shape;2590;p26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fill="none" extrusionOk="0">
                    <a:moveTo>
                      <a:pt x="17241" y="35661"/>
                    </a:moveTo>
                    <a:lnTo>
                      <a:pt x="17241" y="35661"/>
                    </a:lnTo>
                    <a:lnTo>
                      <a:pt x="15586" y="34215"/>
                    </a:lnTo>
                    <a:lnTo>
                      <a:pt x="13816" y="32654"/>
                    </a:lnTo>
                    <a:lnTo>
                      <a:pt x="11723" y="30751"/>
                    </a:lnTo>
                    <a:lnTo>
                      <a:pt x="10600" y="29705"/>
                    </a:lnTo>
                    <a:lnTo>
                      <a:pt x="9477" y="28658"/>
                    </a:lnTo>
                    <a:lnTo>
                      <a:pt x="8393" y="27592"/>
                    </a:lnTo>
                    <a:lnTo>
                      <a:pt x="7346" y="26546"/>
                    </a:lnTo>
                    <a:lnTo>
                      <a:pt x="6376" y="25537"/>
                    </a:lnTo>
                    <a:lnTo>
                      <a:pt x="5500" y="24586"/>
                    </a:lnTo>
                    <a:lnTo>
                      <a:pt x="5120" y="24148"/>
                    </a:lnTo>
                    <a:lnTo>
                      <a:pt x="4777" y="23730"/>
                    </a:lnTo>
                    <a:lnTo>
                      <a:pt x="4454" y="23330"/>
                    </a:lnTo>
                    <a:lnTo>
                      <a:pt x="4187" y="22949"/>
                    </a:lnTo>
                    <a:lnTo>
                      <a:pt x="4187" y="22949"/>
                    </a:lnTo>
                    <a:lnTo>
                      <a:pt x="4054" y="22759"/>
                    </a:lnTo>
                    <a:lnTo>
                      <a:pt x="3940" y="22550"/>
                    </a:lnTo>
                    <a:lnTo>
                      <a:pt x="3692" y="22055"/>
                    </a:lnTo>
                    <a:lnTo>
                      <a:pt x="3464" y="21503"/>
                    </a:lnTo>
                    <a:lnTo>
                      <a:pt x="3236" y="20856"/>
                    </a:lnTo>
                    <a:lnTo>
                      <a:pt x="3026" y="20171"/>
                    </a:lnTo>
                    <a:lnTo>
                      <a:pt x="2817" y="19410"/>
                    </a:lnTo>
                    <a:lnTo>
                      <a:pt x="2608" y="18592"/>
                    </a:lnTo>
                    <a:lnTo>
                      <a:pt x="2417" y="17754"/>
                    </a:lnTo>
                    <a:lnTo>
                      <a:pt x="2227" y="16860"/>
                    </a:lnTo>
                    <a:lnTo>
                      <a:pt x="2037" y="15928"/>
                    </a:lnTo>
                    <a:lnTo>
                      <a:pt x="1694" y="14006"/>
                    </a:lnTo>
                    <a:lnTo>
                      <a:pt x="1371" y="12027"/>
                    </a:lnTo>
                    <a:lnTo>
                      <a:pt x="1104" y="10048"/>
                    </a:lnTo>
                    <a:lnTo>
                      <a:pt x="838" y="8107"/>
                    </a:lnTo>
                    <a:lnTo>
                      <a:pt x="629" y="6261"/>
                    </a:lnTo>
                    <a:lnTo>
                      <a:pt x="438" y="4548"/>
                    </a:lnTo>
                    <a:lnTo>
                      <a:pt x="286" y="3045"/>
                    </a:lnTo>
                    <a:lnTo>
                      <a:pt x="77" y="837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19" y="324"/>
                    </a:lnTo>
                    <a:lnTo>
                      <a:pt x="914" y="685"/>
                    </a:lnTo>
                    <a:lnTo>
                      <a:pt x="1580" y="1218"/>
                    </a:lnTo>
                    <a:lnTo>
                      <a:pt x="2379" y="1865"/>
                    </a:lnTo>
                    <a:lnTo>
                      <a:pt x="3293" y="2626"/>
                    </a:lnTo>
                    <a:lnTo>
                      <a:pt x="4320" y="3520"/>
                    </a:lnTo>
                    <a:lnTo>
                      <a:pt x="5405" y="4529"/>
                    </a:lnTo>
                    <a:lnTo>
                      <a:pt x="6547" y="5633"/>
                    </a:lnTo>
                    <a:lnTo>
                      <a:pt x="7137" y="6223"/>
                    </a:lnTo>
                    <a:lnTo>
                      <a:pt x="7727" y="6832"/>
                    </a:lnTo>
                    <a:lnTo>
                      <a:pt x="8317" y="7479"/>
                    </a:lnTo>
                    <a:lnTo>
                      <a:pt x="8906" y="8126"/>
                    </a:lnTo>
                    <a:lnTo>
                      <a:pt x="9496" y="8811"/>
                    </a:lnTo>
                    <a:lnTo>
                      <a:pt x="10086" y="9515"/>
                    </a:lnTo>
                    <a:lnTo>
                      <a:pt x="10657" y="10219"/>
                    </a:lnTo>
                    <a:lnTo>
                      <a:pt x="11228" y="10961"/>
                    </a:lnTo>
                    <a:lnTo>
                      <a:pt x="11780" y="11722"/>
                    </a:lnTo>
                    <a:lnTo>
                      <a:pt x="12332" y="12483"/>
                    </a:lnTo>
                    <a:lnTo>
                      <a:pt x="12845" y="13263"/>
                    </a:lnTo>
                    <a:lnTo>
                      <a:pt x="13340" y="14063"/>
                    </a:lnTo>
                    <a:lnTo>
                      <a:pt x="13816" y="14881"/>
                    </a:lnTo>
                    <a:lnTo>
                      <a:pt x="14273" y="15718"/>
                    </a:lnTo>
                    <a:lnTo>
                      <a:pt x="14273" y="15718"/>
                    </a:lnTo>
                    <a:lnTo>
                      <a:pt x="14672" y="16556"/>
                    </a:lnTo>
                    <a:lnTo>
                      <a:pt x="15053" y="17393"/>
                    </a:lnTo>
                    <a:lnTo>
                      <a:pt x="15414" y="18249"/>
                    </a:lnTo>
                    <a:lnTo>
                      <a:pt x="15719" y="19124"/>
                    </a:lnTo>
                    <a:lnTo>
                      <a:pt x="16004" y="19981"/>
                    </a:lnTo>
                    <a:lnTo>
                      <a:pt x="16252" y="20856"/>
                    </a:lnTo>
                    <a:lnTo>
                      <a:pt x="16480" y="21712"/>
                    </a:lnTo>
                    <a:lnTo>
                      <a:pt x="16689" y="22569"/>
                    </a:lnTo>
                    <a:lnTo>
                      <a:pt x="16861" y="23425"/>
                    </a:lnTo>
                    <a:lnTo>
                      <a:pt x="17013" y="24281"/>
                    </a:lnTo>
                    <a:lnTo>
                      <a:pt x="17127" y="25119"/>
                    </a:lnTo>
                    <a:lnTo>
                      <a:pt x="17241" y="25937"/>
                    </a:lnTo>
                    <a:lnTo>
                      <a:pt x="17336" y="26736"/>
                    </a:lnTo>
                    <a:lnTo>
                      <a:pt x="17393" y="27516"/>
                    </a:lnTo>
                    <a:lnTo>
                      <a:pt x="17451" y="28278"/>
                    </a:lnTo>
                    <a:lnTo>
                      <a:pt x="17489" y="29020"/>
                    </a:lnTo>
                    <a:lnTo>
                      <a:pt x="17508" y="29743"/>
                    </a:lnTo>
                    <a:lnTo>
                      <a:pt x="17527" y="30428"/>
                    </a:lnTo>
                    <a:lnTo>
                      <a:pt x="17527" y="31703"/>
                    </a:lnTo>
                    <a:lnTo>
                      <a:pt x="17489" y="32826"/>
                    </a:lnTo>
                    <a:lnTo>
                      <a:pt x="17432" y="33796"/>
                    </a:lnTo>
                    <a:lnTo>
                      <a:pt x="17374" y="34595"/>
                    </a:lnTo>
                    <a:lnTo>
                      <a:pt x="17317" y="35166"/>
                    </a:lnTo>
                    <a:lnTo>
                      <a:pt x="17241" y="3566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1" name="Google Shape;2591;p26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extrusionOk="0">
                    <a:moveTo>
                      <a:pt x="1" y="0"/>
                    </a:move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26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3" name="Google Shape;2593;p26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extrusionOk="0">
                    <a:moveTo>
                      <a:pt x="743" y="0"/>
                    </a:moveTo>
                    <a:lnTo>
                      <a:pt x="666" y="952"/>
                    </a:lnTo>
                    <a:lnTo>
                      <a:pt x="495" y="3464"/>
                    </a:lnTo>
                    <a:lnTo>
                      <a:pt x="400" y="5176"/>
                    </a:lnTo>
                    <a:lnTo>
                      <a:pt x="305" y="7117"/>
                    </a:lnTo>
                    <a:lnTo>
                      <a:pt x="210" y="9230"/>
                    </a:lnTo>
                    <a:lnTo>
                      <a:pt x="115" y="11456"/>
                    </a:lnTo>
                    <a:lnTo>
                      <a:pt x="38" y="13721"/>
                    </a:lnTo>
                    <a:lnTo>
                      <a:pt x="0" y="16004"/>
                    </a:lnTo>
                    <a:lnTo>
                      <a:pt x="0" y="18211"/>
                    </a:lnTo>
                    <a:lnTo>
                      <a:pt x="19" y="19277"/>
                    </a:lnTo>
                    <a:lnTo>
                      <a:pt x="38" y="20305"/>
                    </a:lnTo>
                    <a:lnTo>
                      <a:pt x="77" y="21294"/>
                    </a:lnTo>
                    <a:lnTo>
                      <a:pt x="115" y="22246"/>
                    </a:lnTo>
                    <a:lnTo>
                      <a:pt x="191" y="23121"/>
                    </a:lnTo>
                    <a:lnTo>
                      <a:pt x="267" y="23939"/>
                    </a:lnTo>
                    <a:lnTo>
                      <a:pt x="362" y="24681"/>
                    </a:lnTo>
                    <a:lnTo>
                      <a:pt x="457" y="25347"/>
                    </a:lnTo>
                    <a:lnTo>
                      <a:pt x="590" y="25937"/>
                    </a:lnTo>
                    <a:lnTo>
                      <a:pt x="666" y="26185"/>
                    </a:lnTo>
                    <a:lnTo>
                      <a:pt x="743" y="26413"/>
                    </a:lnTo>
                    <a:lnTo>
                      <a:pt x="1085" y="27384"/>
                    </a:lnTo>
                    <a:lnTo>
                      <a:pt x="1504" y="28506"/>
                    </a:lnTo>
                    <a:lnTo>
                      <a:pt x="2512" y="31075"/>
                    </a:lnTo>
                    <a:lnTo>
                      <a:pt x="3635" y="33892"/>
                    </a:lnTo>
                    <a:lnTo>
                      <a:pt x="4796" y="36727"/>
                    </a:lnTo>
                    <a:lnTo>
                      <a:pt x="6756" y="41522"/>
                    </a:lnTo>
                    <a:lnTo>
                      <a:pt x="7612" y="43539"/>
                    </a:lnTo>
                    <a:lnTo>
                      <a:pt x="7650" y="43007"/>
                    </a:lnTo>
                    <a:lnTo>
                      <a:pt x="7783" y="41560"/>
                    </a:lnTo>
                    <a:lnTo>
                      <a:pt x="7936" y="39391"/>
                    </a:lnTo>
                    <a:lnTo>
                      <a:pt x="8012" y="38078"/>
                    </a:lnTo>
                    <a:lnTo>
                      <a:pt x="8069" y="36651"/>
                    </a:lnTo>
                    <a:lnTo>
                      <a:pt x="8126" y="35147"/>
                    </a:lnTo>
                    <a:lnTo>
                      <a:pt x="8164" y="33568"/>
                    </a:lnTo>
                    <a:lnTo>
                      <a:pt x="8164" y="31951"/>
                    </a:lnTo>
                    <a:lnTo>
                      <a:pt x="8145" y="30295"/>
                    </a:lnTo>
                    <a:lnTo>
                      <a:pt x="8107" y="28659"/>
                    </a:lnTo>
                    <a:lnTo>
                      <a:pt x="8050" y="27840"/>
                    </a:lnTo>
                    <a:lnTo>
                      <a:pt x="8012" y="27041"/>
                    </a:lnTo>
                    <a:lnTo>
                      <a:pt x="7936" y="26261"/>
                    </a:lnTo>
                    <a:lnTo>
                      <a:pt x="7859" y="25481"/>
                    </a:lnTo>
                    <a:lnTo>
                      <a:pt x="7783" y="24719"/>
                    </a:lnTo>
                    <a:lnTo>
                      <a:pt x="7669" y="23996"/>
                    </a:lnTo>
                    <a:lnTo>
                      <a:pt x="7555" y="23235"/>
                    </a:lnTo>
                    <a:lnTo>
                      <a:pt x="7403" y="22455"/>
                    </a:lnTo>
                    <a:lnTo>
                      <a:pt x="7231" y="21618"/>
                    </a:lnTo>
                    <a:lnTo>
                      <a:pt x="7041" y="20742"/>
                    </a:lnTo>
                    <a:lnTo>
                      <a:pt x="6604" y="18916"/>
                    </a:lnTo>
                    <a:lnTo>
                      <a:pt x="6109" y="16994"/>
                    </a:lnTo>
                    <a:lnTo>
                      <a:pt x="5557" y="15015"/>
                    </a:lnTo>
                    <a:lnTo>
                      <a:pt x="4967" y="13016"/>
                    </a:lnTo>
                    <a:lnTo>
                      <a:pt x="4377" y="11037"/>
                    </a:lnTo>
                    <a:lnTo>
                      <a:pt x="3768" y="9096"/>
                    </a:lnTo>
                    <a:lnTo>
                      <a:pt x="3178" y="7270"/>
                    </a:lnTo>
                    <a:lnTo>
                      <a:pt x="2626" y="5557"/>
                    </a:lnTo>
                    <a:lnTo>
                      <a:pt x="1656" y="2665"/>
                    </a:lnTo>
                    <a:lnTo>
                      <a:pt x="990" y="724"/>
                    </a:lnTo>
                    <a:lnTo>
                      <a:pt x="743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2594;p26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fill="none" extrusionOk="0">
                    <a:moveTo>
                      <a:pt x="7612" y="43539"/>
                    </a:moveTo>
                    <a:lnTo>
                      <a:pt x="7612" y="43539"/>
                    </a:lnTo>
                    <a:lnTo>
                      <a:pt x="6756" y="41522"/>
                    </a:lnTo>
                    <a:lnTo>
                      <a:pt x="4796" y="36727"/>
                    </a:lnTo>
                    <a:lnTo>
                      <a:pt x="3635" y="33892"/>
                    </a:lnTo>
                    <a:lnTo>
                      <a:pt x="2512" y="31075"/>
                    </a:lnTo>
                    <a:lnTo>
                      <a:pt x="1504" y="28506"/>
                    </a:lnTo>
                    <a:lnTo>
                      <a:pt x="1085" y="27384"/>
                    </a:lnTo>
                    <a:lnTo>
                      <a:pt x="743" y="26413"/>
                    </a:lnTo>
                    <a:lnTo>
                      <a:pt x="743" y="26413"/>
                    </a:lnTo>
                    <a:lnTo>
                      <a:pt x="666" y="26185"/>
                    </a:lnTo>
                    <a:lnTo>
                      <a:pt x="590" y="25937"/>
                    </a:lnTo>
                    <a:lnTo>
                      <a:pt x="457" y="25347"/>
                    </a:lnTo>
                    <a:lnTo>
                      <a:pt x="362" y="24681"/>
                    </a:lnTo>
                    <a:lnTo>
                      <a:pt x="267" y="23939"/>
                    </a:lnTo>
                    <a:lnTo>
                      <a:pt x="191" y="23121"/>
                    </a:lnTo>
                    <a:lnTo>
                      <a:pt x="115" y="22246"/>
                    </a:lnTo>
                    <a:lnTo>
                      <a:pt x="77" y="21294"/>
                    </a:lnTo>
                    <a:lnTo>
                      <a:pt x="38" y="20305"/>
                    </a:lnTo>
                    <a:lnTo>
                      <a:pt x="19" y="19277"/>
                    </a:lnTo>
                    <a:lnTo>
                      <a:pt x="0" y="18211"/>
                    </a:lnTo>
                    <a:lnTo>
                      <a:pt x="0" y="16004"/>
                    </a:lnTo>
                    <a:lnTo>
                      <a:pt x="38" y="13721"/>
                    </a:lnTo>
                    <a:lnTo>
                      <a:pt x="115" y="11456"/>
                    </a:lnTo>
                    <a:lnTo>
                      <a:pt x="210" y="9230"/>
                    </a:lnTo>
                    <a:lnTo>
                      <a:pt x="305" y="7117"/>
                    </a:lnTo>
                    <a:lnTo>
                      <a:pt x="400" y="5176"/>
                    </a:lnTo>
                    <a:lnTo>
                      <a:pt x="495" y="3464"/>
                    </a:lnTo>
                    <a:lnTo>
                      <a:pt x="666" y="952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990" y="724"/>
                    </a:lnTo>
                    <a:lnTo>
                      <a:pt x="1656" y="2665"/>
                    </a:lnTo>
                    <a:lnTo>
                      <a:pt x="2626" y="5557"/>
                    </a:lnTo>
                    <a:lnTo>
                      <a:pt x="3178" y="7270"/>
                    </a:lnTo>
                    <a:lnTo>
                      <a:pt x="3768" y="9096"/>
                    </a:lnTo>
                    <a:lnTo>
                      <a:pt x="4377" y="11037"/>
                    </a:lnTo>
                    <a:lnTo>
                      <a:pt x="4967" y="13016"/>
                    </a:lnTo>
                    <a:lnTo>
                      <a:pt x="5557" y="15015"/>
                    </a:lnTo>
                    <a:lnTo>
                      <a:pt x="6109" y="16994"/>
                    </a:lnTo>
                    <a:lnTo>
                      <a:pt x="6604" y="18916"/>
                    </a:lnTo>
                    <a:lnTo>
                      <a:pt x="7041" y="20742"/>
                    </a:lnTo>
                    <a:lnTo>
                      <a:pt x="7231" y="21618"/>
                    </a:lnTo>
                    <a:lnTo>
                      <a:pt x="7403" y="22455"/>
                    </a:lnTo>
                    <a:lnTo>
                      <a:pt x="7555" y="23235"/>
                    </a:lnTo>
                    <a:lnTo>
                      <a:pt x="7669" y="23996"/>
                    </a:lnTo>
                    <a:lnTo>
                      <a:pt x="7669" y="23996"/>
                    </a:lnTo>
                    <a:lnTo>
                      <a:pt x="7783" y="24719"/>
                    </a:lnTo>
                    <a:lnTo>
                      <a:pt x="7859" y="25481"/>
                    </a:lnTo>
                    <a:lnTo>
                      <a:pt x="7936" y="26261"/>
                    </a:lnTo>
                    <a:lnTo>
                      <a:pt x="8012" y="27041"/>
                    </a:lnTo>
                    <a:lnTo>
                      <a:pt x="8050" y="27840"/>
                    </a:lnTo>
                    <a:lnTo>
                      <a:pt x="8107" y="28659"/>
                    </a:lnTo>
                    <a:lnTo>
                      <a:pt x="8145" y="30295"/>
                    </a:lnTo>
                    <a:lnTo>
                      <a:pt x="8164" y="31951"/>
                    </a:lnTo>
                    <a:lnTo>
                      <a:pt x="8164" y="33568"/>
                    </a:lnTo>
                    <a:lnTo>
                      <a:pt x="8126" y="35147"/>
                    </a:lnTo>
                    <a:lnTo>
                      <a:pt x="8069" y="36651"/>
                    </a:lnTo>
                    <a:lnTo>
                      <a:pt x="8012" y="38078"/>
                    </a:lnTo>
                    <a:lnTo>
                      <a:pt x="7936" y="39391"/>
                    </a:lnTo>
                    <a:lnTo>
                      <a:pt x="7783" y="41560"/>
                    </a:lnTo>
                    <a:lnTo>
                      <a:pt x="7650" y="43007"/>
                    </a:lnTo>
                    <a:lnTo>
                      <a:pt x="7612" y="4353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26"/>
              <p:cNvSpPr/>
              <p:nvPr/>
            </p:nvSpPr>
            <p:spPr>
              <a:xfrm>
                <a:off x="-1623350" y="-876325"/>
                <a:ext cx="18365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3540" extrusionOk="0">
                    <a:moveTo>
                      <a:pt x="1" y="0"/>
                    </a:moveTo>
                    <a:lnTo>
                      <a:pt x="1884" y="11361"/>
                    </a:lnTo>
                    <a:lnTo>
                      <a:pt x="3293" y="19924"/>
                    </a:lnTo>
                    <a:lnTo>
                      <a:pt x="3825" y="23273"/>
                    </a:lnTo>
                    <a:lnTo>
                      <a:pt x="4149" y="25385"/>
                    </a:lnTo>
                    <a:lnTo>
                      <a:pt x="4777" y="29724"/>
                    </a:lnTo>
                    <a:lnTo>
                      <a:pt x="5690" y="35794"/>
                    </a:lnTo>
                    <a:lnTo>
                      <a:pt x="6870" y="43539"/>
                    </a:lnTo>
                    <a:lnTo>
                      <a:pt x="6908" y="43045"/>
                    </a:lnTo>
                    <a:lnTo>
                      <a:pt x="7022" y="41655"/>
                    </a:lnTo>
                    <a:lnTo>
                      <a:pt x="7155" y="39600"/>
                    </a:lnTo>
                    <a:lnTo>
                      <a:pt x="7213" y="38363"/>
                    </a:lnTo>
                    <a:lnTo>
                      <a:pt x="7270" y="37012"/>
                    </a:lnTo>
                    <a:lnTo>
                      <a:pt x="7308" y="35585"/>
                    </a:lnTo>
                    <a:lnTo>
                      <a:pt x="7346" y="34120"/>
                    </a:lnTo>
                    <a:lnTo>
                      <a:pt x="7346" y="32598"/>
                    </a:lnTo>
                    <a:lnTo>
                      <a:pt x="7327" y="31056"/>
                    </a:lnTo>
                    <a:lnTo>
                      <a:pt x="7270" y="29534"/>
                    </a:lnTo>
                    <a:lnTo>
                      <a:pt x="7175" y="28050"/>
                    </a:lnTo>
                    <a:lnTo>
                      <a:pt x="7117" y="27307"/>
                    </a:lnTo>
                    <a:lnTo>
                      <a:pt x="7041" y="26603"/>
                    </a:lnTo>
                    <a:lnTo>
                      <a:pt x="6965" y="25918"/>
                    </a:lnTo>
                    <a:lnTo>
                      <a:pt x="6870" y="25252"/>
                    </a:lnTo>
                    <a:lnTo>
                      <a:pt x="6737" y="24548"/>
                    </a:lnTo>
                    <a:lnTo>
                      <a:pt x="6604" y="23806"/>
                    </a:lnTo>
                    <a:lnTo>
                      <a:pt x="6242" y="22151"/>
                    </a:lnTo>
                    <a:lnTo>
                      <a:pt x="5823" y="20324"/>
                    </a:lnTo>
                    <a:lnTo>
                      <a:pt x="5329" y="18345"/>
                    </a:lnTo>
                    <a:lnTo>
                      <a:pt x="4777" y="16290"/>
                    </a:lnTo>
                    <a:lnTo>
                      <a:pt x="4206" y="14177"/>
                    </a:lnTo>
                    <a:lnTo>
                      <a:pt x="3616" y="12065"/>
                    </a:lnTo>
                    <a:lnTo>
                      <a:pt x="3007" y="9991"/>
                    </a:lnTo>
                    <a:lnTo>
                      <a:pt x="1884" y="6147"/>
                    </a:lnTo>
                    <a:lnTo>
                      <a:pt x="914" y="296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26"/>
              <p:cNvSpPr/>
              <p:nvPr/>
            </p:nvSpPr>
            <p:spPr>
              <a:xfrm>
                <a:off x="-1761775" y="740200"/>
                <a:ext cx="626550" cy="778325"/>
              </a:xfrm>
              <a:custGeom>
                <a:avLst/>
                <a:gdLst/>
                <a:ahLst/>
                <a:cxnLst/>
                <a:rect l="l" t="t" r="r" b="b"/>
                <a:pathLst>
                  <a:path w="25062" h="31133" extrusionOk="0">
                    <a:moveTo>
                      <a:pt x="0" y="1"/>
                    </a:moveTo>
                    <a:lnTo>
                      <a:pt x="1922" y="31133"/>
                    </a:lnTo>
                    <a:lnTo>
                      <a:pt x="23082" y="31133"/>
                    </a:lnTo>
                    <a:lnTo>
                      <a:pt x="250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26"/>
              <p:cNvSpPr/>
              <p:nvPr/>
            </p:nvSpPr>
            <p:spPr>
              <a:xfrm>
                <a:off x="-1295100" y="789200"/>
                <a:ext cx="32850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1590" extrusionOk="0">
                    <a:moveTo>
                      <a:pt x="743" y="1"/>
                    </a:moveTo>
                    <a:lnTo>
                      <a:pt x="667" y="267"/>
                    </a:lnTo>
                    <a:lnTo>
                      <a:pt x="495" y="1028"/>
                    </a:lnTo>
                    <a:lnTo>
                      <a:pt x="400" y="1580"/>
                    </a:lnTo>
                    <a:lnTo>
                      <a:pt x="286" y="2208"/>
                    </a:lnTo>
                    <a:lnTo>
                      <a:pt x="191" y="2931"/>
                    </a:lnTo>
                    <a:lnTo>
                      <a:pt x="115" y="3731"/>
                    </a:lnTo>
                    <a:lnTo>
                      <a:pt x="39" y="4587"/>
                    </a:lnTo>
                    <a:lnTo>
                      <a:pt x="1" y="5500"/>
                    </a:lnTo>
                    <a:lnTo>
                      <a:pt x="1" y="6452"/>
                    </a:lnTo>
                    <a:lnTo>
                      <a:pt x="1" y="6947"/>
                    </a:lnTo>
                    <a:lnTo>
                      <a:pt x="20" y="7441"/>
                    </a:lnTo>
                    <a:lnTo>
                      <a:pt x="58" y="7955"/>
                    </a:lnTo>
                    <a:lnTo>
                      <a:pt x="115" y="8469"/>
                    </a:lnTo>
                    <a:lnTo>
                      <a:pt x="172" y="8983"/>
                    </a:lnTo>
                    <a:lnTo>
                      <a:pt x="248" y="9496"/>
                    </a:lnTo>
                    <a:lnTo>
                      <a:pt x="343" y="10029"/>
                    </a:lnTo>
                    <a:lnTo>
                      <a:pt x="457" y="10543"/>
                    </a:lnTo>
                    <a:lnTo>
                      <a:pt x="591" y="11076"/>
                    </a:lnTo>
                    <a:lnTo>
                      <a:pt x="743" y="11590"/>
                    </a:lnTo>
                    <a:lnTo>
                      <a:pt x="800" y="11342"/>
                    </a:lnTo>
                    <a:lnTo>
                      <a:pt x="914" y="10638"/>
                    </a:lnTo>
                    <a:lnTo>
                      <a:pt x="990" y="10143"/>
                    </a:lnTo>
                    <a:lnTo>
                      <a:pt x="1085" y="9554"/>
                    </a:lnTo>
                    <a:lnTo>
                      <a:pt x="1161" y="8868"/>
                    </a:lnTo>
                    <a:lnTo>
                      <a:pt x="1219" y="8107"/>
                    </a:lnTo>
                    <a:lnTo>
                      <a:pt x="1276" y="7270"/>
                    </a:lnTo>
                    <a:lnTo>
                      <a:pt x="1314" y="6376"/>
                    </a:lnTo>
                    <a:lnTo>
                      <a:pt x="1314" y="5405"/>
                    </a:lnTo>
                    <a:lnTo>
                      <a:pt x="1295" y="4397"/>
                    </a:lnTo>
                    <a:lnTo>
                      <a:pt x="1219" y="3350"/>
                    </a:lnTo>
                    <a:lnTo>
                      <a:pt x="1104" y="2265"/>
                    </a:lnTo>
                    <a:lnTo>
                      <a:pt x="1047" y="1713"/>
                    </a:lnTo>
                    <a:lnTo>
                      <a:pt x="952" y="1143"/>
                    </a:lnTo>
                    <a:lnTo>
                      <a:pt x="857" y="572"/>
                    </a:lnTo>
                    <a:lnTo>
                      <a:pt x="743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26"/>
              <p:cNvSpPr/>
              <p:nvPr/>
            </p:nvSpPr>
            <p:spPr>
              <a:xfrm>
                <a:off x="-1708500" y="1023750"/>
                <a:ext cx="17625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1590" extrusionOk="0">
                    <a:moveTo>
                      <a:pt x="210" y="0"/>
                    </a:moveTo>
                    <a:lnTo>
                      <a:pt x="191" y="267"/>
                    </a:lnTo>
                    <a:lnTo>
                      <a:pt x="134" y="1028"/>
                    </a:lnTo>
                    <a:lnTo>
                      <a:pt x="57" y="2208"/>
                    </a:lnTo>
                    <a:lnTo>
                      <a:pt x="19" y="2931"/>
                    </a:lnTo>
                    <a:lnTo>
                      <a:pt x="0" y="3730"/>
                    </a:lnTo>
                    <a:lnTo>
                      <a:pt x="0" y="4586"/>
                    </a:lnTo>
                    <a:lnTo>
                      <a:pt x="0" y="5500"/>
                    </a:lnTo>
                    <a:lnTo>
                      <a:pt x="19" y="6451"/>
                    </a:lnTo>
                    <a:lnTo>
                      <a:pt x="76" y="7460"/>
                    </a:lnTo>
                    <a:lnTo>
                      <a:pt x="153" y="8468"/>
                    </a:lnTo>
                    <a:lnTo>
                      <a:pt x="248" y="9515"/>
                    </a:lnTo>
                    <a:lnTo>
                      <a:pt x="381" y="10542"/>
                    </a:lnTo>
                    <a:lnTo>
                      <a:pt x="552" y="11589"/>
                    </a:lnTo>
                    <a:lnTo>
                      <a:pt x="571" y="11342"/>
                    </a:lnTo>
                    <a:lnTo>
                      <a:pt x="628" y="10638"/>
                    </a:lnTo>
                    <a:lnTo>
                      <a:pt x="666" y="9534"/>
                    </a:lnTo>
                    <a:lnTo>
                      <a:pt x="704" y="8088"/>
                    </a:lnTo>
                    <a:lnTo>
                      <a:pt x="704" y="7250"/>
                    </a:lnTo>
                    <a:lnTo>
                      <a:pt x="685" y="6356"/>
                    </a:lnTo>
                    <a:lnTo>
                      <a:pt x="666" y="5405"/>
                    </a:lnTo>
                    <a:lnTo>
                      <a:pt x="628" y="4396"/>
                    </a:lnTo>
                    <a:lnTo>
                      <a:pt x="552" y="3349"/>
                    </a:lnTo>
                    <a:lnTo>
                      <a:pt x="476" y="2246"/>
                    </a:lnTo>
                    <a:lnTo>
                      <a:pt x="362" y="1142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26"/>
              <p:cNvSpPr/>
              <p:nvPr/>
            </p:nvSpPr>
            <p:spPr>
              <a:xfrm>
                <a:off x="-1284150" y="1117475"/>
                <a:ext cx="12875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4054" extrusionOk="0">
                    <a:moveTo>
                      <a:pt x="210" y="0"/>
                    </a:moveTo>
                    <a:lnTo>
                      <a:pt x="153" y="419"/>
                    </a:lnTo>
                    <a:lnTo>
                      <a:pt x="76" y="856"/>
                    </a:lnTo>
                    <a:lnTo>
                      <a:pt x="19" y="1408"/>
                    </a:lnTo>
                    <a:lnTo>
                      <a:pt x="0" y="2055"/>
                    </a:lnTo>
                    <a:lnTo>
                      <a:pt x="0" y="2398"/>
                    </a:lnTo>
                    <a:lnTo>
                      <a:pt x="0" y="2721"/>
                    </a:lnTo>
                    <a:lnTo>
                      <a:pt x="19" y="3064"/>
                    </a:lnTo>
                    <a:lnTo>
                      <a:pt x="76" y="3406"/>
                    </a:lnTo>
                    <a:lnTo>
                      <a:pt x="134" y="3730"/>
                    </a:lnTo>
                    <a:lnTo>
                      <a:pt x="210" y="4053"/>
                    </a:lnTo>
                    <a:lnTo>
                      <a:pt x="248" y="3977"/>
                    </a:lnTo>
                    <a:lnTo>
                      <a:pt x="305" y="3730"/>
                    </a:lnTo>
                    <a:lnTo>
                      <a:pt x="400" y="3368"/>
                    </a:lnTo>
                    <a:lnTo>
                      <a:pt x="476" y="2854"/>
                    </a:lnTo>
                    <a:lnTo>
                      <a:pt x="495" y="2569"/>
                    </a:lnTo>
                    <a:lnTo>
                      <a:pt x="514" y="2265"/>
                    </a:lnTo>
                    <a:lnTo>
                      <a:pt x="514" y="1922"/>
                    </a:lnTo>
                    <a:lnTo>
                      <a:pt x="514" y="1579"/>
                    </a:lnTo>
                    <a:lnTo>
                      <a:pt x="476" y="1199"/>
                    </a:lnTo>
                    <a:lnTo>
                      <a:pt x="419" y="818"/>
                    </a:lnTo>
                    <a:lnTo>
                      <a:pt x="324" y="419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26"/>
              <p:cNvSpPr/>
              <p:nvPr/>
            </p:nvSpPr>
            <p:spPr>
              <a:xfrm>
                <a:off x="-1690900" y="730700"/>
                <a:ext cx="4976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9905" h="914" extrusionOk="0">
                    <a:moveTo>
                      <a:pt x="9896" y="0"/>
                    </a:moveTo>
                    <a:lnTo>
                      <a:pt x="8145" y="19"/>
                    </a:lnTo>
                    <a:lnTo>
                      <a:pt x="6261" y="57"/>
                    </a:lnTo>
                    <a:lnTo>
                      <a:pt x="4282" y="133"/>
                    </a:lnTo>
                    <a:lnTo>
                      <a:pt x="2189" y="248"/>
                    </a:lnTo>
                    <a:lnTo>
                      <a:pt x="0" y="381"/>
                    </a:lnTo>
                    <a:lnTo>
                      <a:pt x="552" y="419"/>
                    </a:lnTo>
                    <a:lnTo>
                      <a:pt x="2075" y="552"/>
                    </a:lnTo>
                    <a:lnTo>
                      <a:pt x="4339" y="704"/>
                    </a:lnTo>
                    <a:lnTo>
                      <a:pt x="5709" y="761"/>
                    </a:lnTo>
                    <a:lnTo>
                      <a:pt x="7174" y="838"/>
                    </a:lnTo>
                    <a:lnTo>
                      <a:pt x="8735" y="876"/>
                    </a:lnTo>
                    <a:lnTo>
                      <a:pt x="10352" y="914"/>
                    </a:lnTo>
                    <a:lnTo>
                      <a:pt x="12008" y="914"/>
                    </a:lnTo>
                    <a:lnTo>
                      <a:pt x="13682" y="895"/>
                    </a:lnTo>
                    <a:lnTo>
                      <a:pt x="15319" y="819"/>
                    </a:lnTo>
                    <a:lnTo>
                      <a:pt x="16137" y="780"/>
                    </a:lnTo>
                    <a:lnTo>
                      <a:pt x="16917" y="723"/>
                    </a:lnTo>
                    <a:lnTo>
                      <a:pt x="17698" y="647"/>
                    </a:lnTo>
                    <a:lnTo>
                      <a:pt x="18459" y="571"/>
                    </a:lnTo>
                    <a:lnTo>
                      <a:pt x="19201" y="476"/>
                    </a:lnTo>
                    <a:lnTo>
                      <a:pt x="19905" y="381"/>
                    </a:lnTo>
                    <a:lnTo>
                      <a:pt x="19543" y="343"/>
                    </a:lnTo>
                    <a:lnTo>
                      <a:pt x="18478" y="248"/>
                    </a:lnTo>
                    <a:lnTo>
                      <a:pt x="16746" y="153"/>
                    </a:lnTo>
                    <a:lnTo>
                      <a:pt x="15661" y="95"/>
                    </a:lnTo>
                    <a:lnTo>
                      <a:pt x="14425" y="57"/>
                    </a:lnTo>
                    <a:lnTo>
                      <a:pt x="13054" y="19"/>
                    </a:lnTo>
                    <a:lnTo>
                      <a:pt x="115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26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extrusionOk="0">
                    <a:moveTo>
                      <a:pt x="1923" y="0"/>
                    </a:moveTo>
                    <a:lnTo>
                      <a:pt x="172" y="4358"/>
                    </a:lnTo>
                    <a:lnTo>
                      <a:pt x="382" y="15909"/>
                    </a:lnTo>
                    <a:lnTo>
                      <a:pt x="458" y="16708"/>
                    </a:lnTo>
                    <a:lnTo>
                      <a:pt x="515" y="17450"/>
                    </a:lnTo>
                    <a:lnTo>
                      <a:pt x="553" y="18154"/>
                    </a:lnTo>
                    <a:lnTo>
                      <a:pt x="553" y="18801"/>
                    </a:lnTo>
                    <a:lnTo>
                      <a:pt x="534" y="19391"/>
                    </a:lnTo>
                    <a:lnTo>
                      <a:pt x="496" y="19943"/>
                    </a:lnTo>
                    <a:lnTo>
                      <a:pt x="458" y="20438"/>
                    </a:lnTo>
                    <a:lnTo>
                      <a:pt x="401" y="20875"/>
                    </a:lnTo>
                    <a:lnTo>
                      <a:pt x="324" y="21275"/>
                    </a:lnTo>
                    <a:lnTo>
                      <a:pt x="267" y="21617"/>
                    </a:lnTo>
                    <a:lnTo>
                      <a:pt x="134" y="22131"/>
                    </a:lnTo>
                    <a:lnTo>
                      <a:pt x="39" y="22455"/>
                    </a:lnTo>
                    <a:lnTo>
                      <a:pt x="1" y="22550"/>
                    </a:lnTo>
                    <a:lnTo>
                      <a:pt x="762" y="56251"/>
                    </a:lnTo>
                    <a:lnTo>
                      <a:pt x="2722" y="56270"/>
                    </a:lnTo>
                    <a:lnTo>
                      <a:pt x="1371" y="29343"/>
                    </a:lnTo>
                    <a:lnTo>
                      <a:pt x="1314" y="28068"/>
                    </a:lnTo>
                    <a:lnTo>
                      <a:pt x="1257" y="26641"/>
                    </a:lnTo>
                    <a:lnTo>
                      <a:pt x="1219" y="24852"/>
                    </a:lnTo>
                    <a:lnTo>
                      <a:pt x="1200" y="22816"/>
                    </a:lnTo>
                    <a:lnTo>
                      <a:pt x="1200" y="20628"/>
                    </a:lnTo>
                    <a:lnTo>
                      <a:pt x="1219" y="19524"/>
                    </a:lnTo>
                    <a:lnTo>
                      <a:pt x="1257" y="18440"/>
                    </a:lnTo>
                    <a:lnTo>
                      <a:pt x="1295" y="17355"/>
                    </a:lnTo>
                    <a:lnTo>
                      <a:pt x="1371" y="16327"/>
                    </a:lnTo>
                    <a:lnTo>
                      <a:pt x="1504" y="14063"/>
                    </a:lnTo>
                    <a:lnTo>
                      <a:pt x="1618" y="11494"/>
                    </a:lnTo>
                    <a:lnTo>
                      <a:pt x="1714" y="8773"/>
                    </a:lnTo>
                    <a:lnTo>
                      <a:pt x="1790" y="6128"/>
                    </a:lnTo>
                    <a:lnTo>
                      <a:pt x="1885" y="1789"/>
                    </a:lnTo>
                    <a:lnTo>
                      <a:pt x="1923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26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fill="none" extrusionOk="0">
                    <a:moveTo>
                      <a:pt x="762" y="56251"/>
                    </a:moveTo>
                    <a:lnTo>
                      <a:pt x="1" y="22550"/>
                    </a:lnTo>
                    <a:lnTo>
                      <a:pt x="1" y="22550"/>
                    </a:lnTo>
                    <a:lnTo>
                      <a:pt x="39" y="22455"/>
                    </a:lnTo>
                    <a:lnTo>
                      <a:pt x="134" y="22131"/>
                    </a:lnTo>
                    <a:lnTo>
                      <a:pt x="267" y="21617"/>
                    </a:lnTo>
                    <a:lnTo>
                      <a:pt x="324" y="21275"/>
                    </a:lnTo>
                    <a:lnTo>
                      <a:pt x="401" y="20875"/>
                    </a:lnTo>
                    <a:lnTo>
                      <a:pt x="458" y="20438"/>
                    </a:lnTo>
                    <a:lnTo>
                      <a:pt x="496" y="19943"/>
                    </a:lnTo>
                    <a:lnTo>
                      <a:pt x="534" y="19391"/>
                    </a:lnTo>
                    <a:lnTo>
                      <a:pt x="553" y="18801"/>
                    </a:lnTo>
                    <a:lnTo>
                      <a:pt x="553" y="18154"/>
                    </a:lnTo>
                    <a:lnTo>
                      <a:pt x="515" y="17450"/>
                    </a:lnTo>
                    <a:lnTo>
                      <a:pt x="458" y="16708"/>
                    </a:lnTo>
                    <a:lnTo>
                      <a:pt x="382" y="15909"/>
                    </a:lnTo>
                    <a:lnTo>
                      <a:pt x="172" y="4358"/>
                    </a:lnTo>
                    <a:lnTo>
                      <a:pt x="1923" y="0"/>
                    </a:lnTo>
                    <a:lnTo>
                      <a:pt x="1923" y="0"/>
                    </a:lnTo>
                    <a:lnTo>
                      <a:pt x="1885" y="1789"/>
                    </a:lnTo>
                    <a:lnTo>
                      <a:pt x="1790" y="6128"/>
                    </a:lnTo>
                    <a:lnTo>
                      <a:pt x="1714" y="8773"/>
                    </a:lnTo>
                    <a:lnTo>
                      <a:pt x="1618" y="11494"/>
                    </a:lnTo>
                    <a:lnTo>
                      <a:pt x="1504" y="14063"/>
                    </a:lnTo>
                    <a:lnTo>
                      <a:pt x="1371" y="16327"/>
                    </a:lnTo>
                    <a:lnTo>
                      <a:pt x="1371" y="16327"/>
                    </a:lnTo>
                    <a:lnTo>
                      <a:pt x="1295" y="17355"/>
                    </a:lnTo>
                    <a:lnTo>
                      <a:pt x="1257" y="18440"/>
                    </a:lnTo>
                    <a:lnTo>
                      <a:pt x="1219" y="19524"/>
                    </a:lnTo>
                    <a:lnTo>
                      <a:pt x="1200" y="20628"/>
                    </a:lnTo>
                    <a:lnTo>
                      <a:pt x="1200" y="22816"/>
                    </a:lnTo>
                    <a:lnTo>
                      <a:pt x="1219" y="24852"/>
                    </a:lnTo>
                    <a:lnTo>
                      <a:pt x="1257" y="26641"/>
                    </a:lnTo>
                    <a:lnTo>
                      <a:pt x="1314" y="28068"/>
                    </a:lnTo>
                    <a:lnTo>
                      <a:pt x="1371" y="29343"/>
                    </a:lnTo>
                    <a:lnTo>
                      <a:pt x="2722" y="56270"/>
                    </a:lnTo>
                    <a:lnTo>
                      <a:pt x="762" y="5625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26"/>
              <p:cNvSpPr/>
              <p:nvPr/>
            </p:nvSpPr>
            <p:spPr>
              <a:xfrm>
                <a:off x="-1434000" y="-124675"/>
                <a:ext cx="80900" cy="67320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26928" extrusionOk="0">
                    <a:moveTo>
                      <a:pt x="2683" y="1"/>
                    </a:moveTo>
                    <a:lnTo>
                      <a:pt x="2588" y="438"/>
                    </a:lnTo>
                    <a:lnTo>
                      <a:pt x="2322" y="1713"/>
                    </a:lnTo>
                    <a:lnTo>
                      <a:pt x="2131" y="2646"/>
                    </a:lnTo>
                    <a:lnTo>
                      <a:pt x="1941" y="3749"/>
                    </a:lnTo>
                    <a:lnTo>
                      <a:pt x="1713" y="5024"/>
                    </a:lnTo>
                    <a:lnTo>
                      <a:pt x="1484" y="6452"/>
                    </a:lnTo>
                    <a:lnTo>
                      <a:pt x="1237" y="8031"/>
                    </a:lnTo>
                    <a:lnTo>
                      <a:pt x="1009" y="9744"/>
                    </a:lnTo>
                    <a:lnTo>
                      <a:pt x="780" y="11609"/>
                    </a:lnTo>
                    <a:lnTo>
                      <a:pt x="571" y="13569"/>
                    </a:lnTo>
                    <a:lnTo>
                      <a:pt x="381" y="15643"/>
                    </a:lnTo>
                    <a:lnTo>
                      <a:pt x="228" y="17831"/>
                    </a:lnTo>
                    <a:lnTo>
                      <a:pt x="95" y="20096"/>
                    </a:lnTo>
                    <a:lnTo>
                      <a:pt x="38" y="21256"/>
                    </a:lnTo>
                    <a:lnTo>
                      <a:pt x="0" y="22436"/>
                    </a:lnTo>
                    <a:lnTo>
                      <a:pt x="228" y="26927"/>
                    </a:lnTo>
                    <a:lnTo>
                      <a:pt x="228" y="26261"/>
                    </a:lnTo>
                    <a:lnTo>
                      <a:pt x="267" y="24396"/>
                    </a:lnTo>
                    <a:lnTo>
                      <a:pt x="286" y="23083"/>
                    </a:lnTo>
                    <a:lnTo>
                      <a:pt x="343" y="21561"/>
                    </a:lnTo>
                    <a:lnTo>
                      <a:pt x="438" y="19829"/>
                    </a:lnTo>
                    <a:lnTo>
                      <a:pt x="552" y="17945"/>
                    </a:lnTo>
                    <a:lnTo>
                      <a:pt x="704" y="15928"/>
                    </a:lnTo>
                    <a:lnTo>
                      <a:pt x="895" y="13797"/>
                    </a:lnTo>
                    <a:lnTo>
                      <a:pt x="1142" y="11609"/>
                    </a:lnTo>
                    <a:lnTo>
                      <a:pt x="1275" y="10467"/>
                    </a:lnTo>
                    <a:lnTo>
                      <a:pt x="1427" y="9344"/>
                    </a:lnTo>
                    <a:lnTo>
                      <a:pt x="1599" y="8202"/>
                    </a:lnTo>
                    <a:lnTo>
                      <a:pt x="1789" y="7061"/>
                    </a:lnTo>
                    <a:lnTo>
                      <a:pt x="1979" y="5919"/>
                    </a:lnTo>
                    <a:lnTo>
                      <a:pt x="2188" y="4777"/>
                    </a:lnTo>
                    <a:lnTo>
                      <a:pt x="2417" y="3635"/>
                    </a:lnTo>
                    <a:lnTo>
                      <a:pt x="2683" y="2513"/>
                    </a:lnTo>
                    <a:lnTo>
                      <a:pt x="2950" y="1409"/>
                    </a:lnTo>
                    <a:lnTo>
                      <a:pt x="3235" y="305"/>
                    </a:lnTo>
                    <a:lnTo>
                      <a:pt x="2683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26"/>
              <p:cNvSpPr/>
              <p:nvPr/>
            </p:nvSpPr>
            <p:spPr>
              <a:xfrm>
                <a:off x="-1393575" y="-448175"/>
                <a:ext cx="515725" cy="463400"/>
              </a:xfrm>
              <a:custGeom>
                <a:avLst/>
                <a:gdLst/>
                <a:ahLst/>
                <a:cxnLst/>
                <a:rect l="l" t="t" r="r" b="b"/>
                <a:pathLst>
                  <a:path w="20629" h="18536" extrusionOk="0">
                    <a:moveTo>
                      <a:pt x="15566" y="1"/>
                    </a:moveTo>
                    <a:lnTo>
                      <a:pt x="14292" y="20"/>
                    </a:lnTo>
                    <a:lnTo>
                      <a:pt x="12979" y="58"/>
                    </a:lnTo>
                    <a:lnTo>
                      <a:pt x="11646" y="96"/>
                    </a:lnTo>
                    <a:lnTo>
                      <a:pt x="10314" y="191"/>
                    </a:lnTo>
                    <a:lnTo>
                      <a:pt x="9001" y="286"/>
                    </a:lnTo>
                    <a:lnTo>
                      <a:pt x="7745" y="419"/>
                    </a:lnTo>
                    <a:lnTo>
                      <a:pt x="7156" y="515"/>
                    </a:lnTo>
                    <a:lnTo>
                      <a:pt x="6585" y="591"/>
                    </a:lnTo>
                    <a:lnTo>
                      <a:pt x="6033" y="705"/>
                    </a:lnTo>
                    <a:lnTo>
                      <a:pt x="5519" y="800"/>
                    </a:lnTo>
                    <a:lnTo>
                      <a:pt x="5043" y="933"/>
                    </a:lnTo>
                    <a:lnTo>
                      <a:pt x="4606" y="1047"/>
                    </a:lnTo>
                    <a:lnTo>
                      <a:pt x="4396" y="1124"/>
                    </a:lnTo>
                    <a:lnTo>
                      <a:pt x="4206" y="1238"/>
                    </a:lnTo>
                    <a:lnTo>
                      <a:pt x="3997" y="1352"/>
                    </a:lnTo>
                    <a:lnTo>
                      <a:pt x="3806" y="1485"/>
                    </a:lnTo>
                    <a:lnTo>
                      <a:pt x="3635" y="1637"/>
                    </a:lnTo>
                    <a:lnTo>
                      <a:pt x="3445" y="1828"/>
                    </a:lnTo>
                    <a:lnTo>
                      <a:pt x="3293" y="2018"/>
                    </a:lnTo>
                    <a:lnTo>
                      <a:pt x="3121" y="2227"/>
                    </a:lnTo>
                    <a:lnTo>
                      <a:pt x="2950" y="2437"/>
                    </a:lnTo>
                    <a:lnTo>
                      <a:pt x="2798" y="2684"/>
                    </a:lnTo>
                    <a:lnTo>
                      <a:pt x="2665" y="2931"/>
                    </a:lnTo>
                    <a:lnTo>
                      <a:pt x="2512" y="3198"/>
                    </a:lnTo>
                    <a:lnTo>
                      <a:pt x="2246" y="3769"/>
                    </a:lnTo>
                    <a:lnTo>
                      <a:pt x="1999" y="4397"/>
                    </a:lnTo>
                    <a:lnTo>
                      <a:pt x="1751" y="5044"/>
                    </a:lnTo>
                    <a:lnTo>
                      <a:pt x="1542" y="5748"/>
                    </a:lnTo>
                    <a:lnTo>
                      <a:pt x="1352" y="6471"/>
                    </a:lnTo>
                    <a:lnTo>
                      <a:pt x="1180" y="7213"/>
                    </a:lnTo>
                    <a:lnTo>
                      <a:pt x="1009" y="7974"/>
                    </a:lnTo>
                    <a:lnTo>
                      <a:pt x="876" y="8754"/>
                    </a:lnTo>
                    <a:lnTo>
                      <a:pt x="743" y="9553"/>
                    </a:lnTo>
                    <a:lnTo>
                      <a:pt x="629" y="10334"/>
                    </a:lnTo>
                    <a:lnTo>
                      <a:pt x="514" y="11114"/>
                    </a:lnTo>
                    <a:lnTo>
                      <a:pt x="419" y="11894"/>
                    </a:lnTo>
                    <a:lnTo>
                      <a:pt x="267" y="13378"/>
                    </a:lnTo>
                    <a:lnTo>
                      <a:pt x="172" y="14767"/>
                    </a:lnTo>
                    <a:lnTo>
                      <a:pt x="96" y="16004"/>
                    </a:lnTo>
                    <a:lnTo>
                      <a:pt x="39" y="17032"/>
                    </a:lnTo>
                    <a:lnTo>
                      <a:pt x="20" y="17831"/>
                    </a:lnTo>
                    <a:lnTo>
                      <a:pt x="1" y="18535"/>
                    </a:lnTo>
                    <a:lnTo>
                      <a:pt x="362" y="18002"/>
                    </a:lnTo>
                    <a:lnTo>
                      <a:pt x="1333" y="16613"/>
                    </a:lnTo>
                    <a:lnTo>
                      <a:pt x="2760" y="14596"/>
                    </a:lnTo>
                    <a:lnTo>
                      <a:pt x="3597" y="13435"/>
                    </a:lnTo>
                    <a:lnTo>
                      <a:pt x="4511" y="12218"/>
                    </a:lnTo>
                    <a:lnTo>
                      <a:pt x="5462" y="10962"/>
                    </a:lnTo>
                    <a:lnTo>
                      <a:pt x="6432" y="9725"/>
                    </a:lnTo>
                    <a:lnTo>
                      <a:pt x="7403" y="8526"/>
                    </a:lnTo>
                    <a:lnTo>
                      <a:pt x="8373" y="7403"/>
                    </a:lnTo>
                    <a:lnTo>
                      <a:pt x="8849" y="6870"/>
                    </a:lnTo>
                    <a:lnTo>
                      <a:pt x="9306" y="6376"/>
                    </a:lnTo>
                    <a:lnTo>
                      <a:pt x="9763" y="5919"/>
                    </a:lnTo>
                    <a:lnTo>
                      <a:pt x="10200" y="5500"/>
                    </a:lnTo>
                    <a:lnTo>
                      <a:pt x="10619" y="5101"/>
                    </a:lnTo>
                    <a:lnTo>
                      <a:pt x="11019" y="4777"/>
                    </a:lnTo>
                    <a:lnTo>
                      <a:pt x="11399" y="4492"/>
                    </a:lnTo>
                    <a:lnTo>
                      <a:pt x="11761" y="4244"/>
                    </a:lnTo>
                    <a:lnTo>
                      <a:pt x="12465" y="3845"/>
                    </a:lnTo>
                    <a:lnTo>
                      <a:pt x="13188" y="3445"/>
                    </a:lnTo>
                    <a:lnTo>
                      <a:pt x="13930" y="3045"/>
                    </a:lnTo>
                    <a:lnTo>
                      <a:pt x="14691" y="2665"/>
                    </a:lnTo>
                    <a:lnTo>
                      <a:pt x="16175" y="1961"/>
                    </a:lnTo>
                    <a:lnTo>
                      <a:pt x="17565" y="1333"/>
                    </a:lnTo>
                    <a:lnTo>
                      <a:pt x="18782" y="800"/>
                    </a:lnTo>
                    <a:lnTo>
                      <a:pt x="19753" y="400"/>
                    </a:lnTo>
                    <a:lnTo>
                      <a:pt x="20628" y="58"/>
                    </a:lnTo>
                    <a:lnTo>
                      <a:pt x="20114" y="39"/>
                    </a:lnTo>
                    <a:lnTo>
                      <a:pt x="18744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26"/>
              <p:cNvSpPr/>
              <p:nvPr/>
            </p:nvSpPr>
            <p:spPr>
              <a:xfrm>
                <a:off x="-1231350" y="-446750"/>
                <a:ext cx="3535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14140" h="4854" extrusionOk="0">
                    <a:moveTo>
                      <a:pt x="14139" y="1"/>
                    </a:moveTo>
                    <a:lnTo>
                      <a:pt x="13606" y="134"/>
                    </a:lnTo>
                    <a:lnTo>
                      <a:pt x="12179" y="496"/>
                    </a:lnTo>
                    <a:lnTo>
                      <a:pt x="10143" y="1048"/>
                    </a:lnTo>
                    <a:lnTo>
                      <a:pt x="8963" y="1390"/>
                    </a:lnTo>
                    <a:lnTo>
                      <a:pt x="7745" y="1733"/>
                    </a:lnTo>
                    <a:lnTo>
                      <a:pt x="6509" y="2113"/>
                    </a:lnTo>
                    <a:lnTo>
                      <a:pt x="5272" y="2513"/>
                    </a:lnTo>
                    <a:lnTo>
                      <a:pt x="4092" y="2912"/>
                    </a:lnTo>
                    <a:lnTo>
                      <a:pt x="2969" y="3331"/>
                    </a:lnTo>
                    <a:lnTo>
                      <a:pt x="1980" y="3731"/>
                    </a:lnTo>
                    <a:lnTo>
                      <a:pt x="1542" y="3921"/>
                    </a:lnTo>
                    <a:lnTo>
                      <a:pt x="1123" y="4111"/>
                    </a:lnTo>
                    <a:lnTo>
                      <a:pt x="762" y="4302"/>
                    </a:lnTo>
                    <a:lnTo>
                      <a:pt x="457" y="4492"/>
                    </a:lnTo>
                    <a:lnTo>
                      <a:pt x="210" y="4682"/>
                    </a:lnTo>
                    <a:lnTo>
                      <a:pt x="1" y="4853"/>
                    </a:lnTo>
                    <a:lnTo>
                      <a:pt x="4054" y="4853"/>
                    </a:lnTo>
                    <a:lnTo>
                      <a:pt x="4301" y="4682"/>
                    </a:lnTo>
                    <a:lnTo>
                      <a:pt x="4986" y="4244"/>
                    </a:lnTo>
                    <a:lnTo>
                      <a:pt x="6071" y="3616"/>
                    </a:lnTo>
                    <a:lnTo>
                      <a:pt x="6699" y="3236"/>
                    </a:lnTo>
                    <a:lnTo>
                      <a:pt x="7422" y="2855"/>
                    </a:lnTo>
                    <a:lnTo>
                      <a:pt x="8183" y="2437"/>
                    </a:lnTo>
                    <a:lnTo>
                      <a:pt x="8982" y="2037"/>
                    </a:lnTo>
                    <a:lnTo>
                      <a:pt x="9820" y="1618"/>
                    </a:lnTo>
                    <a:lnTo>
                      <a:pt x="10676" y="1238"/>
                    </a:lnTo>
                    <a:lnTo>
                      <a:pt x="11551" y="876"/>
                    </a:lnTo>
                    <a:lnTo>
                      <a:pt x="12427" y="534"/>
                    </a:lnTo>
                    <a:lnTo>
                      <a:pt x="13283" y="248"/>
                    </a:lnTo>
                    <a:lnTo>
                      <a:pt x="13721" y="115"/>
                    </a:lnTo>
                    <a:lnTo>
                      <a:pt x="14139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26"/>
              <p:cNvSpPr/>
              <p:nvPr/>
            </p:nvSpPr>
            <p:spPr>
              <a:xfrm>
                <a:off x="-2306975" y="-332575"/>
                <a:ext cx="6836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27346" h="14806" extrusionOk="0">
                    <a:moveTo>
                      <a:pt x="3197" y="1"/>
                    </a:moveTo>
                    <a:lnTo>
                      <a:pt x="2398" y="20"/>
                    </a:lnTo>
                    <a:lnTo>
                      <a:pt x="1694" y="58"/>
                    </a:lnTo>
                    <a:lnTo>
                      <a:pt x="1104" y="115"/>
                    </a:lnTo>
                    <a:lnTo>
                      <a:pt x="629" y="172"/>
                    </a:lnTo>
                    <a:lnTo>
                      <a:pt x="286" y="229"/>
                    </a:lnTo>
                    <a:lnTo>
                      <a:pt x="1" y="286"/>
                    </a:lnTo>
                    <a:lnTo>
                      <a:pt x="514" y="381"/>
                    </a:lnTo>
                    <a:lnTo>
                      <a:pt x="1028" y="515"/>
                    </a:lnTo>
                    <a:lnTo>
                      <a:pt x="2094" y="800"/>
                    </a:lnTo>
                    <a:lnTo>
                      <a:pt x="3159" y="1124"/>
                    </a:lnTo>
                    <a:lnTo>
                      <a:pt x="4263" y="1504"/>
                    </a:lnTo>
                    <a:lnTo>
                      <a:pt x="5386" y="1942"/>
                    </a:lnTo>
                    <a:lnTo>
                      <a:pt x="6528" y="2399"/>
                    </a:lnTo>
                    <a:lnTo>
                      <a:pt x="7669" y="2912"/>
                    </a:lnTo>
                    <a:lnTo>
                      <a:pt x="8811" y="3445"/>
                    </a:lnTo>
                    <a:lnTo>
                      <a:pt x="9953" y="3997"/>
                    </a:lnTo>
                    <a:lnTo>
                      <a:pt x="11114" y="4587"/>
                    </a:lnTo>
                    <a:lnTo>
                      <a:pt x="12255" y="5177"/>
                    </a:lnTo>
                    <a:lnTo>
                      <a:pt x="13378" y="5805"/>
                    </a:lnTo>
                    <a:lnTo>
                      <a:pt x="14501" y="6433"/>
                    </a:lnTo>
                    <a:lnTo>
                      <a:pt x="15585" y="7061"/>
                    </a:lnTo>
                    <a:lnTo>
                      <a:pt x="16651" y="7689"/>
                    </a:lnTo>
                    <a:lnTo>
                      <a:pt x="17698" y="8336"/>
                    </a:lnTo>
                    <a:lnTo>
                      <a:pt x="19696" y="9573"/>
                    </a:lnTo>
                    <a:lnTo>
                      <a:pt x="21523" y="10771"/>
                    </a:lnTo>
                    <a:lnTo>
                      <a:pt x="23159" y="11856"/>
                    </a:lnTo>
                    <a:lnTo>
                      <a:pt x="24586" y="12827"/>
                    </a:lnTo>
                    <a:lnTo>
                      <a:pt x="25747" y="13645"/>
                    </a:lnTo>
                    <a:lnTo>
                      <a:pt x="26603" y="14273"/>
                    </a:lnTo>
                    <a:lnTo>
                      <a:pt x="27346" y="14806"/>
                    </a:lnTo>
                    <a:lnTo>
                      <a:pt x="27079" y="14406"/>
                    </a:lnTo>
                    <a:lnTo>
                      <a:pt x="26775" y="13949"/>
                    </a:lnTo>
                    <a:lnTo>
                      <a:pt x="26337" y="13340"/>
                    </a:lnTo>
                    <a:lnTo>
                      <a:pt x="25785" y="12617"/>
                    </a:lnTo>
                    <a:lnTo>
                      <a:pt x="25138" y="11780"/>
                    </a:lnTo>
                    <a:lnTo>
                      <a:pt x="24396" y="10867"/>
                    </a:lnTo>
                    <a:lnTo>
                      <a:pt x="23559" y="9877"/>
                    </a:lnTo>
                    <a:lnTo>
                      <a:pt x="23102" y="9363"/>
                    </a:lnTo>
                    <a:lnTo>
                      <a:pt x="22607" y="8850"/>
                    </a:lnTo>
                    <a:lnTo>
                      <a:pt x="22113" y="8336"/>
                    </a:lnTo>
                    <a:lnTo>
                      <a:pt x="21599" y="7822"/>
                    </a:lnTo>
                    <a:lnTo>
                      <a:pt x="21047" y="7289"/>
                    </a:lnTo>
                    <a:lnTo>
                      <a:pt x="20495" y="6775"/>
                    </a:lnTo>
                    <a:lnTo>
                      <a:pt x="19905" y="6262"/>
                    </a:lnTo>
                    <a:lnTo>
                      <a:pt x="19315" y="5767"/>
                    </a:lnTo>
                    <a:lnTo>
                      <a:pt x="18706" y="5272"/>
                    </a:lnTo>
                    <a:lnTo>
                      <a:pt x="18078" y="4777"/>
                    </a:lnTo>
                    <a:lnTo>
                      <a:pt x="17431" y="4321"/>
                    </a:lnTo>
                    <a:lnTo>
                      <a:pt x="16765" y="3883"/>
                    </a:lnTo>
                    <a:lnTo>
                      <a:pt x="16080" y="3445"/>
                    </a:lnTo>
                    <a:lnTo>
                      <a:pt x="15395" y="3065"/>
                    </a:lnTo>
                    <a:lnTo>
                      <a:pt x="14691" y="2684"/>
                    </a:lnTo>
                    <a:lnTo>
                      <a:pt x="13968" y="2342"/>
                    </a:lnTo>
                    <a:lnTo>
                      <a:pt x="13264" y="2037"/>
                    </a:lnTo>
                    <a:lnTo>
                      <a:pt x="12541" y="1752"/>
                    </a:lnTo>
                    <a:lnTo>
                      <a:pt x="11856" y="1485"/>
                    </a:lnTo>
                    <a:lnTo>
                      <a:pt x="11171" y="1257"/>
                    </a:lnTo>
                    <a:lnTo>
                      <a:pt x="10486" y="1048"/>
                    </a:lnTo>
                    <a:lnTo>
                      <a:pt x="9820" y="857"/>
                    </a:lnTo>
                    <a:lnTo>
                      <a:pt x="9173" y="686"/>
                    </a:lnTo>
                    <a:lnTo>
                      <a:pt x="8545" y="553"/>
                    </a:lnTo>
                    <a:lnTo>
                      <a:pt x="7917" y="420"/>
                    </a:lnTo>
                    <a:lnTo>
                      <a:pt x="7327" y="324"/>
                    </a:lnTo>
                    <a:lnTo>
                      <a:pt x="6737" y="229"/>
                    </a:lnTo>
                    <a:lnTo>
                      <a:pt x="6166" y="153"/>
                    </a:lnTo>
                    <a:lnTo>
                      <a:pt x="5614" y="96"/>
                    </a:lnTo>
                    <a:lnTo>
                      <a:pt x="5100" y="58"/>
                    </a:lnTo>
                    <a:lnTo>
                      <a:pt x="4092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26"/>
              <p:cNvSpPr/>
              <p:nvPr/>
            </p:nvSpPr>
            <p:spPr>
              <a:xfrm>
                <a:off x="-2306975" y="-325425"/>
                <a:ext cx="821125" cy="619425"/>
              </a:xfrm>
              <a:custGeom>
                <a:avLst/>
                <a:gdLst/>
                <a:ahLst/>
                <a:cxnLst/>
                <a:rect l="l" t="t" r="r" b="b"/>
                <a:pathLst>
                  <a:path w="32845" h="24777" extrusionOk="0">
                    <a:moveTo>
                      <a:pt x="1" y="0"/>
                    </a:moveTo>
                    <a:lnTo>
                      <a:pt x="800" y="343"/>
                    </a:lnTo>
                    <a:lnTo>
                      <a:pt x="2931" y="1332"/>
                    </a:lnTo>
                    <a:lnTo>
                      <a:pt x="6014" y="2779"/>
                    </a:lnTo>
                    <a:lnTo>
                      <a:pt x="7822" y="3635"/>
                    </a:lnTo>
                    <a:lnTo>
                      <a:pt x="9725" y="4548"/>
                    </a:lnTo>
                    <a:lnTo>
                      <a:pt x="11665" y="5519"/>
                    </a:lnTo>
                    <a:lnTo>
                      <a:pt x="13645" y="6508"/>
                    </a:lnTo>
                    <a:lnTo>
                      <a:pt x="15585" y="7517"/>
                    </a:lnTo>
                    <a:lnTo>
                      <a:pt x="17431" y="8506"/>
                    </a:lnTo>
                    <a:lnTo>
                      <a:pt x="19163" y="9496"/>
                    </a:lnTo>
                    <a:lnTo>
                      <a:pt x="19962" y="9953"/>
                    </a:lnTo>
                    <a:lnTo>
                      <a:pt x="20704" y="10409"/>
                    </a:lnTo>
                    <a:lnTo>
                      <a:pt x="21408" y="10866"/>
                    </a:lnTo>
                    <a:lnTo>
                      <a:pt x="22055" y="11285"/>
                    </a:lnTo>
                    <a:lnTo>
                      <a:pt x="22626" y="11684"/>
                    </a:lnTo>
                    <a:lnTo>
                      <a:pt x="23121" y="12065"/>
                    </a:lnTo>
                    <a:lnTo>
                      <a:pt x="23578" y="12465"/>
                    </a:lnTo>
                    <a:lnTo>
                      <a:pt x="24034" y="12864"/>
                    </a:lnTo>
                    <a:lnTo>
                      <a:pt x="24491" y="13302"/>
                    </a:lnTo>
                    <a:lnTo>
                      <a:pt x="24948" y="13758"/>
                    </a:lnTo>
                    <a:lnTo>
                      <a:pt x="25405" y="14234"/>
                    </a:lnTo>
                    <a:lnTo>
                      <a:pt x="25842" y="14710"/>
                    </a:lnTo>
                    <a:lnTo>
                      <a:pt x="26280" y="15224"/>
                    </a:lnTo>
                    <a:lnTo>
                      <a:pt x="26718" y="15719"/>
                    </a:lnTo>
                    <a:lnTo>
                      <a:pt x="27555" y="16765"/>
                    </a:lnTo>
                    <a:lnTo>
                      <a:pt x="28354" y="17831"/>
                    </a:lnTo>
                    <a:lnTo>
                      <a:pt x="29115" y="18877"/>
                    </a:lnTo>
                    <a:lnTo>
                      <a:pt x="29819" y="19905"/>
                    </a:lnTo>
                    <a:lnTo>
                      <a:pt x="30485" y="20894"/>
                    </a:lnTo>
                    <a:lnTo>
                      <a:pt x="31056" y="21808"/>
                    </a:lnTo>
                    <a:lnTo>
                      <a:pt x="31570" y="22626"/>
                    </a:lnTo>
                    <a:lnTo>
                      <a:pt x="32008" y="23349"/>
                    </a:lnTo>
                    <a:lnTo>
                      <a:pt x="32617" y="24396"/>
                    </a:lnTo>
                    <a:lnTo>
                      <a:pt x="32845" y="24776"/>
                    </a:lnTo>
                    <a:lnTo>
                      <a:pt x="32636" y="24053"/>
                    </a:lnTo>
                    <a:lnTo>
                      <a:pt x="32388" y="23216"/>
                    </a:lnTo>
                    <a:lnTo>
                      <a:pt x="32046" y="22131"/>
                    </a:lnTo>
                    <a:lnTo>
                      <a:pt x="31608" y="20818"/>
                    </a:lnTo>
                    <a:lnTo>
                      <a:pt x="31113" y="19334"/>
                    </a:lnTo>
                    <a:lnTo>
                      <a:pt x="30542" y="17736"/>
                    </a:lnTo>
                    <a:lnTo>
                      <a:pt x="29895" y="16061"/>
                    </a:lnTo>
                    <a:lnTo>
                      <a:pt x="29553" y="15205"/>
                    </a:lnTo>
                    <a:lnTo>
                      <a:pt x="29191" y="14329"/>
                    </a:lnTo>
                    <a:lnTo>
                      <a:pt x="28830" y="13473"/>
                    </a:lnTo>
                    <a:lnTo>
                      <a:pt x="28430" y="12636"/>
                    </a:lnTo>
                    <a:lnTo>
                      <a:pt x="28050" y="11798"/>
                    </a:lnTo>
                    <a:lnTo>
                      <a:pt x="27631" y="10980"/>
                    </a:lnTo>
                    <a:lnTo>
                      <a:pt x="27212" y="10200"/>
                    </a:lnTo>
                    <a:lnTo>
                      <a:pt x="26794" y="9439"/>
                    </a:lnTo>
                    <a:lnTo>
                      <a:pt x="26356" y="8716"/>
                    </a:lnTo>
                    <a:lnTo>
                      <a:pt x="25899" y="8031"/>
                    </a:lnTo>
                    <a:lnTo>
                      <a:pt x="25443" y="7384"/>
                    </a:lnTo>
                    <a:lnTo>
                      <a:pt x="24986" y="6813"/>
                    </a:lnTo>
                    <a:lnTo>
                      <a:pt x="24529" y="6280"/>
                    </a:lnTo>
                    <a:lnTo>
                      <a:pt x="24301" y="6052"/>
                    </a:lnTo>
                    <a:lnTo>
                      <a:pt x="24053" y="5823"/>
                    </a:lnTo>
                    <a:lnTo>
                      <a:pt x="23825" y="5614"/>
                    </a:lnTo>
                    <a:lnTo>
                      <a:pt x="23578" y="5443"/>
                    </a:lnTo>
                    <a:lnTo>
                      <a:pt x="23349" y="5271"/>
                    </a:lnTo>
                    <a:lnTo>
                      <a:pt x="23102" y="5119"/>
                    </a:lnTo>
                    <a:lnTo>
                      <a:pt x="22455" y="4777"/>
                    </a:lnTo>
                    <a:lnTo>
                      <a:pt x="21732" y="4434"/>
                    </a:lnTo>
                    <a:lnTo>
                      <a:pt x="20990" y="4111"/>
                    </a:lnTo>
                    <a:lnTo>
                      <a:pt x="20191" y="3806"/>
                    </a:lnTo>
                    <a:lnTo>
                      <a:pt x="19353" y="3502"/>
                    </a:lnTo>
                    <a:lnTo>
                      <a:pt x="18497" y="3235"/>
                    </a:lnTo>
                    <a:lnTo>
                      <a:pt x="17603" y="2969"/>
                    </a:lnTo>
                    <a:lnTo>
                      <a:pt x="16670" y="2703"/>
                    </a:lnTo>
                    <a:lnTo>
                      <a:pt x="15738" y="2474"/>
                    </a:lnTo>
                    <a:lnTo>
                      <a:pt x="14786" y="2246"/>
                    </a:lnTo>
                    <a:lnTo>
                      <a:pt x="13835" y="2017"/>
                    </a:lnTo>
                    <a:lnTo>
                      <a:pt x="12864" y="1827"/>
                    </a:lnTo>
                    <a:lnTo>
                      <a:pt x="10942" y="1447"/>
                    </a:lnTo>
                    <a:lnTo>
                      <a:pt x="9058" y="1123"/>
                    </a:lnTo>
                    <a:lnTo>
                      <a:pt x="7251" y="838"/>
                    </a:lnTo>
                    <a:lnTo>
                      <a:pt x="5557" y="609"/>
                    </a:lnTo>
                    <a:lnTo>
                      <a:pt x="4016" y="419"/>
                    </a:lnTo>
                    <a:lnTo>
                      <a:pt x="2684" y="267"/>
                    </a:lnTo>
                    <a:lnTo>
                      <a:pt x="724" y="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26"/>
              <p:cNvSpPr/>
              <p:nvPr/>
            </p:nvSpPr>
            <p:spPr>
              <a:xfrm>
                <a:off x="-1501075" y="255925"/>
                <a:ext cx="50925" cy="16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6585" extrusionOk="0">
                    <a:moveTo>
                      <a:pt x="152" y="0"/>
                    </a:moveTo>
                    <a:lnTo>
                      <a:pt x="0" y="457"/>
                    </a:lnTo>
                    <a:lnTo>
                      <a:pt x="1066" y="6584"/>
                    </a:lnTo>
                    <a:lnTo>
                      <a:pt x="1256" y="6451"/>
                    </a:lnTo>
                    <a:lnTo>
                      <a:pt x="1446" y="6299"/>
                    </a:lnTo>
                    <a:lnTo>
                      <a:pt x="1637" y="6108"/>
                    </a:lnTo>
                    <a:lnTo>
                      <a:pt x="1827" y="5880"/>
                    </a:lnTo>
                    <a:lnTo>
                      <a:pt x="1903" y="5766"/>
                    </a:lnTo>
                    <a:lnTo>
                      <a:pt x="1979" y="5652"/>
                    </a:lnTo>
                    <a:lnTo>
                      <a:pt x="2017" y="5538"/>
                    </a:lnTo>
                    <a:lnTo>
                      <a:pt x="2036" y="5423"/>
                    </a:lnTo>
                    <a:lnTo>
                      <a:pt x="2017" y="5309"/>
                    </a:lnTo>
                    <a:lnTo>
                      <a:pt x="1979" y="5195"/>
                    </a:lnTo>
                    <a:lnTo>
                      <a:pt x="1884" y="5043"/>
                    </a:lnTo>
                    <a:lnTo>
                      <a:pt x="1789" y="4795"/>
                    </a:lnTo>
                    <a:lnTo>
                      <a:pt x="1541" y="4129"/>
                    </a:lnTo>
                    <a:lnTo>
                      <a:pt x="1256" y="3292"/>
                    </a:lnTo>
                    <a:lnTo>
                      <a:pt x="932" y="2379"/>
                    </a:lnTo>
                    <a:lnTo>
                      <a:pt x="400" y="72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26"/>
              <p:cNvSpPr/>
              <p:nvPr/>
            </p:nvSpPr>
            <p:spPr>
              <a:xfrm>
                <a:off x="-1534875" y="-592325"/>
                <a:ext cx="61875" cy="5028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0115" extrusionOk="0">
                    <a:moveTo>
                      <a:pt x="1" y="1"/>
                    </a:moveTo>
                    <a:lnTo>
                      <a:pt x="1961" y="20115"/>
                    </a:lnTo>
                    <a:lnTo>
                      <a:pt x="2075" y="19982"/>
                    </a:lnTo>
                    <a:lnTo>
                      <a:pt x="2189" y="19810"/>
                    </a:lnTo>
                    <a:lnTo>
                      <a:pt x="2265" y="19639"/>
                    </a:lnTo>
                    <a:lnTo>
                      <a:pt x="2342" y="19449"/>
                    </a:lnTo>
                    <a:lnTo>
                      <a:pt x="2399" y="19259"/>
                    </a:lnTo>
                    <a:lnTo>
                      <a:pt x="2437" y="19068"/>
                    </a:lnTo>
                    <a:lnTo>
                      <a:pt x="2475" y="18688"/>
                    </a:lnTo>
                    <a:lnTo>
                      <a:pt x="2475" y="18345"/>
                    </a:lnTo>
                    <a:lnTo>
                      <a:pt x="2475" y="18060"/>
                    </a:lnTo>
                    <a:lnTo>
                      <a:pt x="2437" y="17793"/>
                    </a:lnTo>
                    <a:lnTo>
                      <a:pt x="2380" y="17717"/>
                    </a:lnTo>
                    <a:lnTo>
                      <a:pt x="2342" y="17622"/>
                    </a:lnTo>
                    <a:lnTo>
                      <a:pt x="2227" y="17394"/>
                    </a:lnTo>
                    <a:lnTo>
                      <a:pt x="2132" y="17070"/>
                    </a:lnTo>
                    <a:lnTo>
                      <a:pt x="2037" y="16671"/>
                    </a:lnTo>
                    <a:lnTo>
                      <a:pt x="1942" y="16214"/>
                    </a:lnTo>
                    <a:lnTo>
                      <a:pt x="1847" y="15700"/>
                    </a:lnTo>
                    <a:lnTo>
                      <a:pt x="1676" y="14501"/>
                    </a:lnTo>
                    <a:lnTo>
                      <a:pt x="1504" y="13112"/>
                    </a:lnTo>
                    <a:lnTo>
                      <a:pt x="1352" y="11628"/>
                    </a:lnTo>
                    <a:lnTo>
                      <a:pt x="1219" y="10048"/>
                    </a:lnTo>
                    <a:lnTo>
                      <a:pt x="1086" y="8431"/>
                    </a:lnTo>
                    <a:lnTo>
                      <a:pt x="857" y="5310"/>
                    </a:lnTo>
                    <a:lnTo>
                      <a:pt x="686" y="2608"/>
                    </a:lnTo>
                    <a:lnTo>
                      <a:pt x="553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26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extrusionOk="0">
                    <a:moveTo>
                      <a:pt x="2265" y="1"/>
                    </a:move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  <a:lnTo>
                      <a:pt x="2265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26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fill="none" extrusionOk="0">
                    <a:moveTo>
                      <a:pt x="0" y="18668"/>
                    </a:moveTo>
                    <a:lnTo>
                      <a:pt x="2265" y="1"/>
                    </a:lnTo>
                    <a:lnTo>
                      <a:pt x="1846" y="419"/>
                    </a:ln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26"/>
              <p:cNvSpPr/>
              <p:nvPr/>
            </p:nvSpPr>
            <p:spPr>
              <a:xfrm>
                <a:off x="-1450650" y="-1486200"/>
                <a:ext cx="195075" cy="893900"/>
              </a:xfrm>
              <a:custGeom>
                <a:avLst/>
                <a:gdLst/>
                <a:ahLst/>
                <a:cxnLst/>
                <a:rect l="l" t="t" r="r" b="b"/>
                <a:pathLst>
                  <a:path w="7803" h="35756" extrusionOk="0">
                    <a:moveTo>
                      <a:pt x="6089" y="0"/>
                    </a:moveTo>
                    <a:lnTo>
                      <a:pt x="5842" y="723"/>
                    </a:lnTo>
                    <a:lnTo>
                      <a:pt x="5176" y="2645"/>
                    </a:lnTo>
                    <a:lnTo>
                      <a:pt x="4225" y="5461"/>
                    </a:lnTo>
                    <a:lnTo>
                      <a:pt x="3692" y="7098"/>
                    </a:lnTo>
                    <a:lnTo>
                      <a:pt x="3140" y="8849"/>
                    </a:lnTo>
                    <a:lnTo>
                      <a:pt x="2588" y="10656"/>
                    </a:lnTo>
                    <a:lnTo>
                      <a:pt x="2036" y="12483"/>
                    </a:lnTo>
                    <a:lnTo>
                      <a:pt x="1522" y="14310"/>
                    </a:lnTo>
                    <a:lnTo>
                      <a:pt x="1066" y="16080"/>
                    </a:lnTo>
                    <a:lnTo>
                      <a:pt x="856" y="16917"/>
                    </a:lnTo>
                    <a:lnTo>
                      <a:pt x="666" y="17735"/>
                    </a:lnTo>
                    <a:lnTo>
                      <a:pt x="495" y="18534"/>
                    </a:lnTo>
                    <a:lnTo>
                      <a:pt x="343" y="19277"/>
                    </a:lnTo>
                    <a:lnTo>
                      <a:pt x="228" y="19981"/>
                    </a:lnTo>
                    <a:lnTo>
                      <a:pt x="133" y="20647"/>
                    </a:lnTo>
                    <a:lnTo>
                      <a:pt x="57" y="21237"/>
                    </a:lnTo>
                    <a:lnTo>
                      <a:pt x="19" y="21788"/>
                    </a:lnTo>
                    <a:lnTo>
                      <a:pt x="0" y="22854"/>
                    </a:lnTo>
                    <a:lnTo>
                      <a:pt x="38" y="23958"/>
                    </a:lnTo>
                    <a:lnTo>
                      <a:pt x="95" y="25119"/>
                    </a:lnTo>
                    <a:lnTo>
                      <a:pt x="171" y="26279"/>
                    </a:lnTo>
                    <a:lnTo>
                      <a:pt x="286" y="27459"/>
                    </a:lnTo>
                    <a:lnTo>
                      <a:pt x="419" y="28620"/>
                    </a:lnTo>
                    <a:lnTo>
                      <a:pt x="571" y="29743"/>
                    </a:lnTo>
                    <a:lnTo>
                      <a:pt x="704" y="30827"/>
                    </a:lnTo>
                    <a:lnTo>
                      <a:pt x="1009" y="32787"/>
                    </a:lnTo>
                    <a:lnTo>
                      <a:pt x="1294" y="34348"/>
                    </a:lnTo>
                    <a:lnTo>
                      <a:pt x="1484" y="35375"/>
                    </a:lnTo>
                    <a:lnTo>
                      <a:pt x="1561" y="35756"/>
                    </a:lnTo>
                    <a:lnTo>
                      <a:pt x="2341" y="34424"/>
                    </a:lnTo>
                    <a:lnTo>
                      <a:pt x="3159" y="32978"/>
                    </a:lnTo>
                    <a:lnTo>
                      <a:pt x="4148" y="31246"/>
                    </a:lnTo>
                    <a:lnTo>
                      <a:pt x="5176" y="29362"/>
                    </a:lnTo>
                    <a:lnTo>
                      <a:pt x="5671" y="28411"/>
                    </a:lnTo>
                    <a:lnTo>
                      <a:pt x="6147" y="27478"/>
                    </a:lnTo>
                    <a:lnTo>
                      <a:pt x="6584" y="26603"/>
                    </a:lnTo>
                    <a:lnTo>
                      <a:pt x="6965" y="25766"/>
                    </a:lnTo>
                    <a:lnTo>
                      <a:pt x="7288" y="25042"/>
                    </a:lnTo>
                    <a:lnTo>
                      <a:pt x="7536" y="24395"/>
                    </a:lnTo>
                    <a:lnTo>
                      <a:pt x="7593" y="24243"/>
                    </a:lnTo>
                    <a:lnTo>
                      <a:pt x="7631" y="24053"/>
                    </a:lnTo>
                    <a:lnTo>
                      <a:pt x="7688" y="23615"/>
                    </a:lnTo>
                    <a:lnTo>
                      <a:pt x="7745" y="23082"/>
                    </a:lnTo>
                    <a:lnTo>
                      <a:pt x="7783" y="22455"/>
                    </a:lnTo>
                    <a:lnTo>
                      <a:pt x="7802" y="21750"/>
                    </a:lnTo>
                    <a:lnTo>
                      <a:pt x="7802" y="20989"/>
                    </a:lnTo>
                    <a:lnTo>
                      <a:pt x="7783" y="20171"/>
                    </a:lnTo>
                    <a:lnTo>
                      <a:pt x="7764" y="19277"/>
                    </a:lnTo>
                    <a:lnTo>
                      <a:pt x="7669" y="17355"/>
                    </a:lnTo>
                    <a:lnTo>
                      <a:pt x="7555" y="15319"/>
                    </a:lnTo>
                    <a:lnTo>
                      <a:pt x="7402" y="13187"/>
                    </a:lnTo>
                    <a:lnTo>
                      <a:pt x="7212" y="11037"/>
                    </a:lnTo>
                    <a:lnTo>
                      <a:pt x="7022" y="8925"/>
                    </a:lnTo>
                    <a:lnTo>
                      <a:pt x="6832" y="6908"/>
                    </a:lnTo>
                    <a:lnTo>
                      <a:pt x="6470" y="3387"/>
                    </a:lnTo>
                    <a:lnTo>
                      <a:pt x="6204" y="932"/>
                    </a:lnTo>
                    <a:lnTo>
                      <a:pt x="6089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26"/>
              <p:cNvSpPr/>
              <p:nvPr/>
            </p:nvSpPr>
            <p:spPr>
              <a:xfrm>
                <a:off x="-1411650" y="-1471475"/>
                <a:ext cx="115150" cy="879175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35167" extrusionOk="0">
                    <a:moveTo>
                      <a:pt x="4606" y="1"/>
                    </a:moveTo>
                    <a:lnTo>
                      <a:pt x="4054" y="3540"/>
                    </a:lnTo>
                    <a:lnTo>
                      <a:pt x="3464" y="7441"/>
                    </a:lnTo>
                    <a:lnTo>
                      <a:pt x="2760" y="12351"/>
                    </a:lnTo>
                    <a:lnTo>
                      <a:pt x="1999" y="17907"/>
                    </a:lnTo>
                    <a:lnTo>
                      <a:pt x="1618" y="20819"/>
                    </a:lnTo>
                    <a:lnTo>
                      <a:pt x="1237" y="23768"/>
                    </a:lnTo>
                    <a:lnTo>
                      <a:pt x="876" y="26737"/>
                    </a:lnTo>
                    <a:lnTo>
                      <a:pt x="552" y="29648"/>
                    </a:lnTo>
                    <a:lnTo>
                      <a:pt x="248" y="32465"/>
                    </a:lnTo>
                    <a:lnTo>
                      <a:pt x="1" y="35167"/>
                    </a:lnTo>
                    <a:lnTo>
                      <a:pt x="46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26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267"/>
                    </a:lnTo>
                    <a:lnTo>
                      <a:pt x="17621" y="572"/>
                    </a:lnTo>
                    <a:lnTo>
                      <a:pt x="16841" y="1009"/>
                    </a:lnTo>
                    <a:lnTo>
                      <a:pt x="15890" y="1561"/>
                    </a:lnTo>
                    <a:lnTo>
                      <a:pt x="14824" y="2208"/>
                    </a:lnTo>
                    <a:lnTo>
                      <a:pt x="13625" y="2969"/>
                    </a:lnTo>
                    <a:lnTo>
                      <a:pt x="12350" y="3826"/>
                    </a:lnTo>
                    <a:lnTo>
                      <a:pt x="11684" y="4282"/>
                    </a:lnTo>
                    <a:lnTo>
                      <a:pt x="10999" y="4777"/>
                    </a:lnTo>
                    <a:lnTo>
                      <a:pt x="10314" y="5291"/>
                    </a:lnTo>
                    <a:lnTo>
                      <a:pt x="9629" y="5824"/>
                    </a:lnTo>
                    <a:lnTo>
                      <a:pt x="8944" y="6395"/>
                    </a:lnTo>
                    <a:lnTo>
                      <a:pt x="8240" y="6966"/>
                    </a:lnTo>
                    <a:lnTo>
                      <a:pt x="7555" y="7574"/>
                    </a:lnTo>
                    <a:lnTo>
                      <a:pt x="6889" y="8183"/>
                    </a:lnTo>
                    <a:lnTo>
                      <a:pt x="6223" y="8830"/>
                    </a:lnTo>
                    <a:lnTo>
                      <a:pt x="5576" y="9477"/>
                    </a:lnTo>
                    <a:lnTo>
                      <a:pt x="4929" y="10162"/>
                    </a:lnTo>
                    <a:lnTo>
                      <a:pt x="4320" y="10867"/>
                    </a:lnTo>
                    <a:lnTo>
                      <a:pt x="3730" y="11571"/>
                    </a:lnTo>
                    <a:lnTo>
                      <a:pt x="3178" y="12294"/>
                    </a:lnTo>
                    <a:lnTo>
                      <a:pt x="2645" y="13055"/>
                    </a:lnTo>
                    <a:lnTo>
                      <a:pt x="2151" y="13816"/>
                    </a:lnTo>
                    <a:lnTo>
                      <a:pt x="1941" y="14197"/>
                    </a:lnTo>
                    <a:lnTo>
                      <a:pt x="1732" y="14634"/>
                    </a:lnTo>
                    <a:lnTo>
                      <a:pt x="1561" y="15129"/>
                    </a:lnTo>
                    <a:lnTo>
                      <a:pt x="1389" y="15662"/>
                    </a:lnTo>
                    <a:lnTo>
                      <a:pt x="1237" y="16252"/>
                    </a:lnTo>
                    <a:lnTo>
                      <a:pt x="1085" y="16880"/>
                    </a:lnTo>
                    <a:lnTo>
                      <a:pt x="952" y="17546"/>
                    </a:lnTo>
                    <a:lnTo>
                      <a:pt x="837" y="18231"/>
                    </a:lnTo>
                    <a:lnTo>
                      <a:pt x="723" y="18954"/>
                    </a:lnTo>
                    <a:lnTo>
                      <a:pt x="628" y="19696"/>
                    </a:lnTo>
                    <a:lnTo>
                      <a:pt x="457" y="21218"/>
                    </a:lnTo>
                    <a:lnTo>
                      <a:pt x="324" y="22760"/>
                    </a:lnTo>
                    <a:lnTo>
                      <a:pt x="210" y="24320"/>
                    </a:lnTo>
                    <a:lnTo>
                      <a:pt x="133" y="25824"/>
                    </a:lnTo>
                    <a:lnTo>
                      <a:pt x="76" y="27251"/>
                    </a:lnTo>
                    <a:lnTo>
                      <a:pt x="38" y="28545"/>
                    </a:lnTo>
                    <a:lnTo>
                      <a:pt x="19" y="29705"/>
                    </a:lnTo>
                    <a:lnTo>
                      <a:pt x="0" y="31399"/>
                    </a:lnTo>
                    <a:lnTo>
                      <a:pt x="0" y="32027"/>
                    </a:lnTo>
                    <a:lnTo>
                      <a:pt x="780" y="30942"/>
                    </a:lnTo>
                    <a:lnTo>
                      <a:pt x="1618" y="29725"/>
                    </a:lnTo>
                    <a:lnTo>
                      <a:pt x="2683" y="28202"/>
                    </a:lnTo>
                    <a:lnTo>
                      <a:pt x="3863" y="26451"/>
                    </a:lnTo>
                    <a:lnTo>
                      <a:pt x="5100" y="24587"/>
                    </a:lnTo>
                    <a:lnTo>
                      <a:pt x="6337" y="22665"/>
                    </a:lnTo>
                    <a:lnTo>
                      <a:pt x="6908" y="21732"/>
                    </a:lnTo>
                    <a:lnTo>
                      <a:pt x="7460" y="20819"/>
                    </a:lnTo>
                    <a:lnTo>
                      <a:pt x="8050" y="19791"/>
                    </a:lnTo>
                    <a:lnTo>
                      <a:pt x="8754" y="18554"/>
                    </a:lnTo>
                    <a:lnTo>
                      <a:pt x="10409" y="15548"/>
                    </a:lnTo>
                    <a:lnTo>
                      <a:pt x="12274" y="12142"/>
                    </a:lnTo>
                    <a:lnTo>
                      <a:pt x="14158" y="8621"/>
                    </a:lnTo>
                    <a:lnTo>
                      <a:pt x="17355" y="2589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26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743"/>
                    </a:lnTo>
                    <a:lnTo>
                      <a:pt x="17678" y="1561"/>
                    </a:lnTo>
                    <a:lnTo>
                      <a:pt x="16460" y="3464"/>
                    </a:lnTo>
                    <a:lnTo>
                      <a:pt x="15109" y="5653"/>
                    </a:lnTo>
                    <a:lnTo>
                      <a:pt x="13663" y="8069"/>
                    </a:lnTo>
                    <a:lnTo>
                      <a:pt x="12141" y="10638"/>
                    </a:lnTo>
                    <a:lnTo>
                      <a:pt x="10580" y="13321"/>
                    </a:lnTo>
                    <a:lnTo>
                      <a:pt x="9001" y="16023"/>
                    </a:lnTo>
                    <a:lnTo>
                      <a:pt x="7460" y="18726"/>
                    </a:lnTo>
                    <a:lnTo>
                      <a:pt x="4586" y="23806"/>
                    </a:lnTo>
                    <a:lnTo>
                      <a:pt x="2227" y="28031"/>
                    </a:lnTo>
                    <a:lnTo>
                      <a:pt x="0" y="32027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26"/>
              <p:cNvSpPr/>
              <p:nvPr/>
            </p:nvSpPr>
            <p:spPr>
              <a:xfrm>
                <a:off x="-1481575" y="-653200"/>
                <a:ext cx="43775" cy="1089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4358" extrusionOk="0">
                    <a:moveTo>
                      <a:pt x="1751" y="0"/>
                    </a:moveTo>
                    <a:lnTo>
                      <a:pt x="1504" y="305"/>
                    </a:lnTo>
                    <a:lnTo>
                      <a:pt x="1275" y="647"/>
                    </a:lnTo>
                    <a:lnTo>
                      <a:pt x="1066" y="990"/>
                    </a:lnTo>
                    <a:lnTo>
                      <a:pt x="876" y="1351"/>
                    </a:lnTo>
                    <a:lnTo>
                      <a:pt x="723" y="1713"/>
                    </a:lnTo>
                    <a:lnTo>
                      <a:pt x="571" y="2074"/>
                    </a:lnTo>
                    <a:lnTo>
                      <a:pt x="457" y="2436"/>
                    </a:lnTo>
                    <a:lnTo>
                      <a:pt x="343" y="2778"/>
                    </a:lnTo>
                    <a:lnTo>
                      <a:pt x="191" y="3387"/>
                    </a:lnTo>
                    <a:lnTo>
                      <a:pt x="76" y="3901"/>
                    </a:lnTo>
                    <a:lnTo>
                      <a:pt x="0" y="4358"/>
                    </a:lnTo>
                    <a:lnTo>
                      <a:pt x="0" y="4358"/>
                    </a:lnTo>
                    <a:lnTo>
                      <a:pt x="133" y="4320"/>
                    </a:lnTo>
                    <a:lnTo>
                      <a:pt x="267" y="4263"/>
                    </a:lnTo>
                    <a:lnTo>
                      <a:pt x="400" y="4206"/>
                    </a:lnTo>
                    <a:lnTo>
                      <a:pt x="514" y="4111"/>
                    </a:lnTo>
                    <a:lnTo>
                      <a:pt x="609" y="3996"/>
                    </a:lnTo>
                    <a:lnTo>
                      <a:pt x="723" y="3882"/>
                    </a:lnTo>
                    <a:lnTo>
                      <a:pt x="818" y="3749"/>
                    </a:lnTo>
                    <a:lnTo>
                      <a:pt x="895" y="3597"/>
                    </a:lnTo>
                    <a:lnTo>
                      <a:pt x="1066" y="3254"/>
                    </a:lnTo>
                    <a:lnTo>
                      <a:pt x="1218" y="2893"/>
                    </a:lnTo>
                    <a:lnTo>
                      <a:pt x="1332" y="2512"/>
                    </a:lnTo>
                    <a:lnTo>
                      <a:pt x="1427" y="2112"/>
                    </a:lnTo>
                    <a:lnTo>
                      <a:pt x="1523" y="1713"/>
                    </a:lnTo>
                    <a:lnTo>
                      <a:pt x="1599" y="1332"/>
                    </a:lnTo>
                    <a:lnTo>
                      <a:pt x="1694" y="647"/>
                    </a:lnTo>
                    <a:lnTo>
                      <a:pt x="1751" y="171"/>
                    </a:lnTo>
                    <a:lnTo>
                      <a:pt x="1751" y="0"/>
                    </a:lnTo>
                    <a:close/>
                  </a:path>
                </a:pathLst>
              </a:custGeom>
              <a:solidFill>
                <a:srgbClr val="6D4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2617;p26"/>
              <p:cNvSpPr/>
              <p:nvPr/>
            </p:nvSpPr>
            <p:spPr>
              <a:xfrm>
                <a:off x="-1478250" y="-332575"/>
                <a:ext cx="1817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14806" extrusionOk="0">
                    <a:moveTo>
                      <a:pt x="7270" y="1"/>
                    </a:moveTo>
                    <a:lnTo>
                      <a:pt x="4815" y="1542"/>
                    </a:lnTo>
                    <a:lnTo>
                      <a:pt x="685" y="1542"/>
                    </a:lnTo>
                    <a:lnTo>
                      <a:pt x="628" y="1942"/>
                    </a:lnTo>
                    <a:lnTo>
                      <a:pt x="457" y="3027"/>
                    </a:lnTo>
                    <a:lnTo>
                      <a:pt x="362" y="3769"/>
                    </a:lnTo>
                    <a:lnTo>
                      <a:pt x="248" y="4625"/>
                    </a:lnTo>
                    <a:lnTo>
                      <a:pt x="153" y="5557"/>
                    </a:lnTo>
                    <a:lnTo>
                      <a:pt x="77" y="6585"/>
                    </a:lnTo>
                    <a:lnTo>
                      <a:pt x="19" y="7632"/>
                    </a:lnTo>
                    <a:lnTo>
                      <a:pt x="0" y="8735"/>
                    </a:lnTo>
                    <a:lnTo>
                      <a:pt x="19" y="9839"/>
                    </a:lnTo>
                    <a:lnTo>
                      <a:pt x="58" y="10391"/>
                    </a:lnTo>
                    <a:lnTo>
                      <a:pt x="96" y="10943"/>
                    </a:lnTo>
                    <a:lnTo>
                      <a:pt x="134" y="11476"/>
                    </a:lnTo>
                    <a:lnTo>
                      <a:pt x="210" y="11989"/>
                    </a:lnTo>
                    <a:lnTo>
                      <a:pt x="286" y="12503"/>
                    </a:lnTo>
                    <a:lnTo>
                      <a:pt x="400" y="13017"/>
                    </a:lnTo>
                    <a:lnTo>
                      <a:pt x="514" y="13493"/>
                    </a:lnTo>
                    <a:lnTo>
                      <a:pt x="647" y="13949"/>
                    </a:lnTo>
                    <a:lnTo>
                      <a:pt x="800" y="14387"/>
                    </a:lnTo>
                    <a:lnTo>
                      <a:pt x="990" y="14806"/>
                    </a:lnTo>
                    <a:lnTo>
                      <a:pt x="1637" y="13055"/>
                    </a:lnTo>
                    <a:lnTo>
                      <a:pt x="2341" y="11171"/>
                    </a:lnTo>
                    <a:lnTo>
                      <a:pt x="3235" y="8888"/>
                    </a:lnTo>
                    <a:lnTo>
                      <a:pt x="3711" y="7670"/>
                    </a:lnTo>
                    <a:lnTo>
                      <a:pt x="4225" y="6433"/>
                    </a:lnTo>
                    <a:lnTo>
                      <a:pt x="4758" y="5196"/>
                    </a:lnTo>
                    <a:lnTo>
                      <a:pt x="5272" y="3978"/>
                    </a:lnTo>
                    <a:lnTo>
                      <a:pt x="5804" y="2836"/>
                    </a:lnTo>
                    <a:lnTo>
                      <a:pt x="6318" y="1771"/>
                    </a:lnTo>
                    <a:lnTo>
                      <a:pt x="6813" y="819"/>
                    </a:lnTo>
                    <a:lnTo>
                      <a:pt x="7041" y="381"/>
                    </a:lnTo>
                    <a:lnTo>
                      <a:pt x="7270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26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extrusionOk="0">
                    <a:moveTo>
                      <a:pt x="0" y="0"/>
                    </a:move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5C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26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26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26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26"/>
              <p:cNvSpPr/>
              <p:nvPr/>
            </p:nvSpPr>
            <p:spPr>
              <a:xfrm>
                <a:off x="-1461125" y="-332575"/>
                <a:ext cx="337800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13512" h="8317" extrusionOk="0">
                    <a:moveTo>
                      <a:pt x="6585" y="1"/>
                    </a:moveTo>
                    <a:lnTo>
                      <a:pt x="4130" y="1542"/>
                    </a:lnTo>
                    <a:lnTo>
                      <a:pt x="0" y="1542"/>
                    </a:lnTo>
                    <a:lnTo>
                      <a:pt x="628" y="1752"/>
                    </a:lnTo>
                    <a:lnTo>
                      <a:pt x="1237" y="1961"/>
                    </a:lnTo>
                    <a:lnTo>
                      <a:pt x="1865" y="2170"/>
                    </a:lnTo>
                    <a:lnTo>
                      <a:pt x="2474" y="2418"/>
                    </a:lnTo>
                    <a:lnTo>
                      <a:pt x="3692" y="2912"/>
                    </a:lnTo>
                    <a:lnTo>
                      <a:pt x="4891" y="3445"/>
                    </a:lnTo>
                    <a:lnTo>
                      <a:pt x="6052" y="4016"/>
                    </a:lnTo>
                    <a:lnTo>
                      <a:pt x="7155" y="4568"/>
                    </a:lnTo>
                    <a:lnTo>
                      <a:pt x="8221" y="5139"/>
                    </a:lnTo>
                    <a:lnTo>
                      <a:pt x="9230" y="5691"/>
                    </a:lnTo>
                    <a:lnTo>
                      <a:pt x="10143" y="6204"/>
                    </a:lnTo>
                    <a:lnTo>
                      <a:pt x="10980" y="6699"/>
                    </a:lnTo>
                    <a:lnTo>
                      <a:pt x="12331" y="7536"/>
                    </a:lnTo>
                    <a:lnTo>
                      <a:pt x="13207" y="8107"/>
                    </a:lnTo>
                    <a:lnTo>
                      <a:pt x="13511" y="8317"/>
                    </a:lnTo>
                    <a:lnTo>
                      <a:pt x="13302" y="7765"/>
                    </a:lnTo>
                    <a:lnTo>
                      <a:pt x="13093" y="7251"/>
                    </a:lnTo>
                    <a:lnTo>
                      <a:pt x="12864" y="6737"/>
                    </a:lnTo>
                    <a:lnTo>
                      <a:pt x="12617" y="6243"/>
                    </a:lnTo>
                    <a:lnTo>
                      <a:pt x="12350" y="5786"/>
                    </a:lnTo>
                    <a:lnTo>
                      <a:pt x="12103" y="5348"/>
                    </a:lnTo>
                    <a:lnTo>
                      <a:pt x="11818" y="4910"/>
                    </a:lnTo>
                    <a:lnTo>
                      <a:pt x="11551" y="4511"/>
                    </a:lnTo>
                    <a:lnTo>
                      <a:pt x="11266" y="4111"/>
                    </a:lnTo>
                    <a:lnTo>
                      <a:pt x="10980" y="3750"/>
                    </a:lnTo>
                    <a:lnTo>
                      <a:pt x="10695" y="3407"/>
                    </a:lnTo>
                    <a:lnTo>
                      <a:pt x="10409" y="3065"/>
                    </a:lnTo>
                    <a:lnTo>
                      <a:pt x="9820" y="2456"/>
                    </a:lnTo>
                    <a:lnTo>
                      <a:pt x="9268" y="1923"/>
                    </a:lnTo>
                    <a:lnTo>
                      <a:pt x="8735" y="1466"/>
                    </a:lnTo>
                    <a:lnTo>
                      <a:pt x="8221" y="1067"/>
                    </a:lnTo>
                    <a:lnTo>
                      <a:pt x="7764" y="724"/>
                    </a:lnTo>
                    <a:lnTo>
                      <a:pt x="7365" y="458"/>
                    </a:lnTo>
                    <a:lnTo>
                      <a:pt x="7041" y="248"/>
                    </a:lnTo>
                    <a:lnTo>
                      <a:pt x="6794" y="115"/>
                    </a:lnTo>
                    <a:lnTo>
                      <a:pt x="6585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26"/>
              <p:cNvSpPr/>
              <p:nvPr/>
            </p:nvSpPr>
            <p:spPr>
              <a:xfrm>
                <a:off x="-1357900" y="-332575"/>
                <a:ext cx="234575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8317" extrusionOk="0">
                    <a:moveTo>
                      <a:pt x="2456" y="1"/>
                    </a:moveTo>
                    <a:lnTo>
                      <a:pt x="1" y="1542"/>
                    </a:lnTo>
                    <a:lnTo>
                      <a:pt x="286" y="1618"/>
                    </a:lnTo>
                    <a:lnTo>
                      <a:pt x="629" y="1714"/>
                    </a:lnTo>
                    <a:lnTo>
                      <a:pt x="1066" y="1847"/>
                    </a:lnTo>
                    <a:lnTo>
                      <a:pt x="1599" y="2018"/>
                    </a:lnTo>
                    <a:lnTo>
                      <a:pt x="2208" y="2246"/>
                    </a:lnTo>
                    <a:lnTo>
                      <a:pt x="2874" y="2551"/>
                    </a:lnTo>
                    <a:lnTo>
                      <a:pt x="3597" y="2893"/>
                    </a:lnTo>
                    <a:lnTo>
                      <a:pt x="3978" y="3084"/>
                    </a:lnTo>
                    <a:lnTo>
                      <a:pt x="4358" y="3312"/>
                    </a:lnTo>
                    <a:lnTo>
                      <a:pt x="4758" y="3540"/>
                    </a:lnTo>
                    <a:lnTo>
                      <a:pt x="5139" y="3788"/>
                    </a:lnTo>
                    <a:lnTo>
                      <a:pt x="5538" y="4054"/>
                    </a:lnTo>
                    <a:lnTo>
                      <a:pt x="5919" y="4340"/>
                    </a:lnTo>
                    <a:lnTo>
                      <a:pt x="6318" y="4644"/>
                    </a:lnTo>
                    <a:lnTo>
                      <a:pt x="6699" y="4968"/>
                    </a:lnTo>
                    <a:lnTo>
                      <a:pt x="7080" y="5310"/>
                    </a:lnTo>
                    <a:lnTo>
                      <a:pt x="7441" y="5672"/>
                    </a:lnTo>
                    <a:lnTo>
                      <a:pt x="7803" y="6052"/>
                    </a:lnTo>
                    <a:lnTo>
                      <a:pt x="8145" y="6471"/>
                    </a:lnTo>
                    <a:lnTo>
                      <a:pt x="8488" y="6889"/>
                    </a:lnTo>
                    <a:lnTo>
                      <a:pt x="8792" y="7346"/>
                    </a:lnTo>
                    <a:lnTo>
                      <a:pt x="9097" y="7822"/>
                    </a:lnTo>
                    <a:lnTo>
                      <a:pt x="9382" y="8317"/>
                    </a:lnTo>
                    <a:lnTo>
                      <a:pt x="9325" y="8088"/>
                    </a:lnTo>
                    <a:lnTo>
                      <a:pt x="9230" y="7822"/>
                    </a:lnTo>
                    <a:lnTo>
                      <a:pt x="9097" y="7460"/>
                    </a:lnTo>
                    <a:lnTo>
                      <a:pt x="8925" y="7023"/>
                    </a:lnTo>
                    <a:lnTo>
                      <a:pt x="8697" y="6528"/>
                    </a:lnTo>
                    <a:lnTo>
                      <a:pt x="8412" y="5957"/>
                    </a:lnTo>
                    <a:lnTo>
                      <a:pt x="8050" y="5348"/>
                    </a:lnTo>
                    <a:lnTo>
                      <a:pt x="7632" y="4701"/>
                    </a:lnTo>
                    <a:lnTo>
                      <a:pt x="7403" y="4378"/>
                    </a:lnTo>
                    <a:lnTo>
                      <a:pt x="7156" y="4035"/>
                    </a:lnTo>
                    <a:lnTo>
                      <a:pt x="6870" y="3693"/>
                    </a:lnTo>
                    <a:lnTo>
                      <a:pt x="6585" y="3331"/>
                    </a:lnTo>
                    <a:lnTo>
                      <a:pt x="6280" y="2989"/>
                    </a:lnTo>
                    <a:lnTo>
                      <a:pt x="5938" y="2646"/>
                    </a:lnTo>
                    <a:lnTo>
                      <a:pt x="5576" y="2284"/>
                    </a:lnTo>
                    <a:lnTo>
                      <a:pt x="5215" y="1942"/>
                    </a:lnTo>
                    <a:lnTo>
                      <a:pt x="4815" y="1599"/>
                    </a:lnTo>
                    <a:lnTo>
                      <a:pt x="4397" y="1276"/>
                    </a:lnTo>
                    <a:lnTo>
                      <a:pt x="3940" y="933"/>
                    </a:lnTo>
                    <a:lnTo>
                      <a:pt x="3464" y="610"/>
                    </a:lnTo>
                    <a:lnTo>
                      <a:pt x="2969" y="305"/>
                    </a:lnTo>
                    <a:lnTo>
                      <a:pt x="2456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26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152" y="438"/>
                    </a:lnTo>
                    <a:lnTo>
                      <a:pt x="571" y="1618"/>
                    </a:lnTo>
                    <a:lnTo>
                      <a:pt x="875" y="2436"/>
                    </a:lnTo>
                    <a:lnTo>
                      <a:pt x="1218" y="3369"/>
                    </a:lnTo>
                    <a:lnTo>
                      <a:pt x="1637" y="4396"/>
                    </a:lnTo>
                    <a:lnTo>
                      <a:pt x="2074" y="5481"/>
                    </a:lnTo>
                    <a:lnTo>
                      <a:pt x="2569" y="6604"/>
                    </a:lnTo>
                    <a:lnTo>
                      <a:pt x="3102" y="7765"/>
                    </a:lnTo>
                    <a:lnTo>
                      <a:pt x="3654" y="8925"/>
                    </a:lnTo>
                    <a:lnTo>
                      <a:pt x="4263" y="10067"/>
                    </a:lnTo>
                    <a:lnTo>
                      <a:pt x="4567" y="10600"/>
                    </a:lnTo>
                    <a:lnTo>
                      <a:pt x="4872" y="11133"/>
                    </a:lnTo>
                    <a:lnTo>
                      <a:pt x="5195" y="11647"/>
                    </a:lnTo>
                    <a:lnTo>
                      <a:pt x="5499" y="12141"/>
                    </a:lnTo>
                    <a:lnTo>
                      <a:pt x="5823" y="12617"/>
                    </a:lnTo>
                    <a:lnTo>
                      <a:pt x="6166" y="13055"/>
                    </a:lnTo>
                    <a:lnTo>
                      <a:pt x="6489" y="13473"/>
                    </a:lnTo>
                    <a:lnTo>
                      <a:pt x="6832" y="13854"/>
                    </a:lnTo>
                    <a:lnTo>
                      <a:pt x="7498" y="14558"/>
                    </a:lnTo>
                    <a:lnTo>
                      <a:pt x="8164" y="15205"/>
                    </a:lnTo>
                    <a:lnTo>
                      <a:pt x="8811" y="15814"/>
                    </a:lnTo>
                    <a:lnTo>
                      <a:pt x="9439" y="16347"/>
                    </a:lnTo>
                    <a:lnTo>
                      <a:pt x="10066" y="16861"/>
                    </a:lnTo>
                    <a:lnTo>
                      <a:pt x="10656" y="17298"/>
                    </a:lnTo>
                    <a:lnTo>
                      <a:pt x="11208" y="17717"/>
                    </a:lnTo>
                    <a:lnTo>
                      <a:pt x="11722" y="18078"/>
                    </a:lnTo>
                    <a:lnTo>
                      <a:pt x="12217" y="18383"/>
                    </a:lnTo>
                    <a:lnTo>
                      <a:pt x="12635" y="18649"/>
                    </a:lnTo>
                    <a:lnTo>
                      <a:pt x="13340" y="19068"/>
                    </a:lnTo>
                    <a:lnTo>
                      <a:pt x="13796" y="19296"/>
                    </a:lnTo>
                    <a:lnTo>
                      <a:pt x="13948" y="19372"/>
                    </a:lnTo>
                    <a:lnTo>
                      <a:pt x="13435" y="17831"/>
                    </a:lnTo>
                    <a:lnTo>
                      <a:pt x="12845" y="16195"/>
                    </a:lnTo>
                    <a:lnTo>
                      <a:pt x="12141" y="14254"/>
                    </a:lnTo>
                    <a:lnTo>
                      <a:pt x="11741" y="13226"/>
                    </a:lnTo>
                    <a:lnTo>
                      <a:pt x="11322" y="12179"/>
                    </a:lnTo>
                    <a:lnTo>
                      <a:pt x="10904" y="11171"/>
                    </a:lnTo>
                    <a:lnTo>
                      <a:pt x="10466" y="10219"/>
                    </a:lnTo>
                    <a:lnTo>
                      <a:pt x="10028" y="9306"/>
                    </a:lnTo>
                    <a:lnTo>
                      <a:pt x="9610" y="8507"/>
                    </a:lnTo>
                    <a:lnTo>
                      <a:pt x="9400" y="8164"/>
                    </a:lnTo>
                    <a:lnTo>
                      <a:pt x="9210" y="7822"/>
                    </a:lnTo>
                    <a:lnTo>
                      <a:pt x="9020" y="7536"/>
                    </a:lnTo>
                    <a:lnTo>
                      <a:pt x="8830" y="7289"/>
                    </a:lnTo>
                    <a:lnTo>
                      <a:pt x="8392" y="6813"/>
                    </a:lnTo>
                    <a:lnTo>
                      <a:pt x="7878" y="6280"/>
                    </a:lnTo>
                    <a:lnTo>
                      <a:pt x="7269" y="5709"/>
                    </a:lnTo>
                    <a:lnTo>
                      <a:pt x="6603" y="5120"/>
                    </a:lnTo>
                    <a:lnTo>
                      <a:pt x="5899" y="4530"/>
                    </a:lnTo>
                    <a:lnTo>
                      <a:pt x="5157" y="3921"/>
                    </a:lnTo>
                    <a:lnTo>
                      <a:pt x="3673" y="2741"/>
                    </a:lnTo>
                    <a:lnTo>
                      <a:pt x="2265" y="1675"/>
                    </a:lnTo>
                    <a:lnTo>
                      <a:pt x="1104" y="800"/>
                    </a:lnTo>
                    <a:lnTo>
                      <a:pt x="0" y="1"/>
                    </a:lnTo>
                    <a:close/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948" y="19372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26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796" y="19296"/>
                    </a:lnTo>
                    <a:lnTo>
                      <a:pt x="13340" y="19068"/>
                    </a:lnTo>
                    <a:lnTo>
                      <a:pt x="12635" y="18649"/>
                    </a:lnTo>
                    <a:lnTo>
                      <a:pt x="12217" y="18383"/>
                    </a:lnTo>
                    <a:lnTo>
                      <a:pt x="11722" y="18078"/>
                    </a:lnTo>
                    <a:lnTo>
                      <a:pt x="11208" y="17717"/>
                    </a:lnTo>
                    <a:lnTo>
                      <a:pt x="10656" y="17298"/>
                    </a:lnTo>
                    <a:lnTo>
                      <a:pt x="10066" y="16861"/>
                    </a:lnTo>
                    <a:lnTo>
                      <a:pt x="9439" y="16347"/>
                    </a:lnTo>
                    <a:lnTo>
                      <a:pt x="8811" y="15814"/>
                    </a:lnTo>
                    <a:lnTo>
                      <a:pt x="8164" y="15205"/>
                    </a:lnTo>
                    <a:lnTo>
                      <a:pt x="7498" y="14558"/>
                    </a:lnTo>
                    <a:lnTo>
                      <a:pt x="6832" y="13854"/>
                    </a:lnTo>
                    <a:lnTo>
                      <a:pt x="6832" y="13854"/>
                    </a:lnTo>
                    <a:lnTo>
                      <a:pt x="6489" y="13473"/>
                    </a:lnTo>
                    <a:lnTo>
                      <a:pt x="6166" y="13055"/>
                    </a:lnTo>
                    <a:lnTo>
                      <a:pt x="5823" y="12617"/>
                    </a:lnTo>
                    <a:lnTo>
                      <a:pt x="5499" y="12141"/>
                    </a:lnTo>
                    <a:lnTo>
                      <a:pt x="5195" y="11647"/>
                    </a:lnTo>
                    <a:lnTo>
                      <a:pt x="4872" y="11133"/>
                    </a:lnTo>
                    <a:lnTo>
                      <a:pt x="4567" y="10600"/>
                    </a:lnTo>
                    <a:lnTo>
                      <a:pt x="4263" y="10067"/>
                    </a:lnTo>
                    <a:lnTo>
                      <a:pt x="3654" y="8925"/>
                    </a:lnTo>
                    <a:lnTo>
                      <a:pt x="3102" y="7765"/>
                    </a:lnTo>
                    <a:lnTo>
                      <a:pt x="2569" y="6604"/>
                    </a:lnTo>
                    <a:lnTo>
                      <a:pt x="2074" y="5481"/>
                    </a:lnTo>
                    <a:lnTo>
                      <a:pt x="1637" y="4396"/>
                    </a:lnTo>
                    <a:lnTo>
                      <a:pt x="1218" y="3369"/>
                    </a:lnTo>
                    <a:lnTo>
                      <a:pt x="875" y="2436"/>
                    </a:lnTo>
                    <a:lnTo>
                      <a:pt x="571" y="1618"/>
                    </a:lnTo>
                    <a:lnTo>
                      <a:pt x="152" y="438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104" y="800"/>
                    </a:lnTo>
                    <a:lnTo>
                      <a:pt x="2265" y="1675"/>
                    </a:lnTo>
                    <a:lnTo>
                      <a:pt x="3673" y="2741"/>
                    </a:lnTo>
                    <a:lnTo>
                      <a:pt x="5157" y="3921"/>
                    </a:lnTo>
                    <a:lnTo>
                      <a:pt x="5899" y="4530"/>
                    </a:lnTo>
                    <a:lnTo>
                      <a:pt x="6603" y="5120"/>
                    </a:lnTo>
                    <a:lnTo>
                      <a:pt x="7269" y="5709"/>
                    </a:lnTo>
                    <a:lnTo>
                      <a:pt x="7878" y="6280"/>
                    </a:lnTo>
                    <a:lnTo>
                      <a:pt x="8392" y="6813"/>
                    </a:lnTo>
                    <a:lnTo>
                      <a:pt x="8830" y="7289"/>
                    </a:lnTo>
                    <a:lnTo>
                      <a:pt x="8830" y="7289"/>
                    </a:lnTo>
                    <a:lnTo>
                      <a:pt x="9020" y="7536"/>
                    </a:lnTo>
                    <a:lnTo>
                      <a:pt x="9210" y="7822"/>
                    </a:lnTo>
                    <a:lnTo>
                      <a:pt x="9400" y="8164"/>
                    </a:lnTo>
                    <a:lnTo>
                      <a:pt x="9610" y="8507"/>
                    </a:lnTo>
                    <a:lnTo>
                      <a:pt x="10028" y="9306"/>
                    </a:lnTo>
                    <a:lnTo>
                      <a:pt x="10466" y="10219"/>
                    </a:lnTo>
                    <a:lnTo>
                      <a:pt x="10904" y="11171"/>
                    </a:lnTo>
                    <a:lnTo>
                      <a:pt x="11322" y="12179"/>
                    </a:lnTo>
                    <a:lnTo>
                      <a:pt x="11741" y="13226"/>
                    </a:lnTo>
                    <a:lnTo>
                      <a:pt x="12141" y="14254"/>
                    </a:lnTo>
                    <a:lnTo>
                      <a:pt x="12845" y="16195"/>
                    </a:lnTo>
                    <a:lnTo>
                      <a:pt x="13435" y="17831"/>
                    </a:lnTo>
                    <a:lnTo>
                      <a:pt x="13948" y="1937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26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DB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26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26"/>
              <p:cNvSpPr/>
              <p:nvPr/>
            </p:nvSpPr>
            <p:spPr>
              <a:xfrm>
                <a:off x="-1829825" y="-239800"/>
                <a:ext cx="10897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8355" extrusionOk="0">
                    <a:moveTo>
                      <a:pt x="1" y="1"/>
                    </a:moveTo>
                    <a:lnTo>
                      <a:pt x="2075" y="7270"/>
                    </a:lnTo>
                    <a:lnTo>
                      <a:pt x="3654" y="8354"/>
                    </a:lnTo>
                    <a:lnTo>
                      <a:pt x="4359" y="1923"/>
                    </a:lnTo>
                    <a:lnTo>
                      <a:pt x="4054" y="1732"/>
                    </a:lnTo>
                    <a:lnTo>
                      <a:pt x="3673" y="1523"/>
                    </a:lnTo>
                    <a:lnTo>
                      <a:pt x="3160" y="1238"/>
                    </a:lnTo>
                    <a:lnTo>
                      <a:pt x="2532" y="952"/>
                    </a:lnTo>
                    <a:lnTo>
                      <a:pt x="1790" y="629"/>
                    </a:lnTo>
                    <a:lnTo>
                      <a:pt x="933" y="305"/>
                    </a:lnTo>
                    <a:lnTo>
                      <a:pt x="477" y="15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26"/>
              <p:cNvSpPr/>
              <p:nvPr/>
            </p:nvSpPr>
            <p:spPr>
              <a:xfrm>
                <a:off x="-1357900" y="151725"/>
                <a:ext cx="74250" cy="268825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0753" extrusionOk="0">
                    <a:moveTo>
                      <a:pt x="1105" y="1"/>
                    </a:moveTo>
                    <a:lnTo>
                      <a:pt x="1" y="1238"/>
                    </a:lnTo>
                    <a:lnTo>
                      <a:pt x="2208" y="10752"/>
                    </a:lnTo>
                    <a:lnTo>
                      <a:pt x="2969" y="9420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26"/>
              <p:cNvSpPr/>
              <p:nvPr/>
            </p:nvSpPr>
            <p:spPr>
              <a:xfrm>
                <a:off x="-1223725" y="44700"/>
                <a:ext cx="45200" cy="185075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7403" extrusionOk="0">
                    <a:moveTo>
                      <a:pt x="571" y="0"/>
                    </a:moveTo>
                    <a:lnTo>
                      <a:pt x="0" y="438"/>
                    </a:lnTo>
                    <a:lnTo>
                      <a:pt x="1218" y="7402"/>
                    </a:lnTo>
                    <a:lnTo>
                      <a:pt x="1808" y="6394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26"/>
              <p:cNvSpPr/>
              <p:nvPr/>
            </p:nvSpPr>
            <p:spPr>
              <a:xfrm>
                <a:off x="-1382150" y="-1190775"/>
                <a:ext cx="126575" cy="37155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14862" extrusionOk="0">
                    <a:moveTo>
                      <a:pt x="4548" y="0"/>
                    </a:moveTo>
                    <a:lnTo>
                      <a:pt x="1732" y="1694"/>
                    </a:lnTo>
                    <a:lnTo>
                      <a:pt x="0" y="14862"/>
                    </a:lnTo>
                    <a:lnTo>
                      <a:pt x="5062" y="9971"/>
                    </a:lnTo>
                    <a:lnTo>
                      <a:pt x="5005" y="8792"/>
                    </a:lnTo>
                    <a:lnTo>
                      <a:pt x="4891" y="6013"/>
                    </a:lnTo>
                    <a:lnTo>
                      <a:pt x="4720" y="2702"/>
                    </a:lnTo>
                    <a:lnTo>
                      <a:pt x="4643" y="1218"/>
                    </a:lnTo>
                    <a:lnTo>
                      <a:pt x="4548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26"/>
              <p:cNvSpPr/>
              <p:nvPr/>
            </p:nvSpPr>
            <p:spPr>
              <a:xfrm>
                <a:off x="-1716600" y="-791650"/>
                <a:ext cx="93275" cy="199350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7974" extrusionOk="0">
                    <a:moveTo>
                      <a:pt x="362" y="1"/>
                    </a:moveTo>
                    <a:lnTo>
                      <a:pt x="1" y="3007"/>
                    </a:lnTo>
                    <a:lnTo>
                      <a:pt x="324" y="3616"/>
                    </a:lnTo>
                    <a:lnTo>
                      <a:pt x="1124" y="5062"/>
                    </a:lnTo>
                    <a:lnTo>
                      <a:pt x="1580" y="5919"/>
                    </a:lnTo>
                    <a:lnTo>
                      <a:pt x="2075" y="6718"/>
                    </a:lnTo>
                    <a:lnTo>
                      <a:pt x="2532" y="7441"/>
                    </a:lnTo>
                    <a:lnTo>
                      <a:pt x="2722" y="7727"/>
                    </a:lnTo>
                    <a:lnTo>
                      <a:pt x="2912" y="7974"/>
                    </a:lnTo>
                    <a:lnTo>
                      <a:pt x="3731" y="2741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26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  <a:close/>
                  </a:path>
                </a:pathLst>
              </a:custGeom>
              <a:solidFill>
                <a:srgbClr val="9B9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26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fill="none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1" y="3350"/>
                    </a:ln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26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D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26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fill="none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343" y="36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26"/>
              <p:cNvSpPr/>
              <p:nvPr/>
            </p:nvSpPr>
            <p:spPr>
              <a:xfrm>
                <a:off x="-1839800" y="212150"/>
                <a:ext cx="2821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11285" h="7993" extrusionOk="0">
                    <a:moveTo>
                      <a:pt x="0" y="0"/>
                    </a:moveTo>
                    <a:lnTo>
                      <a:pt x="114" y="552"/>
                    </a:lnTo>
                    <a:lnTo>
                      <a:pt x="248" y="1161"/>
                    </a:lnTo>
                    <a:lnTo>
                      <a:pt x="457" y="1941"/>
                    </a:lnTo>
                    <a:lnTo>
                      <a:pt x="723" y="2855"/>
                    </a:lnTo>
                    <a:lnTo>
                      <a:pt x="876" y="3331"/>
                    </a:lnTo>
                    <a:lnTo>
                      <a:pt x="1047" y="3825"/>
                    </a:lnTo>
                    <a:lnTo>
                      <a:pt x="1237" y="4320"/>
                    </a:lnTo>
                    <a:lnTo>
                      <a:pt x="1446" y="4834"/>
                    </a:lnTo>
                    <a:lnTo>
                      <a:pt x="1675" y="5329"/>
                    </a:lnTo>
                    <a:lnTo>
                      <a:pt x="1922" y="5823"/>
                    </a:lnTo>
                    <a:lnTo>
                      <a:pt x="11285" y="7993"/>
                    </a:lnTo>
                    <a:lnTo>
                      <a:pt x="9705" y="3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26"/>
              <p:cNvSpPr/>
              <p:nvPr/>
            </p:nvSpPr>
            <p:spPr>
              <a:xfrm>
                <a:off x="-1861700" y="87025"/>
                <a:ext cx="21362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4245" extrusionOk="0">
                    <a:moveTo>
                      <a:pt x="1" y="1"/>
                    </a:moveTo>
                    <a:lnTo>
                      <a:pt x="210" y="1314"/>
                    </a:lnTo>
                    <a:lnTo>
                      <a:pt x="8545" y="4244"/>
                    </a:lnTo>
                    <a:lnTo>
                      <a:pt x="8545" y="352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39" name="Google Shape;2639;p26"/>
          <p:cNvGrpSpPr/>
          <p:nvPr/>
        </p:nvGrpSpPr>
        <p:grpSpPr>
          <a:xfrm>
            <a:off x="1034247" y="3309769"/>
            <a:ext cx="389725" cy="458724"/>
            <a:chOff x="5591925" y="2896100"/>
            <a:chExt cx="511450" cy="602000"/>
          </a:xfrm>
        </p:grpSpPr>
        <p:sp>
          <p:nvSpPr>
            <p:cNvPr id="2640" name="Google Shape;2640;p26"/>
            <p:cNvSpPr/>
            <p:nvPr/>
          </p:nvSpPr>
          <p:spPr>
            <a:xfrm>
              <a:off x="5642550" y="2981325"/>
              <a:ext cx="399550" cy="516775"/>
            </a:xfrm>
            <a:custGeom>
              <a:avLst/>
              <a:gdLst/>
              <a:ahLst/>
              <a:cxnLst/>
              <a:rect l="l" t="t" r="r" b="b"/>
              <a:pathLst>
                <a:path w="15982" h="20671" extrusionOk="0">
                  <a:moveTo>
                    <a:pt x="2664" y="20244"/>
                  </a:moveTo>
                  <a:lnTo>
                    <a:pt x="0" y="1"/>
                  </a:lnTo>
                  <a:lnTo>
                    <a:pt x="15982" y="1"/>
                  </a:lnTo>
                  <a:lnTo>
                    <a:pt x="14383" y="20670"/>
                  </a:lnTo>
                  <a:lnTo>
                    <a:pt x="2664" y="2024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26"/>
            <p:cNvSpPr/>
            <p:nvPr/>
          </p:nvSpPr>
          <p:spPr>
            <a:xfrm>
              <a:off x="5642550" y="2981325"/>
              <a:ext cx="399550" cy="516775"/>
            </a:xfrm>
            <a:custGeom>
              <a:avLst/>
              <a:gdLst/>
              <a:ahLst/>
              <a:cxnLst/>
              <a:rect l="l" t="t" r="r" b="b"/>
              <a:pathLst>
                <a:path w="15982" h="20671" fill="none" extrusionOk="0">
                  <a:moveTo>
                    <a:pt x="2664" y="20244"/>
                  </a:moveTo>
                  <a:lnTo>
                    <a:pt x="0" y="1"/>
                  </a:lnTo>
                  <a:lnTo>
                    <a:pt x="15982" y="1"/>
                  </a:lnTo>
                  <a:lnTo>
                    <a:pt x="14383" y="20670"/>
                  </a:lnTo>
                  <a:lnTo>
                    <a:pt x="2664" y="202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26"/>
            <p:cNvSpPr/>
            <p:nvPr/>
          </p:nvSpPr>
          <p:spPr>
            <a:xfrm>
              <a:off x="5591925" y="2896100"/>
              <a:ext cx="511450" cy="114550"/>
            </a:xfrm>
            <a:custGeom>
              <a:avLst/>
              <a:gdLst/>
              <a:ahLst/>
              <a:cxnLst/>
              <a:rect l="l" t="t" r="r" b="b"/>
              <a:pathLst>
                <a:path w="20458" h="4582" extrusionOk="0">
                  <a:moveTo>
                    <a:pt x="2025" y="0"/>
                  </a:moveTo>
                  <a:lnTo>
                    <a:pt x="1705" y="2877"/>
                  </a:lnTo>
                  <a:lnTo>
                    <a:pt x="1" y="2877"/>
                  </a:lnTo>
                  <a:lnTo>
                    <a:pt x="853" y="4582"/>
                  </a:lnTo>
                  <a:lnTo>
                    <a:pt x="19818" y="4582"/>
                  </a:lnTo>
                  <a:lnTo>
                    <a:pt x="20457" y="2344"/>
                  </a:lnTo>
                  <a:lnTo>
                    <a:pt x="18965" y="2344"/>
                  </a:lnTo>
                  <a:lnTo>
                    <a:pt x="18965" y="746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26"/>
            <p:cNvSpPr/>
            <p:nvPr/>
          </p:nvSpPr>
          <p:spPr>
            <a:xfrm>
              <a:off x="5591925" y="2896100"/>
              <a:ext cx="511450" cy="114550"/>
            </a:xfrm>
            <a:custGeom>
              <a:avLst/>
              <a:gdLst/>
              <a:ahLst/>
              <a:cxnLst/>
              <a:rect l="l" t="t" r="r" b="b"/>
              <a:pathLst>
                <a:path w="20458" h="4582" fill="none" extrusionOk="0">
                  <a:moveTo>
                    <a:pt x="853" y="4582"/>
                  </a:moveTo>
                  <a:lnTo>
                    <a:pt x="19818" y="4582"/>
                  </a:lnTo>
                  <a:lnTo>
                    <a:pt x="20457" y="2344"/>
                  </a:lnTo>
                  <a:lnTo>
                    <a:pt x="18965" y="2344"/>
                  </a:lnTo>
                  <a:lnTo>
                    <a:pt x="18965" y="746"/>
                  </a:lnTo>
                  <a:lnTo>
                    <a:pt x="2025" y="0"/>
                  </a:lnTo>
                  <a:lnTo>
                    <a:pt x="1705" y="2877"/>
                  </a:lnTo>
                  <a:lnTo>
                    <a:pt x="1" y="2877"/>
                  </a:lnTo>
                  <a:lnTo>
                    <a:pt x="853" y="45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26"/>
            <p:cNvSpPr/>
            <p:nvPr/>
          </p:nvSpPr>
          <p:spPr>
            <a:xfrm>
              <a:off x="5650525" y="3055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B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26"/>
            <p:cNvSpPr/>
            <p:nvPr/>
          </p:nvSpPr>
          <p:spPr>
            <a:xfrm>
              <a:off x="5650525" y="3055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26"/>
            <p:cNvSpPr/>
            <p:nvPr/>
          </p:nvSpPr>
          <p:spPr>
            <a:xfrm>
              <a:off x="5647875" y="3010625"/>
              <a:ext cx="391575" cy="45300"/>
            </a:xfrm>
            <a:custGeom>
              <a:avLst/>
              <a:gdLst/>
              <a:ahLst/>
              <a:cxnLst/>
              <a:rect l="l" t="t" r="r" b="b"/>
              <a:pathLst>
                <a:path w="15663" h="1812" extrusionOk="0">
                  <a:moveTo>
                    <a:pt x="0" y="1"/>
                  </a:moveTo>
                  <a:lnTo>
                    <a:pt x="107" y="1812"/>
                  </a:lnTo>
                  <a:lnTo>
                    <a:pt x="852" y="1705"/>
                  </a:lnTo>
                  <a:lnTo>
                    <a:pt x="2877" y="1386"/>
                  </a:lnTo>
                  <a:lnTo>
                    <a:pt x="5860" y="1066"/>
                  </a:lnTo>
                  <a:lnTo>
                    <a:pt x="7671" y="960"/>
                  </a:lnTo>
                  <a:lnTo>
                    <a:pt x="9589" y="960"/>
                  </a:lnTo>
                  <a:lnTo>
                    <a:pt x="12466" y="1066"/>
                  </a:lnTo>
                  <a:lnTo>
                    <a:pt x="15555" y="1386"/>
                  </a:lnTo>
                  <a:lnTo>
                    <a:pt x="15662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26"/>
            <p:cNvSpPr/>
            <p:nvPr/>
          </p:nvSpPr>
          <p:spPr>
            <a:xfrm>
              <a:off x="5647875" y="3010625"/>
              <a:ext cx="391575" cy="45300"/>
            </a:xfrm>
            <a:custGeom>
              <a:avLst/>
              <a:gdLst/>
              <a:ahLst/>
              <a:cxnLst/>
              <a:rect l="l" t="t" r="r" b="b"/>
              <a:pathLst>
                <a:path w="15663" h="1812" fill="none" extrusionOk="0">
                  <a:moveTo>
                    <a:pt x="15662" y="1"/>
                  </a:moveTo>
                  <a:lnTo>
                    <a:pt x="0" y="1"/>
                  </a:lnTo>
                  <a:lnTo>
                    <a:pt x="107" y="1812"/>
                  </a:lnTo>
                  <a:lnTo>
                    <a:pt x="107" y="1812"/>
                  </a:lnTo>
                  <a:lnTo>
                    <a:pt x="107" y="1812"/>
                  </a:lnTo>
                  <a:lnTo>
                    <a:pt x="852" y="1705"/>
                  </a:lnTo>
                  <a:lnTo>
                    <a:pt x="2877" y="1386"/>
                  </a:lnTo>
                  <a:lnTo>
                    <a:pt x="5860" y="1066"/>
                  </a:lnTo>
                  <a:lnTo>
                    <a:pt x="7671" y="960"/>
                  </a:lnTo>
                  <a:lnTo>
                    <a:pt x="9589" y="960"/>
                  </a:lnTo>
                  <a:lnTo>
                    <a:pt x="9589" y="960"/>
                  </a:lnTo>
                  <a:lnTo>
                    <a:pt x="12466" y="1066"/>
                  </a:lnTo>
                  <a:lnTo>
                    <a:pt x="15555" y="1386"/>
                  </a:lnTo>
                  <a:lnTo>
                    <a:pt x="156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26"/>
            <p:cNvSpPr/>
            <p:nvPr/>
          </p:nvSpPr>
          <p:spPr>
            <a:xfrm>
              <a:off x="5679825" y="2968025"/>
              <a:ext cx="47975" cy="42625"/>
            </a:xfrm>
            <a:custGeom>
              <a:avLst/>
              <a:gdLst/>
              <a:ahLst/>
              <a:cxnLst/>
              <a:rect l="l" t="t" r="r" b="b"/>
              <a:pathLst>
                <a:path w="1919" h="1705" extrusionOk="0">
                  <a:moveTo>
                    <a:pt x="1" y="0"/>
                  </a:moveTo>
                  <a:lnTo>
                    <a:pt x="1" y="1705"/>
                  </a:lnTo>
                  <a:lnTo>
                    <a:pt x="1918" y="1705"/>
                  </a:lnTo>
                  <a:lnTo>
                    <a:pt x="1918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26"/>
            <p:cNvSpPr/>
            <p:nvPr/>
          </p:nvSpPr>
          <p:spPr>
            <a:xfrm>
              <a:off x="5679825" y="2968025"/>
              <a:ext cx="47975" cy="42625"/>
            </a:xfrm>
            <a:custGeom>
              <a:avLst/>
              <a:gdLst/>
              <a:ahLst/>
              <a:cxnLst/>
              <a:rect l="l" t="t" r="r" b="b"/>
              <a:pathLst>
                <a:path w="1919" h="1705" fill="none" extrusionOk="0">
                  <a:moveTo>
                    <a:pt x="1918" y="0"/>
                  </a:moveTo>
                  <a:lnTo>
                    <a:pt x="1" y="0"/>
                  </a:lnTo>
                  <a:lnTo>
                    <a:pt x="1" y="1705"/>
                  </a:lnTo>
                  <a:lnTo>
                    <a:pt x="1918" y="1705"/>
                  </a:lnTo>
                  <a:lnTo>
                    <a:pt x="1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26"/>
            <p:cNvSpPr/>
            <p:nvPr/>
          </p:nvSpPr>
          <p:spPr>
            <a:xfrm>
              <a:off x="5719775" y="2898750"/>
              <a:ext cx="55975" cy="61300"/>
            </a:xfrm>
            <a:custGeom>
              <a:avLst/>
              <a:gdLst/>
              <a:ahLst/>
              <a:cxnLst/>
              <a:rect l="l" t="t" r="r" b="b"/>
              <a:pathLst>
                <a:path w="2239" h="2452" extrusionOk="0">
                  <a:moveTo>
                    <a:pt x="320" y="1"/>
                  </a:moveTo>
                  <a:lnTo>
                    <a:pt x="1" y="2451"/>
                  </a:lnTo>
                  <a:lnTo>
                    <a:pt x="2025" y="2451"/>
                  </a:lnTo>
                  <a:lnTo>
                    <a:pt x="2238" y="107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6"/>
            <p:cNvSpPr/>
            <p:nvPr/>
          </p:nvSpPr>
          <p:spPr>
            <a:xfrm>
              <a:off x="5719775" y="2898750"/>
              <a:ext cx="55975" cy="61300"/>
            </a:xfrm>
            <a:custGeom>
              <a:avLst/>
              <a:gdLst/>
              <a:ahLst/>
              <a:cxnLst/>
              <a:rect l="l" t="t" r="r" b="b"/>
              <a:pathLst>
                <a:path w="2239" h="2452" fill="none" extrusionOk="0">
                  <a:moveTo>
                    <a:pt x="320" y="1"/>
                  </a:moveTo>
                  <a:lnTo>
                    <a:pt x="1" y="2451"/>
                  </a:lnTo>
                  <a:lnTo>
                    <a:pt x="2025" y="2451"/>
                  </a:lnTo>
                  <a:lnTo>
                    <a:pt x="2238" y="107"/>
                  </a:lnTo>
                  <a:lnTo>
                    <a:pt x="3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26"/>
            <p:cNvSpPr/>
            <p:nvPr/>
          </p:nvSpPr>
          <p:spPr>
            <a:xfrm>
              <a:off x="5781050" y="3130500"/>
              <a:ext cx="149175" cy="191800"/>
            </a:xfrm>
            <a:custGeom>
              <a:avLst/>
              <a:gdLst/>
              <a:ahLst/>
              <a:cxnLst/>
              <a:rect l="l" t="t" r="r" b="b"/>
              <a:pathLst>
                <a:path w="5967" h="7672" extrusionOk="0">
                  <a:moveTo>
                    <a:pt x="2025" y="0"/>
                  </a:moveTo>
                  <a:lnTo>
                    <a:pt x="1172" y="746"/>
                  </a:lnTo>
                  <a:lnTo>
                    <a:pt x="640" y="1492"/>
                  </a:lnTo>
                  <a:lnTo>
                    <a:pt x="213" y="2131"/>
                  </a:lnTo>
                  <a:lnTo>
                    <a:pt x="0" y="2877"/>
                  </a:lnTo>
                  <a:lnTo>
                    <a:pt x="0" y="3516"/>
                  </a:lnTo>
                  <a:lnTo>
                    <a:pt x="0" y="4155"/>
                  </a:lnTo>
                  <a:lnTo>
                    <a:pt x="213" y="4795"/>
                  </a:lnTo>
                  <a:lnTo>
                    <a:pt x="426" y="5327"/>
                  </a:lnTo>
                  <a:lnTo>
                    <a:pt x="1066" y="6286"/>
                  </a:lnTo>
                  <a:lnTo>
                    <a:pt x="1812" y="7032"/>
                  </a:lnTo>
                  <a:lnTo>
                    <a:pt x="2557" y="7671"/>
                  </a:lnTo>
                  <a:lnTo>
                    <a:pt x="3836" y="6926"/>
                  </a:lnTo>
                  <a:lnTo>
                    <a:pt x="4795" y="6180"/>
                  </a:lnTo>
                  <a:lnTo>
                    <a:pt x="5434" y="5434"/>
                  </a:lnTo>
                  <a:lnTo>
                    <a:pt x="5754" y="4688"/>
                  </a:lnTo>
                  <a:lnTo>
                    <a:pt x="5967" y="4049"/>
                  </a:lnTo>
                  <a:lnTo>
                    <a:pt x="5860" y="3410"/>
                  </a:lnTo>
                  <a:lnTo>
                    <a:pt x="5647" y="2770"/>
                  </a:lnTo>
                  <a:lnTo>
                    <a:pt x="5221" y="2238"/>
                  </a:lnTo>
                  <a:lnTo>
                    <a:pt x="4795" y="1705"/>
                  </a:lnTo>
                  <a:lnTo>
                    <a:pt x="4262" y="1279"/>
                  </a:lnTo>
                  <a:lnTo>
                    <a:pt x="3197" y="639"/>
                  </a:lnTo>
                  <a:lnTo>
                    <a:pt x="2344" y="213"/>
                  </a:lnTo>
                  <a:lnTo>
                    <a:pt x="2025" y="0"/>
                  </a:lnTo>
                  <a:lnTo>
                    <a:pt x="1918" y="746"/>
                  </a:lnTo>
                  <a:lnTo>
                    <a:pt x="1918" y="1385"/>
                  </a:lnTo>
                  <a:lnTo>
                    <a:pt x="2025" y="1918"/>
                  </a:lnTo>
                  <a:lnTo>
                    <a:pt x="2344" y="2344"/>
                  </a:lnTo>
                  <a:lnTo>
                    <a:pt x="2877" y="3197"/>
                  </a:lnTo>
                  <a:lnTo>
                    <a:pt x="3303" y="3729"/>
                  </a:lnTo>
                  <a:lnTo>
                    <a:pt x="3623" y="4368"/>
                  </a:lnTo>
                  <a:lnTo>
                    <a:pt x="3729" y="5008"/>
                  </a:lnTo>
                  <a:lnTo>
                    <a:pt x="3729" y="5540"/>
                  </a:lnTo>
                  <a:lnTo>
                    <a:pt x="3623" y="6073"/>
                  </a:lnTo>
                  <a:lnTo>
                    <a:pt x="3410" y="6606"/>
                  </a:lnTo>
                  <a:lnTo>
                    <a:pt x="2877" y="7352"/>
                  </a:lnTo>
                  <a:lnTo>
                    <a:pt x="2984" y="6926"/>
                  </a:lnTo>
                  <a:lnTo>
                    <a:pt x="3197" y="6499"/>
                  </a:lnTo>
                  <a:lnTo>
                    <a:pt x="3197" y="5967"/>
                  </a:lnTo>
                  <a:lnTo>
                    <a:pt x="3197" y="5327"/>
                  </a:lnTo>
                  <a:lnTo>
                    <a:pt x="2984" y="4582"/>
                  </a:lnTo>
                  <a:lnTo>
                    <a:pt x="2557" y="3836"/>
                  </a:lnTo>
                  <a:lnTo>
                    <a:pt x="2131" y="3090"/>
                  </a:lnTo>
                  <a:lnTo>
                    <a:pt x="1812" y="2451"/>
                  </a:lnTo>
                  <a:lnTo>
                    <a:pt x="1705" y="1811"/>
                  </a:lnTo>
                  <a:lnTo>
                    <a:pt x="1705" y="1172"/>
                  </a:lnTo>
                  <a:lnTo>
                    <a:pt x="1812" y="746"/>
                  </a:lnTo>
                  <a:lnTo>
                    <a:pt x="1812" y="426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26"/>
            <p:cNvSpPr/>
            <p:nvPr/>
          </p:nvSpPr>
          <p:spPr>
            <a:xfrm>
              <a:off x="5591925" y="2954700"/>
              <a:ext cx="474150" cy="13350"/>
            </a:xfrm>
            <a:custGeom>
              <a:avLst/>
              <a:gdLst/>
              <a:ahLst/>
              <a:cxnLst/>
              <a:rect l="l" t="t" r="r" b="b"/>
              <a:pathLst>
                <a:path w="18966" h="534" extrusionOk="0">
                  <a:moveTo>
                    <a:pt x="1705" y="0"/>
                  </a:moveTo>
                  <a:lnTo>
                    <a:pt x="1" y="533"/>
                  </a:lnTo>
                  <a:lnTo>
                    <a:pt x="18965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4" name="Google Shape;2654;p26"/>
          <p:cNvGrpSpPr/>
          <p:nvPr/>
        </p:nvGrpSpPr>
        <p:grpSpPr>
          <a:xfrm flipH="1">
            <a:off x="152400" y="3758975"/>
            <a:ext cx="1641025" cy="1309900"/>
            <a:chOff x="8060675" y="3682775"/>
            <a:chExt cx="1641025" cy="1309900"/>
          </a:xfrm>
        </p:grpSpPr>
        <p:sp>
          <p:nvSpPr>
            <p:cNvPr id="2655" name="Google Shape;2655;p26"/>
            <p:cNvSpPr/>
            <p:nvPr/>
          </p:nvSpPr>
          <p:spPr>
            <a:xfrm>
              <a:off x="8060675" y="4816275"/>
              <a:ext cx="1641000" cy="1764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56" name="Google Shape;2656;p26"/>
            <p:cNvGrpSpPr/>
            <p:nvPr/>
          </p:nvGrpSpPr>
          <p:grpSpPr>
            <a:xfrm flipH="1">
              <a:off x="8215400" y="3682775"/>
              <a:ext cx="1486300" cy="1222600"/>
              <a:chOff x="756775" y="2990550"/>
              <a:chExt cx="1486300" cy="1222600"/>
            </a:xfrm>
          </p:grpSpPr>
          <p:sp>
            <p:nvSpPr>
              <p:cNvPr id="2657" name="Google Shape;2657;p26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extrusionOk="0">
                    <a:moveTo>
                      <a:pt x="1705" y="0"/>
                    </a:moveTo>
                    <a:lnTo>
                      <a:pt x="1" y="4369"/>
                    </a:lnTo>
                    <a:lnTo>
                      <a:pt x="20351" y="4369"/>
                    </a:lnTo>
                    <a:lnTo>
                      <a:pt x="2237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26"/>
              <p:cNvSpPr/>
              <p:nvPr/>
            </p:nvSpPr>
            <p:spPr>
              <a:xfrm flipH="1">
                <a:off x="1505250" y="4103925"/>
                <a:ext cx="5300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1203" h="4369" extrusionOk="0">
                    <a:moveTo>
                      <a:pt x="533" y="0"/>
                    </a:moveTo>
                    <a:lnTo>
                      <a:pt x="1" y="1172"/>
                    </a:lnTo>
                    <a:lnTo>
                      <a:pt x="19179" y="4369"/>
                    </a:lnTo>
                    <a:lnTo>
                      <a:pt x="21203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26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extrusionOk="0">
                    <a:moveTo>
                      <a:pt x="1705" y="0"/>
                    </a:moveTo>
                    <a:lnTo>
                      <a:pt x="1" y="4369"/>
                    </a:lnTo>
                    <a:lnTo>
                      <a:pt x="20351" y="4369"/>
                    </a:lnTo>
                    <a:lnTo>
                      <a:pt x="22375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26"/>
              <p:cNvSpPr/>
              <p:nvPr/>
            </p:nvSpPr>
            <p:spPr>
              <a:xfrm flipH="1">
                <a:off x="1188275" y="2990550"/>
                <a:ext cx="1022850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40914" h="48904" extrusionOk="0">
                    <a:moveTo>
                      <a:pt x="40914" y="0"/>
                    </a:moveTo>
                    <a:lnTo>
                      <a:pt x="1" y="533"/>
                    </a:lnTo>
                    <a:lnTo>
                      <a:pt x="3517" y="48904"/>
                    </a:lnTo>
                    <a:lnTo>
                      <a:pt x="5861" y="48904"/>
                    </a:lnTo>
                    <a:lnTo>
                      <a:pt x="7565" y="44535"/>
                    </a:lnTo>
                    <a:lnTo>
                      <a:pt x="36758" y="44535"/>
                    </a:lnTo>
                    <a:lnTo>
                      <a:pt x="38037" y="48904"/>
                    </a:lnTo>
                    <a:lnTo>
                      <a:pt x="40061" y="48904"/>
                    </a:lnTo>
                    <a:lnTo>
                      <a:pt x="4091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26"/>
              <p:cNvSpPr/>
              <p:nvPr/>
            </p:nvSpPr>
            <p:spPr>
              <a:xfrm flipH="1">
                <a:off x="1188275" y="2990550"/>
                <a:ext cx="1022850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40914" h="48904" fill="none" extrusionOk="0">
                    <a:moveTo>
                      <a:pt x="3517" y="48904"/>
                    </a:moveTo>
                    <a:lnTo>
                      <a:pt x="1" y="533"/>
                    </a:lnTo>
                    <a:lnTo>
                      <a:pt x="40914" y="0"/>
                    </a:lnTo>
                    <a:lnTo>
                      <a:pt x="40061" y="48904"/>
                    </a:lnTo>
                    <a:lnTo>
                      <a:pt x="38037" y="48904"/>
                    </a:lnTo>
                    <a:lnTo>
                      <a:pt x="36758" y="44535"/>
                    </a:lnTo>
                    <a:lnTo>
                      <a:pt x="7565" y="44535"/>
                    </a:lnTo>
                    <a:lnTo>
                      <a:pt x="5861" y="48904"/>
                    </a:lnTo>
                    <a:lnTo>
                      <a:pt x="3517" y="4890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26"/>
              <p:cNvSpPr/>
              <p:nvPr/>
            </p:nvSpPr>
            <p:spPr>
              <a:xfrm flipH="1">
                <a:off x="756775" y="2990550"/>
                <a:ext cx="452825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18113" h="48904" extrusionOk="0">
                    <a:moveTo>
                      <a:pt x="853" y="0"/>
                    </a:moveTo>
                    <a:lnTo>
                      <a:pt x="0" y="48904"/>
                    </a:lnTo>
                    <a:lnTo>
                      <a:pt x="14703" y="48904"/>
                    </a:lnTo>
                    <a:lnTo>
                      <a:pt x="18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26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fill="none" extrusionOk="0">
                    <a:moveTo>
                      <a:pt x="1" y="4369"/>
                    </a:moveTo>
                    <a:lnTo>
                      <a:pt x="20351" y="4369"/>
                    </a:lnTo>
                    <a:lnTo>
                      <a:pt x="22375" y="0"/>
                    </a:lnTo>
                    <a:lnTo>
                      <a:pt x="1705" y="0"/>
                    </a:lnTo>
                    <a:lnTo>
                      <a:pt x="1" y="436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26"/>
              <p:cNvSpPr/>
              <p:nvPr/>
            </p:nvSpPr>
            <p:spPr>
              <a:xfrm flipH="1">
                <a:off x="1505250" y="4103925"/>
                <a:ext cx="5300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1203" h="4369" fill="none" extrusionOk="0">
                    <a:moveTo>
                      <a:pt x="21203" y="0"/>
                    </a:moveTo>
                    <a:lnTo>
                      <a:pt x="533" y="0"/>
                    </a:lnTo>
                    <a:lnTo>
                      <a:pt x="1" y="1172"/>
                    </a:lnTo>
                    <a:lnTo>
                      <a:pt x="19179" y="4369"/>
                    </a:lnTo>
                    <a:lnTo>
                      <a:pt x="2120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26"/>
              <p:cNvSpPr/>
              <p:nvPr/>
            </p:nvSpPr>
            <p:spPr>
              <a:xfrm flipH="1">
                <a:off x="1230900" y="3017175"/>
                <a:ext cx="58625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40807" extrusionOk="0">
                    <a:moveTo>
                      <a:pt x="534" y="1"/>
                    </a:moveTo>
                    <a:lnTo>
                      <a:pt x="1" y="40807"/>
                    </a:lnTo>
                    <a:lnTo>
                      <a:pt x="1066" y="40807"/>
                    </a:lnTo>
                    <a:lnTo>
                      <a:pt x="234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26"/>
              <p:cNvSpPr/>
              <p:nvPr/>
            </p:nvSpPr>
            <p:spPr>
              <a:xfrm flipH="1">
                <a:off x="1230900" y="3017175"/>
                <a:ext cx="58625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40807" fill="none" extrusionOk="0">
                    <a:moveTo>
                      <a:pt x="1" y="40807"/>
                    </a:moveTo>
                    <a:lnTo>
                      <a:pt x="534" y="1"/>
                    </a:lnTo>
                    <a:lnTo>
                      <a:pt x="2345" y="1"/>
                    </a:lnTo>
                    <a:lnTo>
                      <a:pt x="1066" y="40807"/>
                    </a:lnTo>
                    <a:lnTo>
                      <a:pt x="1" y="4080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26"/>
              <p:cNvSpPr/>
              <p:nvPr/>
            </p:nvSpPr>
            <p:spPr>
              <a:xfrm flipH="1">
                <a:off x="1276175" y="3017175"/>
                <a:ext cx="966900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38676" h="40807" extrusionOk="0">
                    <a:moveTo>
                      <a:pt x="38676" y="1"/>
                    </a:moveTo>
                    <a:lnTo>
                      <a:pt x="0" y="960"/>
                    </a:lnTo>
                    <a:lnTo>
                      <a:pt x="2131" y="40807"/>
                    </a:lnTo>
                    <a:lnTo>
                      <a:pt x="38143" y="40807"/>
                    </a:lnTo>
                    <a:lnTo>
                      <a:pt x="3867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26"/>
              <p:cNvSpPr/>
              <p:nvPr/>
            </p:nvSpPr>
            <p:spPr>
              <a:xfrm flipH="1">
                <a:off x="1276175" y="3017175"/>
                <a:ext cx="966900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38676" h="40807" fill="none" extrusionOk="0">
                    <a:moveTo>
                      <a:pt x="38676" y="1"/>
                    </a:moveTo>
                    <a:lnTo>
                      <a:pt x="0" y="960"/>
                    </a:lnTo>
                    <a:lnTo>
                      <a:pt x="2131" y="40807"/>
                    </a:lnTo>
                    <a:lnTo>
                      <a:pt x="38143" y="40807"/>
                    </a:lnTo>
                    <a:lnTo>
                      <a:pt x="38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26"/>
              <p:cNvSpPr/>
              <p:nvPr/>
            </p:nvSpPr>
            <p:spPr>
              <a:xfrm flipH="1">
                <a:off x="1284150" y="3747000"/>
                <a:ext cx="9216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36866" h="321" extrusionOk="0">
                    <a:moveTo>
                      <a:pt x="1" y="1"/>
                    </a:moveTo>
                    <a:lnTo>
                      <a:pt x="1" y="107"/>
                    </a:lnTo>
                    <a:lnTo>
                      <a:pt x="36758" y="320"/>
                    </a:lnTo>
                    <a:lnTo>
                      <a:pt x="36865" y="10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A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26"/>
              <p:cNvSpPr/>
              <p:nvPr/>
            </p:nvSpPr>
            <p:spPr>
              <a:xfrm flipH="1">
                <a:off x="1278825" y="3320825"/>
                <a:ext cx="9509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38037" h="1493" extrusionOk="0">
                    <a:moveTo>
                      <a:pt x="38036" y="1"/>
                    </a:moveTo>
                    <a:lnTo>
                      <a:pt x="0" y="1279"/>
                    </a:lnTo>
                    <a:lnTo>
                      <a:pt x="0" y="1492"/>
                    </a:lnTo>
                    <a:lnTo>
                      <a:pt x="38036" y="533"/>
                    </a:lnTo>
                    <a:lnTo>
                      <a:pt x="38036" y="1"/>
                    </a:lnTo>
                    <a:close/>
                  </a:path>
                </a:pathLst>
              </a:custGeom>
              <a:solidFill>
                <a:srgbClr val="EA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26"/>
              <p:cNvSpPr/>
              <p:nvPr/>
            </p:nvSpPr>
            <p:spPr>
              <a:xfrm flipH="1">
                <a:off x="2133850" y="4037325"/>
                <a:ext cx="26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73" extrusionOk="0">
                    <a:moveTo>
                      <a:pt x="0" y="1"/>
                    </a:moveTo>
                    <a:lnTo>
                      <a:pt x="107" y="117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CAB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26"/>
              <p:cNvSpPr/>
              <p:nvPr/>
            </p:nvSpPr>
            <p:spPr>
              <a:xfrm flipH="1">
                <a:off x="2133850" y="4037325"/>
                <a:ext cx="26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73" fill="none" extrusionOk="0">
                    <a:moveTo>
                      <a:pt x="107" y="1"/>
                    </a:moveTo>
                    <a:lnTo>
                      <a:pt x="0" y="1"/>
                    </a:lnTo>
                    <a:lnTo>
                      <a:pt x="107" y="1173"/>
                    </a:lnTo>
                    <a:lnTo>
                      <a:pt x="107" y="1173"/>
                    </a:lnTo>
                    <a:lnTo>
                      <a:pt x="1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26"/>
              <p:cNvSpPr/>
              <p:nvPr/>
            </p:nvSpPr>
            <p:spPr>
              <a:xfrm flipH="1">
                <a:off x="1260200" y="4037325"/>
                <a:ext cx="873675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34947" h="1813" extrusionOk="0">
                    <a:moveTo>
                      <a:pt x="1" y="1"/>
                    </a:moveTo>
                    <a:lnTo>
                      <a:pt x="1" y="1173"/>
                    </a:lnTo>
                    <a:lnTo>
                      <a:pt x="34947" y="1812"/>
                    </a:lnTo>
                    <a:lnTo>
                      <a:pt x="34840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26"/>
              <p:cNvSpPr/>
              <p:nvPr/>
            </p:nvSpPr>
            <p:spPr>
              <a:xfrm flipH="1">
                <a:off x="1289500" y="4037325"/>
                <a:ext cx="8470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" extrusionOk="0">
                    <a:moveTo>
                      <a:pt x="33881" y="1"/>
                    </a:moveTo>
                    <a:lnTo>
                      <a:pt x="0" y="1"/>
                    </a:lnTo>
                    <a:lnTo>
                      <a:pt x="107" y="1"/>
                    </a:lnTo>
                    <a:lnTo>
                      <a:pt x="33881" y="1"/>
                    </a:lnTo>
                    <a:close/>
                  </a:path>
                </a:pathLst>
              </a:custGeom>
              <a:solidFill>
                <a:srgbClr val="EC9B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26"/>
              <p:cNvSpPr/>
              <p:nvPr/>
            </p:nvSpPr>
            <p:spPr>
              <a:xfrm flipH="1">
                <a:off x="1289500" y="4037325"/>
                <a:ext cx="8470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" fill="none" extrusionOk="0">
                    <a:moveTo>
                      <a:pt x="33881" y="1"/>
                    </a:moveTo>
                    <a:lnTo>
                      <a:pt x="0" y="1"/>
                    </a:lnTo>
                    <a:lnTo>
                      <a:pt x="107" y="1"/>
                    </a:lnTo>
                    <a:lnTo>
                      <a:pt x="3388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26"/>
              <p:cNvSpPr/>
              <p:nvPr/>
            </p:nvSpPr>
            <p:spPr>
              <a:xfrm flipH="1">
                <a:off x="1601125" y="34380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extrusionOk="0">
                    <a:moveTo>
                      <a:pt x="11507" y="1"/>
                    </a:moveTo>
                    <a:lnTo>
                      <a:pt x="10974" y="427"/>
                    </a:lnTo>
                    <a:lnTo>
                      <a:pt x="11507" y="2558"/>
                    </a:lnTo>
                    <a:lnTo>
                      <a:pt x="2025" y="2558"/>
                    </a:lnTo>
                    <a:lnTo>
                      <a:pt x="1492" y="1386"/>
                    </a:lnTo>
                    <a:lnTo>
                      <a:pt x="0" y="1386"/>
                    </a:lnTo>
                    <a:lnTo>
                      <a:pt x="1066" y="3943"/>
                    </a:lnTo>
                    <a:lnTo>
                      <a:pt x="12359" y="3730"/>
                    </a:lnTo>
                    <a:lnTo>
                      <a:pt x="11507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26"/>
              <p:cNvSpPr/>
              <p:nvPr/>
            </p:nvSpPr>
            <p:spPr>
              <a:xfrm flipH="1">
                <a:off x="1601125" y="34380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fill="none" extrusionOk="0">
                    <a:moveTo>
                      <a:pt x="11507" y="1"/>
                    </a:moveTo>
                    <a:lnTo>
                      <a:pt x="10974" y="427"/>
                    </a:lnTo>
                    <a:lnTo>
                      <a:pt x="11507" y="2558"/>
                    </a:lnTo>
                    <a:lnTo>
                      <a:pt x="2025" y="2558"/>
                    </a:lnTo>
                    <a:lnTo>
                      <a:pt x="1492" y="1386"/>
                    </a:lnTo>
                    <a:lnTo>
                      <a:pt x="0" y="1386"/>
                    </a:lnTo>
                    <a:lnTo>
                      <a:pt x="1066" y="3943"/>
                    </a:lnTo>
                    <a:lnTo>
                      <a:pt x="12359" y="3730"/>
                    </a:lnTo>
                    <a:lnTo>
                      <a:pt x="11507" y="1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26"/>
              <p:cNvSpPr/>
              <p:nvPr/>
            </p:nvSpPr>
            <p:spPr>
              <a:xfrm flipH="1">
                <a:off x="1651725" y="3438025"/>
                <a:ext cx="2983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386" extrusionOk="0">
                    <a:moveTo>
                      <a:pt x="11933" y="1"/>
                    </a:moveTo>
                    <a:lnTo>
                      <a:pt x="0" y="427"/>
                    </a:lnTo>
                    <a:lnTo>
                      <a:pt x="0" y="1386"/>
                    </a:lnTo>
                    <a:lnTo>
                      <a:pt x="11933" y="1386"/>
                    </a:lnTo>
                    <a:lnTo>
                      <a:pt x="11933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26"/>
              <p:cNvSpPr/>
              <p:nvPr/>
            </p:nvSpPr>
            <p:spPr>
              <a:xfrm flipH="1">
                <a:off x="1622450" y="3438025"/>
                <a:ext cx="2930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386" extrusionOk="0">
                    <a:moveTo>
                      <a:pt x="0" y="1"/>
                    </a:moveTo>
                    <a:lnTo>
                      <a:pt x="0" y="1386"/>
                    </a:lnTo>
                    <a:lnTo>
                      <a:pt x="959" y="1386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26"/>
              <p:cNvSpPr/>
              <p:nvPr/>
            </p:nvSpPr>
            <p:spPr>
              <a:xfrm flipH="1">
                <a:off x="1601125" y="31317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extrusionOk="0">
                    <a:moveTo>
                      <a:pt x="11507" y="0"/>
                    </a:moveTo>
                    <a:lnTo>
                      <a:pt x="10974" y="320"/>
                    </a:lnTo>
                    <a:lnTo>
                      <a:pt x="11507" y="2557"/>
                    </a:lnTo>
                    <a:lnTo>
                      <a:pt x="2025" y="2557"/>
                    </a:lnTo>
                    <a:lnTo>
                      <a:pt x="1492" y="1385"/>
                    </a:lnTo>
                    <a:lnTo>
                      <a:pt x="0" y="1385"/>
                    </a:lnTo>
                    <a:lnTo>
                      <a:pt x="1066" y="3942"/>
                    </a:lnTo>
                    <a:lnTo>
                      <a:pt x="12359" y="3729"/>
                    </a:lnTo>
                    <a:lnTo>
                      <a:pt x="11507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26"/>
              <p:cNvSpPr/>
              <p:nvPr/>
            </p:nvSpPr>
            <p:spPr>
              <a:xfrm flipH="1">
                <a:off x="1601125" y="31317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fill="none" extrusionOk="0">
                    <a:moveTo>
                      <a:pt x="11507" y="0"/>
                    </a:moveTo>
                    <a:lnTo>
                      <a:pt x="10974" y="320"/>
                    </a:lnTo>
                    <a:lnTo>
                      <a:pt x="11507" y="2557"/>
                    </a:lnTo>
                    <a:lnTo>
                      <a:pt x="2025" y="2557"/>
                    </a:lnTo>
                    <a:lnTo>
                      <a:pt x="1492" y="1385"/>
                    </a:lnTo>
                    <a:lnTo>
                      <a:pt x="0" y="1385"/>
                    </a:lnTo>
                    <a:lnTo>
                      <a:pt x="1066" y="3942"/>
                    </a:lnTo>
                    <a:lnTo>
                      <a:pt x="12359" y="3729"/>
                    </a:lnTo>
                    <a:lnTo>
                      <a:pt x="11507" y="0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26"/>
              <p:cNvSpPr/>
              <p:nvPr/>
            </p:nvSpPr>
            <p:spPr>
              <a:xfrm flipH="1">
                <a:off x="1651725" y="3131725"/>
                <a:ext cx="2983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386" extrusionOk="0">
                    <a:moveTo>
                      <a:pt x="11933" y="0"/>
                    </a:moveTo>
                    <a:lnTo>
                      <a:pt x="0" y="320"/>
                    </a:lnTo>
                    <a:lnTo>
                      <a:pt x="0" y="1385"/>
                    </a:lnTo>
                    <a:lnTo>
                      <a:pt x="11933" y="1385"/>
                    </a:lnTo>
                    <a:lnTo>
                      <a:pt x="11933" y="0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26"/>
              <p:cNvSpPr/>
              <p:nvPr/>
            </p:nvSpPr>
            <p:spPr>
              <a:xfrm flipH="1">
                <a:off x="1622450" y="3131725"/>
                <a:ext cx="2930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386" extrusionOk="0">
                    <a:moveTo>
                      <a:pt x="0" y="0"/>
                    </a:moveTo>
                    <a:lnTo>
                      <a:pt x="0" y="1385"/>
                    </a:lnTo>
                    <a:lnTo>
                      <a:pt x="959" y="1385"/>
                    </a:lnTo>
                    <a:lnTo>
                      <a:pt x="1172" y="0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26"/>
              <p:cNvSpPr/>
              <p:nvPr/>
            </p:nvSpPr>
            <p:spPr>
              <a:xfrm flipH="1">
                <a:off x="1579825" y="3826900"/>
                <a:ext cx="30900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4" extrusionOk="0">
                    <a:moveTo>
                      <a:pt x="11507" y="1"/>
                    </a:moveTo>
                    <a:lnTo>
                      <a:pt x="10975" y="321"/>
                    </a:lnTo>
                    <a:lnTo>
                      <a:pt x="11507" y="2451"/>
                    </a:lnTo>
                    <a:lnTo>
                      <a:pt x="2025" y="2558"/>
                    </a:lnTo>
                    <a:lnTo>
                      <a:pt x="1599" y="1279"/>
                    </a:lnTo>
                    <a:lnTo>
                      <a:pt x="1" y="1279"/>
                    </a:lnTo>
                    <a:lnTo>
                      <a:pt x="1066" y="3943"/>
                    </a:lnTo>
                    <a:lnTo>
                      <a:pt x="12360" y="3623"/>
                    </a:lnTo>
                    <a:lnTo>
                      <a:pt x="11507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26"/>
              <p:cNvSpPr/>
              <p:nvPr/>
            </p:nvSpPr>
            <p:spPr>
              <a:xfrm flipH="1">
                <a:off x="1579825" y="3826900"/>
                <a:ext cx="30900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4" fill="none" extrusionOk="0">
                    <a:moveTo>
                      <a:pt x="11507" y="1"/>
                    </a:moveTo>
                    <a:lnTo>
                      <a:pt x="10975" y="321"/>
                    </a:lnTo>
                    <a:lnTo>
                      <a:pt x="11507" y="2451"/>
                    </a:lnTo>
                    <a:lnTo>
                      <a:pt x="2025" y="2558"/>
                    </a:lnTo>
                    <a:lnTo>
                      <a:pt x="1599" y="1279"/>
                    </a:lnTo>
                    <a:lnTo>
                      <a:pt x="1" y="1279"/>
                    </a:lnTo>
                    <a:lnTo>
                      <a:pt x="1066" y="3943"/>
                    </a:lnTo>
                    <a:lnTo>
                      <a:pt x="12360" y="3623"/>
                    </a:lnTo>
                    <a:lnTo>
                      <a:pt x="115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26"/>
              <p:cNvSpPr/>
              <p:nvPr/>
            </p:nvSpPr>
            <p:spPr>
              <a:xfrm flipH="1">
                <a:off x="1630425" y="3826900"/>
                <a:ext cx="298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280" extrusionOk="0">
                    <a:moveTo>
                      <a:pt x="11933" y="1"/>
                    </a:moveTo>
                    <a:lnTo>
                      <a:pt x="0" y="321"/>
                    </a:lnTo>
                    <a:lnTo>
                      <a:pt x="0" y="1279"/>
                    </a:lnTo>
                    <a:lnTo>
                      <a:pt x="11933" y="1279"/>
                    </a:lnTo>
                    <a:lnTo>
                      <a:pt x="11933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26"/>
              <p:cNvSpPr/>
              <p:nvPr/>
            </p:nvSpPr>
            <p:spPr>
              <a:xfrm flipH="1">
                <a:off x="1601125" y="3826900"/>
                <a:ext cx="29325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280" extrusionOk="0">
                    <a:moveTo>
                      <a:pt x="0" y="1"/>
                    </a:moveTo>
                    <a:lnTo>
                      <a:pt x="0" y="1279"/>
                    </a:lnTo>
                    <a:lnTo>
                      <a:pt x="959" y="1279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26"/>
              <p:cNvSpPr/>
              <p:nvPr/>
            </p:nvSpPr>
            <p:spPr>
              <a:xfrm flipH="1">
                <a:off x="756775" y="2990550"/>
                <a:ext cx="452825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18113" h="48904" extrusionOk="0">
                    <a:moveTo>
                      <a:pt x="853" y="0"/>
                    </a:moveTo>
                    <a:lnTo>
                      <a:pt x="0" y="48904"/>
                    </a:lnTo>
                    <a:lnTo>
                      <a:pt x="14703" y="48904"/>
                    </a:lnTo>
                    <a:lnTo>
                      <a:pt x="18113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0" name="Google Shape;2690;p27"/>
          <p:cNvGrpSpPr/>
          <p:nvPr/>
        </p:nvGrpSpPr>
        <p:grpSpPr>
          <a:xfrm>
            <a:off x="3736808" y="2"/>
            <a:ext cx="689309" cy="1465781"/>
            <a:chOff x="289713" y="-850207"/>
            <a:chExt cx="847025" cy="1801157"/>
          </a:xfrm>
        </p:grpSpPr>
        <p:sp>
          <p:nvSpPr>
            <p:cNvPr id="2691" name="Google Shape;2691;p27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7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7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7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7"/>
            <p:cNvSpPr/>
            <p:nvPr/>
          </p:nvSpPr>
          <p:spPr>
            <a:xfrm>
              <a:off x="713203" y="-850207"/>
              <a:ext cx="21321" cy="1329728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7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7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7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7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0" name="Google Shape;2700;p27"/>
          <p:cNvGrpSpPr/>
          <p:nvPr/>
        </p:nvGrpSpPr>
        <p:grpSpPr>
          <a:xfrm>
            <a:off x="4717883" y="2"/>
            <a:ext cx="689309" cy="1465781"/>
            <a:chOff x="289713" y="-850207"/>
            <a:chExt cx="847025" cy="1801157"/>
          </a:xfrm>
        </p:grpSpPr>
        <p:sp>
          <p:nvSpPr>
            <p:cNvPr id="2701" name="Google Shape;2701;p27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7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7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27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27"/>
            <p:cNvSpPr/>
            <p:nvPr/>
          </p:nvSpPr>
          <p:spPr>
            <a:xfrm>
              <a:off x="713203" y="-850207"/>
              <a:ext cx="21321" cy="1329728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7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7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7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7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0" name="Google Shape;2710;p27"/>
          <p:cNvGrpSpPr/>
          <p:nvPr/>
        </p:nvGrpSpPr>
        <p:grpSpPr>
          <a:xfrm>
            <a:off x="7850126" y="2919239"/>
            <a:ext cx="984524" cy="2106122"/>
            <a:chOff x="-2306975" y="-1486200"/>
            <a:chExt cx="1429125" cy="3057225"/>
          </a:xfrm>
        </p:grpSpPr>
        <p:sp>
          <p:nvSpPr>
            <p:cNvPr id="2711" name="Google Shape;2711;p27"/>
            <p:cNvSpPr/>
            <p:nvPr/>
          </p:nvSpPr>
          <p:spPr>
            <a:xfrm>
              <a:off x="-1840526" y="1442325"/>
              <a:ext cx="804600" cy="1287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12" name="Google Shape;2712;p27"/>
            <p:cNvGrpSpPr/>
            <p:nvPr/>
          </p:nvGrpSpPr>
          <p:grpSpPr>
            <a:xfrm>
              <a:off x="-2306975" y="-1486200"/>
              <a:ext cx="1429125" cy="3004725"/>
              <a:chOff x="-2306975" y="-1486200"/>
              <a:chExt cx="1429125" cy="3004725"/>
            </a:xfrm>
          </p:grpSpPr>
          <p:sp>
            <p:nvSpPr>
              <p:cNvPr id="2713" name="Google Shape;2713;p27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extrusionOk="0">
                    <a:moveTo>
                      <a:pt x="1" y="0"/>
                    </a:moveTo>
                    <a:lnTo>
                      <a:pt x="77" y="837"/>
                    </a:lnTo>
                    <a:lnTo>
                      <a:pt x="286" y="3045"/>
                    </a:lnTo>
                    <a:lnTo>
                      <a:pt x="438" y="4548"/>
                    </a:lnTo>
                    <a:lnTo>
                      <a:pt x="629" y="6261"/>
                    </a:lnTo>
                    <a:lnTo>
                      <a:pt x="838" y="8107"/>
                    </a:lnTo>
                    <a:lnTo>
                      <a:pt x="1104" y="10048"/>
                    </a:lnTo>
                    <a:lnTo>
                      <a:pt x="1371" y="12027"/>
                    </a:lnTo>
                    <a:lnTo>
                      <a:pt x="1694" y="14006"/>
                    </a:lnTo>
                    <a:lnTo>
                      <a:pt x="2037" y="15928"/>
                    </a:lnTo>
                    <a:lnTo>
                      <a:pt x="2227" y="16860"/>
                    </a:lnTo>
                    <a:lnTo>
                      <a:pt x="2417" y="17754"/>
                    </a:lnTo>
                    <a:lnTo>
                      <a:pt x="2608" y="18592"/>
                    </a:lnTo>
                    <a:lnTo>
                      <a:pt x="2817" y="19410"/>
                    </a:lnTo>
                    <a:lnTo>
                      <a:pt x="3026" y="20171"/>
                    </a:lnTo>
                    <a:lnTo>
                      <a:pt x="3236" y="20856"/>
                    </a:lnTo>
                    <a:lnTo>
                      <a:pt x="3464" y="21503"/>
                    </a:lnTo>
                    <a:lnTo>
                      <a:pt x="3692" y="22055"/>
                    </a:lnTo>
                    <a:lnTo>
                      <a:pt x="3940" y="22550"/>
                    </a:lnTo>
                    <a:lnTo>
                      <a:pt x="4054" y="22759"/>
                    </a:lnTo>
                    <a:lnTo>
                      <a:pt x="4187" y="22949"/>
                    </a:lnTo>
                    <a:lnTo>
                      <a:pt x="4454" y="23330"/>
                    </a:lnTo>
                    <a:lnTo>
                      <a:pt x="4777" y="23730"/>
                    </a:lnTo>
                    <a:lnTo>
                      <a:pt x="5120" y="24148"/>
                    </a:lnTo>
                    <a:lnTo>
                      <a:pt x="5500" y="24586"/>
                    </a:lnTo>
                    <a:lnTo>
                      <a:pt x="6376" y="25537"/>
                    </a:lnTo>
                    <a:lnTo>
                      <a:pt x="7346" y="26546"/>
                    </a:lnTo>
                    <a:lnTo>
                      <a:pt x="8393" y="27592"/>
                    </a:lnTo>
                    <a:lnTo>
                      <a:pt x="9477" y="28658"/>
                    </a:lnTo>
                    <a:lnTo>
                      <a:pt x="10600" y="29705"/>
                    </a:lnTo>
                    <a:lnTo>
                      <a:pt x="11723" y="30751"/>
                    </a:lnTo>
                    <a:lnTo>
                      <a:pt x="13816" y="32654"/>
                    </a:lnTo>
                    <a:lnTo>
                      <a:pt x="15586" y="34215"/>
                    </a:lnTo>
                    <a:lnTo>
                      <a:pt x="17241" y="35661"/>
                    </a:lnTo>
                    <a:lnTo>
                      <a:pt x="17317" y="35166"/>
                    </a:lnTo>
                    <a:lnTo>
                      <a:pt x="17374" y="34595"/>
                    </a:lnTo>
                    <a:lnTo>
                      <a:pt x="17432" y="33796"/>
                    </a:lnTo>
                    <a:lnTo>
                      <a:pt x="17489" y="32826"/>
                    </a:lnTo>
                    <a:lnTo>
                      <a:pt x="17527" y="31703"/>
                    </a:lnTo>
                    <a:lnTo>
                      <a:pt x="17527" y="30428"/>
                    </a:lnTo>
                    <a:lnTo>
                      <a:pt x="17508" y="29743"/>
                    </a:lnTo>
                    <a:lnTo>
                      <a:pt x="17489" y="29020"/>
                    </a:lnTo>
                    <a:lnTo>
                      <a:pt x="17451" y="28278"/>
                    </a:lnTo>
                    <a:lnTo>
                      <a:pt x="17393" y="27516"/>
                    </a:lnTo>
                    <a:lnTo>
                      <a:pt x="17336" y="26736"/>
                    </a:lnTo>
                    <a:lnTo>
                      <a:pt x="17241" y="25937"/>
                    </a:lnTo>
                    <a:lnTo>
                      <a:pt x="17127" y="25119"/>
                    </a:lnTo>
                    <a:lnTo>
                      <a:pt x="17013" y="24281"/>
                    </a:lnTo>
                    <a:lnTo>
                      <a:pt x="16861" y="23425"/>
                    </a:lnTo>
                    <a:lnTo>
                      <a:pt x="16689" y="22569"/>
                    </a:lnTo>
                    <a:lnTo>
                      <a:pt x="16480" y="21712"/>
                    </a:lnTo>
                    <a:lnTo>
                      <a:pt x="16252" y="20856"/>
                    </a:lnTo>
                    <a:lnTo>
                      <a:pt x="16004" y="19981"/>
                    </a:lnTo>
                    <a:lnTo>
                      <a:pt x="15719" y="19124"/>
                    </a:lnTo>
                    <a:lnTo>
                      <a:pt x="15414" y="18249"/>
                    </a:lnTo>
                    <a:lnTo>
                      <a:pt x="15053" y="17393"/>
                    </a:lnTo>
                    <a:lnTo>
                      <a:pt x="14672" y="16556"/>
                    </a:lnTo>
                    <a:lnTo>
                      <a:pt x="14273" y="15718"/>
                    </a:lnTo>
                    <a:lnTo>
                      <a:pt x="13816" y="14881"/>
                    </a:lnTo>
                    <a:lnTo>
                      <a:pt x="13340" y="14063"/>
                    </a:lnTo>
                    <a:lnTo>
                      <a:pt x="12845" y="13263"/>
                    </a:lnTo>
                    <a:lnTo>
                      <a:pt x="12332" y="12483"/>
                    </a:lnTo>
                    <a:lnTo>
                      <a:pt x="11780" y="11722"/>
                    </a:lnTo>
                    <a:lnTo>
                      <a:pt x="11228" y="10961"/>
                    </a:lnTo>
                    <a:lnTo>
                      <a:pt x="10657" y="10219"/>
                    </a:lnTo>
                    <a:lnTo>
                      <a:pt x="10086" y="9515"/>
                    </a:lnTo>
                    <a:lnTo>
                      <a:pt x="9496" y="8811"/>
                    </a:lnTo>
                    <a:lnTo>
                      <a:pt x="8906" y="8126"/>
                    </a:lnTo>
                    <a:lnTo>
                      <a:pt x="8317" y="7479"/>
                    </a:lnTo>
                    <a:lnTo>
                      <a:pt x="7727" y="6832"/>
                    </a:lnTo>
                    <a:lnTo>
                      <a:pt x="7137" y="6223"/>
                    </a:lnTo>
                    <a:lnTo>
                      <a:pt x="6547" y="5633"/>
                    </a:lnTo>
                    <a:lnTo>
                      <a:pt x="5405" y="4529"/>
                    </a:lnTo>
                    <a:lnTo>
                      <a:pt x="4320" y="3520"/>
                    </a:lnTo>
                    <a:lnTo>
                      <a:pt x="3293" y="2626"/>
                    </a:lnTo>
                    <a:lnTo>
                      <a:pt x="2379" y="1865"/>
                    </a:lnTo>
                    <a:lnTo>
                      <a:pt x="1580" y="1218"/>
                    </a:lnTo>
                    <a:lnTo>
                      <a:pt x="914" y="685"/>
                    </a:lnTo>
                    <a:lnTo>
                      <a:pt x="419" y="3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27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fill="none" extrusionOk="0">
                    <a:moveTo>
                      <a:pt x="17241" y="35661"/>
                    </a:moveTo>
                    <a:lnTo>
                      <a:pt x="17241" y="35661"/>
                    </a:lnTo>
                    <a:lnTo>
                      <a:pt x="15586" y="34215"/>
                    </a:lnTo>
                    <a:lnTo>
                      <a:pt x="13816" y="32654"/>
                    </a:lnTo>
                    <a:lnTo>
                      <a:pt x="11723" y="30751"/>
                    </a:lnTo>
                    <a:lnTo>
                      <a:pt x="10600" y="29705"/>
                    </a:lnTo>
                    <a:lnTo>
                      <a:pt x="9477" y="28658"/>
                    </a:lnTo>
                    <a:lnTo>
                      <a:pt x="8393" y="27592"/>
                    </a:lnTo>
                    <a:lnTo>
                      <a:pt x="7346" y="26546"/>
                    </a:lnTo>
                    <a:lnTo>
                      <a:pt x="6376" y="25537"/>
                    </a:lnTo>
                    <a:lnTo>
                      <a:pt x="5500" y="24586"/>
                    </a:lnTo>
                    <a:lnTo>
                      <a:pt x="5120" y="24148"/>
                    </a:lnTo>
                    <a:lnTo>
                      <a:pt x="4777" y="23730"/>
                    </a:lnTo>
                    <a:lnTo>
                      <a:pt x="4454" y="23330"/>
                    </a:lnTo>
                    <a:lnTo>
                      <a:pt x="4187" y="22949"/>
                    </a:lnTo>
                    <a:lnTo>
                      <a:pt x="4187" y="22949"/>
                    </a:lnTo>
                    <a:lnTo>
                      <a:pt x="4054" y="22759"/>
                    </a:lnTo>
                    <a:lnTo>
                      <a:pt x="3940" y="22550"/>
                    </a:lnTo>
                    <a:lnTo>
                      <a:pt x="3692" y="22055"/>
                    </a:lnTo>
                    <a:lnTo>
                      <a:pt x="3464" y="21503"/>
                    </a:lnTo>
                    <a:lnTo>
                      <a:pt x="3236" y="20856"/>
                    </a:lnTo>
                    <a:lnTo>
                      <a:pt x="3026" y="20171"/>
                    </a:lnTo>
                    <a:lnTo>
                      <a:pt x="2817" y="19410"/>
                    </a:lnTo>
                    <a:lnTo>
                      <a:pt x="2608" y="18592"/>
                    </a:lnTo>
                    <a:lnTo>
                      <a:pt x="2417" y="17754"/>
                    </a:lnTo>
                    <a:lnTo>
                      <a:pt x="2227" y="16860"/>
                    </a:lnTo>
                    <a:lnTo>
                      <a:pt x="2037" y="15928"/>
                    </a:lnTo>
                    <a:lnTo>
                      <a:pt x="1694" y="14006"/>
                    </a:lnTo>
                    <a:lnTo>
                      <a:pt x="1371" y="12027"/>
                    </a:lnTo>
                    <a:lnTo>
                      <a:pt x="1104" y="10048"/>
                    </a:lnTo>
                    <a:lnTo>
                      <a:pt x="838" y="8107"/>
                    </a:lnTo>
                    <a:lnTo>
                      <a:pt x="629" y="6261"/>
                    </a:lnTo>
                    <a:lnTo>
                      <a:pt x="438" y="4548"/>
                    </a:lnTo>
                    <a:lnTo>
                      <a:pt x="286" y="3045"/>
                    </a:lnTo>
                    <a:lnTo>
                      <a:pt x="77" y="837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19" y="324"/>
                    </a:lnTo>
                    <a:lnTo>
                      <a:pt x="914" y="685"/>
                    </a:lnTo>
                    <a:lnTo>
                      <a:pt x="1580" y="1218"/>
                    </a:lnTo>
                    <a:lnTo>
                      <a:pt x="2379" y="1865"/>
                    </a:lnTo>
                    <a:lnTo>
                      <a:pt x="3293" y="2626"/>
                    </a:lnTo>
                    <a:lnTo>
                      <a:pt x="4320" y="3520"/>
                    </a:lnTo>
                    <a:lnTo>
                      <a:pt x="5405" y="4529"/>
                    </a:lnTo>
                    <a:lnTo>
                      <a:pt x="6547" y="5633"/>
                    </a:lnTo>
                    <a:lnTo>
                      <a:pt x="7137" y="6223"/>
                    </a:lnTo>
                    <a:lnTo>
                      <a:pt x="7727" y="6832"/>
                    </a:lnTo>
                    <a:lnTo>
                      <a:pt x="8317" y="7479"/>
                    </a:lnTo>
                    <a:lnTo>
                      <a:pt x="8906" y="8126"/>
                    </a:lnTo>
                    <a:lnTo>
                      <a:pt x="9496" y="8811"/>
                    </a:lnTo>
                    <a:lnTo>
                      <a:pt x="10086" y="9515"/>
                    </a:lnTo>
                    <a:lnTo>
                      <a:pt x="10657" y="10219"/>
                    </a:lnTo>
                    <a:lnTo>
                      <a:pt x="11228" y="10961"/>
                    </a:lnTo>
                    <a:lnTo>
                      <a:pt x="11780" y="11722"/>
                    </a:lnTo>
                    <a:lnTo>
                      <a:pt x="12332" y="12483"/>
                    </a:lnTo>
                    <a:lnTo>
                      <a:pt x="12845" y="13263"/>
                    </a:lnTo>
                    <a:lnTo>
                      <a:pt x="13340" y="14063"/>
                    </a:lnTo>
                    <a:lnTo>
                      <a:pt x="13816" y="14881"/>
                    </a:lnTo>
                    <a:lnTo>
                      <a:pt x="14273" y="15718"/>
                    </a:lnTo>
                    <a:lnTo>
                      <a:pt x="14273" y="15718"/>
                    </a:lnTo>
                    <a:lnTo>
                      <a:pt x="14672" y="16556"/>
                    </a:lnTo>
                    <a:lnTo>
                      <a:pt x="15053" y="17393"/>
                    </a:lnTo>
                    <a:lnTo>
                      <a:pt x="15414" y="18249"/>
                    </a:lnTo>
                    <a:lnTo>
                      <a:pt x="15719" y="19124"/>
                    </a:lnTo>
                    <a:lnTo>
                      <a:pt x="16004" y="19981"/>
                    </a:lnTo>
                    <a:lnTo>
                      <a:pt x="16252" y="20856"/>
                    </a:lnTo>
                    <a:lnTo>
                      <a:pt x="16480" y="21712"/>
                    </a:lnTo>
                    <a:lnTo>
                      <a:pt x="16689" y="22569"/>
                    </a:lnTo>
                    <a:lnTo>
                      <a:pt x="16861" y="23425"/>
                    </a:lnTo>
                    <a:lnTo>
                      <a:pt x="17013" y="24281"/>
                    </a:lnTo>
                    <a:lnTo>
                      <a:pt x="17127" y="25119"/>
                    </a:lnTo>
                    <a:lnTo>
                      <a:pt x="17241" y="25937"/>
                    </a:lnTo>
                    <a:lnTo>
                      <a:pt x="17336" y="26736"/>
                    </a:lnTo>
                    <a:lnTo>
                      <a:pt x="17393" y="27516"/>
                    </a:lnTo>
                    <a:lnTo>
                      <a:pt x="17451" y="28278"/>
                    </a:lnTo>
                    <a:lnTo>
                      <a:pt x="17489" y="29020"/>
                    </a:lnTo>
                    <a:lnTo>
                      <a:pt x="17508" y="29743"/>
                    </a:lnTo>
                    <a:lnTo>
                      <a:pt x="17527" y="30428"/>
                    </a:lnTo>
                    <a:lnTo>
                      <a:pt x="17527" y="31703"/>
                    </a:lnTo>
                    <a:lnTo>
                      <a:pt x="17489" y="32826"/>
                    </a:lnTo>
                    <a:lnTo>
                      <a:pt x="17432" y="33796"/>
                    </a:lnTo>
                    <a:lnTo>
                      <a:pt x="17374" y="34595"/>
                    </a:lnTo>
                    <a:lnTo>
                      <a:pt x="17317" y="35166"/>
                    </a:lnTo>
                    <a:lnTo>
                      <a:pt x="17241" y="3566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27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extrusionOk="0">
                    <a:moveTo>
                      <a:pt x="1" y="0"/>
                    </a:move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27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27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extrusionOk="0">
                    <a:moveTo>
                      <a:pt x="743" y="0"/>
                    </a:moveTo>
                    <a:lnTo>
                      <a:pt x="666" y="952"/>
                    </a:lnTo>
                    <a:lnTo>
                      <a:pt x="495" y="3464"/>
                    </a:lnTo>
                    <a:lnTo>
                      <a:pt x="400" y="5176"/>
                    </a:lnTo>
                    <a:lnTo>
                      <a:pt x="305" y="7117"/>
                    </a:lnTo>
                    <a:lnTo>
                      <a:pt x="210" y="9230"/>
                    </a:lnTo>
                    <a:lnTo>
                      <a:pt x="115" y="11456"/>
                    </a:lnTo>
                    <a:lnTo>
                      <a:pt x="38" y="13721"/>
                    </a:lnTo>
                    <a:lnTo>
                      <a:pt x="0" y="16004"/>
                    </a:lnTo>
                    <a:lnTo>
                      <a:pt x="0" y="18211"/>
                    </a:lnTo>
                    <a:lnTo>
                      <a:pt x="19" y="19277"/>
                    </a:lnTo>
                    <a:lnTo>
                      <a:pt x="38" y="20305"/>
                    </a:lnTo>
                    <a:lnTo>
                      <a:pt x="77" y="21294"/>
                    </a:lnTo>
                    <a:lnTo>
                      <a:pt x="115" y="22246"/>
                    </a:lnTo>
                    <a:lnTo>
                      <a:pt x="191" y="23121"/>
                    </a:lnTo>
                    <a:lnTo>
                      <a:pt x="267" y="23939"/>
                    </a:lnTo>
                    <a:lnTo>
                      <a:pt x="362" y="24681"/>
                    </a:lnTo>
                    <a:lnTo>
                      <a:pt x="457" y="25347"/>
                    </a:lnTo>
                    <a:lnTo>
                      <a:pt x="590" y="25937"/>
                    </a:lnTo>
                    <a:lnTo>
                      <a:pt x="666" y="26185"/>
                    </a:lnTo>
                    <a:lnTo>
                      <a:pt x="743" y="26413"/>
                    </a:lnTo>
                    <a:lnTo>
                      <a:pt x="1085" y="27384"/>
                    </a:lnTo>
                    <a:lnTo>
                      <a:pt x="1504" y="28506"/>
                    </a:lnTo>
                    <a:lnTo>
                      <a:pt x="2512" y="31075"/>
                    </a:lnTo>
                    <a:lnTo>
                      <a:pt x="3635" y="33892"/>
                    </a:lnTo>
                    <a:lnTo>
                      <a:pt x="4796" y="36727"/>
                    </a:lnTo>
                    <a:lnTo>
                      <a:pt x="6756" y="41522"/>
                    </a:lnTo>
                    <a:lnTo>
                      <a:pt x="7612" y="43539"/>
                    </a:lnTo>
                    <a:lnTo>
                      <a:pt x="7650" y="43007"/>
                    </a:lnTo>
                    <a:lnTo>
                      <a:pt x="7783" y="41560"/>
                    </a:lnTo>
                    <a:lnTo>
                      <a:pt x="7936" y="39391"/>
                    </a:lnTo>
                    <a:lnTo>
                      <a:pt x="8012" y="38078"/>
                    </a:lnTo>
                    <a:lnTo>
                      <a:pt x="8069" y="36651"/>
                    </a:lnTo>
                    <a:lnTo>
                      <a:pt x="8126" y="35147"/>
                    </a:lnTo>
                    <a:lnTo>
                      <a:pt x="8164" y="33568"/>
                    </a:lnTo>
                    <a:lnTo>
                      <a:pt x="8164" y="31951"/>
                    </a:lnTo>
                    <a:lnTo>
                      <a:pt x="8145" y="30295"/>
                    </a:lnTo>
                    <a:lnTo>
                      <a:pt x="8107" y="28659"/>
                    </a:lnTo>
                    <a:lnTo>
                      <a:pt x="8050" y="27840"/>
                    </a:lnTo>
                    <a:lnTo>
                      <a:pt x="8012" y="27041"/>
                    </a:lnTo>
                    <a:lnTo>
                      <a:pt x="7936" y="26261"/>
                    </a:lnTo>
                    <a:lnTo>
                      <a:pt x="7859" y="25481"/>
                    </a:lnTo>
                    <a:lnTo>
                      <a:pt x="7783" y="24719"/>
                    </a:lnTo>
                    <a:lnTo>
                      <a:pt x="7669" y="23996"/>
                    </a:lnTo>
                    <a:lnTo>
                      <a:pt x="7555" y="23235"/>
                    </a:lnTo>
                    <a:lnTo>
                      <a:pt x="7403" y="22455"/>
                    </a:lnTo>
                    <a:lnTo>
                      <a:pt x="7231" y="21618"/>
                    </a:lnTo>
                    <a:lnTo>
                      <a:pt x="7041" y="20742"/>
                    </a:lnTo>
                    <a:lnTo>
                      <a:pt x="6604" y="18916"/>
                    </a:lnTo>
                    <a:lnTo>
                      <a:pt x="6109" y="16994"/>
                    </a:lnTo>
                    <a:lnTo>
                      <a:pt x="5557" y="15015"/>
                    </a:lnTo>
                    <a:lnTo>
                      <a:pt x="4967" y="13016"/>
                    </a:lnTo>
                    <a:lnTo>
                      <a:pt x="4377" y="11037"/>
                    </a:lnTo>
                    <a:lnTo>
                      <a:pt x="3768" y="9096"/>
                    </a:lnTo>
                    <a:lnTo>
                      <a:pt x="3178" y="7270"/>
                    </a:lnTo>
                    <a:lnTo>
                      <a:pt x="2626" y="5557"/>
                    </a:lnTo>
                    <a:lnTo>
                      <a:pt x="1656" y="2665"/>
                    </a:lnTo>
                    <a:lnTo>
                      <a:pt x="990" y="724"/>
                    </a:lnTo>
                    <a:lnTo>
                      <a:pt x="743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27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fill="none" extrusionOk="0">
                    <a:moveTo>
                      <a:pt x="7612" y="43539"/>
                    </a:moveTo>
                    <a:lnTo>
                      <a:pt x="7612" y="43539"/>
                    </a:lnTo>
                    <a:lnTo>
                      <a:pt x="6756" y="41522"/>
                    </a:lnTo>
                    <a:lnTo>
                      <a:pt x="4796" y="36727"/>
                    </a:lnTo>
                    <a:lnTo>
                      <a:pt x="3635" y="33892"/>
                    </a:lnTo>
                    <a:lnTo>
                      <a:pt x="2512" y="31075"/>
                    </a:lnTo>
                    <a:lnTo>
                      <a:pt x="1504" y="28506"/>
                    </a:lnTo>
                    <a:lnTo>
                      <a:pt x="1085" y="27384"/>
                    </a:lnTo>
                    <a:lnTo>
                      <a:pt x="743" y="26413"/>
                    </a:lnTo>
                    <a:lnTo>
                      <a:pt x="743" y="26413"/>
                    </a:lnTo>
                    <a:lnTo>
                      <a:pt x="666" y="26185"/>
                    </a:lnTo>
                    <a:lnTo>
                      <a:pt x="590" y="25937"/>
                    </a:lnTo>
                    <a:lnTo>
                      <a:pt x="457" y="25347"/>
                    </a:lnTo>
                    <a:lnTo>
                      <a:pt x="362" y="24681"/>
                    </a:lnTo>
                    <a:lnTo>
                      <a:pt x="267" y="23939"/>
                    </a:lnTo>
                    <a:lnTo>
                      <a:pt x="191" y="23121"/>
                    </a:lnTo>
                    <a:lnTo>
                      <a:pt x="115" y="22246"/>
                    </a:lnTo>
                    <a:lnTo>
                      <a:pt x="77" y="21294"/>
                    </a:lnTo>
                    <a:lnTo>
                      <a:pt x="38" y="20305"/>
                    </a:lnTo>
                    <a:lnTo>
                      <a:pt x="19" y="19277"/>
                    </a:lnTo>
                    <a:lnTo>
                      <a:pt x="0" y="18211"/>
                    </a:lnTo>
                    <a:lnTo>
                      <a:pt x="0" y="16004"/>
                    </a:lnTo>
                    <a:lnTo>
                      <a:pt x="38" y="13721"/>
                    </a:lnTo>
                    <a:lnTo>
                      <a:pt x="115" y="11456"/>
                    </a:lnTo>
                    <a:lnTo>
                      <a:pt x="210" y="9230"/>
                    </a:lnTo>
                    <a:lnTo>
                      <a:pt x="305" y="7117"/>
                    </a:lnTo>
                    <a:lnTo>
                      <a:pt x="400" y="5176"/>
                    </a:lnTo>
                    <a:lnTo>
                      <a:pt x="495" y="3464"/>
                    </a:lnTo>
                    <a:lnTo>
                      <a:pt x="666" y="952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990" y="724"/>
                    </a:lnTo>
                    <a:lnTo>
                      <a:pt x="1656" y="2665"/>
                    </a:lnTo>
                    <a:lnTo>
                      <a:pt x="2626" y="5557"/>
                    </a:lnTo>
                    <a:lnTo>
                      <a:pt x="3178" y="7270"/>
                    </a:lnTo>
                    <a:lnTo>
                      <a:pt x="3768" y="9096"/>
                    </a:lnTo>
                    <a:lnTo>
                      <a:pt x="4377" y="11037"/>
                    </a:lnTo>
                    <a:lnTo>
                      <a:pt x="4967" y="13016"/>
                    </a:lnTo>
                    <a:lnTo>
                      <a:pt x="5557" y="15015"/>
                    </a:lnTo>
                    <a:lnTo>
                      <a:pt x="6109" y="16994"/>
                    </a:lnTo>
                    <a:lnTo>
                      <a:pt x="6604" y="18916"/>
                    </a:lnTo>
                    <a:lnTo>
                      <a:pt x="7041" y="20742"/>
                    </a:lnTo>
                    <a:lnTo>
                      <a:pt x="7231" y="21618"/>
                    </a:lnTo>
                    <a:lnTo>
                      <a:pt x="7403" y="22455"/>
                    </a:lnTo>
                    <a:lnTo>
                      <a:pt x="7555" y="23235"/>
                    </a:lnTo>
                    <a:lnTo>
                      <a:pt x="7669" y="23996"/>
                    </a:lnTo>
                    <a:lnTo>
                      <a:pt x="7669" y="23996"/>
                    </a:lnTo>
                    <a:lnTo>
                      <a:pt x="7783" y="24719"/>
                    </a:lnTo>
                    <a:lnTo>
                      <a:pt x="7859" y="25481"/>
                    </a:lnTo>
                    <a:lnTo>
                      <a:pt x="7936" y="26261"/>
                    </a:lnTo>
                    <a:lnTo>
                      <a:pt x="8012" y="27041"/>
                    </a:lnTo>
                    <a:lnTo>
                      <a:pt x="8050" y="27840"/>
                    </a:lnTo>
                    <a:lnTo>
                      <a:pt x="8107" y="28659"/>
                    </a:lnTo>
                    <a:lnTo>
                      <a:pt x="8145" y="30295"/>
                    </a:lnTo>
                    <a:lnTo>
                      <a:pt x="8164" y="31951"/>
                    </a:lnTo>
                    <a:lnTo>
                      <a:pt x="8164" y="33568"/>
                    </a:lnTo>
                    <a:lnTo>
                      <a:pt x="8126" y="35147"/>
                    </a:lnTo>
                    <a:lnTo>
                      <a:pt x="8069" y="36651"/>
                    </a:lnTo>
                    <a:lnTo>
                      <a:pt x="8012" y="38078"/>
                    </a:lnTo>
                    <a:lnTo>
                      <a:pt x="7936" y="39391"/>
                    </a:lnTo>
                    <a:lnTo>
                      <a:pt x="7783" y="41560"/>
                    </a:lnTo>
                    <a:lnTo>
                      <a:pt x="7650" y="43007"/>
                    </a:lnTo>
                    <a:lnTo>
                      <a:pt x="7612" y="4353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27"/>
              <p:cNvSpPr/>
              <p:nvPr/>
            </p:nvSpPr>
            <p:spPr>
              <a:xfrm>
                <a:off x="-1623350" y="-876325"/>
                <a:ext cx="18365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3540" extrusionOk="0">
                    <a:moveTo>
                      <a:pt x="1" y="0"/>
                    </a:moveTo>
                    <a:lnTo>
                      <a:pt x="1884" y="11361"/>
                    </a:lnTo>
                    <a:lnTo>
                      <a:pt x="3293" y="19924"/>
                    </a:lnTo>
                    <a:lnTo>
                      <a:pt x="3825" y="23273"/>
                    </a:lnTo>
                    <a:lnTo>
                      <a:pt x="4149" y="25385"/>
                    </a:lnTo>
                    <a:lnTo>
                      <a:pt x="4777" y="29724"/>
                    </a:lnTo>
                    <a:lnTo>
                      <a:pt x="5690" y="35794"/>
                    </a:lnTo>
                    <a:lnTo>
                      <a:pt x="6870" y="43539"/>
                    </a:lnTo>
                    <a:lnTo>
                      <a:pt x="6908" y="43045"/>
                    </a:lnTo>
                    <a:lnTo>
                      <a:pt x="7022" y="41655"/>
                    </a:lnTo>
                    <a:lnTo>
                      <a:pt x="7155" y="39600"/>
                    </a:lnTo>
                    <a:lnTo>
                      <a:pt x="7213" y="38363"/>
                    </a:lnTo>
                    <a:lnTo>
                      <a:pt x="7270" y="37012"/>
                    </a:lnTo>
                    <a:lnTo>
                      <a:pt x="7308" y="35585"/>
                    </a:lnTo>
                    <a:lnTo>
                      <a:pt x="7346" y="34120"/>
                    </a:lnTo>
                    <a:lnTo>
                      <a:pt x="7346" y="32598"/>
                    </a:lnTo>
                    <a:lnTo>
                      <a:pt x="7327" y="31056"/>
                    </a:lnTo>
                    <a:lnTo>
                      <a:pt x="7270" y="29534"/>
                    </a:lnTo>
                    <a:lnTo>
                      <a:pt x="7175" y="28050"/>
                    </a:lnTo>
                    <a:lnTo>
                      <a:pt x="7117" y="27307"/>
                    </a:lnTo>
                    <a:lnTo>
                      <a:pt x="7041" y="26603"/>
                    </a:lnTo>
                    <a:lnTo>
                      <a:pt x="6965" y="25918"/>
                    </a:lnTo>
                    <a:lnTo>
                      <a:pt x="6870" y="25252"/>
                    </a:lnTo>
                    <a:lnTo>
                      <a:pt x="6737" y="24548"/>
                    </a:lnTo>
                    <a:lnTo>
                      <a:pt x="6604" y="23806"/>
                    </a:lnTo>
                    <a:lnTo>
                      <a:pt x="6242" y="22151"/>
                    </a:lnTo>
                    <a:lnTo>
                      <a:pt x="5823" y="20324"/>
                    </a:lnTo>
                    <a:lnTo>
                      <a:pt x="5329" y="18345"/>
                    </a:lnTo>
                    <a:lnTo>
                      <a:pt x="4777" y="16290"/>
                    </a:lnTo>
                    <a:lnTo>
                      <a:pt x="4206" y="14177"/>
                    </a:lnTo>
                    <a:lnTo>
                      <a:pt x="3616" y="12065"/>
                    </a:lnTo>
                    <a:lnTo>
                      <a:pt x="3007" y="9991"/>
                    </a:lnTo>
                    <a:lnTo>
                      <a:pt x="1884" y="6147"/>
                    </a:lnTo>
                    <a:lnTo>
                      <a:pt x="914" y="296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27"/>
              <p:cNvSpPr/>
              <p:nvPr/>
            </p:nvSpPr>
            <p:spPr>
              <a:xfrm>
                <a:off x="-1761775" y="740200"/>
                <a:ext cx="626550" cy="778325"/>
              </a:xfrm>
              <a:custGeom>
                <a:avLst/>
                <a:gdLst/>
                <a:ahLst/>
                <a:cxnLst/>
                <a:rect l="l" t="t" r="r" b="b"/>
                <a:pathLst>
                  <a:path w="25062" h="31133" extrusionOk="0">
                    <a:moveTo>
                      <a:pt x="0" y="1"/>
                    </a:moveTo>
                    <a:lnTo>
                      <a:pt x="1922" y="31133"/>
                    </a:lnTo>
                    <a:lnTo>
                      <a:pt x="23082" y="31133"/>
                    </a:lnTo>
                    <a:lnTo>
                      <a:pt x="250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27"/>
              <p:cNvSpPr/>
              <p:nvPr/>
            </p:nvSpPr>
            <p:spPr>
              <a:xfrm>
                <a:off x="-1295100" y="789200"/>
                <a:ext cx="32850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1590" extrusionOk="0">
                    <a:moveTo>
                      <a:pt x="743" y="1"/>
                    </a:moveTo>
                    <a:lnTo>
                      <a:pt x="667" y="267"/>
                    </a:lnTo>
                    <a:lnTo>
                      <a:pt x="495" y="1028"/>
                    </a:lnTo>
                    <a:lnTo>
                      <a:pt x="400" y="1580"/>
                    </a:lnTo>
                    <a:lnTo>
                      <a:pt x="286" y="2208"/>
                    </a:lnTo>
                    <a:lnTo>
                      <a:pt x="191" y="2931"/>
                    </a:lnTo>
                    <a:lnTo>
                      <a:pt x="115" y="3731"/>
                    </a:lnTo>
                    <a:lnTo>
                      <a:pt x="39" y="4587"/>
                    </a:lnTo>
                    <a:lnTo>
                      <a:pt x="1" y="5500"/>
                    </a:lnTo>
                    <a:lnTo>
                      <a:pt x="1" y="6452"/>
                    </a:lnTo>
                    <a:lnTo>
                      <a:pt x="1" y="6947"/>
                    </a:lnTo>
                    <a:lnTo>
                      <a:pt x="20" y="7441"/>
                    </a:lnTo>
                    <a:lnTo>
                      <a:pt x="58" y="7955"/>
                    </a:lnTo>
                    <a:lnTo>
                      <a:pt x="115" y="8469"/>
                    </a:lnTo>
                    <a:lnTo>
                      <a:pt x="172" y="8983"/>
                    </a:lnTo>
                    <a:lnTo>
                      <a:pt x="248" y="9496"/>
                    </a:lnTo>
                    <a:lnTo>
                      <a:pt x="343" y="10029"/>
                    </a:lnTo>
                    <a:lnTo>
                      <a:pt x="457" y="10543"/>
                    </a:lnTo>
                    <a:lnTo>
                      <a:pt x="591" y="11076"/>
                    </a:lnTo>
                    <a:lnTo>
                      <a:pt x="743" y="11590"/>
                    </a:lnTo>
                    <a:lnTo>
                      <a:pt x="800" y="11342"/>
                    </a:lnTo>
                    <a:lnTo>
                      <a:pt x="914" y="10638"/>
                    </a:lnTo>
                    <a:lnTo>
                      <a:pt x="990" y="10143"/>
                    </a:lnTo>
                    <a:lnTo>
                      <a:pt x="1085" y="9554"/>
                    </a:lnTo>
                    <a:lnTo>
                      <a:pt x="1161" y="8868"/>
                    </a:lnTo>
                    <a:lnTo>
                      <a:pt x="1219" y="8107"/>
                    </a:lnTo>
                    <a:lnTo>
                      <a:pt x="1276" y="7270"/>
                    </a:lnTo>
                    <a:lnTo>
                      <a:pt x="1314" y="6376"/>
                    </a:lnTo>
                    <a:lnTo>
                      <a:pt x="1314" y="5405"/>
                    </a:lnTo>
                    <a:lnTo>
                      <a:pt x="1295" y="4397"/>
                    </a:lnTo>
                    <a:lnTo>
                      <a:pt x="1219" y="3350"/>
                    </a:lnTo>
                    <a:lnTo>
                      <a:pt x="1104" y="2265"/>
                    </a:lnTo>
                    <a:lnTo>
                      <a:pt x="1047" y="1713"/>
                    </a:lnTo>
                    <a:lnTo>
                      <a:pt x="952" y="1143"/>
                    </a:lnTo>
                    <a:lnTo>
                      <a:pt x="857" y="572"/>
                    </a:lnTo>
                    <a:lnTo>
                      <a:pt x="743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27"/>
              <p:cNvSpPr/>
              <p:nvPr/>
            </p:nvSpPr>
            <p:spPr>
              <a:xfrm>
                <a:off x="-1708500" y="1023750"/>
                <a:ext cx="17625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1590" extrusionOk="0">
                    <a:moveTo>
                      <a:pt x="210" y="0"/>
                    </a:moveTo>
                    <a:lnTo>
                      <a:pt x="191" y="267"/>
                    </a:lnTo>
                    <a:lnTo>
                      <a:pt x="134" y="1028"/>
                    </a:lnTo>
                    <a:lnTo>
                      <a:pt x="57" y="2208"/>
                    </a:lnTo>
                    <a:lnTo>
                      <a:pt x="19" y="2931"/>
                    </a:lnTo>
                    <a:lnTo>
                      <a:pt x="0" y="3730"/>
                    </a:lnTo>
                    <a:lnTo>
                      <a:pt x="0" y="4586"/>
                    </a:lnTo>
                    <a:lnTo>
                      <a:pt x="0" y="5500"/>
                    </a:lnTo>
                    <a:lnTo>
                      <a:pt x="19" y="6451"/>
                    </a:lnTo>
                    <a:lnTo>
                      <a:pt x="76" y="7460"/>
                    </a:lnTo>
                    <a:lnTo>
                      <a:pt x="153" y="8468"/>
                    </a:lnTo>
                    <a:lnTo>
                      <a:pt x="248" y="9515"/>
                    </a:lnTo>
                    <a:lnTo>
                      <a:pt x="381" y="10542"/>
                    </a:lnTo>
                    <a:lnTo>
                      <a:pt x="552" y="11589"/>
                    </a:lnTo>
                    <a:lnTo>
                      <a:pt x="571" y="11342"/>
                    </a:lnTo>
                    <a:lnTo>
                      <a:pt x="628" y="10638"/>
                    </a:lnTo>
                    <a:lnTo>
                      <a:pt x="666" y="9534"/>
                    </a:lnTo>
                    <a:lnTo>
                      <a:pt x="704" y="8088"/>
                    </a:lnTo>
                    <a:lnTo>
                      <a:pt x="704" y="7250"/>
                    </a:lnTo>
                    <a:lnTo>
                      <a:pt x="685" y="6356"/>
                    </a:lnTo>
                    <a:lnTo>
                      <a:pt x="666" y="5405"/>
                    </a:lnTo>
                    <a:lnTo>
                      <a:pt x="628" y="4396"/>
                    </a:lnTo>
                    <a:lnTo>
                      <a:pt x="552" y="3349"/>
                    </a:lnTo>
                    <a:lnTo>
                      <a:pt x="476" y="2246"/>
                    </a:lnTo>
                    <a:lnTo>
                      <a:pt x="362" y="1142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27"/>
              <p:cNvSpPr/>
              <p:nvPr/>
            </p:nvSpPr>
            <p:spPr>
              <a:xfrm>
                <a:off x="-1284150" y="1117475"/>
                <a:ext cx="12875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4054" extrusionOk="0">
                    <a:moveTo>
                      <a:pt x="210" y="0"/>
                    </a:moveTo>
                    <a:lnTo>
                      <a:pt x="153" y="419"/>
                    </a:lnTo>
                    <a:lnTo>
                      <a:pt x="76" y="856"/>
                    </a:lnTo>
                    <a:lnTo>
                      <a:pt x="19" y="1408"/>
                    </a:lnTo>
                    <a:lnTo>
                      <a:pt x="0" y="2055"/>
                    </a:lnTo>
                    <a:lnTo>
                      <a:pt x="0" y="2398"/>
                    </a:lnTo>
                    <a:lnTo>
                      <a:pt x="0" y="2721"/>
                    </a:lnTo>
                    <a:lnTo>
                      <a:pt x="19" y="3064"/>
                    </a:lnTo>
                    <a:lnTo>
                      <a:pt x="76" y="3406"/>
                    </a:lnTo>
                    <a:lnTo>
                      <a:pt x="134" y="3730"/>
                    </a:lnTo>
                    <a:lnTo>
                      <a:pt x="210" y="4053"/>
                    </a:lnTo>
                    <a:lnTo>
                      <a:pt x="248" y="3977"/>
                    </a:lnTo>
                    <a:lnTo>
                      <a:pt x="305" y="3730"/>
                    </a:lnTo>
                    <a:lnTo>
                      <a:pt x="400" y="3368"/>
                    </a:lnTo>
                    <a:lnTo>
                      <a:pt x="476" y="2854"/>
                    </a:lnTo>
                    <a:lnTo>
                      <a:pt x="495" y="2569"/>
                    </a:lnTo>
                    <a:lnTo>
                      <a:pt x="514" y="2265"/>
                    </a:lnTo>
                    <a:lnTo>
                      <a:pt x="514" y="1922"/>
                    </a:lnTo>
                    <a:lnTo>
                      <a:pt x="514" y="1579"/>
                    </a:lnTo>
                    <a:lnTo>
                      <a:pt x="476" y="1199"/>
                    </a:lnTo>
                    <a:lnTo>
                      <a:pt x="419" y="818"/>
                    </a:lnTo>
                    <a:lnTo>
                      <a:pt x="324" y="419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27"/>
              <p:cNvSpPr/>
              <p:nvPr/>
            </p:nvSpPr>
            <p:spPr>
              <a:xfrm>
                <a:off x="-1690900" y="730700"/>
                <a:ext cx="4976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9905" h="914" extrusionOk="0">
                    <a:moveTo>
                      <a:pt x="9896" y="0"/>
                    </a:moveTo>
                    <a:lnTo>
                      <a:pt x="8145" y="19"/>
                    </a:lnTo>
                    <a:lnTo>
                      <a:pt x="6261" y="57"/>
                    </a:lnTo>
                    <a:lnTo>
                      <a:pt x="4282" y="133"/>
                    </a:lnTo>
                    <a:lnTo>
                      <a:pt x="2189" y="248"/>
                    </a:lnTo>
                    <a:lnTo>
                      <a:pt x="0" y="381"/>
                    </a:lnTo>
                    <a:lnTo>
                      <a:pt x="552" y="419"/>
                    </a:lnTo>
                    <a:lnTo>
                      <a:pt x="2075" y="552"/>
                    </a:lnTo>
                    <a:lnTo>
                      <a:pt x="4339" y="704"/>
                    </a:lnTo>
                    <a:lnTo>
                      <a:pt x="5709" y="761"/>
                    </a:lnTo>
                    <a:lnTo>
                      <a:pt x="7174" y="838"/>
                    </a:lnTo>
                    <a:lnTo>
                      <a:pt x="8735" y="876"/>
                    </a:lnTo>
                    <a:lnTo>
                      <a:pt x="10352" y="914"/>
                    </a:lnTo>
                    <a:lnTo>
                      <a:pt x="12008" y="914"/>
                    </a:lnTo>
                    <a:lnTo>
                      <a:pt x="13682" y="895"/>
                    </a:lnTo>
                    <a:lnTo>
                      <a:pt x="15319" y="819"/>
                    </a:lnTo>
                    <a:lnTo>
                      <a:pt x="16137" y="780"/>
                    </a:lnTo>
                    <a:lnTo>
                      <a:pt x="16917" y="723"/>
                    </a:lnTo>
                    <a:lnTo>
                      <a:pt x="17698" y="647"/>
                    </a:lnTo>
                    <a:lnTo>
                      <a:pt x="18459" y="571"/>
                    </a:lnTo>
                    <a:lnTo>
                      <a:pt x="19201" y="476"/>
                    </a:lnTo>
                    <a:lnTo>
                      <a:pt x="19905" y="381"/>
                    </a:lnTo>
                    <a:lnTo>
                      <a:pt x="19543" y="343"/>
                    </a:lnTo>
                    <a:lnTo>
                      <a:pt x="18478" y="248"/>
                    </a:lnTo>
                    <a:lnTo>
                      <a:pt x="16746" y="153"/>
                    </a:lnTo>
                    <a:lnTo>
                      <a:pt x="15661" y="95"/>
                    </a:lnTo>
                    <a:lnTo>
                      <a:pt x="14425" y="57"/>
                    </a:lnTo>
                    <a:lnTo>
                      <a:pt x="13054" y="19"/>
                    </a:lnTo>
                    <a:lnTo>
                      <a:pt x="115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27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extrusionOk="0">
                    <a:moveTo>
                      <a:pt x="1923" y="0"/>
                    </a:moveTo>
                    <a:lnTo>
                      <a:pt x="172" y="4358"/>
                    </a:lnTo>
                    <a:lnTo>
                      <a:pt x="382" y="15909"/>
                    </a:lnTo>
                    <a:lnTo>
                      <a:pt x="458" y="16708"/>
                    </a:lnTo>
                    <a:lnTo>
                      <a:pt x="515" y="17450"/>
                    </a:lnTo>
                    <a:lnTo>
                      <a:pt x="553" y="18154"/>
                    </a:lnTo>
                    <a:lnTo>
                      <a:pt x="553" y="18801"/>
                    </a:lnTo>
                    <a:lnTo>
                      <a:pt x="534" y="19391"/>
                    </a:lnTo>
                    <a:lnTo>
                      <a:pt x="496" y="19943"/>
                    </a:lnTo>
                    <a:lnTo>
                      <a:pt x="458" y="20438"/>
                    </a:lnTo>
                    <a:lnTo>
                      <a:pt x="401" y="20875"/>
                    </a:lnTo>
                    <a:lnTo>
                      <a:pt x="324" y="21275"/>
                    </a:lnTo>
                    <a:lnTo>
                      <a:pt x="267" y="21617"/>
                    </a:lnTo>
                    <a:lnTo>
                      <a:pt x="134" y="22131"/>
                    </a:lnTo>
                    <a:lnTo>
                      <a:pt x="39" y="22455"/>
                    </a:lnTo>
                    <a:lnTo>
                      <a:pt x="1" y="22550"/>
                    </a:lnTo>
                    <a:lnTo>
                      <a:pt x="762" y="56251"/>
                    </a:lnTo>
                    <a:lnTo>
                      <a:pt x="2722" y="56270"/>
                    </a:lnTo>
                    <a:lnTo>
                      <a:pt x="1371" y="29343"/>
                    </a:lnTo>
                    <a:lnTo>
                      <a:pt x="1314" y="28068"/>
                    </a:lnTo>
                    <a:lnTo>
                      <a:pt x="1257" y="26641"/>
                    </a:lnTo>
                    <a:lnTo>
                      <a:pt x="1219" y="24852"/>
                    </a:lnTo>
                    <a:lnTo>
                      <a:pt x="1200" y="22816"/>
                    </a:lnTo>
                    <a:lnTo>
                      <a:pt x="1200" y="20628"/>
                    </a:lnTo>
                    <a:lnTo>
                      <a:pt x="1219" y="19524"/>
                    </a:lnTo>
                    <a:lnTo>
                      <a:pt x="1257" y="18440"/>
                    </a:lnTo>
                    <a:lnTo>
                      <a:pt x="1295" y="17355"/>
                    </a:lnTo>
                    <a:lnTo>
                      <a:pt x="1371" y="16327"/>
                    </a:lnTo>
                    <a:lnTo>
                      <a:pt x="1504" y="14063"/>
                    </a:lnTo>
                    <a:lnTo>
                      <a:pt x="1618" y="11494"/>
                    </a:lnTo>
                    <a:lnTo>
                      <a:pt x="1714" y="8773"/>
                    </a:lnTo>
                    <a:lnTo>
                      <a:pt x="1790" y="6128"/>
                    </a:lnTo>
                    <a:lnTo>
                      <a:pt x="1885" y="1789"/>
                    </a:lnTo>
                    <a:lnTo>
                      <a:pt x="1923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27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fill="none" extrusionOk="0">
                    <a:moveTo>
                      <a:pt x="762" y="56251"/>
                    </a:moveTo>
                    <a:lnTo>
                      <a:pt x="1" y="22550"/>
                    </a:lnTo>
                    <a:lnTo>
                      <a:pt x="1" y="22550"/>
                    </a:lnTo>
                    <a:lnTo>
                      <a:pt x="39" y="22455"/>
                    </a:lnTo>
                    <a:lnTo>
                      <a:pt x="134" y="22131"/>
                    </a:lnTo>
                    <a:lnTo>
                      <a:pt x="267" y="21617"/>
                    </a:lnTo>
                    <a:lnTo>
                      <a:pt x="324" y="21275"/>
                    </a:lnTo>
                    <a:lnTo>
                      <a:pt x="401" y="20875"/>
                    </a:lnTo>
                    <a:lnTo>
                      <a:pt x="458" y="20438"/>
                    </a:lnTo>
                    <a:lnTo>
                      <a:pt x="496" y="19943"/>
                    </a:lnTo>
                    <a:lnTo>
                      <a:pt x="534" y="19391"/>
                    </a:lnTo>
                    <a:lnTo>
                      <a:pt x="553" y="18801"/>
                    </a:lnTo>
                    <a:lnTo>
                      <a:pt x="553" y="18154"/>
                    </a:lnTo>
                    <a:lnTo>
                      <a:pt x="515" y="17450"/>
                    </a:lnTo>
                    <a:lnTo>
                      <a:pt x="458" y="16708"/>
                    </a:lnTo>
                    <a:lnTo>
                      <a:pt x="382" y="15909"/>
                    </a:lnTo>
                    <a:lnTo>
                      <a:pt x="172" y="4358"/>
                    </a:lnTo>
                    <a:lnTo>
                      <a:pt x="1923" y="0"/>
                    </a:lnTo>
                    <a:lnTo>
                      <a:pt x="1923" y="0"/>
                    </a:lnTo>
                    <a:lnTo>
                      <a:pt x="1885" y="1789"/>
                    </a:lnTo>
                    <a:lnTo>
                      <a:pt x="1790" y="6128"/>
                    </a:lnTo>
                    <a:lnTo>
                      <a:pt x="1714" y="8773"/>
                    </a:lnTo>
                    <a:lnTo>
                      <a:pt x="1618" y="11494"/>
                    </a:lnTo>
                    <a:lnTo>
                      <a:pt x="1504" y="14063"/>
                    </a:lnTo>
                    <a:lnTo>
                      <a:pt x="1371" y="16327"/>
                    </a:lnTo>
                    <a:lnTo>
                      <a:pt x="1371" y="16327"/>
                    </a:lnTo>
                    <a:lnTo>
                      <a:pt x="1295" y="17355"/>
                    </a:lnTo>
                    <a:lnTo>
                      <a:pt x="1257" y="18440"/>
                    </a:lnTo>
                    <a:lnTo>
                      <a:pt x="1219" y="19524"/>
                    </a:lnTo>
                    <a:lnTo>
                      <a:pt x="1200" y="20628"/>
                    </a:lnTo>
                    <a:lnTo>
                      <a:pt x="1200" y="22816"/>
                    </a:lnTo>
                    <a:lnTo>
                      <a:pt x="1219" y="24852"/>
                    </a:lnTo>
                    <a:lnTo>
                      <a:pt x="1257" y="26641"/>
                    </a:lnTo>
                    <a:lnTo>
                      <a:pt x="1314" y="28068"/>
                    </a:lnTo>
                    <a:lnTo>
                      <a:pt x="1371" y="29343"/>
                    </a:lnTo>
                    <a:lnTo>
                      <a:pt x="2722" y="56270"/>
                    </a:lnTo>
                    <a:lnTo>
                      <a:pt x="762" y="5625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27"/>
              <p:cNvSpPr/>
              <p:nvPr/>
            </p:nvSpPr>
            <p:spPr>
              <a:xfrm>
                <a:off x="-1434000" y="-124675"/>
                <a:ext cx="80900" cy="67320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26928" extrusionOk="0">
                    <a:moveTo>
                      <a:pt x="2683" y="1"/>
                    </a:moveTo>
                    <a:lnTo>
                      <a:pt x="2588" y="438"/>
                    </a:lnTo>
                    <a:lnTo>
                      <a:pt x="2322" y="1713"/>
                    </a:lnTo>
                    <a:lnTo>
                      <a:pt x="2131" y="2646"/>
                    </a:lnTo>
                    <a:lnTo>
                      <a:pt x="1941" y="3749"/>
                    </a:lnTo>
                    <a:lnTo>
                      <a:pt x="1713" y="5024"/>
                    </a:lnTo>
                    <a:lnTo>
                      <a:pt x="1484" y="6452"/>
                    </a:lnTo>
                    <a:lnTo>
                      <a:pt x="1237" y="8031"/>
                    </a:lnTo>
                    <a:lnTo>
                      <a:pt x="1009" y="9744"/>
                    </a:lnTo>
                    <a:lnTo>
                      <a:pt x="780" y="11609"/>
                    </a:lnTo>
                    <a:lnTo>
                      <a:pt x="571" y="13569"/>
                    </a:lnTo>
                    <a:lnTo>
                      <a:pt x="381" y="15643"/>
                    </a:lnTo>
                    <a:lnTo>
                      <a:pt x="228" y="17831"/>
                    </a:lnTo>
                    <a:lnTo>
                      <a:pt x="95" y="20096"/>
                    </a:lnTo>
                    <a:lnTo>
                      <a:pt x="38" y="21256"/>
                    </a:lnTo>
                    <a:lnTo>
                      <a:pt x="0" y="22436"/>
                    </a:lnTo>
                    <a:lnTo>
                      <a:pt x="228" y="26927"/>
                    </a:lnTo>
                    <a:lnTo>
                      <a:pt x="228" y="26261"/>
                    </a:lnTo>
                    <a:lnTo>
                      <a:pt x="267" y="24396"/>
                    </a:lnTo>
                    <a:lnTo>
                      <a:pt x="286" y="23083"/>
                    </a:lnTo>
                    <a:lnTo>
                      <a:pt x="343" y="21561"/>
                    </a:lnTo>
                    <a:lnTo>
                      <a:pt x="438" y="19829"/>
                    </a:lnTo>
                    <a:lnTo>
                      <a:pt x="552" y="17945"/>
                    </a:lnTo>
                    <a:lnTo>
                      <a:pt x="704" y="15928"/>
                    </a:lnTo>
                    <a:lnTo>
                      <a:pt x="895" y="13797"/>
                    </a:lnTo>
                    <a:lnTo>
                      <a:pt x="1142" y="11609"/>
                    </a:lnTo>
                    <a:lnTo>
                      <a:pt x="1275" y="10467"/>
                    </a:lnTo>
                    <a:lnTo>
                      <a:pt x="1427" y="9344"/>
                    </a:lnTo>
                    <a:lnTo>
                      <a:pt x="1599" y="8202"/>
                    </a:lnTo>
                    <a:lnTo>
                      <a:pt x="1789" y="7061"/>
                    </a:lnTo>
                    <a:lnTo>
                      <a:pt x="1979" y="5919"/>
                    </a:lnTo>
                    <a:lnTo>
                      <a:pt x="2188" y="4777"/>
                    </a:lnTo>
                    <a:lnTo>
                      <a:pt x="2417" y="3635"/>
                    </a:lnTo>
                    <a:lnTo>
                      <a:pt x="2683" y="2513"/>
                    </a:lnTo>
                    <a:lnTo>
                      <a:pt x="2950" y="1409"/>
                    </a:lnTo>
                    <a:lnTo>
                      <a:pt x="3235" y="305"/>
                    </a:lnTo>
                    <a:lnTo>
                      <a:pt x="2683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27"/>
              <p:cNvSpPr/>
              <p:nvPr/>
            </p:nvSpPr>
            <p:spPr>
              <a:xfrm>
                <a:off x="-1393575" y="-448175"/>
                <a:ext cx="515725" cy="463400"/>
              </a:xfrm>
              <a:custGeom>
                <a:avLst/>
                <a:gdLst/>
                <a:ahLst/>
                <a:cxnLst/>
                <a:rect l="l" t="t" r="r" b="b"/>
                <a:pathLst>
                  <a:path w="20629" h="18536" extrusionOk="0">
                    <a:moveTo>
                      <a:pt x="15566" y="1"/>
                    </a:moveTo>
                    <a:lnTo>
                      <a:pt x="14292" y="20"/>
                    </a:lnTo>
                    <a:lnTo>
                      <a:pt x="12979" y="58"/>
                    </a:lnTo>
                    <a:lnTo>
                      <a:pt x="11646" y="96"/>
                    </a:lnTo>
                    <a:lnTo>
                      <a:pt x="10314" y="191"/>
                    </a:lnTo>
                    <a:lnTo>
                      <a:pt x="9001" y="286"/>
                    </a:lnTo>
                    <a:lnTo>
                      <a:pt x="7745" y="419"/>
                    </a:lnTo>
                    <a:lnTo>
                      <a:pt x="7156" y="515"/>
                    </a:lnTo>
                    <a:lnTo>
                      <a:pt x="6585" y="591"/>
                    </a:lnTo>
                    <a:lnTo>
                      <a:pt x="6033" y="705"/>
                    </a:lnTo>
                    <a:lnTo>
                      <a:pt x="5519" y="800"/>
                    </a:lnTo>
                    <a:lnTo>
                      <a:pt x="5043" y="933"/>
                    </a:lnTo>
                    <a:lnTo>
                      <a:pt x="4606" y="1047"/>
                    </a:lnTo>
                    <a:lnTo>
                      <a:pt x="4396" y="1124"/>
                    </a:lnTo>
                    <a:lnTo>
                      <a:pt x="4206" y="1238"/>
                    </a:lnTo>
                    <a:lnTo>
                      <a:pt x="3997" y="1352"/>
                    </a:lnTo>
                    <a:lnTo>
                      <a:pt x="3806" y="1485"/>
                    </a:lnTo>
                    <a:lnTo>
                      <a:pt x="3635" y="1637"/>
                    </a:lnTo>
                    <a:lnTo>
                      <a:pt x="3445" y="1828"/>
                    </a:lnTo>
                    <a:lnTo>
                      <a:pt x="3293" y="2018"/>
                    </a:lnTo>
                    <a:lnTo>
                      <a:pt x="3121" y="2227"/>
                    </a:lnTo>
                    <a:lnTo>
                      <a:pt x="2950" y="2437"/>
                    </a:lnTo>
                    <a:lnTo>
                      <a:pt x="2798" y="2684"/>
                    </a:lnTo>
                    <a:lnTo>
                      <a:pt x="2665" y="2931"/>
                    </a:lnTo>
                    <a:lnTo>
                      <a:pt x="2512" y="3198"/>
                    </a:lnTo>
                    <a:lnTo>
                      <a:pt x="2246" y="3769"/>
                    </a:lnTo>
                    <a:lnTo>
                      <a:pt x="1999" y="4397"/>
                    </a:lnTo>
                    <a:lnTo>
                      <a:pt x="1751" y="5044"/>
                    </a:lnTo>
                    <a:lnTo>
                      <a:pt x="1542" y="5748"/>
                    </a:lnTo>
                    <a:lnTo>
                      <a:pt x="1352" y="6471"/>
                    </a:lnTo>
                    <a:lnTo>
                      <a:pt x="1180" y="7213"/>
                    </a:lnTo>
                    <a:lnTo>
                      <a:pt x="1009" y="7974"/>
                    </a:lnTo>
                    <a:lnTo>
                      <a:pt x="876" y="8754"/>
                    </a:lnTo>
                    <a:lnTo>
                      <a:pt x="743" y="9553"/>
                    </a:lnTo>
                    <a:lnTo>
                      <a:pt x="629" y="10334"/>
                    </a:lnTo>
                    <a:lnTo>
                      <a:pt x="514" y="11114"/>
                    </a:lnTo>
                    <a:lnTo>
                      <a:pt x="419" y="11894"/>
                    </a:lnTo>
                    <a:lnTo>
                      <a:pt x="267" y="13378"/>
                    </a:lnTo>
                    <a:lnTo>
                      <a:pt x="172" y="14767"/>
                    </a:lnTo>
                    <a:lnTo>
                      <a:pt x="96" y="16004"/>
                    </a:lnTo>
                    <a:lnTo>
                      <a:pt x="39" y="17032"/>
                    </a:lnTo>
                    <a:lnTo>
                      <a:pt x="20" y="17831"/>
                    </a:lnTo>
                    <a:lnTo>
                      <a:pt x="1" y="18535"/>
                    </a:lnTo>
                    <a:lnTo>
                      <a:pt x="362" y="18002"/>
                    </a:lnTo>
                    <a:lnTo>
                      <a:pt x="1333" y="16613"/>
                    </a:lnTo>
                    <a:lnTo>
                      <a:pt x="2760" y="14596"/>
                    </a:lnTo>
                    <a:lnTo>
                      <a:pt x="3597" y="13435"/>
                    </a:lnTo>
                    <a:lnTo>
                      <a:pt x="4511" y="12218"/>
                    </a:lnTo>
                    <a:lnTo>
                      <a:pt x="5462" y="10962"/>
                    </a:lnTo>
                    <a:lnTo>
                      <a:pt x="6432" y="9725"/>
                    </a:lnTo>
                    <a:lnTo>
                      <a:pt x="7403" y="8526"/>
                    </a:lnTo>
                    <a:lnTo>
                      <a:pt x="8373" y="7403"/>
                    </a:lnTo>
                    <a:lnTo>
                      <a:pt x="8849" y="6870"/>
                    </a:lnTo>
                    <a:lnTo>
                      <a:pt x="9306" y="6376"/>
                    </a:lnTo>
                    <a:lnTo>
                      <a:pt x="9763" y="5919"/>
                    </a:lnTo>
                    <a:lnTo>
                      <a:pt x="10200" y="5500"/>
                    </a:lnTo>
                    <a:lnTo>
                      <a:pt x="10619" y="5101"/>
                    </a:lnTo>
                    <a:lnTo>
                      <a:pt x="11019" y="4777"/>
                    </a:lnTo>
                    <a:lnTo>
                      <a:pt x="11399" y="4492"/>
                    </a:lnTo>
                    <a:lnTo>
                      <a:pt x="11761" y="4244"/>
                    </a:lnTo>
                    <a:lnTo>
                      <a:pt x="12465" y="3845"/>
                    </a:lnTo>
                    <a:lnTo>
                      <a:pt x="13188" y="3445"/>
                    </a:lnTo>
                    <a:lnTo>
                      <a:pt x="13930" y="3045"/>
                    </a:lnTo>
                    <a:lnTo>
                      <a:pt x="14691" y="2665"/>
                    </a:lnTo>
                    <a:lnTo>
                      <a:pt x="16175" y="1961"/>
                    </a:lnTo>
                    <a:lnTo>
                      <a:pt x="17565" y="1333"/>
                    </a:lnTo>
                    <a:lnTo>
                      <a:pt x="18782" y="800"/>
                    </a:lnTo>
                    <a:lnTo>
                      <a:pt x="19753" y="400"/>
                    </a:lnTo>
                    <a:lnTo>
                      <a:pt x="20628" y="58"/>
                    </a:lnTo>
                    <a:lnTo>
                      <a:pt x="20114" y="39"/>
                    </a:lnTo>
                    <a:lnTo>
                      <a:pt x="18744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27"/>
              <p:cNvSpPr/>
              <p:nvPr/>
            </p:nvSpPr>
            <p:spPr>
              <a:xfrm>
                <a:off x="-1231350" y="-446750"/>
                <a:ext cx="3535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14140" h="4854" extrusionOk="0">
                    <a:moveTo>
                      <a:pt x="14139" y="1"/>
                    </a:moveTo>
                    <a:lnTo>
                      <a:pt x="13606" y="134"/>
                    </a:lnTo>
                    <a:lnTo>
                      <a:pt x="12179" y="496"/>
                    </a:lnTo>
                    <a:lnTo>
                      <a:pt x="10143" y="1048"/>
                    </a:lnTo>
                    <a:lnTo>
                      <a:pt x="8963" y="1390"/>
                    </a:lnTo>
                    <a:lnTo>
                      <a:pt x="7745" y="1733"/>
                    </a:lnTo>
                    <a:lnTo>
                      <a:pt x="6509" y="2113"/>
                    </a:lnTo>
                    <a:lnTo>
                      <a:pt x="5272" y="2513"/>
                    </a:lnTo>
                    <a:lnTo>
                      <a:pt x="4092" y="2912"/>
                    </a:lnTo>
                    <a:lnTo>
                      <a:pt x="2969" y="3331"/>
                    </a:lnTo>
                    <a:lnTo>
                      <a:pt x="1980" y="3731"/>
                    </a:lnTo>
                    <a:lnTo>
                      <a:pt x="1542" y="3921"/>
                    </a:lnTo>
                    <a:lnTo>
                      <a:pt x="1123" y="4111"/>
                    </a:lnTo>
                    <a:lnTo>
                      <a:pt x="762" y="4302"/>
                    </a:lnTo>
                    <a:lnTo>
                      <a:pt x="457" y="4492"/>
                    </a:lnTo>
                    <a:lnTo>
                      <a:pt x="210" y="4682"/>
                    </a:lnTo>
                    <a:lnTo>
                      <a:pt x="1" y="4853"/>
                    </a:lnTo>
                    <a:lnTo>
                      <a:pt x="4054" y="4853"/>
                    </a:lnTo>
                    <a:lnTo>
                      <a:pt x="4301" y="4682"/>
                    </a:lnTo>
                    <a:lnTo>
                      <a:pt x="4986" y="4244"/>
                    </a:lnTo>
                    <a:lnTo>
                      <a:pt x="6071" y="3616"/>
                    </a:lnTo>
                    <a:lnTo>
                      <a:pt x="6699" y="3236"/>
                    </a:lnTo>
                    <a:lnTo>
                      <a:pt x="7422" y="2855"/>
                    </a:lnTo>
                    <a:lnTo>
                      <a:pt x="8183" y="2437"/>
                    </a:lnTo>
                    <a:lnTo>
                      <a:pt x="8982" y="2037"/>
                    </a:lnTo>
                    <a:lnTo>
                      <a:pt x="9820" y="1618"/>
                    </a:lnTo>
                    <a:lnTo>
                      <a:pt x="10676" y="1238"/>
                    </a:lnTo>
                    <a:lnTo>
                      <a:pt x="11551" y="876"/>
                    </a:lnTo>
                    <a:lnTo>
                      <a:pt x="12427" y="534"/>
                    </a:lnTo>
                    <a:lnTo>
                      <a:pt x="13283" y="248"/>
                    </a:lnTo>
                    <a:lnTo>
                      <a:pt x="13721" y="115"/>
                    </a:lnTo>
                    <a:lnTo>
                      <a:pt x="14139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27"/>
              <p:cNvSpPr/>
              <p:nvPr/>
            </p:nvSpPr>
            <p:spPr>
              <a:xfrm>
                <a:off x="-2306975" y="-332575"/>
                <a:ext cx="6836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27346" h="14806" extrusionOk="0">
                    <a:moveTo>
                      <a:pt x="3197" y="1"/>
                    </a:moveTo>
                    <a:lnTo>
                      <a:pt x="2398" y="20"/>
                    </a:lnTo>
                    <a:lnTo>
                      <a:pt x="1694" y="58"/>
                    </a:lnTo>
                    <a:lnTo>
                      <a:pt x="1104" y="115"/>
                    </a:lnTo>
                    <a:lnTo>
                      <a:pt x="629" y="172"/>
                    </a:lnTo>
                    <a:lnTo>
                      <a:pt x="286" y="229"/>
                    </a:lnTo>
                    <a:lnTo>
                      <a:pt x="1" y="286"/>
                    </a:lnTo>
                    <a:lnTo>
                      <a:pt x="514" y="381"/>
                    </a:lnTo>
                    <a:lnTo>
                      <a:pt x="1028" y="515"/>
                    </a:lnTo>
                    <a:lnTo>
                      <a:pt x="2094" y="800"/>
                    </a:lnTo>
                    <a:lnTo>
                      <a:pt x="3159" y="1124"/>
                    </a:lnTo>
                    <a:lnTo>
                      <a:pt x="4263" y="1504"/>
                    </a:lnTo>
                    <a:lnTo>
                      <a:pt x="5386" y="1942"/>
                    </a:lnTo>
                    <a:lnTo>
                      <a:pt x="6528" y="2399"/>
                    </a:lnTo>
                    <a:lnTo>
                      <a:pt x="7669" y="2912"/>
                    </a:lnTo>
                    <a:lnTo>
                      <a:pt x="8811" y="3445"/>
                    </a:lnTo>
                    <a:lnTo>
                      <a:pt x="9953" y="3997"/>
                    </a:lnTo>
                    <a:lnTo>
                      <a:pt x="11114" y="4587"/>
                    </a:lnTo>
                    <a:lnTo>
                      <a:pt x="12255" y="5177"/>
                    </a:lnTo>
                    <a:lnTo>
                      <a:pt x="13378" y="5805"/>
                    </a:lnTo>
                    <a:lnTo>
                      <a:pt x="14501" y="6433"/>
                    </a:lnTo>
                    <a:lnTo>
                      <a:pt x="15585" y="7061"/>
                    </a:lnTo>
                    <a:lnTo>
                      <a:pt x="16651" y="7689"/>
                    </a:lnTo>
                    <a:lnTo>
                      <a:pt x="17698" y="8336"/>
                    </a:lnTo>
                    <a:lnTo>
                      <a:pt x="19696" y="9573"/>
                    </a:lnTo>
                    <a:lnTo>
                      <a:pt x="21523" y="10771"/>
                    </a:lnTo>
                    <a:lnTo>
                      <a:pt x="23159" y="11856"/>
                    </a:lnTo>
                    <a:lnTo>
                      <a:pt x="24586" y="12827"/>
                    </a:lnTo>
                    <a:lnTo>
                      <a:pt x="25747" y="13645"/>
                    </a:lnTo>
                    <a:lnTo>
                      <a:pt x="26603" y="14273"/>
                    </a:lnTo>
                    <a:lnTo>
                      <a:pt x="27346" y="14806"/>
                    </a:lnTo>
                    <a:lnTo>
                      <a:pt x="27079" y="14406"/>
                    </a:lnTo>
                    <a:lnTo>
                      <a:pt x="26775" y="13949"/>
                    </a:lnTo>
                    <a:lnTo>
                      <a:pt x="26337" y="13340"/>
                    </a:lnTo>
                    <a:lnTo>
                      <a:pt x="25785" y="12617"/>
                    </a:lnTo>
                    <a:lnTo>
                      <a:pt x="25138" y="11780"/>
                    </a:lnTo>
                    <a:lnTo>
                      <a:pt x="24396" y="10867"/>
                    </a:lnTo>
                    <a:lnTo>
                      <a:pt x="23559" y="9877"/>
                    </a:lnTo>
                    <a:lnTo>
                      <a:pt x="23102" y="9363"/>
                    </a:lnTo>
                    <a:lnTo>
                      <a:pt x="22607" y="8850"/>
                    </a:lnTo>
                    <a:lnTo>
                      <a:pt x="22113" y="8336"/>
                    </a:lnTo>
                    <a:lnTo>
                      <a:pt x="21599" y="7822"/>
                    </a:lnTo>
                    <a:lnTo>
                      <a:pt x="21047" y="7289"/>
                    </a:lnTo>
                    <a:lnTo>
                      <a:pt x="20495" y="6775"/>
                    </a:lnTo>
                    <a:lnTo>
                      <a:pt x="19905" y="6262"/>
                    </a:lnTo>
                    <a:lnTo>
                      <a:pt x="19315" y="5767"/>
                    </a:lnTo>
                    <a:lnTo>
                      <a:pt x="18706" y="5272"/>
                    </a:lnTo>
                    <a:lnTo>
                      <a:pt x="18078" y="4777"/>
                    </a:lnTo>
                    <a:lnTo>
                      <a:pt x="17431" y="4321"/>
                    </a:lnTo>
                    <a:lnTo>
                      <a:pt x="16765" y="3883"/>
                    </a:lnTo>
                    <a:lnTo>
                      <a:pt x="16080" y="3445"/>
                    </a:lnTo>
                    <a:lnTo>
                      <a:pt x="15395" y="3065"/>
                    </a:lnTo>
                    <a:lnTo>
                      <a:pt x="14691" y="2684"/>
                    </a:lnTo>
                    <a:lnTo>
                      <a:pt x="13968" y="2342"/>
                    </a:lnTo>
                    <a:lnTo>
                      <a:pt x="13264" y="2037"/>
                    </a:lnTo>
                    <a:lnTo>
                      <a:pt x="12541" y="1752"/>
                    </a:lnTo>
                    <a:lnTo>
                      <a:pt x="11856" y="1485"/>
                    </a:lnTo>
                    <a:lnTo>
                      <a:pt x="11171" y="1257"/>
                    </a:lnTo>
                    <a:lnTo>
                      <a:pt x="10486" y="1048"/>
                    </a:lnTo>
                    <a:lnTo>
                      <a:pt x="9820" y="857"/>
                    </a:lnTo>
                    <a:lnTo>
                      <a:pt x="9173" y="686"/>
                    </a:lnTo>
                    <a:lnTo>
                      <a:pt x="8545" y="553"/>
                    </a:lnTo>
                    <a:lnTo>
                      <a:pt x="7917" y="420"/>
                    </a:lnTo>
                    <a:lnTo>
                      <a:pt x="7327" y="324"/>
                    </a:lnTo>
                    <a:lnTo>
                      <a:pt x="6737" y="229"/>
                    </a:lnTo>
                    <a:lnTo>
                      <a:pt x="6166" y="153"/>
                    </a:lnTo>
                    <a:lnTo>
                      <a:pt x="5614" y="96"/>
                    </a:lnTo>
                    <a:lnTo>
                      <a:pt x="5100" y="58"/>
                    </a:lnTo>
                    <a:lnTo>
                      <a:pt x="4092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27"/>
              <p:cNvSpPr/>
              <p:nvPr/>
            </p:nvSpPr>
            <p:spPr>
              <a:xfrm>
                <a:off x="-2306975" y="-325425"/>
                <a:ext cx="821125" cy="619425"/>
              </a:xfrm>
              <a:custGeom>
                <a:avLst/>
                <a:gdLst/>
                <a:ahLst/>
                <a:cxnLst/>
                <a:rect l="l" t="t" r="r" b="b"/>
                <a:pathLst>
                  <a:path w="32845" h="24777" extrusionOk="0">
                    <a:moveTo>
                      <a:pt x="1" y="0"/>
                    </a:moveTo>
                    <a:lnTo>
                      <a:pt x="800" y="343"/>
                    </a:lnTo>
                    <a:lnTo>
                      <a:pt x="2931" y="1332"/>
                    </a:lnTo>
                    <a:lnTo>
                      <a:pt x="6014" y="2779"/>
                    </a:lnTo>
                    <a:lnTo>
                      <a:pt x="7822" y="3635"/>
                    </a:lnTo>
                    <a:lnTo>
                      <a:pt x="9725" y="4548"/>
                    </a:lnTo>
                    <a:lnTo>
                      <a:pt x="11665" y="5519"/>
                    </a:lnTo>
                    <a:lnTo>
                      <a:pt x="13645" y="6508"/>
                    </a:lnTo>
                    <a:lnTo>
                      <a:pt x="15585" y="7517"/>
                    </a:lnTo>
                    <a:lnTo>
                      <a:pt x="17431" y="8506"/>
                    </a:lnTo>
                    <a:lnTo>
                      <a:pt x="19163" y="9496"/>
                    </a:lnTo>
                    <a:lnTo>
                      <a:pt x="19962" y="9953"/>
                    </a:lnTo>
                    <a:lnTo>
                      <a:pt x="20704" y="10409"/>
                    </a:lnTo>
                    <a:lnTo>
                      <a:pt x="21408" y="10866"/>
                    </a:lnTo>
                    <a:lnTo>
                      <a:pt x="22055" y="11285"/>
                    </a:lnTo>
                    <a:lnTo>
                      <a:pt x="22626" y="11684"/>
                    </a:lnTo>
                    <a:lnTo>
                      <a:pt x="23121" y="12065"/>
                    </a:lnTo>
                    <a:lnTo>
                      <a:pt x="23578" y="12465"/>
                    </a:lnTo>
                    <a:lnTo>
                      <a:pt x="24034" y="12864"/>
                    </a:lnTo>
                    <a:lnTo>
                      <a:pt x="24491" y="13302"/>
                    </a:lnTo>
                    <a:lnTo>
                      <a:pt x="24948" y="13758"/>
                    </a:lnTo>
                    <a:lnTo>
                      <a:pt x="25405" y="14234"/>
                    </a:lnTo>
                    <a:lnTo>
                      <a:pt x="25842" y="14710"/>
                    </a:lnTo>
                    <a:lnTo>
                      <a:pt x="26280" y="15224"/>
                    </a:lnTo>
                    <a:lnTo>
                      <a:pt x="26718" y="15719"/>
                    </a:lnTo>
                    <a:lnTo>
                      <a:pt x="27555" y="16765"/>
                    </a:lnTo>
                    <a:lnTo>
                      <a:pt x="28354" y="17831"/>
                    </a:lnTo>
                    <a:lnTo>
                      <a:pt x="29115" y="18877"/>
                    </a:lnTo>
                    <a:lnTo>
                      <a:pt x="29819" y="19905"/>
                    </a:lnTo>
                    <a:lnTo>
                      <a:pt x="30485" y="20894"/>
                    </a:lnTo>
                    <a:lnTo>
                      <a:pt x="31056" y="21808"/>
                    </a:lnTo>
                    <a:lnTo>
                      <a:pt x="31570" y="22626"/>
                    </a:lnTo>
                    <a:lnTo>
                      <a:pt x="32008" y="23349"/>
                    </a:lnTo>
                    <a:lnTo>
                      <a:pt x="32617" y="24396"/>
                    </a:lnTo>
                    <a:lnTo>
                      <a:pt x="32845" y="24776"/>
                    </a:lnTo>
                    <a:lnTo>
                      <a:pt x="32636" y="24053"/>
                    </a:lnTo>
                    <a:lnTo>
                      <a:pt x="32388" y="23216"/>
                    </a:lnTo>
                    <a:lnTo>
                      <a:pt x="32046" y="22131"/>
                    </a:lnTo>
                    <a:lnTo>
                      <a:pt x="31608" y="20818"/>
                    </a:lnTo>
                    <a:lnTo>
                      <a:pt x="31113" y="19334"/>
                    </a:lnTo>
                    <a:lnTo>
                      <a:pt x="30542" y="17736"/>
                    </a:lnTo>
                    <a:lnTo>
                      <a:pt x="29895" y="16061"/>
                    </a:lnTo>
                    <a:lnTo>
                      <a:pt x="29553" y="15205"/>
                    </a:lnTo>
                    <a:lnTo>
                      <a:pt x="29191" y="14329"/>
                    </a:lnTo>
                    <a:lnTo>
                      <a:pt x="28830" y="13473"/>
                    </a:lnTo>
                    <a:lnTo>
                      <a:pt x="28430" y="12636"/>
                    </a:lnTo>
                    <a:lnTo>
                      <a:pt x="28050" y="11798"/>
                    </a:lnTo>
                    <a:lnTo>
                      <a:pt x="27631" y="10980"/>
                    </a:lnTo>
                    <a:lnTo>
                      <a:pt x="27212" y="10200"/>
                    </a:lnTo>
                    <a:lnTo>
                      <a:pt x="26794" y="9439"/>
                    </a:lnTo>
                    <a:lnTo>
                      <a:pt x="26356" y="8716"/>
                    </a:lnTo>
                    <a:lnTo>
                      <a:pt x="25899" y="8031"/>
                    </a:lnTo>
                    <a:lnTo>
                      <a:pt x="25443" y="7384"/>
                    </a:lnTo>
                    <a:lnTo>
                      <a:pt x="24986" y="6813"/>
                    </a:lnTo>
                    <a:lnTo>
                      <a:pt x="24529" y="6280"/>
                    </a:lnTo>
                    <a:lnTo>
                      <a:pt x="24301" y="6052"/>
                    </a:lnTo>
                    <a:lnTo>
                      <a:pt x="24053" y="5823"/>
                    </a:lnTo>
                    <a:lnTo>
                      <a:pt x="23825" y="5614"/>
                    </a:lnTo>
                    <a:lnTo>
                      <a:pt x="23578" y="5443"/>
                    </a:lnTo>
                    <a:lnTo>
                      <a:pt x="23349" y="5271"/>
                    </a:lnTo>
                    <a:lnTo>
                      <a:pt x="23102" y="5119"/>
                    </a:lnTo>
                    <a:lnTo>
                      <a:pt x="22455" y="4777"/>
                    </a:lnTo>
                    <a:lnTo>
                      <a:pt x="21732" y="4434"/>
                    </a:lnTo>
                    <a:lnTo>
                      <a:pt x="20990" y="4111"/>
                    </a:lnTo>
                    <a:lnTo>
                      <a:pt x="20191" y="3806"/>
                    </a:lnTo>
                    <a:lnTo>
                      <a:pt x="19353" y="3502"/>
                    </a:lnTo>
                    <a:lnTo>
                      <a:pt x="18497" y="3235"/>
                    </a:lnTo>
                    <a:lnTo>
                      <a:pt x="17603" y="2969"/>
                    </a:lnTo>
                    <a:lnTo>
                      <a:pt x="16670" y="2703"/>
                    </a:lnTo>
                    <a:lnTo>
                      <a:pt x="15738" y="2474"/>
                    </a:lnTo>
                    <a:lnTo>
                      <a:pt x="14786" y="2246"/>
                    </a:lnTo>
                    <a:lnTo>
                      <a:pt x="13835" y="2017"/>
                    </a:lnTo>
                    <a:lnTo>
                      <a:pt x="12864" y="1827"/>
                    </a:lnTo>
                    <a:lnTo>
                      <a:pt x="10942" y="1447"/>
                    </a:lnTo>
                    <a:lnTo>
                      <a:pt x="9058" y="1123"/>
                    </a:lnTo>
                    <a:lnTo>
                      <a:pt x="7251" y="838"/>
                    </a:lnTo>
                    <a:lnTo>
                      <a:pt x="5557" y="609"/>
                    </a:lnTo>
                    <a:lnTo>
                      <a:pt x="4016" y="419"/>
                    </a:lnTo>
                    <a:lnTo>
                      <a:pt x="2684" y="267"/>
                    </a:lnTo>
                    <a:lnTo>
                      <a:pt x="724" y="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27"/>
              <p:cNvSpPr/>
              <p:nvPr/>
            </p:nvSpPr>
            <p:spPr>
              <a:xfrm>
                <a:off x="-1501075" y="255925"/>
                <a:ext cx="50925" cy="16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6585" extrusionOk="0">
                    <a:moveTo>
                      <a:pt x="152" y="0"/>
                    </a:moveTo>
                    <a:lnTo>
                      <a:pt x="0" y="457"/>
                    </a:lnTo>
                    <a:lnTo>
                      <a:pt x="1066" y="6584"/>
                    </a:lnTo>
                    <a:lnTo>
                      <a:pt x="1256" y="6451"/>
                    </a:lnTo>
                    <a:lnTo>
                      <a:pt x="1446" y="6299"/>
                    </a:lnTo>
                    <a:lnTo>
                      <a:pt x="1637" y="6108"/>
                    </a:lnTo>
                    <a:lnTo>
                      <a:pt x="1827" y="5880"/>
                    </a:lnTo>
                    <a:lnTo>
                      <a:pt x="1903" y="5766"/>
                    </a:lnTo>
                    <a:lnTo>
                      <a:pt x="1979" y="5652"/>
                    </a:lnTo>
                    <a:lnTo>
                      <a:pt x="2017" y="5538"/>
                    </a:lnTo>
                    <a:lnTo>
                      <a:pt x="2036" y="5423"/>
                    </a:lnTo>
                    <a:lnTo>
                      <a:pt x="2017" y="5309"/>
                    </a:lnTo>
                    <a:lnTo>
                      <a:pt x="1979" y="5195"/>
                    </a:lnTo>
                    <a:lnTo>
                      <a:pt x="1884" y="5043"/>
                    </a:lnTo>
                    <a:lnTo>
                      <a:pt x="1789" y="4795"/>
                    </a:lnTo>
                    <a:lnTo>
                      <a:pt x="1541" y="4129"/>
                    </a:lnTo>
                    <a:lnTo>
                      <a:pt x="1256" y="3292"/>
                    </a:lnTo>
                    <a:lnTo>
                      <a:pt x="932" y="2379"/>
                    </a:lnTo>
                    <a:lnTo>
                      <a:pt x="400" y="72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27"/>
              <p:cNvSpPr/>
              <p:nvPr/>
            </p:nvSpPr>
            <p:spPr>
              <a:xfrm>
                <a:off x="-1534875" y="-592325"/>
                <a:ext cx="61875" cy="5028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0115" extrusionOk="0">
                    <a:moveTo>
                      <a:pt x="1" y="1"/>
                    </a:moveTo>
                    <a:lnTo>
                      <a:pt x="1961" y="20115"/>
                    </a:lnTo>
                    <a:lnTo>
                      <a:pt x="2075" y="19982"/>
                    </a:lnTo>
                    <a:lnTo>
                      <a:pt x="2189" y="19810"/>
                    </a:lnTo>
                    <a:lnTo>
                      <a:pt x="2265" y="19639"/>
                    </a:lnTo>
                    <a:lnTo>
                      <a:pt x="2342" y="19449"/>
                    </a:lnTo>
                    <a:lnTo>
                      <a:pt x="2399" y="19259"/>
                    </a:lnTo>
                    <a:lnTo>
                      <a:pt x="2437" y="19068"/>
                    </a:lnTo>
                    <a:lnTo>
                      <a:pt x="2475" y="18688"/>
                    </a:lnTo>
                    <a:lnTo>
                      <a:pt x="2475" y="18345"/>
                    </a:lnTo>
                    <a:lnTo>
                      <a:pt x="2475" y="18060"/>
                    </a:lnTo>
                    <a:lnTo>
                      <a:pt x="2437" y="17793"/>
                    </a:lnTo>
                    <a:lnTo>
                      <a:pt x="2380" y="17717"/>
                    </a:lnTo>
                    <a:lnTo>
                      <a:pt x="2342" y="17622"/>
                    </a:lnTo>
                    <a:lnTo>
                      <a:pt x="2227" y="17394"/>
                    </a:lnTo>
                    <a:lnTo>
                      <a:pt x="2132" y="17070"/>
                    </a:lnTo>
                    <a:lnTo>
                      <a:pt x="2037" y="16671"/>
                    </a:lnTo>
                    <a:lnTo>
                      <a:pt x="1942" y="16214"/>
                    </a:lnTo>
                    <a:lnTo>
                      <a:pt x="1847" y="15700"/>
                    </a:lnTo>
                    <a:lnTo>
                      <a:pt x="1676" y="14501"/>
                    </a:lnTo>
                    <a:lnTo>
                      <a:pt x="1504" y="13112"/>
                    </a:lnTo>
                    <a:lnTo>
                      <a:pt x="1352" y="11628"/>
                    </a:lnTo>
                    <a:lnTo>
                      <a:pt x="1219" y="10048"/>
                    </a:lnTo>
                    <a:lnTo>
                      <a:pt x="1086" y="8431"/>
                    </a:lnTo>
                    <a:lnTo>
                      <a:pt x="857" y="5310"/>
                    </a:lnTo>
                    <a:lnTo>
                      <a:pt x="686" y="2608"/>
                    </a:lnTo>
                    <a:lnTo>
                      <a:pt x="553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27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extrusionOk="0">
                    <a:moveTo>
                      <a:pt x="2265" y="1"/>
                    </a:move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  <a:lnTo>
                      <a:pt x="2265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27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fill="none" extrusionOk="0">
                    <a:moveTo>
                      <a:pt x="0" y="18668"/>
                    </a:moveTo>
                    <a:lnTo>
                      <a:pt x="2265" y="1"/>
                    </a:lnTo>
                    <a:lnTo>
                      <a:pt x="1846" y="419"/>
                    </a:ln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2736;p27"/>
              <p:cNvSpPr/>
              <p:nvPr/>
            </p:nvSpPr>
            <p:spPr>
              <a:xfrm>
                <a:off x="-1450650" y="-1486200"/>
                <a:ext cx="195075" cy="893900"/>
              </a:xfrm>
              <a:custGeom>
                <a:avLst/>
                <a:gdLst/>
                <a:ahLst/>
                <a:cxnLst/>
                <a:rect l="l" t="t" r="r" b="b"/>
                <a:pathLst>
                  <a:path w="7803" h="35756" extrusionOk="0">
                    <a:moveTo>
                      <a:pt x="6089" y="0"/>
                    </a:moveTo>
                    <a:lnTo>
                      <a:pt x="5842" y="723"/>
                    </a:lnTo>
                    <a:lnTo>
                      <a:pt x="5176" y="2645"/>
                    </a:lnTo>
                    <a:lnTo>
                      <a:pt x="4225" y="5461"/>
                    </a:lnTo>
                    <a:lnTo>
                      <a:pt x="3692" y="7098"/>
                    </a:lnTo>
                    <a:lnTo>
                      <a:pt x="3140" y="8849"/>
                    </a:lnTo>
                    <a:lnTo>
                      <a:pt x="2588" y="10656"/>
                    </a:lnTo>
                    <a:lnTo>
                      <a:pt x="2036" y="12483"/>
                    </a:lnTo>
                    <a:lnTo>
                      <a:pt x="1522" y="14310"/>
                    </a:lnTo>
                    <a:lnTo>
                      <a:pt x="1066" y="16080"/>
                    </a:lnTo>
                    <a:lnTo>
                      <a:pt x="856" y="16917"/>
                    </a:lnTo>
                    <a:lnTo>
                      <a:pt x="666" y="17735"/>
                    </a:lnTo>
                    <a:lnTo>
                      <a:pt x="495" y="18534"/>
                    </a:lnTo>
                    <a:lnTo>
                      <a:pt x="343" y="19277"/>
                    </a:lnTo>
                    <a:lnTo>
                      <a:pt x="228" y="19981"/>
                    </a:lnTo>
                    <a:lnTo>
                      <a:pt x="133" y="20647"/>
                    </a:lnTo>
                    <a:lnTo>
                      <a:pt x="57" y="21237"/>
                    </a:lnTo>
                    <a:lnTo>
                      <a:pt x="19" y="21788"/>
                    </a:lnTo>
                    <a:lnTo>
                      <a:pt x="0" y="22854"/>
                    </a:lnTo>
                    <a:lnTo>
                      <a:pt x="38" y="23958"/>
                    </a:lnTo>
                    <a:lnTo>
                      <a:pt x="95" y="25119"/>
                    </a:lnTo>
                    <a:lnTo>
                      <a:pt x="171" y="26279"/>
                    </a:lnTo>
                    <a:lnTo>
                      <a:pt x="286" y="27459"/>
                    </a:lnTo>
                    <a:lnTo>
                      <a:pt x="419" y="28620"/>
                    </a:lnTo>
                    <a:lnTo>
                      <a:pt x="571" y="29743"/>
                    </a:lnTo>
                    <a:lnTo>
                      <a:pt x="704" y="30827"/>
                    </a:lnTo>
                    <a:lnTo>
                      <a:pt x="1009" y="32787"/>
                    </a:lnTo>
                    <a:lnTo>
                      <a:pt x="1294" y="34348"/>
                    </a:lnTo>
                    <a:lnTo>
                      <a:pt x="1484" y="35375"/>
                    </a:lnTo>
                    <a:lnTo>
                      <a:pt x="1561" y="35756"/>
                    </a:lnTo>
                    <a:lnTo>
                      <a:pt x="2341" y="34424"/>
                    </a:lnTo>
                    <a:lnTo>
                      <a:pt x="3159" y="32978"/>
                    </a:lnTo>
                    <a:lnTo>
                      <a:pt x="4148" y="31246"/>
                    </a:lnTo>
                    <a:lnTo>
                      <a:pt x="5176" y="29362"/>
                    </a:lnTo>
                    <a:lnTo>
                      <a:pt x="5671" y="28411"/>
                    </a:lnTo>
                    <a:lnTo>
                      <a:pt x="6147" y="27478"/>
                    </a:lnTo>
                    <a:lnTo>
                      <a:pt x="6584" y="26603"/>
                    </a:lnTo>
                    <a:lnTo>
                      <a:pt x="6965" y="25766"/>
                    </a:lnTo>
                    <a:lnTo>
                      <a:pt x="7288" y="25042"/>
                    </a:lnTo>
                    <a:lnTo>
                      <a:pt x="7536" y="24395"/>
                    </a:lnTo>
                    <a:lnTo>
                      <a:pt x="7593" y="24243"/>
                    </a:lnTo>
                    <a:lnTo>
                      <a:pt x="7631" y="24053"/>
                    </a:lnTo>
                    <a:lnTo>
                      <a:pt x="7688" y="23615"/>
                    </a:lnTo>
                    <a:lnTo>
                      <a:pt x="7745" y="23082"/>
                    </a:lnTo>
                    <a:lnTo>
                      <a:pt x="7783" y="22455"/>
                    </a:lnTo>
                    <a:lnTo>
                      <a:pt x="7802" y="21750"/>
                    </a:lnTo>
                    <a:lnTo>
                      <a:pt x="7802" y="20989"/>
                    </a:lnTo>
                    <a:lnTo>
                      <a:pt x="7783" y="20171"/>
                    </a:lnTo>
                    <a:lnTo>
                      <a:pt x="7764" y="19277"/>
                    </a:lnTo>
                    <a:lnTo>
                      <a:pt x="7669" y="17355"/>
                    </a:lnTo>
                    <a:lnTo>
                      <a:pt x="7555" y="15319"/>
                    </a:lnTo>
                    <a:lnTo>
                      <a:pt x="7402" y="13187"/>
                    </a:lnTo>
                    <a:lnTo>
                      <a:pt x="7212" y="11037"/>
                    </a:lnTo>
                    <a:lnTo>
                      <a:pt x="7022" y="8925"/>
                    </a:lnTo>
                    <a:lnTo>
                      <a:pt x="6832" y="6908"/>
                    </a:lnTo>
                    <a:lnTo>
                      <a:pt x="6470" y="3387"/>
                    </a:lnTo>
                    <a:lnTo>
                      <a:pt x="6204" y="932"/>
                    </a:lnTo>
                    <a:lnTo>
                      <a:pt x="6089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27"/>
              <p:cNvSpPr/>
              <p:nvPr/>
            </p:nvSpPr>
            <p:spPr>
              <a:xfrm>
                <a:off x="-1411650" y="-1471475"/>
                <a:ext cx="115150" cy="879175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35167" extrusionOk="0">
                    <a:moveTo>
                      <a:pt x="4606" y="1"/>
                    </a:moveTo>
                    <a:lnTo>
                      <a:pt x="4054" y="3540"/>
                    </a:lnTo>
                    <a:lnTo>
                      <a:pt x="3464" y="7441"/>
                    </a:lnTo>
                    <a:lnTo>
                      <a:pt x="2760" y="12351"/>
                    </a:lnTo>
                    <a:lnTo>
                      <a:pt x="1999" y="17907"/>
                    </a:lnTo>
                    <a:lnTo>
                      <a:pt x="1618" y="20819"/>
                    </a:lnTo>
                    <a:lnTo>
                      <a:pt x="1237" y="23768"/>
                    </a:lnTo>
                    <a:lnTo>
                      <a:pt x="876" y="26737"/>
                    </a:lnTo>
                    <a:lnTo>
                      <a:pt x="552" y="29648"/>
                    </a:lnTo>
                    <a:lnTo>
                      <a:pt x="248" y="32465"/>
                    </a:lnTo>
                    <a:lnTo>
                      <a:pt x="1" y="35167"/>
                    </a:lnTo>
                    <a:lnTo>
                      <a:pt x="46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27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267"/>
                    </a:lnTo>
                    <a:lnTo>
                      <a:pt x="17621" y="572"/>
                    </a:lnTo>
                    <a:lnTo>
                      <a:pt x="16841" y="1009"/>
                    </a:lnTo>
                    <a:lnTo>
                      <a:pt x="15890" y="1561"/>
                    </a:lnTo>
                    <a:lnTo>
                      <a:pt x="14824" y="2208"/>
                    </a:lnTo>
                    <a:lnTo>
                      <a:pt x="13625" y="2969"/>
                    </a:lnTo>
                    <a:lnTo>
                      <a:pt x="12350" y="3826"/>
                    </a:lnTo>
                    <a:lnTo>
                      <a:pt x="11684" y="4282"/>
                    </a:lnTo>
                    <a:lnTo>
                      <a:pt x="10999" y="4777"/>
                    </a:lnTo>
                    <a:lnTo>
                      <a:pt x="10314" y="5291"/>
                    </a:lnTo>
                    <a:lnTo>
                      <a:pt x="9629" y="5824"/>
                    </a:lnTo>
                    <a:lnTo>
                      <a:pt x="8944" y="6395"/>
                    </a:lnTo>
                    <a:lnTo>
                      <a:pt x="8240" y="6966"/>
                    </a:lnTo>
                    <a:lnTo>
                      <a:pt x="7555" y="7574"/>
                    </a:lnTo>
                    <a:lnTo>
                      <a:pt x="6889" y="8183"/>
                    </a:lnTo>
                    <a:lnTo>
                      <a:pt x="6223" y="8830"/>
                    </a:lnTo>
                    <a:lnTo>
                      <a:pt x="5576" y="9477"/>
                    </a:lnTo>
                    <a:lnTo>
                      <a:pt x="4929" y="10162"/>
                    </a:lnTo>
                    <a:lnTo>
                      <a:pt x="4320" y="10867"/>
                    </a:lnTo>
                    <a:lnTo>
                      <a:pt x="3730" y="11571"/>
                    </a:lnTo>
                    <a:lnTo>
                      <a:pt x="3178" y="12294"/>
                    </a:lnTo>
                    <a:lnTo>
                      <a:pt x="2645" y="13055"/>
                    </a:lnTo>
                    <a:lnTo>
                      <a:pt x="2151" y="13816"/>
                    </a:lnTo>
                    <a:lnTo>
                      <a:pt x="1941" y="14197"/>
                    </a:lnTo>
                    <a:lnTo>
                      <a:pt x="1732" y="14634"/>
                    </a:lnTo>
                    <a:lnTo>
                      <a:pt x="1561" y="15129"/>
                    </a:lnTo>
                    <a:lnTo>
                      <a:pt x="1389" y="15662"/>
                    </a:lnTo>
                    <a:lnTo>
                      <a:pt x="1237" y="16252"/>
                    </a:lnTo>
                    <a:lnTo>
                      <a:pt x="1085" y="16880"/>
                    </a:lnTo>
                    <a:lnTo>
                      <a:pt x="952" y="17546"/>
                    </a:lnTo>
                    <a:lnTo>
                      <a:pt x="837" y="18231"/>
                    </a:lnTo>
                    <a:lnTo>
                      <a:pt x="723" y="18954"/>
                    </a:lnTo>
                    <a:lnTo>
                      <a:pt x="628" y="19696"/>
                    </a:lnTo>
                    <a:lnTo>
                      <a:pt x="457" y="21218"/>
                    </a:lnTo>
                    <a:lnTo>
                      <a:pt x="324" y="22760"/>
                    </a:lnTo>
                    <a:lnTo>
                      <a:pt x="210" y="24320"/>
                    </a:lnTo>
                    <a:lnTo>
                      <a:pt x="133" y="25824"/>
                    </a:lnTo>
                    <a:lnTo>
                      <a:pt x="76" y="27251"/>
                    </a:lnTo>
                    <a:lnTo>
                      <a:pt x="38" y="28545"/>
                    </a:lnTo>
                    <a:lnTo>
                      <a:pt x="19" y="29705"/>
                    </a:lnTo>
                    <a:lnTo>
                      <a:pt x="0" y="31399"/>
                    </a:lnTo>
                    <a:lnTo>
                      <a:pt x="0" y="32027"/>
                    </a:lnTo>
                    <a:lnTo>
                      <a:pt x="780" y="30942"/>
                    </a:lnTo>
                    <a:lnTo>
                      <a:pt x="1618" y="29725"/>
                    </a:lnTo>
                    <a:lnTo>
                      <a:pt x="2683" y="28202"/>
                    </a:lnTo>
                    <a:lnTo>
                      <a:pt x="3863" y="26451"/>
                    </a:lnTo>
                    <a:lnTo>
                      <a:pt x="5100" y="24587"/>
                    </a:lnTo>
                    <a:lnTo>
                      <a:pt x="6337" y="22665"/>
                    </a:lnTo>
                    <a:lnTo>
                      <a:pt x="6908" y="21732"/>
                    </a:lnTo>
                    <a:lnTo>
                      <a:pt x="7460" y="20819"/>
                    </a:lnTo>
                    <a:lnTo>
                      <a:pt x="8050" y="19791"/>
                    </a:lnTo>
                    <a:lnTo>
                      <a:pt x="8754" y="18554"/>
                    </a:lnTo>
                    <a:lnTo>
                      <a:pt x="10409" y="15548"/>
                    </a:lnTo>
                    <a:lnTo>
                      <a:pt x="12274" y="12142"/>
                    </a:lnTo>
                    <a:lnTo>
                      <a:pt x="14158" y="8621"/>
                    </a:lnTo>
                    <a:lnTo>
                      <a:pt x="17355" y="2589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27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743"/>
                    </a:lnTo>
                    <a:lnTo>
                      <a:pt x="17678" y="1561"/>
                    </a:lnTo>
                    <a:lnTo>
                      <a:pt x="16460" y="3464"/>
                    </a:lnTo>
                    <a:lnTo>
                      <a:pt x="15109" y="5653"/>
                    </a:lnTo>
                    <a:lnTo>
                      <a:pt x="13663" y="8069"/>
                    </a:lnTo>
                    <a:lnTo>
                      <a:pt x="12141" y="10638"/>
                    </a:lnTo>
                    <a:lnTo>
                      <a:pt x="10580" y="13321"/>
                    </a:lnTo>
                    <a:lnTo>
                      <a:pt x="9001" y="16023"/>
                    </a:lnTo>
                    <a:lnTo>
                      <a:pt x="7460" y="18726"/>
                    </a:lnTo>
                    <a:lnTo>
                      <a:pt x="4586" y="23806"/>
                    </a:lnTo>
                    <a:lnTo>
                      <a:pt x="2227" y="28031"/>
                    </a:lnTo>
                    <a:lnTo>
                      <a:pt x="0" y="32027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27"/>
              <p:cNvSpPr/>
              <p:nvPr/>
            </p:nvSpPr>
            <p:spPr>
              <a:xfrm>
                <a:off x="-1481575" y="-653200"/>
                <a:ext cx="43775" cy="1089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4358" extrusionOk="0">
                    <a:moveTo>
                      <a:pt x="1751" y="0"/>
                    </a:moveTo>
                    <a:lnTo>
                      <a:pt x="1504" y="305"/>
                    </a:lnTo>
                    <a:lnTo>
                      <a:pt x="1275" y="647"/>
                    </a:lnTo>
                    <a:lnTo>
                      <a:pt x="1066" y="990"/>
                    </a:lnTo>
                    <a:lnTo>
                      <a:pt x="876" y="1351"/>
                    </a:lnTo>
                    <a:lnTo>
                      <a:pt x="723" y="1713"/>
                    </a:lnTo>
                    <a:lnTo>
                      <a:pt x="571" y="2074"/>
                    </a:lnTo>
                    <a:lnTo>
                      <a:pt x="457" y="2436"/>
                    </a:lnTo>
                    <a:lnTo>
                      <a:pt x="343" y="2778"/>
                    </a:lnTo>
                    <a:lnTo>
                      <a:pt x="191" y="3387"/>
                    </a:lnTo>
                    <a:lnTo>
                      <a:pt x="76" y="3901"/>
                    </a:lnTo>
                    <a:lnTo>
                      <a:pt x="0" y="4358"/>
                    </a:lnTo>
                    <a:lnTo>
                      <a:pt x="0" y="4358"/>
                    </a:lnTo>
                    <a:lnTo>
                      <a:pt x="133" y="4320"/>
                    </a:lnTo>
                    <a:lnTo>
                      <a:pt x="267" y="4263"/>
                    </a:lnTo>
                    <a:lnTo>
                      <a:pt x="400" y="4206"/>
                    </a:lnTo>
                    <a:lnTo>
                      <a:pt x="514" y="4111"/>
                    </a:lnTo>
                    <a:lnTo>
                      <a:pt x="609" y="3996"/>
                    </a:lnTo>
                    <a:lnTo>
                      <a:pt x="723" y="3882"/>
                    </a:lnTo>
                    <a:lnTo>
                      <a:pt x="818" y="3749"/>
                    </a:lnTo>
                    <a:lnTo>
                      <a:pt x="895" y="3597"/>
                    </a:lnTo>
                    <a:lnTo>
                      <a:pt x="1066" y="3254"/>
                    </a:lnTo>
                    <a:lnTo>
                      <a:pt x="1218" y="2893"/>
                    </a:lnTo>
                    <a:lnTo>
                      <a:pt x="1332" y="2512"/>
                    </a:lnTo>
                    <a:lnTo>
                      <a:pt x="1427" y="2112"/>
                    </a:lnTo>
                    <a:lnTo>
                      <a:pt x="1523" y="1713"/>
                    </a:lnTo>
                    <a:lnTo>
                      <a:pt x="1599" y="1332"/>
                    </a:lnTo>
                    <a:lnTo>
                      <a:pt x="1694" y="647"/>
                    </a:lnTo>
                    <a:lnTo>
                      <a:pt x="1751" y="171"/>
                    </a:lnTo>
                    <a:lnTo>
                      <a:pt x="1751" y="0"/>
                    </a:lnTo>
                    <a:close/>
                  </a:path>
                </a:pathLst>
              </a:custGeom>
              <a:solidFill>
                <a:srgbClr val="6D4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27"/>
              <p:cNvSpPr/>
              <p:nvPr/>
            </p:nvSpPr>
            <p:spPr>
              <a:xfrm>
                <a:off x="-1478250" y="-332575"/>
                <a:ext cx="1817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14806" extrusionOk="0">
                    <a:moveTo>
                      <a:pt x="7270" y="1"/>
                    </a:moveTo>
                    <a:lnTo>
                      <a:pt x="4815" y="1542"/>
                    </a:lnTo>
                    <a:lnTo>
                      <a:pt x="685" y="1542"/>
                    </a:lnTo>
                    <a:lnTo>
                      <a:pt x="628" y="1942"/>
                    </a:lnTo>
                    <a:lnTo>
                      <a:pt x="457" y="3027"/>
                    </a:lnTo>
                    <a:lnTo>
                      <a:pt x="362" y="3769"/>
                    </a:lnTo>
                    <a:lnTo>
                      <a:pt x="248" y="4625"/>
                    </a:lnTo>
                    <a:lnTo>
                      <a:pt x="153" y="5557"/>
                    </a:lnTo>
                    <a:lnTo>
                      <a:pt x="77" y="6585"/>
                    </a:lnTo>
                    <a:lnTo>
                      <a:pt x="19" y="7632"/>
                    </a:lnTo>
                    <a:lnTo>
                      <a:pt x="0" y="8735"/>
                    </a:lnTo>
                    <a:lnTo>
                      <a:pt x="19" y="9839"/>
                    </a:lnTo>
                    <a:lnTo>
                      <a:pt x="58" y="10391"/>
                    </a:lnTo>
                    <a:lnTo>
                      <a:pt x="96" y="10943"/>
                    </a:lnTo>
                    <a:lnTo>
                      <a:pt x="134" y="11476"/>
                    </a:lnTo>
                    <a:lnTo>
                      <a:pt x="210" y="11989"/>
                    </a:lnTo>
                    <a:lnTo>
                      <a:pt x="286" y="12503"/>
                    </a:lnTo>
                    <a:lnTo>
                      <a:pt x="400" y="13017"/>
                    </a:lnTo>
                    <a:lnTo>
                      <a:pt x="514" y="13493"/>
                    </a:lnTo>
                    <a:lnTo>
                      <a:pt x="647" y="13949"/>
                    </a:lnTo>
                    <a:lnTo>
                      <a:pt x="800" y="14387"/>
                    </a:lnTo>
                    <a:lnTo>
                      <a:pt x="990" y="14806"/>
                    </a:lnTo>
                    <a:lnTo>
                      <a:pt x="1637" y="13055"/>
                    </a:lnTo>
                    <a:lnTo>
                      <a:pt x="2341" y="11171"/>
                    </a:lnTo>
                    <a:lnTo>
                      <a:pt x="3235" y="8888"/>
                    </a:lnTo>
                    <a:lnTo>
                      <a:pt x="3711" y="7670"/>
                    </a:lnTo>
                    <a:lnTo>
                      <a:pt x="4225" y="6433"/>
                    </a:lnTo>
                    <a:lnTo>
                      <a:pt x="4758" y="5196"/>
                    </a:lnTo>
                    <a:lnTo>
                      <a:pt x="5272" y="3978"/>
                    </a:lnTo>
                    <a:lnTo>
                      <a:pt x="5804" y="2836"/>
                    </a:lnTo>
                    <a:lnTo>
                      <a:pt x="6318" y="1771"/>
                    </a:lnTo>
                    <a:lnTo>
                      <a:pt x="6813" y="819"/>
                    </a:lnTo>
                    <a:lnTo>
                      <a:pt x="7041" y="381"/>
                    </a:lnTo>
                    <a:lnTo>
                      <a:pt x="7270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27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extrusionOk="0">
                    <a:moveTo>
                      <a:pt x="0" y="0"/>
                    </a:move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5C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27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27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27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27"/>
              <p:cNvSpPr/>
              <p:nvPr/>
            </p:nvSpPr>
            <p:spPr>
              <a:xfrm>
                <a:off x="-1461125" y="-332575"/>
                <a:ext cx="337800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13512" h="8317" extrusionOk="0">
                    <a:moveTo>
                      <a:pt x="6585" y="1"/>
                    </a:moveTo>
                    <a:lnTo>
                      <a:pt x="4130" y="1542"/>
                    </a:lnTo>
                    <a:lnTo>
                      <a:pt x="0" y="1542"/>
                    </a:lnTo>
                    <a:lnTo>
                      <a:pt x="628" y="1752"/>
                    </a:lnTo>
                    <a:lnTo>
                      <a:pt x="1237" y="1961"/>
                    </a:lnTo>
                    <a:lnTo>
                      <a:pt x="1865" y="2170"/>
                    </a:lnTo>
                    <a:lnTo>
                      <a:pt x="2474" y="2418"/>
                    </a:lnTo>
                    <a:lnTo>
                      <a:pt x="3692" y="2912"/>
                    </a:lnTo>
                    <a:lnTo>
                      <a:pt x="4891" y="3445"/>
                    </a:lnTo>
                    <a:lnTo>
                      <a:pt x="6052" y="4016"/>
                    </a:lnTo>
                    <a:lnTo>
                      <a:pt x="7155" y="4568"/>
                    </a:lnTo>
                    <a:lnTo>
                      <a:pt x="8221" y="5139"/>
                    </a:lnTo>
                    <a:lnTo>
                      <a:pt x="9230" y="5691"/>
                    </a:lnTo>
                    <a:lnTo>
                      <a:pt x="10143" y="6204"/>
                    </a:lnTo>
                    <a:lnTo>
                      <a:pt x="10980" y="6699"/>
                    </a:lnTo>
                    <a:lnTo>
                      <a:pt x="12331" y="7536"/>
                    </a:lnTo>
                    <a:lnTo>
                      <a:pt x="13207" y="8107"/>
                    </a:lnTo>
                    <a:lnTo>
                      <a:pt x="13511" y="8317"/>
                    </a:lnTo>
                    <a:lnTo>
                      <a:pt x="13302" y="7765"/>
                    </a:lnTo>
                    <a:lnTo>
                      <a:pt x="13093" y="7251"/>
                    </a:lnTo>
                    <a:lnTo>
                      <a:pt x="12864" y="6737"/>
                    </a:lnTo>
                    <a:lnTo>
                      <a:pt x="12617" y="6243"/>
                    </a:lnTo>
                    <a:lnTo>
                      <a:pt x="12350" y="5786"/>
                    </a:lnTo>
                    <a:lnTo>
                      <a:pt x="12103" y="5348"/>
                    </a:lnTo>
                    <a:lnTo>
                      <a:pt x="11818" y="4910"/>
                    </a:lnTo>
                    <a:lnTo>
                      <a:pt x="11551" y="4511"/>
                    </a:lnTo>
                    <a:lnTo>
                      <a:pt x="11266" y="4111"/>
                    </a:lnTo>
                    <a:lnTo>
                      <a:pt x="10980" y="3750"/>
                    </a:lnTo>
                    <a:lnTo>
                      <a:pt x="10695" y="3407"/>
                    </a:lnTo>
                    <a:lnTo>
                      <a:pt x="10409" y="3065"/>
                    </a:lnTo>
                    <a:lnTo>
                      <a:pt x="9820" y="2456"/>
                    </a:lnTo>
                    <a:lnTo>
                      <a:pt x="9268" y="1923"/>
                    </a:lnTo>
                    <a:lnTo>
                      <a:pt x="8735" y="1466"/>
                    </a:lnTo>
                    <a:lnTo>
                      <a:pt x="8221" y="1067"/>
                    </a:lnTo>
                    <a:lnTo>
                      <a:pt x="7764" y="724"/>
                    </a:lnTo>
                    <a:lnTo>
                      <a:pt x="7365" y="458"/>
                    </a:lnTo>
                    <a:lnTo>
                      <a:pt x="7041" y="248"/>
                    </a:lnTo>
                    <a:lnTo>
                      <a:pt x="6794" y="115"/>
                    </a:lnTo>
                    <a:lnTo>
                      <a:pt x="6585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27"/>
              <p:cNvSpPr/>
              <p:nvPr/>
            </p:nvSpPr>
            <p:spPr>
              <a:xfrm>
                <a:off x="-1357900" y="-332575"/>
                <a:ext cx="234575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8317" extrusionOk="0">
                    <a:moveTo>
                      <a:pt x="2456" y="1"/>
                    </a:moveTo>
                    <a:lnTo>
                      <a:pt x="1" y="1542"/>
                    </a:lnTo>
                    <a:lnTo>
                      <a:pt x="286" y="1618"/>
                    </a:lnTo>
                    <a:lnTo>
                      <a:pt x="629" y="1714"/>
                    </a:lnTo>
                    <a:lnTo>
                      <a:pt x="1066" y="1847"/>
                    </a:lnTo>
                    <a:lnTo>
                      <a:pt x="1599" y="2018"/>
                    </a:lnTo>
                    <a:lnTo>
                      <a:pt x="2208" y="2246"/>
                    </a:lnTo>
                    <a:lnTo>
                      <a:pt x="2874" y="2551"/>
                    </a:lnTo>
                    <a:lnTo>
                      <a:pt x="3597" y="2893"/>
                    </a:lnTo>
                    <a:lnTo>
                      <a:pt x="3978" y="3084"/>
                    </a:lnTo>
                    <a:lnTo>
                      <a:pt x="4358" y="3312"/>
                    </a:lnTo>
                    <a:lnTo>
                      <a:pt x="4758" y="3540"/>
                    </a:lnTo>
                    <a:lnTo>
                      <a:pt x="5139" y="3788"/>
                    </a:lnTo>
                    <a:lnTo>
                      <a:pt x="5538" y="4054"/>
                    </a:lnTo>
                    <a:lnTo>
                      <a:pt x="5919" y="4340"/>
                    </a:lnTo>
                    <a:lnTo>
                      <a:pt x="6318" y="4644"/>
                    </a:lnTo>
                    <a:lnTo>
                      <a:pt x="6699" y="4968"/>
                    </a:lnTo>
                    <a:lnTo>
                      <a:pt x="7080" y="5310"/>
                    </a:lnTo>
                    <a:lnTo>
                      <a:pt x="7441" y="5672"/>
                    </a:lnTo>
                    <a:lnTo>
                      <a:pt x="7803" y="6052"/>
                    </a:lnTo>
                    <a:lnTo>
                      <a:pt x="8145" y="6471"/>
                    </a:lnTo>
                    <a:lnTo>
                      <a:pt x="8488" y="6889"/>
                    </a:lnTo>
                    <a:lnTo>
                      <a:pt x="8792" y="7346"/>
                    </a:lnTo>
                    <a:lnTo>
                      <a:pt x="9097" y="7822"/>
                    </a:lnTo>
                    <a:lnTo>
                      <a:pt x="9382" y="8317"/>
                    </a:lnTo>
                    <a:lnTo>
                      <a:pt x="9325" y="8088"/>
                    </a:lnTo>
                    <a:lnTo>
                      <a:pt x="9230" y="7822"/>
                    </a:lnTo>
                    <a:lnTo>
                      <a:pt x="9097" y="7460"/>
                    </a:lnTo>
                    <a:lnTo>
                      <a:pt x="8925" y="7023"/>
                    </a:lnTo>
                    <a:lnTo>
                      <a:pt x="8697" y="6528"/>
                    </a:lnTo>
                    <a:lnTo>
                      <a:pt x="8412" y="5957"/>
                    </a:lnTo>
                    <a:lnTo>
                      <a:pt x="8050" y="5348"/>
                    </a:lnTo>
                    <a:lnTo>
                      <a:pt x="7632" y="4701"/>
                    </a:lnTo>
                    <a:lnTo>
                      <a:pt x="7403" y="4378"/>
                    </a:lnTo>
                    <a:lnTo>
                      <a:pt x="7156" y="4035"/>
                    </a:lnTo>
                    <a:lnTo>
                      <a:pt x="6870" y="3693"/>
                    </a:lnTo>
                    <a:lnTo>
                      <a:pt x="6585" y="3331"/>
                    </a:lnTo>
                    <a:lnTo>
                      <a:pt x="6280" y="2989"/>
                    </a:lnTo>
                    <a:lnTo>
                      <a:pt x="5938" y="2646"/>
                    </a:lnTo>
                    <a:lnTo>
                      <a:pt x="5576" y="2284"/>
                    </a:lnTo>
                    <a:lnTo>
                      <a:pt x="5215" y="1942"/>
                    </a:lnTo>
                    <a:lnTo>
                      <a:pt x="4815" y="1599"/>
                    </a:lnTo>
                    <a:lnTo>
                      <a:pt x="4397" y="1276"/>
                    </a:lnTo>
                    <a:lnTo>
                      <a:pt x="3940" y="933"/>
                    </a:lnTo>
                    <a:lnTo>
                      <a:pt x="3464" y="610"/>
                    </a:lnTo>
                    <a:lnTo>
                      <a:pt x="2969" y="305"/>
                    </a:lnTo>
                    <a:lnTo>
                      <a:pt x="2456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27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152" y="438"/>
                    </a:lnTo>
                    <a:lnTo>
                      <a:pt x="571" y="1618"/>
                    </a:lnTo>
                    <a:lnTo>
                      <a:pt x="875" y="2436"/>
                    </a:lnTo>
                    <a:lnTo>
                      <a:pt x="1218" y="3369"/>
                    </a:lnTo>
                    <a:lnTo>
                      <a:pt x="1637" y="4396"/>
                    </a:lnTo>
                    <a:lnTo>
                      <a:pt x="2074" y="5481"/>
                    </a:lnTo>
                    <a:lnTo>
                      <a:pt x="2569" y="6604"/>
                    </a:lnTo>
                    <a:lnTo>
                      <a:pt x="3102" y="7765"/>
                    </a:lnTo>
                    <a:lnTo>
                      <a:pt x="3654" y="8925"/>
                    </a:lnTo>
                    <a:lnTo>
                      <a:pt x="4263" y="10067"/>
                    </a:lnTo>
                    <a:lnTo>
                      <a:pt x="4567" y="10600"/>
                    </a:lnTo>
                    <a:lnTo>
                      <a:pt x="4872" y="11133"/>
                    </a:lnTo>
                    <a:lnTo>
                      <a:pt x="5195" y="11647"/>
                    </a:lnTo>
                    <a:lnTo>
                      <a:pt x="5499" y="12141"/>
                    </a:lnTo>
                    <a:lnTo>
                      <a:pt x="5823" y="12617"/>
                    </a:lnTo>
                    <a:lnTo>
                      <a:pt x="6166" y="13055"/>
                    </a:lnTo>
                    <a:lnTo>
                      <a:pt x="6489" y="13473"/>
                    </a:lnTo>
                    <a:lnTo>
                      <a:pt x="6832" y="13854"/>
                    </a:lnTo>
                    <a:lnTo>
                      <a:pt x="7498" y="14558"/>
                    </a:lnTo>
                    <a:lnTo>
                      <a:pt x="8164" y="15205"/>
                    </a:lnTo>
                    <a:lnTo>
                      <a:pt x="8811" y="15814"/>
                    </a:lnTo>
                    <a:lnTo>
                      <a:pt x="9439" y="16347"/>
                    </a:lnTo>
                    <a:lnTo>
                      <a:pt x="10066" y="16861"/>
                    </a:lnTo>
                    <a:lnTo>
                      <a:pt x="10656" y="17298"/>
                    </a:lnTo>
                    <a:lnTo>
                      <a:pt x="11208" y="17717"/>
                    </a:lnTo>
                    <a:lnTo>
                      <a:pt x="11722" y="18078"/>
                    </a:lnTo>
                    <a:lnTo>
                      <a:pt x="12217" y="18383"/>
                    </a:lnTo>
                    <a:lnTo>
                      <a:pt x="12635" y="18649"/>
                    </a:lnTo>
                    <a:lnTo>
                      <a:pt x="13340" y="19068"/>
                    </a:lnTo>
                    <a:lnTo>
                      <a:pt x="13796" y="19296"/>
                    </a:lnTo>
                    <a:lnTo>
                      <a:pt x="13948" y="19372"/>
                    </a:lnTo>
                    <a:lnTo>
                      <a:pt x="13435" y="17831"/>
                    </a:lnTo>
                    <a:lnTo>
                      <a:pt x="12845" y="16195"/>
                    </a:lnTo>
                    <a:lnTo>
                      <a:pt x="12141" y="14254"/>
                    </a:lnTo>
                    <a:lnTo>
                      <a:pt x="11741" y="13226"/>
                    </a:lnTo>
                    <a:lnTo>
                      <a:pt x="11322" y="12179"/>
                    </a:lnTo>
                    <a:lnTo>
                      <a:pt x="10904" y="11171"/>
                    </a:lnTo>
                    <a:lnTo>
                      <a:pt x="10466" y="10219"/>
                    </a:lnTo>
                    <a:lnTo>
                      <a:pt x="10028" y="9306"/>
                    </a:lnTo>
                    <a:lnTo>
                      <a:pt x="9610" y="8507"/>
                    </a:lnTo>
                    <a:lnTo>
                      <a:pt x="9400" y="8164"/>
                    </a:lnTo>
                    <a:lnTo>
                      <a:pt x="9210" y="7822"/>
                    </a:lnTo>
                    <a:lnTo>
                      <a:pt x="9020" y="7536"/>
                    </a:lnTo>
                    <a:lnTo>
                      <a:pt x="8830" y="7289"/>
                    </a:lnTo>
                    <a:lnTo>
                      <a:pt x="8392" y="6813"/>
                    </a:lnTo>
                    <a:lnTo>
                      <a:pt x="7878" y="6280"/>
                    </a:lnTo>
                    <a:lnTo>
                      <a:pt x="7269" y="5709"/>
                    </a:lnTo>
                    <a:lnTo>
                      <a:pt x="6603" y="5120"/>
                    </a:lnTo>
                    <a:lnTo>
                      <a:pt x="5899" y="4530"/>
                    </a:lnTo>
                    <a:lnTo>
                      <a:pt x="5157" y="3921"/>
                    </a:lnTo>
                    <a:lnTo>
                      <a:pt x="3673" y="2741"/>
                    </a:lnTo>
                    <a:lnTo>
                      <a:pt x="2265" y="1675"/>
                    </a:lnTo>
                    <a:lnTo>
                      <a:pt x="1104" y="800"/>
                    </a:lnTo>
                    <a:lnTo>
                      <a:pt x="0" y="1"/>
                    </a:lnTo>
                    <a:close/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948" y="19372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27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796" y="19296"/>
                    </a:lnTo>
                    <a:lnTo>
                      <a:pt x="13340" y="19068"/>
                    </a:lnTo>
                    <a:lnTo>
                      <a:pt x="12635" y="18649"/>
                    </a:lnTo>
                    <a:lnTo>
                      <a:pt x="12217" y="18383"/>
                    </a:lnTo>
                    <a:lnTo>
                      <a:pt x="11722" y="18078"/>
                    </a:lnTo>
                    <a:lnTo>
                      <a:pt x="11208" y="17717"/>
                    </a:lnTo>
                    <a:lnTo>
                      <a:pt x="10656" y="17298"/>
                    </a:lnTo>
                    <a:lnTo>
                      <a:pt x="10066" y="16861"/>
                    </a:lnTo>
                    <a:lnTo>
                      <a:pt x="9439" y="16347"/>
                    </a:lnTo>
                    <a:lnTo>
                      <a:pt x="8811" y="15814"/>
                    </a:lnTo>
                    <a:lnTo>
                      <a:pt x="8164" y="15205"/>
                    </a:lnTo>
                    <a:lnTo>
                      <a:pt x="7498" y="14558"/>
                    </a:lnTo>
                    <a:lnTo>
                      <a:pt x="6832" y="13854"/>
                    </a:lnTo>
                    <a:lnTo>
                      <a:pt x="6832" y="13854"/>
                    </a:lnTo>
                    <a:lnTo>
                      <a:pt x="6489" y="13473"/>
                    </a:lnTo>
                    <a:lnTo>
                      <a:pt x="6166" y="13055"/>
                    </a:lnTo>
                    <a:lnTo>
                      <a:pt x="5823" y="12617"/>
                    </a:lnTo>
                    <a:lnTo>
                      <a:pt x="5499" y="12141"/>
                    </a:lnTo>
                    <a:lnTo>
                      <a:pt x="5195" y="11647"/>
                    </a:lnTo>
                    <a:lnTo>
                      <a:pt x="4872" y="11133"/>
                    </a:lnTo>
                    <a:lnTo>
                      <a:pt x="4567" y="10600"/>
                    </a:lnTo>
                    <a:lnTo>
                      <a:pt x="4263" y="10067"/>
                    </a:lnTo>
                    <a:lnTo>
                      <a:pt x="3654" y="8925"/>
                    </a:lnTo>
                    <a:lnTo>
                      <a:pt x="3102" y="7765"/>
                    </a:lnTo>
                    <a:lnTo>
                      <a:pt x="2569" y="6604"/>
                    </a:lnTo>
                    <a:lnTo>
                      <a:pt x="2074" y="5481"/>
                    </a:lnTo>
                    <a:lnTo>
                      <a:pt x="1637" y="4396"/>
                    </a:lnTo>
                    <a:lnTo>
                      <a:pt x="1218" y="3369"/>
                    </a:lnTo>
                    <a:lnTo>
                      <a:pt x="875" y="2436"/>
                    </a:lnTo>
                    <a:lnTo>
                      <a:pt x="571" y="1618"/>
                    </a:lnTo>
                    <a:lnTo>
                      <a:pt x="152" y="438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104" y="800"/>
                    </a:lnTo>
                    <a:lnTo>
                      <a:pt x="2265" y="1675"/>
                    </a:lnTo>
                    <a:lnTo>
                      <a:pt x="3673" y="2741"/>
                    </a:lnTo>
                    <a:lnTo>
                      <a:pt x="5157" y="3921"/>
                    </a:lnTo>
                    <a:lnTo>
                      <a:pt x="5899" y="4530"/>
                    </a:lnTo>
                    <a:lnTo>
                      <a:pt x="6603" y="5120"/>
                    </a:lnTo>
                    <a:lnTo>
                      <a:pt x="7269" y="5709"/>
                    </a:lnTo>
                    <a:lnTo>
                      <a:pt x="7878" y="6280"/>
                    </a:lnTo>
                    <a:lnTo>
                      <a:pt x="8392" y="6813"/>
                    </a:lnTo>
                    <a:lnTo>
                      <a:pt x="8830" y="7289"/>
                    </a:lnTo>
                    <a:lnTo>
                      <a:pt x="8830" y="7289"/>
                    </a:lnTo>
                    <a:lnTo>
                      <a:pt x="9020" y="7536"/>
                    </a:lnTo>
                    <a:lnTo>
                      <a:pt x="9210" y="7822"/>
                    </a:lnTo>
                    <a:lnTo>
                      <a:pt x="9400" y="8164"/>
                    </a:lnTo>
                    <a:lnTo>
                      <a:pt x="9610" y="8507"/>
                    </a:lnTo>
                    <a:lnTo>
                      <a:pt x="10028" y="9306"/>
                    </a:lnTo>
                    <a:lnTo>
                      <a:pt x="10466" y="10219"/>
                    </a:lnTo>
                    <a:lnTo>
                      <a:pt x="10904" y="11171"/>
                    </a:lnTo>
                    <a:lnTo>
                      <a:pt x="11322" y="12179"/>
                    </a:lnTo>
                    <a:lnTo>
                      <a:pt x="11741" y="13226"/>
                    </a:lnTo>
                    <a:lnTo>
                      <a:pt x="12141" y="14254"/>
                    </a:lnTo>
                    <a:lnTo>
                      <a:pt x="12845" y="16195"/>
                    </a:lnTo>
                    <a:lnTo>
                      <a:pt x="13435" y="17831"/>
                    </a:lnTo>
                    <a:lnTo>
                      <a:pt x="13948" y="1937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27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DB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27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27"/>
              <p:cNvSpPr/>
              <p:nvPr/>
            </p:nvSpPr>
            <p:spPr>
              <a:xfrm>
                <a:off x="-1829825" y="-239800"/>
                <a:ext cx="10897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8355" extrusionOk="0">
                    <a:moveTo>
                      <a:pt x="1" y="1"/>
                    </a:moveTo>
                    <a:lnTo>
                      <a:pt x="2075" y="7270"/>
                    </a:lnTo>
                    <a:lnTo>
                      <a:pt x="3654" y="8354"/>
                    </a:lnTo>
                    <a:lnTo>
                      <a:pt x="4359" y="1923"/>
                    </a:lnTo>
                    <a:lnTo>
                      <a:pt x="4054" y="1732"/>
                    </a:lnTo>
                    <a:lnTo>
                      <a:pt x="3673" y="1523"/>
                    </a:lnTo>
                    <a:lnTo>
                      <a:pt x="3160" y="1238"/>
                    </a:lnTo>
                    <a:lnTo>
                      <a:pt x="2532" y="952"/>
                    </a:lnTo>
                    <a:lnTo>
                      <a:pt x="1790" y="629"/>
                    </a:lnTo>
                    <a:lnTo>
                      <a:pt x="933" y="305"/>
                    </a:lnTo>
                    <a:lnTo>
                      <a:pt x="477" y="15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27"/>
              <p:cNvSpPr/>
              <p:nvPr/>
            </p:nvSpPr>
            <p:spPr>
              <a:xfrm>
                <a:off x="-1357900" y="151725"/>
                <a:ext cx="74250" cy="268825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0753" extrusionOk="0">
                    <a:moveTo>
                      <a:pt x="1105" y="1"/>
                    </a:moveTo>
                    <a:lnTo>
                      <a:pt x="1" y="1238"/>
                    </a:lnTo>
                    <a:lnTo>
                      <a:pt x="2208" y="10752"/>
                    </a:lnTo>
                    <a:lnTo>
                      <a:pt x="2969" y="9420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27"/>
              <p:cNvSpPr/>
              <p:nvPr/>
            </p:nvSpPr>
            <p:spPr>
              <a:xfrm>
                <a:off x="-1223725" y="44700"/>
                <a:ext cx="45200" cy="185075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7403" extrusionOk="0">
                    <a:moveTo>
                      <a:pt x="571" y="0"/>
                    </a:moveTo>
                    <a:lnTo>
                      <a:pt x="0" y="438"/>
                    </a:lnTo>
                    <a:lnTo>
                      <a:pt x="1218" y="7402"/>
                    </a:lnTo>
                    <a:lnTo>
                      <a:pt x="1808" y="6394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5" name="Google Shape;2755;p27"/>
              <p:cNvSpPr/>
              <p:nvPr/>
            </p:nvSpPr>
            <p:spPr>
              <a:xfrm>
                <a:off x="-1382150" y="-1190775"/>
                <a:ext cx="126575" cy="37155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14862" extrusionOk="0">
                    <a:moveTo>
                      <a:pt x="4548" y="0"/>
                    </a:moveTo>
                    <a:lnTo>
                      <a:pt x="1732" y="1694"/>
                    </a:lnTo>
                    <a:lnTo>
                      <a:pt x="0" y="14862"/>
                    </a:lnTo>
                    <a:lnTo>
                      <a:pt x="5062" y="9971"/>
                    </a:lnTo>
                    <a:lnTo>
                      <a:pt x="5005" y="8792"/>
                    </a:lnTo>
                    <a:lnTo>
                      <a:pt x="4891" y="6013"/>
                    </a:lnTo>
                    <a:lnTo>
                      <a:pt x="4720" y="2702"/>
                    </a:lnTo>
                    <a:lnTo>
                      <a:pt x="4643" y="1218"/>
                    </a:lnTo>
                    <a:lnTo>
                      <a:pt x="4548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27"/>
              <p:cNvSpPr/>
              <p:nvPr/>
            </p:nvSpPr>
            <p:spPr>
              <a:xfrm>
                <a:off x="-1716600" y="-791650"/>
                <a:ext cx="93275" cy="199350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7974" extrusionOk="0">
                    <a:moveTo>
                      <a:pt x="362" y="1"/>
                    </a:moveTo>
                    <a:lnTo>
                      <a:pt x="1" y="3007"/>
                    </a:lnTo>
                    <a:lnTo>
                      <a:pt x="324" y="3616"/>
                    </a:lnTo>
                    <a:lnTo>
                      <a:pt x="1124" y="5062"/>
                    </a:lnTo>
                    <a:lnTo>
                      <a:pt x="1580" y="5919"/>
                    </a:lnTo>
                    <a:lnTo>
                      <a:pt x="2075" y="6718"/>
                    </a:lnTo>
                    <a:lnTo>
                      <a:pt x="2532" y="7441"/>
                    </a:lnTo>
                    <a:lnTo>
                      <a:pt x="2722" y="7727"/>
                    </a:lnTo>
                    <a:lnTo>
                      <a:pt x="2912" y="7974"/>
                    </a:lnTo>
                    <a:lnTo>
                      <a:pt x="3731" y="2741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27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  <a:close/>
                  </a:path>
                </a:pathLst>
              </a:custGeom>
              <a:solidFill>
                <a:srgbClr val="9B9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27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fill="none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1" y="3350"/>
                    </a:ln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27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D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27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fill="none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343" y="36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27"/>
              <p:cNvSpPr/>
              <p:nvPr/>
            </p:nvSpPr>
            <p:spPr>
              <a:xfrm>
                <a:off x="-1839800" y="212150"/>
                <a:ext cx="2821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11285" h="7993" extrusionOk="0">
                    <a:moveTo>
                      <a:pt x="0" y="0"/>
                    </a:moveTo>
                    <a:lnTo>
                      <a:pt x="114" y="552"/>
                    </a:lnTo>
                    <a:lnTo>
                      <a:pt x="248" y="1161"/>
                    </a:lnTo>
                    <a:lnTo>
                      <a:pt x="457" y="1941"/>
                    </a:lnTo>
                    <a:lnTo>
                      <a:pt x="723" y="2855"/>
                    </a:lnTo>
                    <a:lnTo>
                      <a:pt x="876" y="3331"/>
                    </a:lnTo>
                    <a:lnTo>
                      <a:pt x="1047" y="3825"/>
                    </a:lnTo>
                    <a:lnTo>
                      <a:pt x="1237" y="4320"/>
                    </a:lnTo>
                    <a:lnTo>
                      <a:pt x="1446" y="4834"/>
                    </a:lnTo>
                    <a:lnTo>
                      <a:pt x="1675" y="5329"/>
                    </a:lnTo>
                    <a:lnTo>
                      <a:pt x="1922" y="5823"/>
                    </a:lnTo>
                    <a:lnTo>
                      <a:pt x="11285" y="7993"/>
                    </a:lnTo>
                    <a:lnTo>
                      <a:pt x="9705" y="3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27"/>
              <p:cNvSpPr/>
              <p:nvPr/>
            </p:nvSpPr>
            <p:spPr>
              <a:xfrm>
                <a:off x="-1861700" y="87025"/>
                <a:ext cx="21362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4245" extrusionOk="0">
                    <a:moveTo>
                      <a:pt x="1" y="1"/>
                    </a:moveTo>
                    <a:lnTo>
                      <a:pt x="210" y="1314"/>
                    </a:lnTo>
                    <a:lnTo>
                      <a:pt x="8545" y="4244"/>
                    </a:lnTo>
                    <a:lnTo>
                      <a:pt x="8545" y="352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63" name="Google Shape;2763;p27"/>
          <p:cNvGrpSpPr/>
          <p:nvPr/>
        </p:nvGrpSpPr>
        <p:grpSpPr>
          <a:xfrm>
            <a:off x="1034247" y="3309769"/>
            <a:ext cx="389725" cy="458724"/>
            <a:chOff x="5591925" y="2896100"/>
            <a:chExt cx="511450" cy="602000"/>
          </a:xfrm>
        </p:grpSpPr>
        <p:sp>
          <p:nvSpPr>
            <p:cNvPr id="2764" name="Google Shape;2764;p27"/>
            <p:cNvSpPr/>
            <p:nvPr/>
          </p:nvSpPr>
          <p:spPr>
            <a:xfrm>
              <a:off x="5642550" y="2981325"/>
              <a:ext cx="399550" cy="516775"/>
            </a:xfrm>
            <a:custGeom>
              <a:avLst/>
              <a:gdLst/>
              <a:ahLst/>
              <a:cxnLst/>
              <a:rect l="l" t="t" r="r" b="b"/>
              <a:pathLst>
                <a:path w="15982" h="20671" extrusionOk="0">
                  <a:moveTo>
                    <a:pt x="2664" y="20244"/>
                  </a:moveTo>
                  <a:lnTo>
                    <a:pt x="0" y="1"/>
                  </a:lnTo>
                  <a:lnTo>
                    <a:pt x="15982" y="1"/>
                  </a:lnTo>
                  <a:lnTo>
                    <a:pt x="14383" y="20670"/>
                  </a:lnTo>
                  <a:lnTo>
                    <a:pt x="2664" y="2024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27"/>
            <p:cNvSpPr/>
            <p:nvPr/>
          </p:nvSpPr>
          <p:spPr>
            <a:xfrm>
              <a:off x="5642550" y="2981325"/>
              <a:ext cx="399550" cy="516775"/>
            </a:xfrm>
            <a:custGeom>
              <a:avLst/>
              <a:gdLst/>
              <a:ahLst/>
              <a:cxnLst/>
              <a:rect l="l" t="t" r="r" b="b"/>
              <a:pathLst>
                <a:path w="15982" h="20671" fill="none" extrusionOk="0">
                  <a:moveTo>
                    <a:pt x="2664" y="20244"/>
                  </a:moveTo>
                  <a:lnTo>
                    <a:pt x="0" y="1"/>
                  </a:lnTo>
                  <a:lnTo>
                    <a:pt x="15982" y="1"/>
                  </a:lnTo>
                  <a:lnTo>
                    <a:pt x="14383" y="20670"/>
                  </a:lnTo>
                  <a:lnTo>
                    <a:pt x="2664" y="202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27"/>
            <p:cNvSpPr/>
            <p:nvPr/>
          </p:nvSpPr>
          <p:spPr>
            <a:xfrm>
              <a:off x="5591925" y="2896100"/>
              <a:ext cx="511450" cy="114550"/>
            </a:xfrm>
            <a:custGeom>
              <a:avLst/>
              <a:gdLst/>
              <a:ahLst/>
              <a:cxnLst/>
              <a:rect l="l" t="t" r="r" b="b"/>
              <a:pathLst>
                <a:path w="20458" h="4582" extrusionOk="0">
                  <a:moveTo>
                    <a:pt x="2025" y="0"/>
                  </a:moveTo>
                  <a:lnTo>
                    <a:pt x="1705" y="2877"/>
                  </a:lnTo>
                  <a:lnTo>
                    <a:pt x="1" y="2877"/>
                  </a:lnTo>
                  <a:lnTo>
                    <a:pt x="853" y="4582"/>
                  </a:lnTo>
                  <a:lnTo>
                    <a:pt x="19818" y="4582"/>
                  </a:lnTo>
                  <a:lnTo>
                    <a:pt x="20457" y="2344"/>
                  </a:lnTo>
                  <a:lnTo>
                    <a:pt x="18965" y="2344"/>
                  </a:lnTo>
                  <a:lnTo>
                    <a:pt x="18965" y="746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27"/>
            <p:cNvSpPr/>
            <p:nvPr/>
          </p:nvSpPr>
          <p:spPr>
            <a:xfrm>
              <a:off x="5591925" y="2896100"/>
              <a:ext cx="511450" cy="114550"/>
            </a:xfrm>
            <a:custGeom>
              <a:avLst/>
              <a:gdLst/>
              <a:ahLst/>
              <a:cxnLst/>
              <a:rect l="l" t="t" r="r" b="b"/>
              <a:pathLst>
                <a:path w="20458" h="4582" fill="none" extrusionOk="0">
                  <a:moveTo>
                    <a:pt x="853" y="4582"/>
                  </a:moveTo>
                  <a:lnTo>
                    <a:pt x="19818" y="4582"/>
                  </a:lnTo>
                  <a:lnTo>
                    <a:pt x="20457" y="2344"/>
                  </a:lnTo>
                  <a:lnTo>
                    <a:pt x="18965" y="2344"/>
                  </a:lnTo>
                  <a:lnTo>
                    <a:pt x="18965" y="746"/>
                  </a:lnTo>
                  <a:lnTo>
                    <a:pt x="2025" y="0"/>
                  </a:lnTo>
                  <a:lnTo>
                    <a:pt x="1705" y="2877"/>
                  </a:lnTo>
                  <a:lnTo>
                    <a:pt x="1" y="2877"/>
                  </a:lnTo>
                  <a:lnTo>
                    <a:pt x="853" y="45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27"/>
            <p:cNvSpPr/>
            <p:nvPr/>
          </p:nvSpPr>
          <p:spPr>
            <a:xfrm>
              <a:off x="5650525" y="3055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B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27"/>
            <p:cNvSpPr/>
            <p:nvPr/>
          </p:nvSpPr>
          <p:spPr>
            <a:xfrm>
              <a:off x="5650525" y="3055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27"/>
            <p:cNvSpPr/>
            <p:nvPr/>
          </p:nvSpPr>
          <p:spPr>
            <a:xfrm>
              <a:off x="5647875" y="3010625"/>
              <a:ext cx="391575" cy="45300"/>
            </a:xfrm>
            <a:custGeom>
              <a:avLst/>
              <a:gdLst/>
              <a:ahLst/>
              <a:cxnLst/>
              <a:rect l="l" t="t" r="r" b="b"/>
              <a:pathLst>
                <a:path w="15663" h="1812" extrusionOk="0">
                  <a:moveTo>
                    <a:pt x="0" y="1"/>
                  </a:moveTo>
                  <a:lnTo>
                    <a:pt x="107" y="1812"/>
                  </a:lnTo>
                  <a:lnTo>
                    <a:pt x="852" y="1705"/>
                  </a:lnTo>
                  <a:lnTo>
                    <a:pt x="2877" y="1386"/>
                  </a:lnTo>
                  <a:lnTo>
                    <a:pt x="5860" y="1066"/>
                  </a:lnTo>
                  <a:lnTo>
                    <a:pt x="7671" y="960"/>
                  </a:lnTo>
                  <a:lnTo>
                    <a:pt x="9589" y="960"/>
                  </a:lnTo>
                  <a:lnTo>
                    <a:pt x="12466" y="1066"/>
                  </a:lnTo>
                  <a:lnTo>
                    <a:pt x="15555" y="1386"/>
                  </a:lnTo>
                  <a:lnTo>
                    <a:pt x="15662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27"/>
            <p:cNvSpPr/>
            <p:nvPr/>
          </p:nvSpPr>
          <p:spPr>
            <a:xfrm>
              <a:off x="5647875" y="3010625"/>
              <a:ext cx="391575" cy="45300"/>
            </a:xfrm>
            <a:custGeom>
              <a:avLst/>
              <a:gdLst/>
              <a:ahLst/>
              <a:cxnLst/>
              <a:rect l="l" t="t" r="r" b="b"/>
              <a:pathLst>
                <a:path w="15663" h="1812" fill="none" extrusionOk="0">
                  <a:moveTo>
                    <a:pt x="15662" y="1"/>
                  </a:moveTo>
                  <a:lnTo>
                    <a:pt x="0" y="1"/>
                  </a:lnTo>
                  <a:lnTo>
                    <a:pt x="107" y="1812"/>
                  </a:lnTo>
                  <a:lnTo>
                    <a:pt x="107" y="1812"/>
                  </a:lnTo>
                  <a:lnTo>
                    <a:pt x="107" y="1812"/>
                  </a:lnTo>
                  <a:lnTo>
                    <a:pt x="852" y="1705"/>
                  </a:lnTo>
                  <a:lnTo>
                    <a:pt x="2877" y="1386"/>
                  </a:lnTo>
                  <a:lnTo>
                    <a:pt x="5860" y="1066"/>
                  </a:lnTo>
                  <a:lnTo>
                    <a:pt x="7671" y="960"/>
                  </a:lnTo>
                  <a:lnTo>
                    <a:pt x="9589" y="960"/>
                  </a:lnTo>
                  <a:lnTo>
                    <a:pt x="9589" y="960"/>
                  </a:lnTo>
                  <a:lnTo>
                    <a:pt x="12466" y="1066"/>
                  </a:lnTo>
                  <a:lnTo>
                    <a:pt x="15555" y="1386"/>
                  </a:lnTo>
                  <a:lnTo>
                    <a:pt x="156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27"/>
            <p:cNvSpPr/>
            <p:nvPr/>
          </p:nvSpPr>
          <p:spPr>
            <a:xfrm>
              <a:off x="5679825" y="2968025"/>
              <a:ext cx="47975" cy="42625"/>
            </a:xfrm>
            <a:custGeom>
              <a:avLst/>
              <a:gdLst/>
              <a:ahLst/>
              <a:cxnLst/>
              <a:rect l="l" t="t" r="r" b="b"/>
              <a:pathLst>
                <a:path w="1919" h="1705" extrusionOk="0">
                  <a:moveTo>
                    <a:pt x="1" y="0"/>
                  </a:moveTo>
                  <a:lnTo>
                    <a:pt x="1" y="1705"/>
                  </a:lnTo>
                  <a:lnTo>
                    <a:pt x="1918" y="1705"/>
                  </a:lnTo>
                  <a:lnTo>
                    <a:pt x="1918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27"/>
            <p:cNvSpPr/>
            <p:nvPr/>
          </p:nvSpPr>
          <p:spPr>
            <a:xfrm>
              <a:off x="5679825" y="2968025"/>
              <a:ext cx="47975" cy="42625"/>
            </a:xfrm>
            <a:custGeom>
              <a:avLst/>
              <a:gdLst/>
              <a:ahLst/>
              <a:cxnLst/>
              <a:rect l="l" t="t" r="r" b="b"/>
              <a:pathLst>
                <a:path w="1919" h="1705" fill="none" extrusionOk="0">
                  <a:moveTo>
                    <a:pt x="1918" y="0"/>
                  </a:moveTo>
                  <a:lnTo>
                    <a:pt x="1" y="0"/>
                  </a:lnTo>
                  <a:lnTo>
                    <a:pt x="1" y="1705"/>
                  </a:lnTo>
                  <a:lnTo>
                    <a:pt x="1918" y="1705"/>
                  </a:lnTo>
                  <a:lnTo>
                    <a:pt x="1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27"/>
            <p:cNvSpPr/>
            <p:nvPr/>
          </p:nvSpPr>
          <p:spPr>
            <a:xfrm>
              <a:off x="5719775" y="2898750"/>
              <a:ext cx="55975" cy="61300"/>
            </a:xfrm>
            <a:custGeom>
              <a:avLst/>
              <a:gdLst/>
              <a:ahLst/>
              <a:cxnLst/>
              <a:rect l="l" t="t" r="r" b="b"/>
              <a:pathLst>
                <a:path w="2239" h="2452" extrusionOk="0">
                  <a:moveTo>
                    <a:pt x="320" y="1"/>
                  </a:moveTo>
                  <a:lnTo>
                    <a:pt x="1" y="2451"/>
                  </a:lnTo>
                  <a:lnTo>
                    <a:pt x="2025" y="2451"/>
                  </a:lnTo>
                  <a:lnTo>
                    <a:pt x="2238" y="107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27"/>
            <p:cNvSpPr/>
            <p:nvPr/>
          </p:nvSpPr>
          <p:spPr>
            <a:xfrm>
              <a:off x="5719775" y="2898750"/>
              <a:ext cx="55975" cy="61300"/>
            </a:xfrm>
            <a:custGeom>
              <a:avLst/>
              <a:gdLst/>
              <a:ahLst/>
              <a:cxnLst/>
              <a:rect l="l" t="t" r="r" b="b"/>
              <a:pathLst>
                <a:path w="2239" h="2452" fill="none" extrusionOk="0">
                  <a:moveTo>
                    <a:pt x="320" y="1"/>
                  </a:moveTo>
                  <a:lnTo>
                    <a:pt x="1" y="2451"/>
                  </a:lnTo>
                  <a:lnTo>
                    <a:pt x="2025" y="2451"/>
                  </a:lnTo>
                  <a:lnTo>
                    <a:pt x="2238" y="107"/>
                  </a:lnTo>
                  <a:lnTo>
                    <a:pt x="3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27"/>
            <p:cNvSpPr/>
            <p:nvPr/>
          </p:nvSpPr>
          <p:spPr>
            <a:xfrm>
              <a:off x="5781050" y="3130500"/>
              <a:ext cx="149175" cy="191800"/>
            </a:xfrm>
            <a:custGeom>
              <a:avLst/>
              <a:gdLst/>
              <a:ahLst/>
              <a:cxnLst/>
              <a:rect l="l" t="t" r="r" b="b"/>
              <a:pathLst>
                <a:path w="5967" h="7672" extrusionOk="0">
                  <a:moveTo>
                    <a:pt x="2025" y="0"/>
                  </a:moveTo>
                  <a:lnTo>
                    <a:pt x="1172" y="746"/>
                  </a:lnTo>
                  <a:lnTo>
                    <a:pt x="640" y="1492"/>
                  </a:lnTo>
                  <a:lnTo>
                    <a:pt x="213" y="2131"/>
                  </a:lnTo>
                  <a:lnTo>
                    <a:pt x="0" y="2877"/>
                  </a:lnTo>
                  <a:lnTo>
                    <a:pt x="0" y="3516"/>
                  </a:lnTo>
                  <a:lnTo>
                    <a:pt x="0" y="4155"/>
                  </a:lnTo>
                  <a:lnTo>
                    <a:pt x="213" y="4795"/>
                  </a:lnTo>
                  <a:lnTo>
                    <a:pt x="426" y="5327"/>
                  </a:lnTo>
                  <a:lnTo>
                    <a:pt x="1066" y="6286"/>
                  </a:lnTo>
                  <a:lnTo>
                    <a:pt x="1812" y="7032"/>
                  </a:lnTo>
                  <a:lnTo>
                    <a:pt x="2557" y="7671"/>
                  </a:lnTo>
                  <a:lnTo>
                    <a:pt x="3836" y="6926"/>
                  </a:lnTo>
                  <a:lnTo>
                    <a:pt x="4795" y="6180"/>
                  </a:lnTo>
                  <a:lnTo>
                    <a:pt x="5434" y="5434"/>
                  </a:lnTo>
                  <a:lnTo>
                    <a:pt x="5754" y="4688"/>
                  </a:lnTo>
                  <a:lnTo>
                    <a:pt x="5967" y="4049"/>
                  </a:lnTo>
                  <a:lnTo>
                    <a:pt x="5860" y="3410"/>
                  </a:lnTo>
                  <a:lnTo>
                    <a:pt x="5647" y="2770"/>
                  </a:lnTo>
                  <a:lnTo>
                    <a:pt x="5221" y="2238"/>
                  </a:lnTo>
                  <a:lnTo>
                    <a:pt x="4795" y="1705"/>
                  </a:lnTo>
                  <a:lnTo>
                    <a:pt x="4262" y="1279"/>
                  </a:lnTo>
                  <a:lnTo>
                    <a:pt x="3197" y="639"/>
                  </a:lnTo>
                  <a:lnTo>
                    <a:pt x="2344" y="213"/>
                  </a:lnTo>
                  <a:lnTo>
                    <a:pt x="2025" y="0"/>
                  </a:lnTo>
                  <a:lnTo>
                    <a:pt x="1918" y="746"/>
                  </a:lnTo>
                  <a:lnTo>
                    <a:pt x="1918" y="1385"/>
                  </a:lnTo>
                  <a:lnTo>
                    <a:pt x="2025" y="1918"/>
                  </a:lnTo>
                  <a:lnTo>
                    <a:pt x="2344" y="2344"/>
                  </a:lnTo>
                  <a:lnTo>
                    <a:pt x="2877" y="3197"/>
                  </a:lnTo>
                  <a:lnTo>
                    <a:pt x="3303" y="3729"/>
                  </a:lnTo>
                  <a:lnTo>
                    <a:pt x="3623" y="4368"/>
                  </a:lnTo>
                  <a:lnTo>
                    <a:pt x="3729" y="5008"/>
                  </a:lnTo>
                  <a:lnTo>
                    <a:pt x="3729" y="5540"/>
                  </a:lnTo>
                  <a:lnTo>
                    <a:pt x="3623" y="6073"/>
                  </a:lnTo>
                  <a:lnTo>
                    <a:pt x="3410" y="6606"/>
                  </a:lnTo>
                  <a:lnTo>
                    <a:pt x="2877" y="7352"/>
                  </a:lnTo>
                  <a:lnTo>
                    <a:pt x="2984" y="6926"/>
                  </a:lnTo>
                  <a:lnTo>
                    <a:pt x="3197" y="6499"/>
                  </a:lnTo>
                  <a:lnTo>
                    <a:pt x="3197" y="5967"/>
                  </a:lnTo>
                  <a:lnTo>
                    <a:pt x="3197" y="5327"/>
                  </a:lnTo>
                  <a:lnTo>
                    <a:pt x="2984" y="4582"/>
                  </a:lnTo>
                  <a:lnTo>
                    <a:pt x="2557" y="3836"/>
                  </a:lnTo>
                  <a:lnTo>
                    <a:pt x="2131" y="3090"/>
                  </a:lnTo>
                  <a:lnTo>
                    <a:pt x="1812" y="2451"/>
                  </a:lnTo>
                  <a:lnTo>
                    <a:pt x="1705" y="1811"/>
                  </a:lnTo>
                  <a:lnTo>
                    <a:pt x="1705" y="1172"/>
                  </a:lnTo>
                  <a:lnTo>
                    <a:pt x="1812" y="746"/>
                  </a:lnTo>
                  <a:lnTo>
                    <a:pt x="1812" y="426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27"/>
            <p:cNvSpPr/>
            <p:nvPr/>
          </p:nvSpPr>
          <p:spPr>
            <a:xfrm>
              <a:off x="5591925" y="2954700"/>
              <a:ext cx="474150" cy="13350"/>
            </a:xfrm>
            <a:custGeom>
              <a:avLst/>
              <a:gdLst/>
              <a:ahLst/>
              <a:cxnLst/>
              <a:rect l="l" t="t" r="r" b="b"/>
              <a:pathLst>
                <a:path w="18966" h="534" extrusionOk="0">
                  <a:moveTo>
                    <a:pt x="1705" y="0"/>
                  </a:moveTo>
                  <a:lnTo>
                    <a:pt x="1" y="533"/>
                  </a:lnTo>
                  <a:lnTo>
                    <a:pt x="18965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8" name="Google Shape;2778;p27"/>
          <p:cNvGrpSpPr/>
          <p:nvPr/>
        </p:nvGrpSpPr>
        <p:grpSpPr>
          <a:xfrm flipH="1">
            <a:off x="152400" y="3758975"/>
            <a:ext cx="1641025" cy="1309900"/>
            <a:chOff x="8060675" y="3682775"/>
            <a:chExt cx="1641025" cy="1309900"/>
          </a:xfrm>
        </p:grpSpPr>
        <p:sp>
          <p:nvSpPr>
            <p:cNvPr id="2779" name="Google Shape;2779;p27"/>
            <p:cNvSpPr/>
            <p:nvPr/>
          </p:nvSpPr>
          <p:spPr>
            <a:xfrm>
              <a:off x="8060675" y="4816275"/>
              <a:ext cx="1641000" cy="1764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80" name="Google Shape;2780;p27"/>
            <p:cNvGrpSpPr/>
            <p:nvPr/>
          </p:nvGrpSpPr>
          <p:grpSpPr>
            <a:xfrm flipH="1">
              <a:off x="8215400" y="3682775"/>
              <a:ext cx="1486300" cy="1222600"/>
              <a:chOff x="756775" y="2990550"/>
              <a:chExt cx="1486300" cy="1222600"/>
            </a:xfrm>
          </p:grpSpPr>
          <p:sp>
            <p:nvSpPr>
              <p:cNvPr id="2781" name="Google Shape;2781;p27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extrusionOk="0">
                    <a:moveTo>
                      <a:pt x="1705" y="0"/>
                    </a:moveTo>
                    <a:lnTo>
                      <a:pt x="1" y="4369"/>
                    </a:lnTo>
                    <a:lnTo>
                      <a:pt x="20351" y="4369"/>
                    </a:lnTo>
                    <a:lnTo>
                      <a:pt x="2237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27"/>
              <p:cNvSpPr/>
              <p:nvPr/>
            </p:nvSpPr>
            <p:spPr>
              <a:xfrm flipH="1">
                <a:off x="1505250" y="4103925"/>
                <a:ext cx="5300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1203" h="4369" extrusionOk="0">
                    <a:moveTo>
                      <a:pt x="533" y="0"/>
                    </a:moveTo>
                    <a:lnTo>
                      <a:pt x="1" y="1172"/>
                    </a:lnTo>
                    <a:lnTo>
                      <a:pt x="19179" y="4369"/>
                    </a:lnTo>
                    <a:lnTo>
                      <a:pt x="21203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27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extrusionOk="0">
                    <a:moveTo>
                      <a:pt x="1705" y="0"/>
                    </a:moveTo>
                    <a:lnTo>
                      <a:pt x="1" y="4369"/>
                    </a:lnTo>
                    <a:lnTo>
                      <a:pt x="20351" y="4369"/>
                    </a:lnTo>
                    <a:lnTo>
                      <a:pt x="22375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27"/>
              <p:cNvSpPr/>
              <p:nvPr/>
            </p:nvSpPr>
            <p:spPr>
              <a:xfrm flipH="1">
                <a:off x="1188275" y="2990550"/>
                <a:ext cx="1022850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40914" h="48904" extrusionOk="0">
                    <a:moveTo>
                      <a:pt x="40914" y="0"/>
                    </a:moveTo>
                    <a:lnTo>
                      <a:pt x="1" y="533"/>
                    </a:lnTo>
                    <a:lnTo>
                      <a:pt x="3517" y="48904"/>
                    </a:lnTo>
                    <a:lnTo>
                      <a:pt x="5861" y="48904"/>
                    </a:lnTo>
                    <a:lnTo>
                      <a:pt x="7565" y="44535"/>
                    </a:lnTo>
                    <a:lnTo>
                      <a:pt x="36758" y="44535"/>
                    </a:lnTo>
                    <a:lnTo>
                      <a:pt x="38037" y="48904"/>
                    </a:lnTo>
                    <a:lnTo>
                      <a:pt x="40061" y="48904"/>
                    </a:lnTo>
                    <a:lnTo>
                      <a:pt x="4091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27"/>
              <p:cNvSpPr/>
              <p:nvPr/>
            </p:nvSpPr>
            <p:spPr>
              <a:xfrm flipH="1">
                <a:off x="1188275" y="2990550"/>
                <a:ext cx="1022850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40914" h="48904" fill="none" extrusionOk="0">
                    <a:moveTo>
                      <a:pt x="3517" y="48904"/>
                    </a:moveTo>
                    <a:lnTo>
                      <a:pt x="1" y="533"/>
                    </a:lnTo>
                    <a:lnTo>
                      <a:pt x="40914" y="0"/>
                    </a:lnTo>
                    <a:lnTo>
                      <a:pt x="40061" y="48904"/>
                    </a:lnTo>
                    <a:lnTo>
                      <a:pt x="38037" y="48904"/>
                    </a:lnTo>
                    <a:lnTo>
                      <a:pt x="36758" y="44535"/>
                    </a:lnTo>
                    <a:lnTo>
                      <a:pt x="7565" y="44535"/>
                    </a:lnTo>
                    <a:lnTo>
                      <a:pt x="5861" y="48904"/>
                    </a:lnTo>
                    <a:lnTo>
                      <a:pt x="3517" y="4890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27"/>
              <p:cNvSpPr/>
              <p:nvPr/>
            </p:nvSpPr>
            <p:spPr>
              <a:xfrm flipH="1">
                <a:off x="756775" y="2990550"/>
                <a:ext cx="452825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18113" h="48904" extrusionOk="0">
                    <a:moveTo>
                      <a:pt x="853" y="0"/>
                    </a:moveTo>
                    <a:lnTo>
                      <a:pt x="0" y="48904"/>
                    </a:lnTo>
                    <a:lnTo>
                      <a:pt x="14703" y="48904"/>
                    </a:lnTo>
                    <a:lnTo>
                      <a:pt x="18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27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fill="none" extrusionOk="0">
                    <a:moveTo>
                      <a:pt x="1" y="4369"/>
                    </a:moveTo>
                    <a:lnTo>
                      <a:pt x="20351" y="4369"/>
                    </a:lnTo>
                    <a:lnTo>
                      <a:pt x="22375" y="0"/>
                    </a:lnTo>
                    <a:lnTo>
                      <a:pt x="1705" y="0"/>
                    </a:lnTo>
                    <a:lnTo>
                      <a:pt x="1" y="436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27"/>
              <p:cNvSpPr/>
              <p:nvPr/>
            </p:nvSpPr>
            <p:spPr>
              <a:xfrm flipH="1">
                <a:off x="1505250" y="4103925"/>
                <a:ext cx="5300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1203" h="4369" fill="none" extrusionOk="0">
                    <a:moveTo>
                      <a:pt x="21203" y="0"/>
                    </a:moveTo>
                    <a:lnTo>
                      <a:pt x="533" y="0"/>
                    </a:lnTo>
                    <a:lnTo>
                      <a:pt x="1" y="1172"/>
                    </a:lnTo>
                    <a:lnTo>
                      <a:pt x="19179" y="4369"/>
                    </a:lnTo>
                    <a:lnTo>
                      <a:pt x="2120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27"/>
              <p:cNvSpPr/>
              <p:nvPr/>
            </p:nvSpPr>
            <p:spPr>
              <a:xfrm flipH="1">
                <a:off x="1230900" y="3017175"/>
                <a:ext cx="58625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40807" extrusionOk="0">
                    <a:moveTo>
                      <a:pt x="534" y="1"/>
                    </a:moveTo>
                    <a:lnTo>
                      <a:pt x="1" y="40807"/>
                    </a:lnTo>
                    <a:lnTo>
                      <a:pt x="1066" y="40807"/>
                    </a:lnTo>
                    <a:lnTo>
                      <a:pt x="234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27"/>
              <p:cNvSpPr/>
              <p:nvPr/>
            </p:nvSpPr>
            <p:spPr>
              <a:xfrm flipH="1">
                <a:off x="1230900" y="3017175"/>
                <a:ext cx="58625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40807" fill="none" extrusionOk="0">
                    <a:moveTo>
                      <a:pt x="1" y="40807"/>
                    </a:moveTo>
                    <a:lnTo>
                      <a:pt x="534" y="1"/>
                    </a:lnTo>
                    <a:lnTo>
                      <a:pt x="2345" y="1"/>
                    </a:lnTo>
                    <a:lnTo>
                      <a:pt x="1066" y="40807"/>
                    </a:lnTo>
                    <a:lnTo>
                      <a:pt x="1" y="4080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27"/>
              <p:cNvSpPr/>
              <p:nvPr/>
            </p:nvSpPr>
            <p:spPr>
              <a:xfrm flipH="1">
                <a:off x="1276175" y="3017175"/>
                <a:ext cx="966900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38676" h="40807" extrusionOk="0">
                    <a:moveTo>
                      <a:pt x="38676" y="1"/>
                    </a:moveTo>
                    <a:lnTo>
                      <a:pt x="0" y="960"/>
                    </a:lnTo>
                    <a:lnTo>
                      <a:pt x="2131" y="40807"/>
                    </a:lnTo>
                    <a:lnTo>
                      <a:pt x="38143" y="40807"/>
                    </a:lnTo>
                    <a:lnTo>
                      <a:pt x="3867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27"/>
              <p:cNvSpPr/>
              <p:nvPr/>
            </p:nvSpPr>
            <p:spPr>
              <a:xfrm flipH="1">
                <a:off x="1276175" y="3017175"/>
                <a:ext cx="966900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38676" h="40807" fill="none" extrusionOk="0">
                    <a:moveTo>
                      <a:pt x="38676" y="1"/>
                    </a:moveTo>
                    <a:lnTo>
                      <a:pt x="0" y="960"/>
                    </a:lnTo>
                    <a:lnTo>
                      <a:pt x="2131" y="40807"/>
                    </a:lnTo>
                    <a:lnTo>
                      <a:pt x="38143" y="40807"/>
                    </a:lnTo>
                    <a:lnTo>
                      <a:pt x="38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27"/>
              <p:cNvSpPr/>
              <p:nvPr/>
            </p:nvSpPr>
            <p:spPr>
              <a:xfrm flipH="1">
                <a:off x="1284150" y="3747000"/>
                <a:ext cx="9216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36866" h="321" extrusionOk="0">
                    <a:moveTo>
                      <a:pt x="1" y="1"/>
                    </a:moveTo>
                    <a:lnTo>
                      <a:pt x="1" y="107"/>
                    </a:lnTo>
                    <a:lnTo>
                      <a:pt x="36758" y="320"/>
                    </a:lnTo>
                    <a:lnTo>
                      <a:pt x="36865" y="10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A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27"/>
              <p:cNvSpPr/>
              <p:nvPr/>
            </p:nvSpPr>
            <p:spPr>
              <a:xfrm flipH="1">
                <a:off x="1278825" y="3320825"/>
                <a:ext cx="9509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38037" h="1493" extrusionOk="0">
                    <a:moveTo>
                      <a:pt x="38036" y="1"/>
                    </a:moveTo>
                    <a:lnTo>
                      <a:pt x="0" y="1279"/>
                    </a:lnTo>
                    <a:lnTo>
                      <a:pt x="0" y="1492"/>
                    </a:lnTo>
                    <a:lnTo>
                      <a:pt x="38036" y="533"/>
                    </a:lnTo>
                    <a:lnTo>
                      <a:pt x="38036" y="1"/>
                    </a:lnTo>
                    <a:close/>
                  </a:path>
                </a:pathLst>
              </a:custGeom>
              <a:solidFill>
                <a:srgbClr val="EA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27"/>
              <p:cNvSpPr/>
              <p:nvPr/>
            </p:nvSpPr>
            <p:spPr>
              <a:xfrm flipH="1">
                <a:off x="2133850" y="4037325"/>
                <a:ext cx="26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73" extrusionOk="0">
                    <a:moveTo>
                      <a:pt x="0" y="1"/>
                    </a:moveTo>
                    <a:lnTo>
                      <a:pt x="107" y="117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CAB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27"/>
              <p:cNvSpPr/>
              <p:nvPr/>
            </p:nvSpPr>
            <p:spPr>
              <a:xfrm flipH="1">
                <a:off x="2133850" y="4037325"/>
                <a:ext cx="26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73" fill="none" extrusionOk="0">
                    <a:moveTo>
                      <a:pt x="107" y="1"/>
                    </a:moveTo>
                    <a:lnTo>
                      <a:pt x="0" y="1"/>
                    </a:lnTo>
                    <a:lnTo>
                      <a:pt x="107" y="1173"/>
                    </a:lnTo>
                    <a:lnTo>
                      <a:pt x="107" y="1173"/>
                    </a:lnTo>
                    <a:lnTo>
                      <a:pt x="1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27"/>
              <p:cNvSpPr/>
              <p:nvPr/>
            </p:nvSpPr>
            <p:spPr>
              <a:xfrm flipH="1">
                <a:off x="1260200" y="4037325"/>
                <a:ext cx="873675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34947" h="1813" extrusionOk="0">
                    <a:moveTo>
                      <a:pt x="1" y="1"/>
                    </a:moveTo>
                    <a:lnTo>
                      <a:pt x="1" y="1173"/>
                    </a:lnTo>
                    <a:lnTo>
                      <a:pt x="34947" y="1812"/>
                    </a:lnTo>
                    <a:lnTo>
                      <a:pt x="34840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27"/>
              <p:cNvSpPr/>
              <p:nvPr/>
            </p:nvSpPr>
            <p:spPr>
              <a:xfrm flipH="1">
                <a:off x="1289500" y="4037325"/>
                <a:ext cx="8470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" extrusionOk="0">
                    <a:moveTo>
                      <a:pt x="33881" y="1"/>
                    </a:moveTo>
                    <a:lnTo>
                      <a:pt x="0" y="1"/>
                    </a:lnTo>
                    <a:lnTo>
                      <a:pt x="107" y="1"/>
                    </a:lnTo>
                    <a:lnTo>
                      <a:pt x="33881" y="1"/>
                    </a:lnTo>
                    <a:close/>
                  </a:path>
                </a:pathLst>
              </a:custGeom>
              <a:solidFill>
                <a:srgbClr val="EC9B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27"/>
              <p:cNvSpPr/>
              <p:nvPr/>
            </p:nvSpPr>
            <p:spPr>
              <a:xfrm flipH="1">
                <a:off x="1289500" y="4037325"/>
                <a:ext cx="8470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" fill="none" extrusionOk="0">
                    <a:moveTo>
                      <a:pt x="33881" y="1"/>
                    </a:moveTo>
                    <a:lnTo>
                      <a:pt x="0" y="1"/>
                    </a:lnTo>
                    <a:lnTo>
                      <a:pt x="107" y="1"/>
                    </a:lnTo>
                    <a:lnTo>
                      <a:pt x="3388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27"/>
              <p:cNvSpPr/>
              <p:nvPr/>
            </p:nvSpPr>
            <p:spPr>
              <a:xfrm flipH="1">
                <a:off x="1601125" y="34380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extrusionOk="0">
                    <a:moveTo>
                      <a:pt x="11507" y="1"/>
                    </a:moveTo>
                    <a:lnTo>
                      <a:pt x="10974" y="427"/>
                    </a:lnTo>
                    <a:lnTo>
                      <a:pt x="11507" y="2558"/>
                    </a:lnTo>
                    <a:lnTo>
                      <a:pt x="2025" y="2558"/>
                    </a:lnTo>
                    <a:lnTo>
                      <a:pt x="1492" y="1386"/>
                    </a:lnTo>
                    <a:lnTo>
                      <a:pt x="0" y="1386"/>
                    </a:lnTo>
                    <a:lnTo>
                      <a:pt x="1066" y="3943"/>
                    </a:lnTo>
                    <a:lnTo>
                      <a:pt x="12359" y="3730"/>
                    </a:lnTo>
                    <a:lnTo>
                      <a:pt x="11507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27"/>
              <p:cNvSpPr/>
              <p:nvPr/>
            </p:nvSpPr>
            <p:spPr>
              <a:xfrm flipH="1">
                <a:off x="1601125" y="34380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fill="none" extrusionOk="0">
                    <a:moveTo>
                      <a:pt x="11507" y="1"/>
                    </a:moveTo>
                    <a:lnTo>
                      <a:pt x="10974" y="427"/>
                    </a:lnTo>
                    <a:lnTo>
                      <a:pt x="11507" y="2558"/>
                    </a:lnTo>
                    <a:lnTo>
                      <a:pt x="2025" y="2558"/>
                    </a:lnTo>
                    <a:lnTo>
                      <a:pt x="1492" y="1386"/>
                    </a:lnTo>
                    <a:lnTo>
                      <a:pt x="0" y="1386"/>
                    </a:lnTo>
                    <a:lnTo>
                      <a:pt x="1066" y="3943"/>
                    </a:lnTo>
                    <a:lnTo>
                      <a:pt x="12359" y="3730"/>
                    </a:lnTo>
                    <a:lnTo>
                      <a:pt x="11507" y="1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27"/>
              <p:cNvSpPr/>
              <p:nvPr/>
            </p:nvSpPr>
            <p:spPr>
              <a:xfrm flipH="1">
                <a:off x="1651725" y="3438025"/>
                <a:ext cx="2983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386" extrusionOk="0">
                    <a:moveTo>
                      <a:pt x="11933" y="1"/>
                    </a:moveTo>
                    <a:lnTo>
                      <a:pt x="0" y="427"/>
                    </a:lnTo>
                    <a:lnTo>
                      <a:pt x="0" y="1386"/>
                    </a:lnTo>
                    <a:lnTo>
                      <a:pt x="11933" y="1386"/>
                    </a:lnTo>
                    <a:lnTo>
                      <a:pt x="11933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27"/>
              <p:cNvSpPr/>
              <p:nvPr/>
            </p:nvSpPr>
            <p:spPr>
              <a:xfrm flipH="1">
                <a:off x="1622450" y="3438025"/>
                <a:ext cx="2930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386" extrusionOk="0">
                    <a:moveTo>
                      <a:pt x="0" y="1"/>
                    </a:moveTo>
                    <a:lnTo>
                      <a:pt x="0" y="1386"/>
                    </a:lnTo>
                    <a:lnTo>
                      <a:pt x="959" y="1386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27"/>
              <p:cNvSpPr/>
              <p:nvPr/>
            </p:nvSpPr>
            <p:spPr>
              <a:xfrm flipH="1">
                <a:off x="1601125" y="31317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extrusionOk="0">
                    <a:moveTo>
                      <a:pt x="11507" y="0"/>
                    </a:moveTo>
                    <a:lnTo>
                      <a:pt x="10974" y="320"/>
                    </a:lnTo>
                    <a:lnTo>
                      <a:pt x="11507" y="2557"/>
                    </a:lnTo>
                    <a:lnTo>
                      <a:pt x="2025" y="2557"/>
                    </a:lnTo>
                    <a:lnTo>
                      <a:pt x="1492" y="1385"/>
                    </a:lnTo>
                    <a:lnTo>
                      <a:pt x="0" y="1385"/>
                    </a:lnTo>
                    <a:lnTo>
                      <a:pt x="1066" y="3942"/>
                    </a:lnTo>
                    <a:lnTo>
                      <a:pt x="12359" y="3729"/>
                    </a:lnTo>
                    <a:lnTo>
                      <a:pt x="11507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27"/>
              <p:cNvSpPr/>
              <p:nvPr/>
            </p:nvSpPr>
            <p:spPr>
              <a:xfrm flipH="1">
                <a:off x="1601125" y="31317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fill="none" extrusionOk="0">
                    <a:moveTo>
                      <a:pt x="11507" y="0"/>
                    </a:moveTo>
                    <a:lnTo>
                      <a:pt x="10974" y="320"/>
                    </a:lnTo>
                    <a:lnTo>
                      <a:pt x="11507" y="2557"/>
                    </a:lnTo>
                    <a:lnTo>
                      <a:pt x="2025" y="2557"/>
                    </a:lnTo>
                    <a:lnTo>
                      <a:pt x="1492" y="1385"/>
                    </a:lnTo>
                    <a:lnTo>
                      <a:pt x="0" y="1385"/>
                    </a:lnTo>
                    <a:lnTo>
                      <a:pt x="1066" y="3942"/>
                    </a:lnTo>
                    <a:lnTo>
                      <a:pt x="12359" y="3729"/>
                    </a:lnTo>
                    <a:lnTo>
                      <a:pt x="11507" y="0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27"/>
              <p:cNvSpPr/>
              <p:nvPr/>
            </p:nvSpPr>
            <p:spPr>
              <a:xfrm flipH="1">
                <a:off x="1651725" y="3131725"/>
                <a:ext cx="2983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386" extrusionOk="0">
                    <a:moveTo>
                      <a:pt x="11933" y="0"/>
                    </a:moveTo>
                    <a:lnTo>
                      <a:pt x="0" y="320"/>
                    </a:lnTo>
                    <a:lnTo>
                      <a:pt x="0" y="1385"/>
                    </a:lnTo>
                    <a:lnTo>
                      <a:pt x="11933" y="1385"/>
                    </a:lnTo>
                    <a:lnTo>
                      <a:pt x="11933" y="0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27"/>
              <p:cNvSpPr/>
              <p:nvPr/>
            </p:nvSpPr>
            <p:spPr>
              <a:xfrm flipH="1">
                <a:off x="1622450" y="3131725"/>
                <a:ext cx="2930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386" extrusionOk="0">
                    <a:moveTo>
                      <a:pt x="0" y="0"/>
                    </a:moveTo>
                    <a:lnTo>
                      <a:pt x="0" y="1385"/>
                    </a:lnTo>
                    <a:lnTo>
                      <a:pt x="959" y="1385"/>
                    </a:lnTo>
                    <a:lnTo>
                      <a:pt x="1172" y="0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27"/>
              <p:cNvSpPr/>
              <p:nvPr/>
            </p:nvSpPr>
            <p:spPr>
              <a:xfrm flipH="1">
                <a:off x="1579825" y="3826900"/>
                <a:ext cx="30900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4" extrusionOk="0">
                    <a:moveTo>
                      <a:pt x="11507" y="1"/>
                    </a:moveTo>
                    <a:lnTo>
                      <a:pt x="10975" y="321"/>
                    </a:lnTo>
                    <a:lnTo>
                      <a:pt x="11507" y="2451"/>
                    </a:lnTo>
                    <a:lnTo>
                      <a:pt x="2025" y="2558"/>
                    </a:lnTo>
                    <a:lnTo>
                      <a:pt x="1599" y="1279"/>
                    </a:lnTo>
                    <a:lnTo>
                      <a:pt x="1" y="1279"/>
                    </a:lnTo>
                    <a:lnTo>
                      <a:pt x="1066" y="3943"/>
                    </a:lnTo>
                    <a:lnTo>
                      <a:pt x="12360" y="3623"/>
                    </a:lnTo>
                    <a:lnTo>
                      <a:pt x="11507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27"/>
              <p:cNvSpPr/>
              <p:nvPr/>
            </p:nvSpPr>
            <p:spPr>
              <a:xfrm flipH="1">
                <a:off x="1579825" y="3826900"/>
                <a:ext cx="30900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4" fill="none" extrusionOk="0">
                    <a:moveTo>
                      <a:pt x="11507" y="1"/>
                    </a:moveTo>
                    <a:lnTo>
                      <a:pt x="10975" y="321"/>
                    </a:lnTo>
                    <a:lnTo>
                      <a:pt x="11507" y="2451"/>
                    </a:lnTo>
                    <a:lnTo>
                      <a:pt x="2025" y="2558"/>
                    </a:lnTo>
                    <a:lnTo>
                      <a:pt x="1599" y="1279"/>
                    </a:lnTo>
                    <a:lnTo>
                      <a:pt x="1" y="1279"/>
                    </a:lnTo>
                    <a:lnTo>
                      <a:pt x="1066" y="3943"/>
                    </a:lnTo>
                    <a:lnTo>
                      <a:pt x="12360" y="3623"/>
                    </a:lnTo>
                    <a:lnTo>
                      <a:pt x="115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27"/>
              <p:cNvSpPr/>
              <p:nvPr/>
            </p:nvSpPr>
            <p:spPr>
              <a:xfrm flipH="1">
                <a:off x="1630425" y="3826900"/>
                <a:ext cx="298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280" extrusionOk="0">
                    <a:moveTo>
                      <a:pt x="11933" y="1"/>
                    </a:moveTo>
                    <a:lnTo>
                      <a:pt x="0" y="321"/>
                    </a:lnTo>
                    <a:lnTo>
                      <a:pt x="0" y="1279"/>
                    </a:lnTo>
                    <a:lnTo>
                      <a:pt x="11933" y="1279"/>
                    </a:lnTo>
                    <a:lnTo>
                      <a:pt x="11933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27"/>
              <p:cNvSpPr/>
              <p:nvPr/>
            </p:nvSpPr>
            <p:spPr>
              <a:xfrm flipH="1">
                <a:off x="1601125" y="3826900"/>
                <a:ext cx="29325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280" extrusionOk="0">
                    <a:moveTo>
                      <a:pt x="0" y="1"/>
                    </a:moveTo>
                    <a:lnTo>
                      <a:pt x="0" y="1279"/>
                    </a:lnTo>
                    <a:lnTo>
                      <a:pt x="959" y="1279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27"/>
              <p:cNvSpPr/>
              <p:nvPr/>
            </p:nvSpPr>
            <p:spPr>
              <a:xfrm flipH="1">
                <a:off x="756775" y="2990550"/>
                <a:ext cx="452825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18113" h="48904" extrusionOk="0">
                    <a:moveTo>
                      <a:pt x="853" y="0"/>
                    </a:moveTo>
                    <a:lnTo>
                      <a:pt x="0" y="48904"/>
                    </a:lnTo>
                    <a:lnTo>
                      <a:pt x="14703" y="48904"/>
                    </a:lnTo>
                    <a:lnTo>
                      <a:pt x="18113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4" name="Google Shape;2814;p28"/>
          <p:cNvGrpSpPr/>
          <p:nvPr/>
        </p:nvGrpSpPr>
        <p:grpSpPr>
          <a:xfrm>
            <a:off x="7708203" y="433909"/>
            <a:ext cx="1591871" cy="525727"/>
            <a:chOff x="583503" y="585996"/>
            <a:chExt cx="1591871" cy="525727"/>
          </a:xfrm>
        </p:grpSpPr>
        <p:sp>
          <p:nvSpPr>
            <p:cNvPr id="2815" name="Google Shape;2815;p28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28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28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FFE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28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28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28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28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28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fill="none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28"/>
            <p:cNvSpPr/>
            <p:nvPr/>
          </p:nvSpPr>
          <p:spPr>
            <a:xfrm>
              <a:off x="1043059" y="681578"/>
              <a:ext cx="371308" cy="158102"/>
            </a:xfrm>
            <a:custGeom>
              <a:avLst/>
              <a:gdLst/>
              <a:ahLst/>
              <a:cxnLst/>
              <a:rect l="l" t="t" r="r" b="b"/>
              <a:pathLst>
                <a:path w="10761" h="4582" extrusionOk="0">
                  <a:moveTo>
                    <a:pt x="10761" y="4582"/>
                  </a:moveTo>
                  <a:lnTo>
                    <a:pt x="10122" y="0"/>
                  </a:lnTo>
                  <a:lnTo>
                    <a:pt x="0" y="2344"/>
                  </a:lnTo>
                  <a:lnTo>
                    <a:pt x="0" y="2664"/>
                  </a:lnTo>
                  <a:lnTo>
                    <a:pt x="1065" y="2557"/>
                  </a:lnTo>
                  <a:lnTo>
                    <a:pt x="1172" y="4155"/>
                  </a:lnTo>
                  <a:lnTo>
                    <a:pt x="0" y="4155"/>
                  </a:lnTo>
                  <a:lnTo>
                    <a:pt x="0" y="4582"/>
                  </a:lnTo>
                  <a:lnTo>
                    <a:pt x="10761" y="45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28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28"/>
            <p:cNvSpPr/>
            <p:nvPr/>
          </p:nvSpPr>
          <p:spPr>
            <a:xfrm>
              <a:off x="1079808" y="710978"/>
              <a:ext cx="312512" cy="114005"/>
            </a:xfrm>
            <a:custGeom>
              <a:avLst/>
              <a:gdLst/>
              <a:ahLst/>
              <a:cxnLst/>
              <a:rect l="l" t="t" r="r" b="b"/>
              <a:pathLst>
                <a:path w="9057" h="3304" extrusionOk="0">
                  <a:moveTo>
                    <a:pt x="0" y="1705"/>
                  </a:moveTo>
                  <a:lnTo>
                    <a:pt x="8311" y="1"/>
                  </a:lnTo>
                  <a:lnTo>
                    <a:pt x="9057" y="3197"/>
                  </a:lnTo>
                  <a:lnTo>
                    <a:pt x="107" y="3303"/>
                  </a:lnTo>
                  <a:lnTo>
                    <a:pt x="0" y="17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28"/>
            <p:cNvSpPr/>
            <p:nvPr/>
          </p:nvSpPr>
          <p:spPr>
            <a:xfrm>
              <a:off x="1054066" y="585996"/>
              <a:ext cx="628681" cy="176493"/>
            </a:xfrm>
            <a:custGeom>
              <a:avLst/>
              <a:gdLst/>
              <a:ahLst/>
              <a:cxnLst/>
              <a:rect l="l" t="t" r="r" b="b"/>
              <a:pathLst>
                <a:path w="18220" h="5115" extrusionOk="0">
                  <a:moveTo>
                    <a:pt x="18220" y="2664"/>
                  </a:moveTo>
                  <a:lnTo>
                    <a:pt x="18220" y="2344"/>
                  </a:lnTo>
                  <a:lnTo>
                    <a:pt x="17580" y="2344"/>
                  </a:lnTo>
                  <a:lnTo>
                    <a:pt x="17580" y="1066"/>
                  </a:lnTo>
                  <a:lnTo>
                    <a:pt x="18220" y="1066"/>
                  </a:lnTo>
                  <a:lnTo>
                    <a:pt x="18220" y="746"/>
                  </a:lnTo>
                  <a:lnTo>
                    <a:pt x="9377" y="0"/>
                  </a:lnTo>
                  <a:lnTo>
                    <a:pt x="1" y="0"/>
                  </a:lnTo>
                  <a:lnTo>
                    <a:pt x="214" y="5114"/>
                  </a:lnTo>
                  <a:lnTo>
                    <a:pt x="9803" y="2770"/>
                  </a:lnTo>
                  <a:lnTo>
                    <a:pt x="18220" y="2664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28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28"/>
            <p:cNvSpPr/>
            <p:nvPr/>
          </p:nvSpPr>
          <p:spPr>
            <a:xfrm>
              <a:off x="1072458" y="604354"/>
              <a:ext cx="312512" cy="128704"/>
            </a:xfrm>
            <a:custGeom>
              <a:avLst/>
              <a:gdLst/>
              <a:ahLst/>
              <a:cxnLst/>
              <a:rect l="l" t="t" r="r" b="b"/>
              <a:pathLst>
                <a:path w="9057" h="3730" extrusionOk="0">
                  <a:moveTo>
                    <a:pt x="8844" y="1"/>
                  </a:moveTo>
                  <a:lnTo>
                    <a:pt x="0" y="1"/>
                  </a:lnTo>
                  <a:lnTo>
                    <a:pt x="213" y="3730"/>
                  </a:lnTo>
                  <a:lnTo>
                    <a:pt x="9057" y="2025"/>
                  </a:lnTo>
                  <a:lnTo>
                    <a:pt x="8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28"/>
            <p:cNvSpPr/>
            <p:nvPr/>
          </p:nvSpPr>
          <p:spPr>
            <a:xfrm>
              <a:off x="1377598" y="604354"/>
              <a:ext cx="283114" cy="69907"/>
            </a:xfrm>
            <a:custGeom>
              <a:avLst/>
              <a:gdLst/>
              <a:ahLst/>
              <a:cxnLst/>
              <a:rect l="l" t="t" r="r" b="b"/>
              <a:pathLst>
                <a:path w="8205" h="2026" extrusionOk="0">
                  <a:moveTo>
                    <a:pt x="1" y="1"/>
                  </a:moveTo>
                  <a:lnTo>
                    <a:pt x="8204" y="534"/>
                  </a:lnTo>
                  <a:lnTo>
                    <a:pt x="8204" y="1812"/>
                  </a:lnTo>
                  <a:lnTo>
                    <a:pt x="214" y="20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28"/>
            <p:cNvSpPr/>
            <p:nvPr/>
          </p:nvSpPr>
          <p:spPr>
            <a:xfrm>
              <a:off x="631294" y="839651"/>
              <a:ext cx="389699" cy="58866"/>
            </a:xfrm>
            <a:custGeom>
              <a:avLst/>
              <a:gdLst/>
              <a:ahLst/>
              <a:cxnLst/>
              <a:rect l="l" t="t" r="r" b="b"/>
              <a:pathLst>
                <a:path w="11294" h="1706" extrusionOk="0">
                  <a:moveTo>
                    <a:pt x="11294" y="1"/>
                  </a:moveTo>
                  <a:lnTo>
                    <a:pt x="0" y="427"/>
                  </a:lnTo>
                  <a:lnTo>
                    <a:pt x="0" y="1705"/>
                  </a:lnTo>
                  <a:lnTo>
                    <a:pt x="11294" y="1386"/>
                  </a:lnTo>
                  <a:lnTo>
                    <a:pt x="112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28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28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extrusionOk="0">
                  <a:moveTo>
                    <a:pt x="5648" y="0"/>
                  </a:moveTo>
                  <a:lnTo>
                    <a:pt x="1" y="107"/>
                  </a:lnTo>
                  <a:lnTo>
                    <a:pt x="321" y="6606"/>
                  </a:lnTo>
                  <a:lnTo>
                    <a:pt x="5328" y="6499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28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fill="none" extrusionOk="0">
                  <a:moveTo>
                    <a:pt x="321" y="6606"/>
                  </a:moveTo>
                  <a:lnTo>
                    <a:pt x="1" y="107"/>
                  </a:lnTo>
                  <a:lnTo>
                    <a:pt x="5648" y="0"/>
                  </a:lnTo>
                  <a:lnTo>
                    <a:pt x="5328" y="6499"/>
                  </a:lnTo>
                  <a:lnTo>
                    <a:pt x="321" y="66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28"/>
            <p:cNvSpPr/>
            <p:nvPr/>
          </p:nvSpPr>
          <p:spPr>
            <a:xfrm>
              <a:off x="1932737" y="810252"/>
              <a:ext cx="172836" cy="29433"/>
            </a:xfrm>
            <a:custGeom>
              <a:avLst/>
              <a:gdLst/>
              <a:ahLst/>
              <a:cxnLst/>
              <a:rect l="l" t="t" r="r" b="b"/>
              <a:pathLst>
                <a:path w="5009" h="853" extrusionOk="0">
                  <a:moveTo>
                    <a:pt x="5008" y="0"/>
                  </a:moveTo>
                  <a:lnTo>
                    <a:pt x="1" y="213"/>
                  </a:lnTo>
                  <a:lnTo>
                    <a:pt x="1" y="746"/>
                  </a:lnTo>
                  <a:lnTo>
                    <a:pt x="640" y="746"/>
                  </a:lnTo>
                  <a:lnTo>
                    <a:pt x="853" y="533"/>
                  </a:lnTo>
                  <a:lnTo>
                    <a:pt x="1812" y="533"/>
                  </a:lnTo>
                  <a:lnTo>
                    <a:pt x="2025" y="746"/>
                  </a:lnTo>
                  <a:lnTo>
                    <a:pt x="2771" y="746"/>
                  </a:lnTo>
                  <a:lnTo>
                    <a:pt x="2877" y="533"/>
                  </a:lnTo>
                  <a:lnTo>
                    <a:pt x="4262" y="533"/>
                  </a:lnTo>
                  <a:lnTo>
                    <a:pt x="4582" y="853"/>
                  </a:lnTo>
                  <a:lnTo>
                    <a:pt x="5008" y="853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28"/>
            <p:cNvSpPr/>
            <p:nvPr/>
          </p:nvSpPr>
          <p:spPr>
            <a:xfrm>
              <a:off x="1998920" y="608046"/>
              <a:ext cx="77222" cy="191192"/>
            </a:xfrm>
            <a:custGeom>
              <a:avLst/>
              <a:gdLst/>
              <a:ahLst/>
              <a:cxnLst/>
              <a:rect l="l" t="t" r="r" b="b"/>
              <a:pathLst>
                <a:path w="2238" h="5541" fill="none" extrusionOk="0">
                  <a:moveTo>
                    <a:pt x="1066" y="0"/>
                  </a:moveTo>
                  <a:lnTo>
                    <a:pt x="1066" y="0"/>
                  </a:lnTo>
                  <a:lnTo>
                    <a:pt x="533" y="0"/>
                  </a:lnTo>
                  <a:lnTo>
                    <a:pt x="107" y="214"/>
                  </a:lnTo>
                  <a:lnTo>
                    <a:pt x="107" y="214"/>
                  </a:lnTo>
                  <a:lnTo>
                    <a:pt x="0" y="427"/>
                  </a:lnTo>
                  <a:lnTo>
                    <a:pt x="0" y="1066"/>
                  </a:lnTo>
                  <a:lnTo>
                    <a:pt x="0" y="2771"/>
                  </a:lnTo>
                  <a:lnTo>
                    <a:pt x="320" y="4475"/>
                  </a:lnTo>
                  <a:lnTo>
                    <a:pt x="427" y="5114"/>
                  </a:lnTo>
                  <a:lnTo>
                    <a:pt x="640" y="5434"/>
                  </a:lnTo>
                  <a:lnTo>
                    <a:pt x="640" y="5434"/>
                  </a:lnTo>
                  <a:lnTo>
                    <a:pt x="959" y="5541"/>
                  </a:lnTo>
                  <a:lnTo>
                    <a:pt x="1172" y="5541"/>
                  </a:lnTo>
                  <a:lnTo>
                    <a:pt x="1172" y="5541"/>
                  </a:lnTo>
                  <a:lnTo>
                    <a:pt x="1492" y="5541"/>
                  </a:lnTo>
                  <a:lnTo>
                    <a:pt x="1812" y="5434"/>
                  </a:lnTo>
                  <a:lnTo>
                    <a:pt x="2025" y="5221"/>
                  </a:lnTo>
                  <a:lnTo>
                    <a:pt x="2131" y="5114"/>
                  </a:lnTo>
                  <a:lnTo>
                    <a:pt x="2131" y="5114"/>
                  </a:lnTo>
                  <a:lnTo>
                    <a:pt x="2238" y="2771"/>
                  </a:lnTo>
                  <a:lnTo>
                    <a:pt x="2238" y="1172"/>
                  </a:lnTo>
                  <a:lnTo>
                    <a:pt x="2131" y="320"/>
                  </a:lnTo>
                  <a:lnTo>
                    <a:pt x="2131" y="320"/>
                  </a:lnTo>
                  <a:lnTo>
                    <a:pt x="1918" y="107"/>
                  </a:lnTo>
                  <a:lnTo>
                    <a:pt x="1705" y="0"/>
                  </a:lnTo>
                  <a:lnTo>
                    <a:pt x="10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28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28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28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28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28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41" name="Google Shape;2841;p28"/>
          <p:cNvGrpSpPr/>
          <p:nvPr/>
        </p:nvGrpSpPr>
        <p:grpSpPr>
          <a:xfrm>
            <a:off x="7946375" y="3692300"/>
            <a:ext cx="1641025" cy="1309900"/>
            <a:chOff x="8060675" y="3682775"/>
            <a:chExt cx="1641025" cy="1309900"/>
          </a:xfrm>
        </p:grpSpPr>
        <p:sp>
          <p:nvSpPr>
            <p:cNvPr id="2842" name="Google Shape;2842;p28"/>
            <p:cNvSpPr/>
            <p:nvPr/>
          </p:nvSpPr>
          <p:spPr>
            <a:xfrm>
              <a:off x="8060675" y="4816275"/>
              <a:ext cx="1641000" cy="1764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43" name="Google Shape;2843;p28"/>
            <p:cNvGrpSpPr/>
            <p:nvPr/>
          </p:nvGrpSpPr>
          <p:grpSpPr>
            <a:xfrm flipH="1">
              <a:off x="8215400" y="3682775"/>
              <a:ext cx="1486300" cy="1222600"/>
              <a:chOff x="756775" y="2990550"/>
              <a:chExt cx="1486300" cy="1222600"/>
            </a:xfrm>
          </p:grpSpPr>
          <p:sp>
            <p:nvSpPr>
              <p:cNvPr id="2844" name="Google Shape;2844;p28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extrusionOk="0">
                    <a:moveTo>
                      <a:pt x="1705" y="0"/>
                    </a:moveTo>
                    <a:lnTo>
                      <a:pt x="1" y="4369"/>
                    </a:lnTo>
                    <a:lnTo>
                      <a:pt x="20351" y="4369"/>
                    </a:lnTo>
                    <a:lnTo>
                      <a:pt x="2237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28"/>
              <p:cNvSpPr/>
              <p:nvPr/>
            </p:nvSpPr>
            <p:spPr>
              <a:xfrm flipH="1">
                <a:off x="1505250" y="4103925"/>
                <a:ext cx="5300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1203" h="4369" extrusionOk="0">
                    <a:moveTo>
                      <a:pt x="533" y="0"/>
                    </a:moveTo>
                    <a:lnTo>
                      <a:pt x="1" y="1172"/>
                    </a:lnTo>
                    <a:lnTo>
                      <a:pt x="19179" y="4369"/>
                    </a:lnTo>
                    <a:lnTo>
                      <a:pt x="21203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28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extrusionOk="0">
                    <a:moveTo>
                      <a:pt x="1705" y="0"/>
                    </a:moveTo>
                    <a:lnTo>
                      <a:pt x="1" y="4369"/>
                    </a:lnTo>
                    <a:lnTo>
                      <a:pt x="20351" y="4369"/>
                    </a:lnTo>
                    <a:lnTo>
                      <a:pt x="22375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28"/>
              <p:cNvSpPr/>
              <p:nvPr/>
            </p:nvSpPr>
            <p:spPr>
              <a:xfrm flipH="1">
                <a:off x="1188275" y="2990550"/>
                <a:ext cx="1022850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40914" h="48904" extrusionOk="0">
                    <a:moveTo>
                      <a:pt x="40914" y="0"/>
                    </a:moveTo>
                    <a:lnTo>
                      <a:pt x="1" y="533"/>
                    </a:lnTo>
                    <a:lnTo>
                      <a:pt x="3517" y="48904"/>
                    </a:lnTo>
                    <a:lnTo>
                      <a:pt x="5861" y="48904"/>
                    </a:lnTo>
                    <a:lnTo>
                      <a:pt x="7565" y="44535"/>
                    </a:lnTo>
                    <a:lnTo>
                      <a:pt x="36758" y="44535"/>
                    </a:lnTo>
                    <a:lnTo>
                      <a:pt x="38037" y="48904"/>
                    </a:lnTo>
                    <a:lnTo>
                      <a:pt x="40061" y="48904"/>
                    </a:lnTo>
                    <a:lnTo>
                      <a:pt x="4091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28"/>
              <p:cNvSpPr/>
              <p:nvPr/>
            </p:nvSpPr>
            <p:spPr>
              <a:xfrm flipH="1">
                <a:off x="1188275" y="2990550"/>
                <a:ext cx="1022850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40914" h="48904" fill="none" extrusionOk="0">
                    <a:moveTo>
                      <a:pt x="3517" y="48904"/>
                    </a:moveTo>
                    <a:lnTo>
                      <a:pt x="1" y="533"/>
                    </a:lnTo>
                    <a:lnTo>
                      <a:pt x="40914" y="0"/>
                    </a:lnTo>
                    <a:lnTo>
                      <a:pt x="40061" y="48904"/>
                    </a:lnTo>
                    <a:lnTo>
                      <a:pt x="38037" y="48904"/>
                    </a:lnTo>
                    <a:lnTo>
                      <a:pt x="36758" y="44535"/>
                    </a:lnTo>
                    <a:lnTo>
                      <a:pt x="7565" y="44535"/>
                    </a:lnTo>
                    <a:lnTo>
                      <a:pt x="5861" y="48904"/>
                    </a:lnTo>
                    <a:lnTo>
                      <a:pt x="3517" y="4890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28"/>
              <p:cNvSpPr/>
              <p:nvPr/>
            </p:nvSpPr>
            <p:spPr>
              <a:xfrm flipH="1">
                <a:off x="756775" y="2990550"/>
                <a:ext cx="452825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18113" h="48904" extrusionOk="0">
                    <a:moveTo>
                      <a:pt x="853" y="0"/>
                    </a:moveTo>
                    <a:lnTo>
                      <a:pt x="0" y="48904"/>
                    </a:lnTo>
                    <a:lnTo>
                      <a:pt x="14703" y="48904"/>
                    </a:lnTo>
                    <a:lnTo>
                      <a:pt x="18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28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fill="none" extrusionOk="0">
                    <a:moveTo>
                      <a:pt x="1" y="4369"/>
                    </a:moveTo>
                    <a:lnTo>
                      <a:pt x="20351" y="4369"/>
                    </a:lnTo>
                    <a:lnTo>
                      <a:pt x="22375" y="0"/>
                    </a:lnTo>
                    <a:lnTo>
                      <a:pt x="1705" y="0"/>
                    </a:lnTo>
                    <a:lnTo>
                      <a:pt x="1" y="436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28"/>
              <p:cNvSpPr/>
              <p:nvPr/>
            </p:nvSpPr>
            <p:spPr>
              <a:xfrm flipH="1">
                <a:off x="1505250" y="4103925"/>
                <a:ext cx="5300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1203" h="4369" fill="none" extrusionOk="0">
                    <a:moveTo>
                      <a:pt x="21203" y="0"/>
                    </a:moveTo>
                    <a:lnTo>
                      <a:pt x="533" y="0"/>
                    </a:lnTo>
                    <a:lnTo>
                      <a:pt x="1" y="1172"/>
                    </a:lnTo>
                    <a:lnTo>
                      <a:pt x="19179" y="4369"/>
                    </a:lnTo>
                    <a:lnTo>
                      <a:pt x="2120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28"/>
              <p:cNvSpPr/>
              <p:nvPr/>
            </p:nvSpPr>
            <p:spPr>
              <a:xfrm flipH="1">
                <a:off x="1230900" y="3017175"/>
                <a:ext cx="58625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40807" extrusionOk="0">
                    <a:moveTo>
                      <a:pt x="534" y="1"/>
                    </a:moveTo>
                    <a:lnTo>
                      <a:pt x="1" y="40807"/>
                    </a:lnTo>
                    <a:lnTo>
                      <a:pt x="1066" y="40807"/>
                    </a:lnTo>
                    <a:lnTo>
                      <a:pt x="234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28"/>
              <p:cNvSpPr/>
              <p:nvPr/>
            </p:nvSpPr>
            <p:spPr>
              <a:xfrm flipH="1">
                <a:off x="1230900" y="3017175"/>
                <a:ext cx="58625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40807" fill="none" extrusionOk="0">
                    <a:moveTo>
                      <a:pt x="1" y="40807"/>
                    </a:moveTo>
                    <a:lnTo>
                      <a:pt x="534" y="1"/>
                    </a:lnTo>
                    <a:lnTo>
                      <a:pt x="2345" y="1"/>
                    </a:lnTo>
                    <a:lnTo>
                      <a:pt x="1066" y="40807"/>
                    </a:lnTo>
                    <a:lnTo>
                      <a:pt x="1" y="4080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28"/>
              <p:cNvSpPr/>
              <p:nvPr/>
            </p:nvSpPr>
            <p:spPr>
              <a:xfrm flipH="1">
                <a:off x="1276175" y="3017175"/>
                <a:ext cx="966900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38676" h="40807" extrusionOk="0">
                    <a:moveTo>
                      <a:pt x="38676" y="1"/>
                    </a:moveTo>
                    <a:lnTo>
                      <a:pt x="0" y="960"/>
                    </a:lnTo>
                    <a:lnTo>
                      <a:pt x="2131" y="40807"/>
                    </a:lnTo>
                    <a:lnTo>
                      <a:pt x="38143" y="40807"/>
                    </a:lnTo>
                    <a:lnTo>
                      <a:pt x="3867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28"/>
              <p:cNvSpPr/>
              <p:nvPr/>
            </p:nvSpPr>
            <p:spPr>
              <a:xfrm flipH="1">
                <a:off x="1276175" y="3017175"/>
                <a:ext cx="966900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38676" h="40807" fill="none" extrusionOk="0">
                    <a:moveTo>
                      <a:pt x="38676" y="1"/>
                    </a:moveTo>
                    <a:lnTo>
                      <a:pt x="0" y="960"/>
                    </a:lnTo>
                    <a:lnTo>
                      <a:pt x="2131" y="40807"/>
                    </a:lnTo>
                    <a:lnTo>
                      <a:pt x="38143" y="40807"/>
                    </a:lnTo>
                    <a:lnTo>
                      <a:pt x="38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28"/>
              <p:cNvSpPr/>
              <p:nvPr/>
            </p:nvSpPr>
            <p:spPr>
              <a:xfrm flipH="1">
                <a:off x="1284150" y="3747000"/>
                <a:ext cx="9216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36866" h="321" extrusionOk="0">
                    <a:moveTo>
                      <a:pt x="1" y="1"/>
                    </a:moveTo>
                    <a:lnTo>
                      <a:pt x="1" y="107"/>
                    </a:lnTo>
                    <a:lnTo>
                      <a:pt x="36758" y="320"/>
                    </a:lnTo>
                    <a:lnTo>
                      <a:pt x="36865" y="10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A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28"/>
              <p:cNvSpPr/>
              <p:nvPr/>
            </p:nvSpPr>
            <p:spPr>
              <a:xfrm flipH="1">
                <a:off x="1278825" y="3320825"/>
                <a:ext cx="9509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38037" h="1493" extrusionOk="0">
                    <a:moveTo>
                      <a:pt x="38036" y="1"/>
                    </a:moveTo>
                    <a:lnTo>
                      <a:pt x="0" y="1279"/>
                    </a:lnTo>
                    <a:lnTo>
                      <a:pt x="0" y="1492"/>
                    </a:lnTo>
                    <a:lnTo>
                      <a:pt x="38036" y="533"/>
                    </a:lnTo>
                    <a:lnTo>
                      <a:pt x="38036" y="1"/>
                    </a:lnTo>
                    <a:close/>
                  </a:path>
                </a:pathLst>
              </a:custGeom>
              <a:solidFill>
                <a:srgbClr val="EA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28"/>
              <p:cNvSpPr/>
              <p:nvPr/>
            </p:nvSpPr>
            <p:spPr>
              <a:xfrm flipH="1">
                <a:off x="2133850" y="4037325"/>
                <a:ext cx="26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73" extrusionOk="0">
                    <a:moveTo>
                      <a:pt x="0" y="1"/>
                    </a:moveTo>
                    <a:lnTo>
                      <a:pt x="107" y="117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CAB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28"/>
              <p:cNvSpPr/>
              <p:nvPr/>
            </p:nvSpPr>
            <p:spPr>
              <a:xfrm flipH="1">
                <a:off x="2133850" y="4037325"/>
                <a:ext cx="26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73" fill="none" extrusionOk="0">
                    <a:moveTo>
                      <a:pt x="107" y="1"/>
                    </a:moveTo>
                    <a:lnTo>
                      <a:pt x="0" y="1"/>
                    </a:lnTo>
                    <a:lnTo>
                      <a:pt x="107" y="1173"/>
                    </a:lnTo>
                    <a:lnTo>
                      <a:pt x="107" y="1173"/>
                    </a:lnTo>
                    <a:lnTo>
                      <a:pt x="1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28"/>
              <p:cNvSpPr/>
              <p:nvPr/>
            </p:nvSpPr>
            <p:spPr>
              <a:xfrm flipH="1">
                <a:off x="1260200" y="4037325"/>
                <a:ext cx="873675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34947" h="1813" extrusionOk="0">
                    <a:moveTo>
                      <a:pt x="1" y="1"/>
                    </a:moveTo>
                    <a:lnTo>
                      <a:pt x="1" y="1173"/>
                    </a:lnTo>
                    <a:lnTo>
                      <a:pt x="34947" y="1812"/>
                    </a:lnTo>
                    <a:lnTo>
                      <a:pt x="34840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28"/>
              <p:cNvSpPr/>
              <p:nvPr/>
            </p:nvSpPr>
            <p:spPr>
              <a:xfrm flipH="1">
                <a:off x="1289500" y="4037325"/>
                <a:ext cx="8470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" extrusionOk="0">
                    <a:moveTo>
                      <a:pt x="33881" y="1"/>
                    </a:moveTo>
                    <a:lnTo>
                      <a:pt x="0" y="1"/>
                    </a:lnTo>
                    <a:lnTo>
                      <a:pt x="107" y="1"/>
                    </a:lnTo>
                    <a:lnTo>
                      <a:pt x="33881" y="1"/>
                    </a:lnTo>
                    <a:close/>
                  </a:path>
                </a:pathLst>
              </a:custGeom>
              <a:solidFill>
                <a:srgbClr val="EC9B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28"/>
              <p:cNvSpPr/>
              <p:nvPr/>
            </p:nvSpPr>
            <p:spPr>
              <a:xfrm flipH="1">
                <a:off x="1289500" y="4037325"/>
                <a:ext cx="8470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" fill="none" extrusionOk="0">
                    <a:moveTo>
                      <a:pt x="33881" y="1"/>
                    </a:moveTo>
                    <a:lnTo>
                      <a:pt x="0" y="1"/>
                    </a:lnTo>
                    <a:lnTo>
                      <a:pt x="107" y="1"/>
                    </a:lnTo>
                    <a:lnTo>
                      <a:pt x="3388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28"/>
              <p:cNvSpPr/>
              <p:nvPr/>
            </p:nvSpPr>
            <p:spPr>
              <a:xfrm flipH="1">
                <a:off x="1601125" y="34380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extrusionOk="0">
                    <a:moveTo>
                      <a:pt x="11507" y="1"/>
                    </a:moveTo>
                    <a:lnTo>
                      <a:pt x="10974" y="427"/>
                    </a:lnTo>
                    <a:lnTo>
                      <a:pt x="11507" y="2558"/>
                    </a:lnTo>
                    <a:lnTo>
                      <a:pt x="2025" y="2558"/>
                    </a:lnTo>
                    <a:lnTo>
                      <a:pt x="1492" y="1386"/>
                    </a:lnTo>
                    <a:lnTo>
                      <a:pt x="0" y="1386"/>
                    </a:lnTo>
                    <a:lnTo>
                      <a:pt x="1066" y="3943"/>
                    </a:lnTo>
                    <a:lnTo>
                      <a:pt x="12359" y="3730"/>
                    </a:lnTo>
                    <a:lnTo>
                      <a:pt x="11507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28"/>
              <p:cNvSpPr/>
              <p:nvPr/>
            </p:nvSpPr>
            <p:spPr>
              <a:xfrm flipH="1">
                <a:off x="1601125" y="34380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fill="none" extrusionOk="0">
                    <a:moveTo>
                      <a:pt x="11507" y="1"/>
                    </a:moveTo>
                    <a:lnTo>
                      <a:pt x="10974" y="427"/>
                    </a:lnTo>
                    <a:lnTo>
                      <a:pt x="11507" y="2558"/>
                    </a:lnTo>
                    <a:lnTo>
                      <a:pt x="2025" y="2558"/>
                    </a:lnTo>
                    <a:lnTo>
                      <a:pt x="1492" y="1386"/>
                    </a:lnTo>
                    <a:lnTo>
                      <a:pt x="0" y="1386"/>
                    </a:lnTo>
                    <a:lnTo>
                      <a:pt x="1066" y="3943"/>
                    </a:lnTo>
                    <a:lnTo>
                      <a:pt x="12359" y="3730"/>
                    </a:lnTo>
                    <a:lnTo>
                      <a:pt x="11507" y="1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28"/>
              <p:cNvSpPr/>
              <p:nvPr/>
            </p:nvSpPr>
            <p:spPr>
              <a:xfrm flipH="1">
                <a:off x="1651725" y="3438025"/>
                <a:ext cx="2983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386" extrusionOk="0">
                    <a:moveTo>
                      <a:pt x="11933" y="1"/>
                    </a:moveTo>
                    <a:lnTo>
                      <a:pt x="0" y="427"/>
                    </a:lnTo>
                    <a:lnTo>
                      <a:pt x="0" y="1386"/>
                    </a:lnTo>
                    <a:lnTo>
                      <a:pt x="11933" y="1386"/>
                    </a:lnTo>
                    <a:lnTo>
                      <a:pt x="11933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28"/>
              <p:cNvSpPr/>
              <p:nvPr/>
            </p:nvSpPr>
            <p:spPr>
              <a:xfrm flipH="1">
                <a:off x="1622450" y="3438025"/>
                <a:ext cx="2930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386" extrusionOk="0">
                    <a:moveTo>
                      <a:pt x="0" y="1"/>
                    </a:moveTo>
                    <a:lnTo>
                      <a:pt x="0" y="1386"/>
                    </a:lnTo>
                    <a:lnTo>
                      <a:pt x="959" y="1386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28"/>
              <p:cNvSpPr/>
              <p:nvPr/>
            </p:nvSpPr>
            <p:spPr>
              <a:xfrm flipH="1">
                <a:off x="1601125" y="31317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extrusionOk="0">
                    <a:moveTo>
                      <a:pt x="11507" y="0"/>
                    </a:moveTo>
                    <a:lnTo>
                      <a:pt x="10974" y="320"/>
                    </a:lnTo>
                    <a:lnTo>
                      <a:pt x="11507" y="2557"/>
                    </a:lnTo>
                    <a:lnTo>
                      <a:pt x="2025" y="2557"/>
                    </a:lnTo>
                    <a:lnTo>
                      <a:pt x="1492" y="1385"/>
                    </a:lnTo>
                    <a:lnTo>
                      <a:pt x="0" y="1385"/>
                    </a:lnTo>
                    <a:lnTo>
                      <a:pt x="1066" y="3942"/>
                    </a:lnTo>
                    <a:lnTo>
                      <a:pt x="12359" y="3729"/>
                    </a:lnTo>
                    <a:lnTo>
                      <a:pt x="11507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28"/>
              <p:cNvSpPr/>
              <p:nvPr/>
            </p:nvSpPr>
            <p:spPr>
              <a:xfrm flipH="1">
                <a:off x="1601125" y="31317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fill="none" extrusionOk="0">
                    <a:moveTo>
                      <a:pt x="11507" y="0"/>
                    </a:moveTo>
                    <a:lnTo>
                      <a:pt x="10974" y="320"/>
                    </a:lnTo>
                    <a:lnTo>
                      <a:pt x="11507" y="2557"/>
                    </a:lnTo>
                    <a:lnTo>
                      <a:pt x="2025" y="2557"/>
                    </a:lnTo>
                    <a:lnTo>
                      <a:pt x="1492" y="1385"/>
                    </a:lnTo>
                    <a:lnTo>
                      <a:pt x="0" y="1385"/>
                    </a:lnTo>
                    <a:lnTo>
                      <a:pt x="1066" y="3942"/>
                    </a:lnTo>
                    <a:lnTo>
                      <a:pt x="12359" y="3729"/>
                    </a:lnTo>
                    <a:lnTo>
                      <a:pt x="11507" y="0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28"/>
              <p:cNvSpPr/>
              <p:nvPr/>
            </p:nvSpPr>
            <p:spPr>
              <a:xfrm flipH="1">
                <a:off x="1651725" y="3131725"/>
                <a:ext cx="2983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386" extrusionOk="0">
                    <a:moveTo>
                      <a:pt x="11933" y="0"/>
                    </a:moveTo>
                    <a:lnTo>
                      <a:pt x="0" y="320"/>
                    </a:lnTo>
                    <a:lnTo>
                      <a:pt x="0" y="1385"/>
                    </a:lnTo>
                    <a:lnTo>
                      <a:pt x="11933" y="1385"/>
                    </a:lnTo>
                    <a:lnTo>
                      <a:pt x="11933" y="0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28"/>
              <p:cNvSpPr/>
              <p:nvPr/>
            </p:nvSpPr>
            <p:spPr>
              <a:xfrm flipH="1">
                <a:off x="1622450" y="3131725"/>
                <a:ext cx="2930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386" extrusionOk="0">
                    <a:moveTo>
                      <a:pt x="0" y="0"/>
                    </a:moveTo>
                    <a:lnTo>
                      <a:pt x="0" y="1385"/>
                    </a:lnTo>
                    <a:lnTo>
                      <a:pt x="959" y="1385"/>
                    </a:lnTo>
                    <a:lnTo>
                      <a:pt x="1172" y="0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28"/>
              <p:cNvSpPr/>
              <p:nvPr/>
            </p:nvSpPr>
            <p:spPr>
              <a:xfrm flipH="1">
                <a:off x="1579825" y="3826900"/>
                <a:ext cx="30900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4" extrusionOk="0">
                    <a:moveTo>
                      <a:pt x="11507" y="1"/>
                    </a:moveTo>
                    <a:lnTo>
                      <a:pt x="10975" y="321"/>
                    </a:lnTo>
                    <a:lnTo>
                      <a:pt x="11507" y="2451"/>
                    </a:lnTo>
                    <a:lnTo>
                      <a:pt x="2025" y="2558"/>
                    </a:lnTo>
                    <a:lnTo>
                      <a:pt x="1599" y="1279"/>
                    </a:lnTo>
                    <a:lnTo>
                      <a:pt x="1" y="1279"/>
                    </a:lnTo>
                    <a:lnTo>
                      <a:pt x="1066" y="3943"/>
                    </a:lnTo>
                    <a:lnTo>
                      <a:pt x="12360" y="3623"/>
                    </a:lnTo>
                    <a:lnTo>
                      <a:pt x="11507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28"/>
              <p:cNvSpPr/>
              <p:nvPr/>
            </p:nvSpPr>
            <p:spPr>
              <a:xfrm flipH="1">
                <a:off x="1579825" y="3826900"/>
                <a:ext cx="30900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4" fill="none" extrusionOk="0">
                    <a:moveTo>
                      <a:pt x="11507" y="1"/>
                    </a:moveTo>
                    <a:lnTo>
                      <a:pt x="10975" y="321"/>
                    </a:lnTo>
                    <a:lnTo>
                      <a:pt x="11507" y="2451"/>
                    </a:lnTo>
                    <a:lnTo>
                      <a:pt x="2025" y="2558"/>
                    </a:lnTo>
                    <a:lnTo>
                      <a:pt x="1599" y="1279"/>
                    </a:lnTo>
                    <a:lnTo>
                      <a:pt x="1" y="1279"/>
                    </a:lnTo>
                    <a:lnTo>
                      <a:pt x="1066" y="3943"/>
                    </a:lnTo>
                    <a:lnTo>
                      <a:pt x="12360" y="3623"/>
                    </a:lnTo>
                    <a:lnTo>
                      <a:pt x="115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28"/>
              <p:cNvSpPr/>
              <p:nvPr/>
            </p:nvSpPr>
            <p:spPr>
              <a:xfrm flipH="1">
                <a:off x="1630425" y="3826900"/>
                <a:ext cx="298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280" extrusionOk="0">
                    <a:moveTo>
                      <a:pt x="11933" y="1"/>
                    </a:moveTo>
                    <a:lnTo>
                      <a:pt x="0" y="321"/>
                    </a:lnTo>
                    <a:lnTo>
                      <a:pt x="0" y="1279"/>
                    </a:lnTo>
                    <a:lnTo>
                      <a:pt x="11933" y="1279"/>
                    </a:lnTo>
                    <a:lnTo>
                      <a:pt x="11933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28"/>
              <p:cNvSpPr/>
              <p:nvPr/>
            </p:nvSpPr>
            <p:spPr>
              <a:xfrm flipH="1">
                <a:off x="1601125" y="3826900"/>
                <a:ext cx="29325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280" extrusionOk="0">
                    <a:moveTo>
                      <a:pt x="0" y="1"/>
                    </a:moveTo>
                    <a:lnTo>
                      <a:pt x="0" y="1279"/>
                    </a:lnTo>
                    <a:lnTo>
                      <a:pt x="959" y="1279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28"/>
              <p:cNvSpPr/>
              <p:nvPr/>
            </p:nvSpPr>
            <p:spPr>
              <a:xfrm flipH="1">
                <a:off x="756775" y="2990550"/>
                <a:ext cx="452825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18113" h="48904" extrusionOk="0">
                    <a:moveTo>
                      <a:pt x="853" y="0"/>
                    </a:moveTo>
                    <a:lnTo>
                      <a:pt x="0" y="48904"/>
                    </a:lnTo>
                    <a:lnTo>
                      <a:pt x="14703" y="48904"/>
                    </a:lnTo>
                    <a:lnTo>
                      <a:pt x="18113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6" name="Google Shape;2876;p28"/>
          <p:cNvGrpSpPr/>
          <p:nvPr/>
        </p:nvGrpSpPr>
        <p:grpSpPr>
          <a:xfrm flipH="1">
            <a:off x="8313250" y="2501831"/>
            <a:ext cx="783125" cy="1182650"/>
            <a:chOff x="11447475" y="-511450"/>
            <a:chExt cx="783125" cy="1182650"/>
          </a:xfrm>
        </p:grpSpPr>
        <p:sp>
          <p:nvSpPr>
            <p:cNvPr id="2877" name="Google Shape;2877;p28"/>
            <p:cNvSpPr/>
            <p:nvPr/>
          </p:nvSpPr>
          <p:spPr>
            <a:xfrm>
              <a:off x="11447475" y="561975"/>
              <a:ext cx="495450" cy="109225"/>
            </a:xfrm>
            <a:custGeom>
              <a:avLst/>
              <a:gdLst/>
              <a:ahLst/>
              <a:cxnLst/>
              <a:rect l="l" t="t" r="r" b="b"/>
              <a:pathLst>
                <a:path w="19818" h="4369" extrusionOk="0">
                  <a:moveTo>
                    <a:pt x="10549" y="0"/>
                  </a:moveTo>
                  <a:lnTo>
                    <a:pt x="8950" y="107"/>
                  </a:lnTo>
                  <a:lnTo>
                    <a:pt x="7459" y="320"/>
                  </a:lnTo>
                  <a:lnTo>
                    <a:pt x="5967" y="746"/>
                  </a:lnTo>
                  <a:lnTo>
                    <a:pt x="4689" y="1279"/>
                  </a:lnTo>
                  <a:lnTo>
                    <a:pt x="3517" y="1811"/>
                  </a:lnTo>
                  <a:lnTo>
                    <a:pt x="2558" y="2451"/>
                  </a:lnTo>
                  <a:lnTo>
                    <a:pt x="1705" y="2983"/>
                  </a:lnTo>
                  <a:lnTo>
                    <a:pt x="427" y="3942"/>
                  </a:lnTo>
                  <a:lnTo>
                    <a:pt x="1" y="4368"/>
                  </a:lnTo>
                  <a:lnTo>
                    <a:pt x="19818" y="3942"/>
                  </a:lnTo>
                  <a:lnTo>
                    <a:pt x="18859" y="3090"/>
                  </a:lnTo>
                  <a:lnTo>
                    <a:pt x="17900" y="2451"/>
                  </a:lnTo>
                  <a:lnTo>
                    <a:pt x="16941" y="1811"/>
                  </a:lnTo>
                  <a:lnTo>
                    <a:pt x="15982" y="1385"/>
                  </a:lnTo>
                  <a:lnTo>
                    <a:pt x="15023" y="959"/>
                  </a:lnTo>
                  <a:lnTo>
                    <a:pt x="14065" y="639"/>
                  </a:lnTo>
                  <a:lnTo>
                    <a:pt x="13212" y="320"/>
                  </a:lnTo>
                  <a:lnTo>
                    <a:pt x="12253" y="107"/>
                  </a:lnTo>
                  <a:lnTo>
                    <a:pt x="10549" y="0"/>
                  </a:lnTo>
                  <a:close/>
                </a:path>
              </a:pathLst>
            </a:custGeom>
            <a:solidFill>
              <a:srgbClr val="CC4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28"/>
            <p:cNvSpPr/>
            <p:nvPr/>
          </p:nvSpPr>
          <p:spPr>
            <a:xfrm>
              <a:off x="11447475" y="-223800"/>
              <a:ext cx="239750" cy="788450"/>
            </a:xfrm>
            <a:custGeom>
              <a:avLst/>
              <a:gdLst/>
              <a:ahLst/>
              <a:cxnLst/>
              <a:rect l="l" t="t" r="r" b="b"/>
              <a:pathLst>
                <a:path w="9590" h="31538" extrusionOk="0">
                  <a:moveTo>
                    <a:pt x="2025" y="1"/>
                  </a:moveTo>
                  <a:lnTo>
                    <a:pt x="1" y="1705"/>
                  </a:lnTo>
                  <a:lnTo>
                    <a:pt x="8631" y="31538"/>
                  </a:lnTo>
                  <a:lnTo>
                    <a:pt x="9590" y="31431"/>
                  </a:lnTo>
                  <a:lnTo>
                    <a:pt x="20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28"/>
            <p:cNvSpPr/>
            <p:nvPr/>
          </p:nvSpPr>
          <p:spPr>
            <a:xfrm>
              <a:off x="11498100" y="-223800"/>
              <a:ext cx="207775" cy="785800"/>
            </a:xfrm>
            <a:custGeom>
              <a:avLst/>
              <a:gdLst/>
              <a:ahLst/>
              <a:cxnLst/>
              <a:rect l="l" t="t" r="r" b="b"/>
              <a:pathLst>
                <a:path w="8311" h="31432" extrusionOk="0">
                  <a:moveTo>
                    <a:pt x="0" y="1"/>
                  </a:moveTo>
                  <a:lnTo>
                    <a:pt x="7565" y="31431"/>
                  </a:lnTo>
                  <a:lnTo>
                    <a:pt x="8311" y="31325"/>
                  </a:lnTo>
                  <a:lnTo>
                    <a:pt x="1385" y="5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E2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28"/>
            <p:cNvSpPr/>
            <p:nvPr/>
          </p:nvSpPr>
          <p:spPr>
            <a:xfrm>
              <a:off x="11519400" y="-452850"/>
              <a:ext cx="253075" cy="285025"/>
            </a:xfrm>
            <a:custGeom>
              <a:avLst/>
              <a:gdLst/>
              <a:ahLst/>
              <a:cxnLst/>
              <a:rect l="l" t="t" r="r" b="b"/>
              <a:pathLst>
                <a:path w="10123" h="11401" extrusionOk="0">
                  <a:moveTo>
                    <a:pt x="8630" y="0"/>
                  </a:moveTo>
                  <a:lnTo>
                    <a:pt x="0" y="9482"/>
                  </a:lnTo>
                  <a:lnTo>
                    <a:pt x="533" y="11400"/>
                  </a:lnTo>
                  <a:lnTo>
                    <a:pt x="10122" y="1385"/>
                  </a:lnTo>
                  <a:lnTo>
                    <a:pt x="86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28"/>
            <p:cNvSpPr/>
            <p:nvPr/>
          </p:nvSpPr>
          <p:spPr>
            <a:xfrm>
              <a:off x="11532725" y="-418225"/>
              <a:ext cx="263700" cy="250400"/>
            </a:xfrm>
            <a:custGeom>
              <a:avLst/>
              <a:gdLst/>
              <a:ahLst/>
              <a:cxnLst/>
              <a:rect l="l" t="t" r="r" b="b"/>
              <a:pathLst>
                <a:path w="10548" h="10016" extrusionOk="0">
                  <a:moveTo>
                    <a:pt x="9269" y="0"/>
                  </a:moveTo>
                  <a:lnTo>
                    <a:pt x="0" y="10015"/>
                  </a:lnTo>
                  <a:lnTo>
                    <a:pt x="426" y="10015"/>
                  </a:lnTo>
                  <a:lnTo>
                    <a:pt x="10548" y="0"/>
                  </a:lnTo>
                  <a:close/>
                </a:path>
              </a:pathLst>
            </a:custGeom>
            <a:solidFill>
              <a:srgbClr val="8E2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28"/>
            <p:cNvSpPr/>
            <p:nvPr/>
          </p:nvSpPr>
          <p:spPr>
            <a:xfrm>
              <a:off x="11735150" y="-508800"/>
              <a:ext cx="495450" cy="471475"/>
            </a:xfrm>
            <a:custGeom>
              <a:avLst/>
              <a:gdLst/>
              <a:ahLst/>
              <a:cxnLst/>
              <a:rect l="l" t="t" r="r" b="b"/>
              <a:pathLst>
                <a:path w="19818" h="18859" extrusionOk="0">
                  <a:moveTo>
                    <a:pt x="6180" y="1"/>
                  </a:moveTo>
                  <a:lnTo>
                    <a:pt x="5541" y="107"/>
                  </a:lnTo>
                  <a:lnTo>
                    <a:pt x="4795" y="214"/>
                  </a:lnTo>
                  <a:lnTo>
                    <a:pt x="4049" y="427"/>
                  </a:lnTo>
                  <a:lnTo>
                    <a:pt x="3410" y="746"/>
                  </a:lnTo>
                  <a:lnTo>
                    <a:pt x="2771" y="1173"/>
                  </a:lnTo>
                  <a:lnTo>
                    <a:pt x="2131" y="1599"/>
                  </a:lnTo>
                  <a:lnTo>
                    <a:pt x="1599" y="2238"/>
                  </a:lnTo>
                  <a:lnTo>
                    <a:pt x="1066" y="2877"/>
                  </a:lnTo>
                  <a:lnTo>
                    <a:pt x="640" y="3623"/>
                  </a:lnTo>
                  <a:lnTo>
                    <a:pt x="427" y="4262"/>
                  </a:lnTo>
                  <a:lnTo>
                    <a:pt x="214" y="4902"/>
                  </a:lnTo>
                  <a:lnTo>
                    <a:pt x="107" y="5647"/>
                  </a:lnTo>
                  <a:lnTo>
                    <a:pt x="0" y="6393"/>
                  </a:lnTo>
                  <a:lnTo>
                    <a:pt x="107" y="7032"/>
                  </a:lnTo>
                  <a:lnTo>
                    <a:pt x="214" y="7778"/>
                  </a:lnTo>
                  <a:lnTo>
                    <a:pt x="640" y="9163"/>
                  </a:lnTo>
                  <a:lnTo>
                    <a:pt x="1279" y="10548"/>
                  </a:lnTo>
                  <a:lnTo>
                    <a:pt x="2131" y="11933"/>
                  </a:lnTo>
                  <a:lnTo>
                    <a:pt x="3090" y="13105"/>
                  </a:lnTo>
                  <a:lnTo>
                    <a:pt x="4049" y="14384"/>
                  </a:lnTo>
                  <a:lnTo>
                    <a:pt x="5115" y="15449"/>
                  </a:lnTo>
                  <a:lnTo>
                    <a:pt x="7032" y="17261"/>
                  </a:lnTo>
                  <a:lnTo>
                    <a:pt x="8524" y="18433"/>
                  </a:lnTo>
                  <a:lnTo>
                    <a:pt x="9057" y="18859"/>
                  </a:lnTo>
                  <a:lnTo>
                    <a:pt x="11294" y="15769"/>
                  </a:lnTo>
                  <a:lnTo>
                    <a:pt x="13425" y="13212"/>
                  </a:lnTo>
                  <a:lnTo>
                    <a:pt x="15236" y="11188"/>
                  </a:lnTo>
                  <a:lnTo>
                    <a:pt x="16728" y="9483"/>
                  </a:lnTo>
                  <a:lnTo>
                    <a:pt x="18006" y="8311"/>
                  </a:lnTo>
                  <a:lnTo>
                    <a:pt x="18965" y="7565"/>
                  </a:lnTo>
                  <a:lnTo>
                    <a:pt x="19818" y="6926"/>
                  </a:lnTo>
                  <a:lnTo>
                    <a:pt x="19178" y="6500"/>
                  </a:lnTo>
                  <a:lnTo>
                    <a:pt x="17793" y="5221"/>
                  </a:lnTo>
                  <a:lnTo>
                    <a:pt x="15556" y="3623"/>
                  </a:lnTo>
                  <a:lnTo>
                    <a:pt x="14277" y="2771"/>
                  </a:lnTo>
                  <a:lnTo>
                    <a:pt x="12892" y="1918"/>
                  </a:lnTo>
                  <a:lnTo>
                    <a:pt x="11507" y="1279"/>
                  </a:lnTo>
                  <a:lnTo>
                    <a:pt x="10016" y="640"/>
                  </a:lnTo>
                  <a:lnTo>
                    <a:pt x="8417" y="214"/>
                  </a:lnTo>
                  <a:lnTo>
                    <a:pt x="69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28"/>
            <p:cNvSpPr/>
            <p:nvPr/>
          </p:nvSpPr>
          <p:spPr>
            <a:xfrm>
              <a:off x="11961550" y="-325007"/>
              <a:ext cx="253071" cy="285036"/>
            </a:xfrm>
            <a:custGeom>
              <a:avLst/>
              <a:gdLst/>
              <a:ahLst/>
              <a:cxnLst/>
              <a:rect l="l" t="t" r="r" b="b"/>
              <a:pathLst>
                <a:path w="8844" h="10122" extrusionOk="0">
                  <a:moveTo>
                    <a:pt x="8843" y="0"/>
                  </a:moveTo>
                  <a:lnTo>
                    <a:pt x="7991" y="746"/>
                  </a:lnTo>
                  <a:lnTo>
                    <a:pt x="7032" y="1492"/>
                  </a:lnTo>
                  <a:lnTo>
                    <a:pt x="5434" y="3090"/>
                  </a:lnTo>
                  <a:lnTo>
                    <a:pt x="3836" y="4688"/>
                  </a:lnTo>
                  <a:lnTo>
                    <a:pt x="2557" y="6393"/>
                  </a:lnTo>
                  <a:lnTo>
                    <a:pt x="1492" y="7778"/>
                  </a:lnTo>
                  <a:lnTo>
                    <a:pt x="639" y="9056"/>
                  </a:lnTo>
                  <a:lnTo>
                    <a:pt x="0" y="10122"/>
                  </a:lnTo>
                  <a:lnTo>
                    <a:pt x="1705" y="8630"/>
                  </a:lnTo>
                  <a:lnTo>
                    <a:pt x="3303" y="7032"/>
                  </a:lnTo>
                  <a:lnTo>
                    <a:pt x="4901" y="5327"/>
                  </a:lnTo>
                  <a:lnTo>
                    <a:pt x="6180" y="3729"/>
                  </a:lnTo>
                  <a:lnTo>
                    <a:pt x="8098" y="1066"/>
                  </a:lnTo>
                  <a:lnTo>
                    <a:pt x="88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28"/>
            <p:cNvSpPr/>
            <p:nvPr/>
          </p:nvSpPr>
          <p:spPr>
            <a:xfrm>
              <a:off x="11716500" y="-511450"/>
              <a:ext cx="127875" cy="117200"/>
            </a:xfrm>
            <a:custGeom>
              <a:avLst/>
              <a:gdLst/>
              <a:ahLst/>
              <a:cxnLst/>
              <a:rect l="l" t="t" r="r" b="b"/>
              <a:pathLst>
                <a:path w="5115" h="4688" extrusionOk="0">
                  <a:moveTo>
                    <a:pt x="2451" y="0"/>
                  </a:moveTo>
                  <a:lnTo>
                    <a:pt x="1599" y="107"/>
                  </a:lnTo>
                  <a:lnTo>
                    <a:pt x="960" y="320"/>
                  </a:lnTo>
                  <a:lnTo>
                    <a:pt x="640" y="533"/>
                  </a:lnTo>
                  <a:lnTo>
                    <a:pt x="320" y="852"/>
                  </a:lnTo>
                  <a:lnTo>
                    <a:pt x="214" y="1172"/>
                  </a:lnTo>
                  <a:lnTo>
                    <a:pt x="1" y="1492"/>
                  </a:lnTo>
                  <a:lnTo>
                    <a:pt x="1" y="2131"/>
                  </a:lnTo>
                  <a:lnTo>
                    <a:pt x="1" y="2770"/>
                  </a:lnTo>
                  <a:lnTo>
                    <a:pt x="214" y="3303"/>
                  </a:lnTo>
                  <a:lnTo>
                    <a:pt x="746" y="4262"/>
                  </a:lnTo>
                  <a:lnTo>
                    <a:pt x="1066" y="4688"/>
                  </a:lnTo>
                  <a:lnTo>
                    <a:pt x="3517" y="2024"/>
                  </a:lnTo>
                  <a:lnTo>
                    <a:pt x="5115" y="426"/>
                  </a:lnTo>
                  <a:lnTo>
                    <a:pt x="4582" y="213"/>
                  </a:lnTo>
                  <a:lnTo>
                    <a:pt x="3197" y="0"/>
                  </a:lnTo>
                  <a:close/>
                </a:path>
              </a:pathLst>
            </a:custGeom>
            <a:solidFill>
              <a:srgbClr val="8E2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28"/>
            <p:cNvSpPr/>
            <p:nvPr/>
          </p:nvSpPr>
          <p:spPr>
            <a:xfrm>
              <a:off x="11913600" y="-495475"/>
              <a:ext cx="133225" cy="53300"/>
            </a:xfrm>
            <a:custGeom>
              <a:avLst/>
              <a:gdLst/>
              <a:ahLst/>
              <a:cxnLst/>
              <a:rect l="l" t="t" r="r" b="b"/>
              <a:pathLst>
                <a:path w="5329" h="2132" extrusionOk="0">
                  <a:moveTo>
                    <a:pt x="1" y="0"/>
                  </a:moveTo>
                  <a:lnTo>
                    <a:pt x="427" y="427"/>
                  </a:lnTo>
                  <a:lnTo>
                    <a:pt x="1066" y="746"/>
                  </a:lnTo>
                  <a:lnTo>
                    <a:pt x="1706" y="1279"/>
                  </a:lnTo>
                  <a:lnTo>
                    <a:pt x="2558" y="1705"/>
                  </a:lnTo>
                  <a:lnTo>
                    <a:pt x="3410" y="2025"/>
                  </a:lnTo>
                  <a:lnTo>
                    <a:pt x="4369" y="2131"/>
                  </a:lnTo>
                  <a:lnTo>
                    <a:pt x="4902" y="2131"/>
                  </a:lnTo>
                  <a:lnTo>
                    <a:pt x="5328" y="2025"/>
                  </a:lnTo>
                  <a:lnTo>
                    <a:pt x="4902" y="1705"/>
                  </a:lnTo>
                  <a:lnTo>
                    <a:pt x="3730" y="1066"/>
                  </a:lnTo>
                  <a:lnTo>
                    <a:pt x="2984" y="640"/>
                  </a:lnTo>
                  <a:lnTo>
                    <a:pt x="2025" y="320"/>
                  </a:lnTo>
                  <a:lnTo>
                    <a:pt x="1066" y="1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28"/>
            <p:cNvSpPr/>
            <p:nvPr/>
          </p:nvSpPr>
          <p:spPr>
            <a:xfrm>
              <a:off x="11871000" y="-135900"/>
              <a:ext cx="87925" cy="69275"/>
            </a:xfrm>
            <a:custGeom>
              <a:avLst/>
              <a:gdLst/>
              <a:ahLst/>
              <a:cxnLst/>
              <a:rect l="l" t="t" r="r" b="b"/>
              <a:pathLst>
                <a:path w="3517" h="2771" extrusionOk="0">
                  <a:moveTo>
                    <a:pt x="0" y="1"/>
                  </a:moveTo>
                  <a:lnTo>
                    <a:pt x="320" y="427"/>
                  </a:lnTo>
                  <a:lnTo>
                    <a:pt x="1066" y="1386"/>
                  </a:lnTo>
                  <a:lnTo>
                    <a:pt x="1598" y="1918"/>
                  </a:lnTo>
                  <a:lnTo>
                    <a:pt x="2131" y="2345"/>
                  </a:lnTo>
                  <a:lnTo>
                    <a:pt x="2877" y="2664"/>
                  </a:lnTo>
                  <a:lnTo>
                    <a:pt x="3516" y="2771"/>
                  </a:lnTo>
                  <a:lnTo>
                    <a:pt x="3303" y="2451"/>
                  </a:lnTo>
                  <a:lnTo>
                    <a:pt x="2557" y="1705"/>
                  </a:lnTo>
                  <a:lnTo>
                    <a:pt x="2025" y="1279"/>
                  </a:lnTo>
                  <a:lnTo>
                    <a:pt x="1492" y="747"/>
                  </a:lnTo>
                  <a:lnTo>
                    <a:pt x="746" y="3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28"/>
            <p:cNvSpPr/>
            <p:nvPr/>
          </p:nvSpPr>
          <p:spPr>
            <a:xfrm>
              <a:off x="11471450" y="-178500"/>
              <a:ext cx="29325" cy="63950"/>
            </a:xfrm>
            <a:custGeom>
              <a:avLst/>
              <a:gdLst/>
              <a:ahLst/>
              <a:cxnLst/>
              <a:rect l="l" t="t" r="r" b="b"/>
              <a:pathLst>
                <a:path w="1173" h="2558" extrusionOk="0">
                  <a:moveTo>
                    <a:pt x="320" y="0"/>
                  </a:moveTo>
                  <a:lnTo>
                    <a:pt x="214" y="320"/>
                  </a:lnTo>
                  <a:lnTo>
                    <a:pt x="107" y="639"/>
                  </a:lnTo>
                  <a:lnTo>
                    <a:pt x="1" y="959"/>
                  </a:lnTo>
                  <a:lnTo>
                    <a:pt x="1" y="1385"/>
                  </a:lnTo>
                  <a:lnTo>
                    <a:pt x="107" y="1811"/>
                  </a:lnTo>
                  <a:lnTo>
                    <a:pt x="533" y="2237"/>
                  </a:lnTo>
                  <a:lnTo>
                    <a:pt x="1066" y="2557"/>
                  </a:lnTo>
                  <a:lnTo>
                    <a:pt x="1173" y="2237"/>
                  </a:lnTo>
                  <a:lnTo>
                    <a:pt x="1173" y="1492"/>
                  </a:lnTo>
                  <a:lnTo>
                    <a:pt x="1173" y="1065"/>
                  </a:lnTo>
                  <a:lnTo>
                    <a:pt x="1066" y="639"/>
                  </a:lnTo>
                  <a:lnTo>
                    <a:pt x="746" y="320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28"/>
          <p:cNvGrpSpPr/>
          <p:nvPr/>
        </p:nvGrpSpPr>
        <p:grpSpPr>
          <a:xfrm>
            <a:off x="368571" y="0"/>
            <a:ext cx="689309" cy="773883"/>
            <a:chOff x="289713" y="0"/>
            <a:chExt cx="847025" cy="950950"/>
          </a:xfrm>
        </p:grpSpPr>
        <p:sp>
          <p:nvSpPr>
            <p:cNvPr id="2889" name="Google Shape;2889;p28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28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28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28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28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28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28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28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28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28"/>
          <p:cNvGrpSpPr/>
          <p:nvPr/>
        </p:nvGrpSpPr>
        <p:grpSpPr>
          <a:xfrm>
            <a:off x="1206771" y="0"/>
            <a:ext cx="689309" cy="773883"/>
            <a:chOff x="289713" y="0"/>
            <a:chExt cx="847025" cy="950950"/>
          </a:xfrm>
        </p:grpSpPr>
        <p:sp>
          <p:nvSpPr>
            <p:cNvPr id="2899" name="Google Shape;2899;p28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28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28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28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28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28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28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28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28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8" name="Google Shape;2908;p28"/>
          <p:cNvGrpSpPr/>
          <p:nvPr/>
        </p:nvGrpSpPr>
        <p:grpSpPr>
          <a:xfrm>
            <a:off x="2044971" y="0"/>
            <a:ext cx="689309" cy="773883"/>
            <a:chOff x="289713" y="0"/>
            <a:chExt cx="847025" cy="950950"/>
          </a:xfrm>
        </p:grpSpPr>
        <p:sp>
          <p:nvSpPr>
            <p:cNvPr id="2909" name="Google Shape;2909;p28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28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28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28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28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28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28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28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28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8" name="Google Shape;2918;p28"/>
          <p:cNvGrpSpPr/>
          <p:nvPr/>
        </p:nvGrpSpPr>
        <p:grpSpPr>
          <a:xfrm>
            <a:off x="220964" y="2896089"/>
            <a:ext cx="984524" cy="2106122"/>
            <a:chOff x="-2306975" y="-1486200"/>
            <a:chExt cx="1429125" cy="3057225"/>
          </a:xfrm>
        </p:grpSpPr>
        <p:sp>
          <p:nvSpPr>
            <p:cNvPr id="2919" name="Google Shape;2919;p28"/>
            <p:cNvSpPr/>
            <p:nvPr/>
          </p:nvSpPr>
          <p:spPr>
            <a:xfrm>
              <a:off x="-1840526" y="1442325"/>
              <a:ext cx="804600" cy="1287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20" name="Google Shape;2920;p28"/>
            <p:cNvGrpSpPr/>
            <p:nvPr/>
          </p:nvGrpSpPr>
          <p:grpSpPr>
            <a:xfrm>
              <a:off x="-2306975" y="-1486200"/>
              <a:ext cx="1429125" cy="3004725"/>
              <a:chOff x="-2306975" y="-1486200"/>
              <a:chExt cx="1429125" cy="3004725"/>
            </a:xfrm>
          </p:grpSpPr>
          <p:sp>
            <p:nvSpPr>
              <p:cNvPr id="2921" name="Google Shape;2921;p28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extrusionOk="0">
                    <a:moveTo>
                      <a:pt x="1" y="0"/>
                    </a:moveTo>
                    <a:lnTo>
                      <a:pt x="77" y="837"/>
                    </a:lnTo>
                    <a:lnTo>
                      <a:pt x="286" y="3045"/>
                    </a:lnTo>
                    <a:lnTo>
                      <a:pt x="438" y="4548"/>
                    </a:lnTo>
                    <a:lnTo>
                      <a:pt x="629" y="6261"/>
                    </a:lnTo>
                    <a:lnTo>
                      <a:pt x="838" y="8107"/>
                    </a:lnTo>
                    <a:lnTo>
                      <a:pt x="1104" y="10048"/>
                    </a:lnTo>
                    <a:lnTo>
                      <a:pt x="1371" y="12027"/>
                    </a:lnTo>
                    <a:lnTo>
                      <a:pt x="1694" y="14006"/>
                    </a:lnTo>
                    <a:lnTo>
                      <a:pt x="2037" y="15928"/>
                    </a:lnTo>
                    <a:lnTo>
                      <a:pt x="2227" y="16860"/>
                    </a:lnTo>
                    <a:lnTo>
                      <a:pt x="2417" y="17754"/>
                    </a:lnTo>
                    <a:lnTo>
                      <a:pt x="2608" y="18592"/>
                    </a:lnTo>
                    <a:lnTo>
                      <a:pt x="2817" y="19410"/>
                    </a:lnTo>
                    <a:lnTo>
                      <a:pt x="3026" y="20171"/>
                    </a:lnTo>
                    <a:lnTo>
                      <a:pt x="3236" y="20856"/>
                    </a:lnTo>
                    <a:lnTo>
                      <a:pt x="3464" y="21503"/>
                    </a:lnTo>
                    <a:lnTo>
                      <a:pt x="3692" y="22055"/>
                    </a:lnTo>
                    <a:lnTo>
                      <a:pt x="3940" y="22550"/>
                    </a:lnTo>
                    <a:lnTo>
                      <a:pt x="4054" y="22759"/>
                    </a:lnTo>
                    <a:lnTo>
                      <a:pt x="4187" y="22949"/>
                    </a:lnTo>
                    <a:lnTo>
                      <a:pt x="4454" y="23330"/>
                    </a:lnTo>
                    <a:lnTo>
                      <a:pt x="4777" y="23730"/>
                    </a:lnTo>
                    <a:lnTo>
                      <a:pt x="5120" y="24148"/>
                    </a:lnTo>
                    <a:lnTo>
                      <a:pt x="5500" y="24586"/>
                    </a:lnTo>
                    <a:lnTo>
                      <a:pt x="6376" y="25537"/>
                    </a:lnTo>
                    <a:lnTo>
                      <a:pt x="7346" y="26546"/>
                    </a:lnTo>
                    <a:lnTo>
                      <a:pt x="8393" y="27592"/>
                    </a:lnTo>
                    <a:lnTo>
                      <a:pt x="9477" y="28658"/>
                    </a:lnTo>
                    <a:lnTo>
                      <a:pt x="10600" y="29705"/>
                    </a:lnTo>
                    <a:lnTo>
                      <a:pt x="11723" y="30751"/>
                    </a:lnTo>
                    <a:lnTo>
                      <a:pt x="13816" y="32654"/>
                    </a:lnTo>
                    <a:lnTo>
                      <a:pt x="15586" y="34215"/>
                    </a:lnTo>
                    <a:lnTo>
                      <a:pt x="17241" y="35661"/>
                    </a:lnTo>
                    <a:lnTo>
                      <a:pt x="17317" y="35166"/>
                    </a:lnTo>
                    <a:lnTo>
                      <a:pt x="17374" y="34595"/>
                    </a:lnTo>
                    <a:lnTo>
                      <a:pt x="17432" y="33796"/>
                    </a:lnTo>
                    <a:lnTo>
                      <a:pt x="17489" y="32826"/>
                    </a:lnTo>
                    <a:lnTo>
                      <a:pt x="17527" y="31703"/>
                    </a:lnTo>
                    <a:lnTo>
                      <a:pt x="17527" y="30428"/>
                    </a:lnTo>
                    <a:lnTo>
                      <a:pt x="17508" y="29743"/>
                    </a:lnTo>
                    <a:lnTo>
                      <a:pt x="17489" y="29020"/>
                    </a:lnTo>
                    <a:lnTo>
                      <a:pt x="17451" y="28278"/>
                    </a:lnTo>
                    <a:lnTo>
                      <a:pt x="17393" y="27516"/>
                    </a:lnTo>
                    <a:lnTo>
                      <a:pt x="17336" y="26736"/>
                    </a:lnTo>
                    <a:lnTo>
                      <a:pt x="17241" y="25937"/>
                    </a:lnTo>
                    <a:lnTo>
                      <a:pt x="17127" y="25119"/>
                    </a:lnTo>
                    <a:lnTo>
                      <a:pt x="17013" y="24281"/>
                    </a:lnTo>
                    <a:lnTo>
                      <a:pt x="16861" y="23425"/>
                    </a:lnTo>
                    <a:lnTo>
                      <a:pt x="16689" y="22569"/>
                    </a:lnTo>
                    <a:lnTo>
                      <a:pt x="16480" y="21712"/>
                    </a:lnTo>
                    <a:lnTo>
                      <a:pt x="16252" y="20856"/>
                    </a:lnTo>
                    <a:lnTo>
                      <a:pt x="16004" y="19981"/>
                    </a:lnTo>
                    <a:lnTo>
                      <a:pt x="15719" y="19124"/>
                    </a:lnTo>
                    <a:lnTo>
                      <a:pt x="15414" y="18249"/>
                    </a:lnTo>
                    <a:lnTo>
                      <a:pt x="15053" y="17393"/>
                    </a:lnTo>
                    <a:lnTo>
                      <a:pt x="14672" y="16556"/>
                    </a:lnTo>
                    <a:lnTo>
                      <a:pt x="14273" y="15718"/>
                    </a:lnTo>
                    <a:lnTo>
                      <a:pt x="13816" y="14881"/>
                    </a:lnTo>
                    <a:lnTo>
                      <a:pt x="13340" y="14063"/>
                    </a:lnTo>
                    <a:lnTo>
                      <a:pt x="12845" y="13263"/>
                    </a:lnTo>
                    <a:lnTo>
                      <a:pt x="12332" y="12483"/>
                    </a:lnTo>
                    <a:lnTo>
                      <a:pt x="11780" y="11722"/>
                    </a:lnTo>
                    <a:lnTo>
                      <a:pt x="11228" y="10961"/>
                    </a:lnTo>
                    <a:lnTo>
                      <a:pt x="10657" y="10219"/>
                    </a:lnTo>
                    <a:lnTo>
                      <a:pt x="10086" y="9515"/>
                    </a:lnTo>
                    <a:lnTo>
                      <a:pt x="9496" y="8811"/>
                    </a:lnTo>
                    <a:lnTo>
                      <a:pt x="8906" y="8126"/>
                    </a:lnTo>
                    <a:lnTo>
                      <a:pt x="8317" y="7479"/>
                    </a:lnTo>
                    <a:lnTo>
                      <a:pt x="7727" y="6832"/>
                    </a:lnTo>
                    <a:lnTo>
                      <a:pt x="7137" y="6223"/>
                    </a:lnTo>
                    <a:lnTo>
                      <a:pt x="6547" y="5633"/>
                    </a:lnTo>
                    <a:lnTo>
                      <a:pt x="5405" y="4529"/>
                    </a:lnTo>
                    <a:lnTo>
                      <a:pt x="4320" y="3520"/>
                    </a:lnTo>
                    <a:lnTo>
                      <a:pt x="3293" y="2626"/>
                    </a:lnTo>
                    <a:lnTo>
                      <a:pt x="2379" y="1865"/>
                    </a:lnTo>
                    <a:lnTo>
                      <a:pt x="1580" y="1218"/>
                    </a:lnTo>
                    <a:lnTo>
                      <a:pt x="914" y="685"/>
                    </a:lnTo>
                    <a:lnTo>
                      <a:pt x="419" y="3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28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fill="none" extrusionOk="0">
                    <a:moveTo>
                      <a:pt x="17241" y="35661"/>
                    </a:moveTo>
                    <a:lnTo>
                      <a:pt x="17241" y="35661"/>
                    </a:lnTo>
                    <a:lnTo>
                      <a:pt x="15586" y="34215"/>
                    </a:lnTo>
                    <a:lnTo>
                      <a:pt x="13816" y="32654"/>
                    </a:lnTo>
                    <a:lnTo>
                      <a:pt x="11723" y="30751"/>
                    </a:lnTo>
                    <a:lnTo>
                      <a:pt x="10600" y="29705"/>
                    </a:lnTo>
                    <a:lnTo>
                      <a:pt x="9477" y="28658"/>
                    </a:lnTo>
                    <a:lnTo>
                      <a:pt x="8393" y="27592"/>
                    </a:lnTo>
                    <a:lnTo>
                      <a:pt x="7346" y="26546"/>
                    </a:lnTo>
                    <a:lnTo>
                      <a:pt x="6376" y="25537"/>
                    </a:lnTo>
                    <a:lnTo>
                      <a:pt x="5500" y="24586"/>
                    </a:lnTo>
                    <a:lnTo>
                      <a:pt x="5120" y="24148"/>
                    </a:lnTo>
                    <a:lnTo>
                      <a:pt x="4777" y="23730"/>
                    </a:lnTo>
                    <a:lnTo>
                      <a:pt x="4454" y="23330"/>
                    </a:lnTo>
                    <a:lnTo>
                      <a:pt x="4187" y="22949"/>
                    </a:lnTo>
                    <a:lnTo>
                      <a:pt x="4187" y="22949"/>
                    </a:lnTo>
                    <a:lnTo>
                      <a:pt x="4054" y="22759"/>
                    </a:lnTo>
                    <a:lnTo>
                      <a:pt x="3940" y="22550"/>
                    </a:lnTo>
                    <a:lnTo>
                      <a:pt x="3692" y="22055"/>
                    </a:lnTo>
                    <a:lnTo>
                      <a:pt x="3464" y="21503"/>
                    </a:lnTo>
                    <a:lnTo>
                      <a:pt x="3236" y="20856"/>
                    </a:lnTo>
                    <a:lnTo>
                      <a:pt x="3026" y="20171"/>
                    </a:lnTo>
                    <a:lnTo>
                      <a:pt x="2817" y="19410"/>
                    </a:lnTo>
                    <a:lnTo>
                      <a:pt x="2608" y="18592"/>
                    </a:lnTo>
                    <a:lnTo>
                      <a:pt x="2417" y="17754"/>
                    </a:lnTo>
                    <a:lnTo>
                      <a:pt x="2227" y="16860"/>
                    </a:lnTo>
                    <a:lnTo>
                      <a:pt x="2037" y="15928"/>
                    </a:lnTo>
                    <a:lnTo>
                      <a:pt x="1694" y="14006"/>
                    </a:lnTo>
                    <a:lnTo>
                      <a:pt x="1371" y="12027"/>
                    </a:lnTo>
                    <a:lnTo>
                      <a:pt x="1104" y="10048"/>
                    </a:lnTo>
                    <a:lnTo>
                      <a:pt x="838" y="8107"/>
                    </a:lnTo>
                    <a:lnTo>
                      <a:pt x="629" y="6261"/>
                    </a:lnTo>
                    <a:lnTo>
                      <a:pt x="438" y="4548"/>
                    </a:lnTo>
                    <a:lnTo>
                      <a:pt x="286" y="3045"/>
                    </a:lnTo>
                    <a:lnTo>
                      <a:pt x="77" y="837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19" y="324"/>
                    </a:lnTo>
                    <a:lnTo>
                      <a:pt x="914" y="685"/>
                    </a:lnTo>
                    <a:lnTo>
                      <a:pt x="1580" y="1218"/>
                    </a:lnTo>
                    <a:lnTo>
                      <a:pt x="2379" y="1865"/>
                    </a:lnTo>
                    <a:lnTo>
                      <a:pt x="3293" y="2626"/>
                    </a:lnTo>
                    <a:lnTo>
                      <a:pt x="4320" y="3520"/>
                    </a:lnTo>
                    <a:lnTo>
                      <a:pt x="5405" y="4529"/>
                    </a:lnTo>
                    <a:lnTo>
                      <a:pt x="6547" y="5633"/>
                    </a:lnTo>
                    <a:lnTo>
                      <a:pt x="7137" y="6223"/>
                    </a:lnTo>
                    <a:lnTo>
                      <a:pt x="7727" y="6832"/>
                    </a:lnTo>
                    <a:lnTo>
                      <a:pt x="8317" y="7479"/>
                    </a:lnTo>
                    <a:lnTo>
                      <a:pt x="8906" y="8126"/>
                    </a:lnTo>
                    <a:lnTo>
                      <a:pt x="9496" y="8811"/>
                    </a:lnTo>
                    <a:lnTo>
                      <a:pt x="10086" y="9515"/>
                    </a:lnTo>
                    <a:lnTo>
                      <a:pt x="10657" y="10219"/>
                    </a:lnTo>
                    <a:lnTo>
                      <a:pt x="11228" y="10961"/>
                    </a:lnTo>
                    <a:lnTo>
                      <a:pt x="11780" y="11722"/>
                    </a:lnTo>
                    <a:lnTo>
                      <a:pt x="12332" y="12483"/>
                    </a:lnTo>
                    <a:lnTo>
                      <a:pt x="12845" y="13263"/>
                    </a:lnTo>
                    <a:lnTo>
                      <a:pt x="13340" y="14063"/>
                    </a:lnTo>
                    <a:lnTo>
                      <a:pt x="13816" y="14881"/>
                    </a:lnTo>
                    <a:lnTo>
                      <a:pt x="14273" y="15718"/>
                    </a:lnTo>
                    <a:lnTo>
                      <a:pt x="14273" y="15718"/>
                    </a:lnTo>
                    <a:lnTo>
                      <a:pt x="14672" y="16556"/>
                    </a:lnTo>
                    <a:lnTo>
                      <a:pt x="15053" y="17393"/>
                    </a:lnTo>
                    <a:lnTo>
                      <a:pt x="15414" y="18249"/>
                    </a:lnTo>
                    <a:lnTo>
                      <a:pt x="15719" y="19124"/>
                    </a:lnTo>
                    <a:lnTo>
                      <a:pt x="16004" y="19981"/>
                    </a:lnTo>
                    <a:lnTo>
                      <a:pt x="16252" y="20856"/>
                    </a:lnTo>
                    <a:lnTo>
                      <a:pt x="16480" y="21712"/>
                    </a:lnTo>
                    <a:lnTo>
                      <a:pt x="16689" y="22569"/>
                    </a:lnTo>
                    <a:lnTo>
                      <a:pt x="16861" y="23425"/>
                    </a:lnTo>
                    <a:lnTo>
                      <a:pt x="17013" y="24281"/>
                    </a:lnTo>
                    <a:lnTo>
                      <a:pt x="17127" y="25119"/>
                    </a:lnTo>
                    <a:lnTo>
                      <a:pt x="17241" y="25937"/>
                    </a:lnTo>
                    <a:lnTo>
                      <a:pt x="17336" y="26736"/>
                    </a:lnTo>
                    <a:lnTo>
                      <a:pt x="17393" y="27516"/>
                    </a:lnTo>
                    <a:lnTo>
                      <a:pt x="17451" y="28278"/>
                    </a:lnTo>
                    <a:lnTo>
                      <a:pt x="17489" y="29020"/>
                    </a:lnTo>
                    <a:lnTo>
                      <a:pt x="17508" y="29743"/>
                    </a:lnTo>
                    <a:lnTo>
                      <a:pt x="17527" y="30428"/>
                    </a:lnTo>
                    <a:lnTo>
                      <a:pt x="17527" y="31703"/>
                    </a:lnTo>
                    <a:lnTo>
                      <a:pt x="17489" y="32826"/>
                    </a:lnTo>
                    <a:lnTo>
                      <a:pt x="17432" y="33796"/>
                    </a:lnTo>
                    <a:lnTo>
                      <a:pt x="17374" y="34595"/>
                    </a:lnTo>
                    <a:lnTo>
                      <a:pt x="17317" y="35166"/>
                    </a:lnTo>
                    <a:lnTo>
                      <a:pt x="17241" y="3566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28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extrusionOk="0">
                    <a:moveTo>
                      <a:pt x="1" y="0"/>
                    </a:move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28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28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extrusionOk="0">
                    <a:moveTo>
                      <a:pt x="743" y="0"/>
                    </a:moveTo>
                    <a:lnTo>
                      <a:pt x="666" y="952"/>
                    </a:lnTo>
                    <a:lnTo>
                      <a:pt x="495" y="3464"/>
                    </a:lnTo>
                    <a:lnTo>
                      <a:pt x="400" y="5176"/>
                    </a:lnTo>
                    <a:lnTo>
                      <a:pt x="305" y="7117"/>
                    </a:lnTo>
                    <a:lnTo>
                      <a:pt x="210" y="9230"/>
                    </a:lnTo>
                    <a:lnTo>
                      <a:pt x="115" y="11456"/>
                    </a:lnTo>
                    <a:lnTo>
                      <a:pt x="38" y="13721"/>
                    </a:lnTo>
                    <a:lnTo>
                      <a:pt x="0" y="16004"/>
                    </a:lnTo>
                    <a:lnTo>
                      <a:pt x="0" y="18211"/>
                    </a:lnTo>
                    <a:lnTo>
                      <a:pt x="19" y="19277"/>
                    </a:lnTo>
                    <a:lnTo>
                      <a:pt x="38" y="20305"/>
                    </a:lnTo>
                    <a:lnTo>
                      <a:pt x="77" y="21294"/>
                    </a:lnTo>
                    <a:lnTo>
                      <a:pt x="115" y="22246"/>
                    </a:lnTo>
                    <a:lnTo>
                      <a:pt x="191" y="23121"/>
                    </a:lnTo>
                    <a:lnTo>
                      <a:pt x="267" y="23939"/>
                    </a:lnTo>
                    <a:lnTo>
                      <a:pt x="362" y="24681"/>
                    </a:lnTo>
                    <a:lnTo>
                      <a:pt x="457" y="25347"/>
                    </a:lnTo>
                    <a:lnTo>
                      <a:pt x="590" y="25937"/>
                    </a:lnTo>
                    <a:lnTo>
                      <a:pt x="666" y="26185"/>
                    </a:lnTo>
                    <a:lnTo>
                      <a:pt x="743" y="26413"/>
                    </a:lnTo>
                    <a:lnTo>
                      <a:pt x="1085" y="27384"/>
                    </a:lnTo>
                    <a:lnTo>
                      <a:pt x="1504" y="28506"/>
                    </a:lnTo>
                    <a:lnTo>
                      <a:pt x="2512" y="31075"/>
                    </a:lnTo>
                    <a:lnTo>
                      <a:pt x="3635" y="33892"/>
                    </a:lnTo>
                    <a:lnTo>
                      <a:pt x="4796" y="36727"/>
                    </a:lnTo>
                    <a:lnTo>
                      <a:pt x="6756" y="41522"/>
                    </a:lnTo>
                    <a:lnTo>
                      <a:pt x="7612" y="43539"/>
                    </a:lnTo>
                    <a:lnTo>
                      <a:pt x="7650" y="43007"/>
                    </a:lnTo>
                    <a:lnTo>
                      <a:pt x="7783" y="41560"/>
                    </a:lnTo>
                    <a:lnTo>
                      <a:pt x="7936" y="39391"/>
                    </a:lnTo>
                    <a:lnTo>
                      <a:pt x="8012" y="38078"/>
                    </a:lnTo>
                    <a:lnTo>
                      <a:pt x="8069" y="36651"/>
                    </a:lnTo>
                    <a:lnTo>
                      <a:pt x="8126" y="35147"/>
                    </a:lnTo>
                    <a:lnTo>
                      <a:pt x="8164" y="33568"/>
                    </a:lnTo>
                    <a:lnTo>
                      <a:pt x="8164" y="31951"/>
                    </a:lnTo>
                    <a:lnTo>
                      <a:pt x="8145" y="30295"/>
                    </a:lnTo>
                    <a:lnTo>
                      <a:pt x="8107" y="28659"/>
                    </a:lnTo>
                    <a:lnTo>
                      <a:pt x="8050" y="27840"/>
                    </a:lnTo>
                    <a:lnTo>
                      <a:pt x="8012" y="27041"/>
                    </a:lnTo>
                    <a:lnTo>
                      <a:pt x="7936" y="26261"/>
                    </a:lnTo>
                    <a:lnTo>
                      <a:pt x="7859" y="25481"/>
                    </a:lnTo>
                    <a:lnTo>
                      <a:pt x="7783" y="24719"/>
                    </a:lnTo>
                    <a:lnTo>
                      <a:pt x="7669" y="23996"/>
                    </a:lnTo>
                    <a:lnTo>
                      <a:pt x="7555" y="23235"/>
                    </a:lnTo>
                    <a:lnTo>
                      <a:pt x="7403" y="22455"/>
                    </a:lnTo>
                    <a:lnTo>
                      <a:pt x="7231" y="21618"/>
                    </a:lnTo>
                    <a:lnTo>
                      <a:pt x="7041" y="20742"/>
                    </a:lnTo>
                    <a:lnTo>
                      <a:pt x="6604" y="18916"/>
                    </a:lnTo>
                    <a:lnTo>
                      <a:pt x="6109" y="16994"/>
                    </a:lnTo>
                    <a:lnTo>
                      <a:pt x="5557" y="15015"/>
                    </a:lnTo>
                    <a:lnTo>
                      <a:pt x="4967" y="13016"/>
                    </a:lnTo>
                    <a:lnTo>
                      <a:pt x="4377" y="11037"/>
                    </a:lnTo>
                    <a:lnTo>
                      <a:pt x="3768" y="9096"/>
                    </a:lnTo>
                    <a:lnTo>
                      <a:pt x="3178" y="7270"/>
                    </a:lnTo>
                    <a:lnTo>
                      <a:pt x="2626" y="5557"/>
                    </a:lnTo>
                    <a:lnTo>
                      <a:pt x="1656" y="2665"/>
                    </a:lnTo>
                    <a:lnTo>
                      <a:pt x="990" y="724"/>
                    </a:lnTo>
                    <a:lnTo>
                      <a:pt x="743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28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fill="none" extrusionOk="0">
                    <a:moveTo>
                      <a:pt x="7612" y="43539"/>
                    </a:moveTo>
                    <a:lnTo>
                      <a:pt x="7612" y="43539"/>
                    </a:lnTo>
                    <a:lnTo>
                      <a:pt x="6756" y="41522"/>
                    </a:lnTo>
                    <a:lnTo>
                      <a:pt x="4796" y="36727"/>
                    </a:lnTo>
                    <a:lnTo>
                      <a:pt x="3635" y="33892"/>
                    </a:lnTo>
                    <a:lnTo>
                      <a:pt x="2512" y="31075"/>
                    </a:lnTo>
                    <a:lnTo>
                      <a:pt x="1504" y="28506"/>
                    </a:lnTo>
                    <a:lnTo>
                      <a:pt x="1085" y="27384"/>
                    </a:lnTo>
                    <a:lnTo>
                      <a:pt x="743" y="26413"/>
                    </a:lnTo>
                    <a:lnTo>
                      <a:pt x="743" y="26413"/>
                    </a:lnTo>
                    <a:lnTo>
                      <a:pt x="666" y="26185"/>
                    </a:lnTo>
                    <a:lnTo>
                      <a:pt x="590" y="25937"/>
                    </a:lnTo>
                    <a:lnTo>
                      <a:pt x="457" y="25347"/>
                    </a:lnTo>
                    <a:lnTo>
                      <a:pt x="362" y="24681"/>
                    </a:lnTo>
                    <a:lnTo>
                      <a:pt x="267" y="23939"/>
                    </a:lnTo>
                    <a:lnTo>
                      <a:pt x="191" y="23121"/>
                    </a:lnTo>
                    <a:lnTo>
                      <a:pt x="115" y="22246"/>
                    </a:lnTo>
                    <a:lnTo>
                      <a:pt x="77" y="21294"/>
                    </a:lnTo>
                    <a:lnTo>
                      <a:pt x="38" y="20305"/>
                    </a:lnTo>
                    <a:lnTo>
                      <a:pt x="19" y="19277"/>
                    </a:lnTo>
                    <a:lnTo>
                      <a:pt x="0" y="18211"/>
                    </a:lnTo>
                    <a:lnTo>
                      <a:pt x="0" y="16004"/>
                    </a:lnTo>
                    <a:lnTo>
                      <a:pt x="38" y="13721"/>
                    </a:lnTo>
                    <a:lnTo>
                      <a:pt x="115" y="11456"/>
                    </a:lnTo>
                    <a:lnTo>
                      <a:pt x="210" y="9230"/>
                    </a:lnTo>
                    <a:lnTo>
                      <a:pt x="305" y="7117"/>
                    </a:lnTo>
                    <a:lnTo>
                      <a:pt x="400" y="5176"/>
                    </a:lnTo>
                    <a:lnTo>
                      <a:pt x="495" y="3464"/>
                    </a:lnTo>
                    <a:lnTo>
                      <a:pt x="666" y="952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990" y="724"/>
                    </a:lnTo>
                    <a:lnTo>
                      <a:pt x="1656" y="2665"/>
                    </a:lnTo>
                    <a:lnTo>
                      <a:pt x="2626" y="5557"/>
                    </a:lnTo>
                    <a:lnTo>
                      <a:pt x="3178" y="7270"/>
                    </a:lnTo>
                    <a:lnTo>
                      <a:pt x="3768" y="9096"/>
                    </a:lnTo>
                    <a:lnTo>
                      <a:pt x="4377" y="11037"/>
                    </a:lnTo>
                    <a:lnTo>
                      <a:pt x="4967" y="13016"/>
                    </a:lnTo>
                    <a:lnTo>
                      <a:pt x="5557" y="15015"/>
                    </a:lnTo>
                    <a:lnTo>
                      <a:pt x="6109" y="16994"/>
                    </a:lnTo>
                    <a:lnTo>
                      <a:pt x="6604" y="18916"/>
                    </a:lnTo>
                    <a:lnTo>
                      <a:pt x="7041" y="20742"/>
                    </a:lnTo>
                    <a:lnTo>
                      <a:pt x="7231" y="21618"/>
                    </a:lnTo>
                    <a:lnTo>
                      <a:pt x="7403" y="22455"/>
                    </a:lnTo>
                    <a:lnTo>
                      <a:pt x="7555" y="23235"/>
                    </a:lnTo>
                    <a:lnTo>
                      <a:pt x="7669" y="23996"/>
                    </a:lnTo>
                    <a:lnTo>
                      <a:pt x="7669" y="23996"/>
                    </a:lnTo>
                    <a:lnTo>
                      <a:pt x="7783" y="24719"/>
                    </a:lnTo>
                    <a:lnTo>
                      <a:pt x="7859" y="25481"/>
                    </a:lnTo>
                    <a:lnTo>
                      <a:pt x="7936" y="26261"/>
                    </a:lnTo>
                    <a:lnTo>
                      <a:pt x="8012" y="27041"/>
                    </a:lnTo>
                    <a:lnTo>
                      <a:pt x="8050" y="27840"/>
                    </a:lnTo>
                    <a:lnTo>
                      <a:pt x="8107" y="28659"/>
                    </a:lnTo>
                    <a:lnTo>
                      <a:pt x="8145" y="30295"/>
                    </a:lnTo>
                    <a:lnTo>
                      <a:pt x="8164" y="31951"/>
                    </a:lnTo>
                    <a:lnTo>
                      <a:pt x="8164" y="33568"/>
                    </a:lnTo>
                    <a:lnTo>
                      <a:pt x="8126" y="35147"/>
                    </a:lnTo>
                    <a:lnTo>
                      <a:pt x="8069" y="36651"/>
                    </a:lnTo>
                    <a:lnTo>
                      <a:pt x="8012" y="38078"/>
                    </a:lnTo>
                    <a:lnTo>
                      <a:pt x="7936" y="39391"/>
                    </a:lnTo>
                    <a:lnTo>
                      <a:pt x="7783" y="41560"/>
                    </a:lnTo>
                    <a:lnTo>
                      <a:pt x="7650" y="43007"/>
                    </a:lnTo>
                    <a:lnTo>
                      <a:pt x="7612" y="4353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28"/>
              <p:cNvSpPr/>
              <p:nvPr/>
            </p:nvSpPr>
            <p:spPr>
              <a:xfrm>
                <a:off x="-1623350" y="-876325"/>
                <a:ext cx="18365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3540" extrusionOk="0">
                    <a:moveTo>
                      <a:pt x="1" y="0"/>
                    </a:moveTo>
                    <a:lnTo>
                      <a:pt x="1884" y="11361"/>
                    </a:lnTo>
                    <a:lnTo>
                      <a:pt x="3293" y="19924"/>
                    </a:lnTo>
                    <a:lnTo>
                      <a:pt x="3825" y="23273"/>
                    </a:lnTo>
                    <a:lnTo>
                      <a:pt x="4149" y="25385"/>
                    </a:lnTo>
                    <a:lnTo>
                      <a:pt x="4777" y="29724"/>
                    </a:lnTo>
                    <a:lnTo>
                      <a:pt x="5690" y="35794"/>
                    </a:lnTo>
                    <a:lnTo>
                      <a:pt x="6870" y="43539"/>
                    </a:lnTo>
                    <a:lnTo>
                      <a:pt x="6908" y="43045"/>
                    </a:lnTo>
                    <a:lnTo>
                      <a:pt x="7022" y="41655"/>
                    </a:lnTo>
                    <a:lnTo>
                      <a:pt x="7155" y="39600"/>
                    </a:lnTo>
                    <a:lnTo>
                      <a:pt x="7213" y="38363"/>
                    </a:lnTo>
                    <a:lnTo>
                      <a:pt x="7270" y="37012"/>
                    </a:lnTo>
                    <a:lnTo>
                      <a:pt x="7308" y="35585"/>
                    </a:lnTo>
                    <a:lnTo>
                      <a:pt x="7346" y="34120"/>
                    </a:lnTo>
                    <a:lnTo>
                      <a:pt x="7346" y="32598"/>
                    </a:lnTo>
                    <a:lnTo>
                      <a:pt x="7327" y="31056"/>
                    </a:lnTo>
                    <a:lnTo>
                      <a:pt x="7270" y="29534"/>
                    </a:lnTo>
                    <a:lnTo>
                      <a:pt x="7175" y="28050"/>
                    </a:lnTo>
                    <a:lnTo>
                      <a:pt x="7117" y="27307"/>
                    </a:lnTo>
                    <a:lnTo>
                      <a:pt x="7041" y="26603"/>
                    </a:lnTo>
                    <a:lnTo>
                      <a:pt x="6965" y="25918"/>
                    </a:lnTo>
                    <a:lnTo>
                      <a:pt x="6870" y="25252"/>
                    </a:lnTo>
                    <a:lnTo>
                      <a:pt x="6737" y="24548"/>
                    </a:lnTo>
                    <a:lnTo>
                      <a:pt x="6604" y="23806"/>
                    </a:lnTo>
                    <a:lnTo>
                      <a:pt x="6242" y="22151"/>
                    </a:lnTo>
                    <a:lnTo>
                      <a:pt x="5823" y="20324"/>
                    </a:lnTo>
                    <a:lnTo>
                      <a:pt x="5329" y="18345"/>
                    </a:lnTo>
                    <a:lnTo>
                      <a:pt x="4777" y="16290"/>
                    </a:lnTo>
                    <a:lnTo>
                      <a:pt x="4206" y="14177"/>
                    </a:lnTo>
                    <a:lnTo>
                      <a:pt x="3616" y="12065"/>
                    </a:lnTo>
                    <a:lnTo>
                      <a:pt x="3007" y="9991"/>
                    </a:lnTo>
                    <a:lnTo>
                      <a:pt x="1884" y="6147"/>
                    </a:lnTo>
                    <a:lnTo>
                      <a:pt x="914" y="296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28"/>
              <p:cNvSpPr/>
              <p:nvPr/>
            </p:nvSpPr>
            <p:spPr>
              <a:xfrm>
                <a:off x="-1761775" y="740200"/>
                <a:ext cx="626550" cy="778325"/>
              </a:xfrm>
              <a:custGeom>
                <a:avLst/>
                <a:gdLst/>
                <a:ahLst/>
                <a:cxnLst/>
                <a:rect l="l" t="t" r="r" b="b"/>
                <a:pathLst>
                  <a:path w="25062" h="31133" extrusionOk="0">
                    <a:moveTo>
                      <a:pt x="0" y="1"/>
                    </a:moveTo>
                    <a:lnTo>
                      <a:pt x="1922" y="31133"/>
                    </a:lnTo>
                    <a:lnTo>
                      <a:pt x="23082" y="31133"/>
                    </a:lnTo>
                    <a:lnTo>
                      <a:pt x="250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28"/>
              <p:cNvSpPr/>
              <p:nvPr/>
            </p:nvSpPr>
            <p:spPr>
              <a:xfrm>
                <a:off x="-1295100" y="789200"/>
                <a:ext cx="32850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1590" extrusionOk="0">
                    <a:moveTo>
                      <a:pt x="743" y="1"/>
                    </a:moveTo>
                    <a:lnTo>
                      <a:pt x="667" y="267"/>
                    </a:lnTo>
                    <a:lnTo>
                      <a:pt x="495" y="1028"/>
                    </a:lnTo>
                    <a:lnTo>
                      <a:pt x="400" y="1580"/>
                    </a:lnTo>
                    <a:lnTo>
                      <a:pt x="286" y="2208"/>
                    </a:lnTo>
                    <a:lnTo>
                      <a:pt x="191" y="2931"/>
                    </a:lnTo>
                    <a:lnTo>
                      <a:pt x="115" y="3731"/>
                    </a:lnTo>
                    <a:lnTo>
                      <a:pt x="39" y="4587"/>
                    </a:lnTo>
                    <a:lnTo>
                      <a:pt x="1" y="5500"/>
                    </a:lnTo>
                    <a:lnTo>
                      <a:pt x="1" y="6452"/>
                    </a:lnTo>
                    <a:lnTo>
                      <a:pt x="1" y="6947"/>
                    </a:lnTo>
                    <a:lnTo>
                      <a:pt x="20" y="7441"/>
                    </a:lnTo>
                    <a:lnTo>
                      <a:pt x="58" y="7955"/>
                    </a:lnTo>
                    <a:lnTo>
                      <a:pt x="115" y="8469"/>
                    </a:lnTo>
                    <a:lnTo>
                      <a:pt x="172" y="8983"/>
                    </a:lnTo>
                    <a:lnTo>
                      <a:pt x="248" y="9496"/>
                    </a:lnTo>
                    <a:lnTo>
                      <a:pt x="343" y="10029"/>
                    </a:lnTo>
                    <a:lnTo>
                      <a:pt x="457" y="10543"/>
                    </a:lnTo>
                    <a:lnTo>
                      <a:pt x="591" y="11076"/>
                    </a:lnTo>
                    <a:lnTo>
                      <a:pt x="743" y="11590"/>
                    </a:lnTo>
                    <a:lnTo>
                      <a:pt x="800" y="11342"/>
                    </a:lnTo>
                    <a:lnTo>
                      <a:pt x="914" y="10638"/>
                    </a:lnTo>
                    <a:lnTo>
                      <a:pt x="990" y="10143"/>
                    </a:lnTo>
                    <a:lnTo>
                      <a:pt x="1085" y="9554"/>
                    </a:lnTo>
                    <a:lnTo>
                      <a:pt x="1161" y="8868"/>
                    </a:lnTo>
                    <a:lnTo>
                      <a:pt x="1219" y="8107"/>
                    </a:lnTo>
                    <a:lnTo>
                      <a:pt x="1276" y="7270"/>
                    </a:lnTo>
                    <a:lnTo>
                      <a:pt x="1314" y="6376"/>
                    </a:lnTo>
                    <a:lnTo>
                      <a:pt x="1314" y="5405"/>
                    </a:lnTo>
                    <a:lnTo>
                      <a:pt x="1295" y="4397"/>
                    </a:lnTo>
                    <a:lnTo>
                      <a:pt x="1219" y="3350"/>
                    </a:lnTo>
                    <a:lnTo>
                      <a:pt x="1104" y="2265"/>
                    </a:lnTo>
                    <a:lnTo>
                      <a:pt x="1047" y="1713"/>
                    </a:lnTo>
                    <a:lnTo>
                      <a:pt x="952" y="1143"/>
                    </a:lnTo>
                    <a:lnTo>
                      <a:pt x="857" y="572"/>
                    </a:lnTo>
                    <a:lnTo>
                      <a:pt x="743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28"/>
              <p:cNvSpPr/>
              <p:nvPr/>
            </p:nvSpPr>
            <p:spPr>
              <a:xfrm>
                <a:off x="-1708500" y="1023750"/>
                <a:ext cx="17625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1590" extrusionOk="0">
                    <a:moveTo>
                      <a:pt x="210" y="0"/>
                    </a:moveTo>
                    <a:lnTo>
                      <a:pt x="191" y="267"/>
                    </a:lnTo>
                    <a:lnTo>
                      <a:pt x="134" y="1028"/>
                    </a:lnTo>
                    <a:lnTo>
                      <a:pt x="57" y="2208"/>
                    </a:lnTo>
                    <a:lnTo>
                      <a:pt x="19" y="2931"/>
                    </a:lnTo>
                    <a:lnTo>
                      <a:pt x="0" y="3730"/>
                    </a:lnTo>
                    <a:lnTo>
                      <a:pt x="0" y="4586"/>
                    </a:lnTo>
                    <a:lnTo>
                      <a:pt x="0" y="5500"/>
                    </a:lnTo>
                    <a:lnTo>
                      <a:pt x="19" y="6451"/>
                    </a:lnTo>
                    <a:lnTo>
                      <a:pt x="76" y="7460"/>
                    </a:lnTo>
                    <a:lnTo>
                      <a:pt x="153" y="8468"/>
                    </a:lnTo>
                    <a:lnTo>
                      <a:pt x="248" y="9515"/>
                    </a:lnTo>
                    <a:lnTo>
                      <a:pt x="381" y="10542"/>
                    </a:lnTo>
                    <a:lnTo>
                      <a:pt x="552" y="11589"/>
                    </a:lnTo>
                    <a:lnTo>
                      <a:pt x="571" y="11342"/>
                    </a:lnTo>
                    <a:lnTo>
                      <a:pt x="628" y="10638"/>
                    </a:lnTo>
                    <a:lnTo>
                      <a:pt x="666" y="9534"/>
                    </a:lnTo>
                    <a:lnTo>
                      <a:pt x="704" y="8088"/>
                    </a:lnTo>
                    <a:lnTo>
                      <a:pt x="704" y="7250"/>
                    </a:lnTo>
                    <a:lnTo>
                      <a:pt x="685" y="6356"/>
                    </a:lnTo>
                    <a:lnTo>
                      <a:pt x="666" y="5405"/>
                    </a:lnTo>
                    <a:lnTo>
                      <a:pt x="628" y="4396"/>
                    </a:lnTo>
                    <a:lnTo>
                      <a:pt x="552" y="3349"/>
                    </a:lnTo>
                    <a:lnTo>
                      <a:pt x="476" y="2246"/>
                    </a:lnTo>
                    <a:lnTo>
                      <a:pt x="362" y="1142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28"/>
              <p:cNvSpPr/>
              <p:nvPr/>
            </p:nvSpPr>
            <p:spPr>
              <a:xfrm>
                <a:off x="-1284150" y="1117475"/>
                <a:ext cx="12875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4054" extrusionOk="0">
                    <a:moveTo>
                      <a:pt x="210" y="0"/>
                    </a:moveTo>
                    <a:lnTo>
                      <a:pt x="153" y="419"/>
                    </a:lnTo>
                    <a:lnTo>
                      <a:pt x="76" y="856"/>
                    </a:lnTo>
                    <a:lnTo>
                      <a:pt x="19" y="1408"/>
                    </a:lnTo>
                    <a:lnTo>
                      <a:pt x="0" y="2055"/>
                    </a:lnTo>
                    <a:lnTo>
                      <a:pt x="0" y="2398"/>
                    </a:lnTo>
                    <a:lnTo>
                      <a:pt x="0" y="2721"/>
                    </a:lnTo>
                    <a:lnTo>
                      <a:pt x="19" y="3064"/>
                    </a:lnTo>
                    <a:lnTo>
                      <a:pt x="76" y="3406"/>
                    </a:lnTo>
                    <a:lnTo>
                      <a:pt x="134" y="3730"/>
                    </a:lnTo>
                    <a:lnTo>
                      <a:pt x="210" y="4053"/>
                    </a:lnTo>
                    <a:lnTo>
                      <a:pt x="248" y="3977"/>
                    </a:lnTo>
                    <a:lnTo>
                      <a:pt x="305" y="3730"/>
                    </a:lnTo>
                    <a:lnTo>
                      <a:pt x="400" y="3368"/>
                    </a:lnTo>
                    <a:lnTo>
                      <a:pt x="476" y="2854"/>
                    </a:lnTo>
                    <a:lnTo>
                      <a:pt x="495" y="2569"/>
                    </a:lnTo>
                    <a:lnTo>
                      <a:pt x="514" y="2265"/>
                    </a:lnTo>
                    <a:lnTo>
                      <a:pt x="514" y="1922"/>
                    </a:lnTo>
                    <a:lnTo>
                      <a:pt x="514" y="1579"/>
                    </a:lnTo>
                    <a:lnTo>
                      <a:pt x="476" y="1199"/>
                    </a:lnTo>
                    <a:lnTo>
                      <a:pt x="419" y="818"/>
                    </a:lnTo>
                    <a:lnTo>
                      <a:pt x="324" y="419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28"/>
              <p:cNvSpPr/>
              <p:nvPr/>
            </p:nvSpPr>
            <p:spPr>
              <a:xfrm>
                <a:off x="-1690900" y="730700"/>
                <a:ext cx="4976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9905" h="914" extrusionOk="0">
                    <a:moveTo>
                      <a:pt x="9896" y="0"/>
                    </a:moveTo>
                    <a:lnTo>
                      <a:pt x="8145" y="19"/>
                    </a:lnTo>
                    <a:lnTo>
                      <a:pt x="6261" y="57"/>
                    </a:lnTo>
                    <a:lnTo>
                      <a:pt x="4282" y="133"/>
                    </a:lnTo>
                    <a:lnTo>
                      <a:pt x="2189" y="248"/>
                    </a:lnTo>
                    <a:lnTo>
                      <a:pt x="0" y="381"/>
                    </a:lnTo>
                    <a:lnTo>
                      <a:pt x="552" y="419"/>
                    </a:lnTo>
                    <a:lnTo>
                      <a:pt x="2075" y="552"/>
                    </a:lnTo>
                    <a:lnTo>
                      <a:pt x="4339" y="704"/>
                    </a:lnTo>
                    <a:lnTo>
                      <a:pt x="5709" y="761"/>
                    </a:lnTo>
                    <a:lnTo>
                      <a:pt x="7174" y="838"/>
                    </a:lnTo>
                    <a:lnTo>
                      <a:pt x="8735" y="876"/>
                    </a:lnTo>
                    <a:lnTo>
                      <a:pt x="10352" y="914"/>
                    </a:lnTo>
                    <a:lnTo>
                      <a:pt x="12008" y="914"/>
                    </a:lnTo>
                    <a:lnTo>
                      <a:pt x="13682" y="895"/>
                    </a:lnTo>
                    <a:lnTo>
                      <a:pt x="15319" y="819"/>
                    </a:lnTo>
                    <a:lnTo>
                      <a:pt x="16137" y="780"/>
                    </a:lnTo>
                    <a:lnTo>
                      <a:pt x="16917" y="723"/>
                    </a:lnTo>
                    <a:lnTo>
                      <a:pt x="17698" y="647"/>
                    </a:lnTo>
                    <a:lnTo>
                      <a:pt x="18459" y="571"/>
                    </a:lnTo>
                    <a:lnTo>
                      <a:pt x="19201" y="476"/>
                    </a:lnTo>
                    <a:lnTo>
                      <a:pt x="19905" y="381"/>
                    </a:lnTo>
                    <a:lnTo>
                      <a:pt x="19543" y="343"/>
                    </a:lnTo>
                    <a:lnTo>
                      <a:pt x="18478" y="248"/>
                    </a:lnTo>
                    <a:lnTo>
                      <a:pt x="16746" y="153"/>
                    </a:lnTo>
                    <a:lnTo>
                      <a:pt x="15661" y="95"/>
                    </a:lnTo>
                    <a:lnTo>
                      <a:pt x="14425" y="57"/>
                    </a:lnTo>
                    <a:lnTo>
                      <a:pt x="13054" y="19"/>
                    </a:lnTo>
                    <a:lnTo>
                      <a:pt x="115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28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extrusionOk="0">
                    <a:moveTo>
                      <a:pt x="1923" y="0"/>
                    </a:moveTo>
                    <a:lnTo>
                      <a:pt x="172" y="4358"/>
                    </a:lnTo>
                    <a:lnTo>
                      <a:pt x="382" y="15909"/>
                    </a:lnTo>
                    <a:lnTo>
                      <a:pt x="458" y="16708"/>
                    </a:lnTo>
                    <a:lnTo>
                      <a:pt x="515" y="17450"/>
                    </a:lnTo>
                    <a:lnTo>
                      <a:pt x="553" y="18154"/>
                    </a:lnTo>
                    <a:lnTo>
                      <a:pt x="553" y="18801"/>
                    </a:lnTo>
                    <a:lnTo>
                      <a:pt x="534" y="19391"/>
                    </a:lnTo>
                    <a:lnTo>
                      <a:pt x="496" y="19943"/>
                    </a:lnTo>
                    <a:lnTo>
                      <a:pt x="458" y="20438"/>
                    </a:lnTo>
                    <a:lnTo>
                      <a:pt x="401" y="20875"/>
                    </a:lnTo>
                    <a:lnTo>
                      <a:pt x="324" y="21275"/>
                    </a:lnTo>
                    <a:lnTo>
                      <a:pt x="267" y="21617"/>
                    </a:lnTo>
                    <a:lnTo>
                      <a:pt x="134" y="22131"/>
                    </a:lnTo>
                    <a:lnTo>
                      <a:pt x="39" y="22455"/>
                    </a:lnTo>
                    <a:lnTo>
                      <a:pt x="1" y="22550"/>
                    </a:lnTo>
                    <a:lnTo>
                      <a:pt x="762" y="56251"/>
                    </a:lnTo>
                    <a:lnTo>
                      <a:pt x="2722" y="56270"/>
                    </a:lnTo>
                    <a:lnTo>
                      <a:pt x="1371" y="29343"/>
                    </a:lnTo>
                    <a:lnTo>
                      <a:pt x="1314" y="28068"/>
                    </a:lnTo>
                    <a:lnTo>
                      <a:pt x="1257" y="26641"/>
                    </a:lnTo>
                    <a:lnTo>
                      <a:pt x="1219" y="24852"/>
                    </a:lnTo>
                    <a:lnTo>
                      <a:pt x="1200" y="22816"/>
                    </a:lnTo>
                    <a:lnTo>
                      <a:pt x="1200" y="20628"/>
                    </a:lnTo>
                    <a:lnTo>
                      <a:pt x="1219" y="19524"/>
                    </a:lnTo>
                    <a:lnTo>
                      <a:pt x="1257" y="18440"/>
                    </a:lnTo>
                    <a:lnTo>
                      <a:pt x="1295" y="17355"/>
                    </a:lnTo>
                    <a:lnTo>
                      <a:pt x="1371" y="16327"/>
                    </a:lnTo>
                    <a:lnTo>
                      <a:pt x="1504" y="14063"/>
                    </a:lnTo>
                    <a:lnTo>
                      <a:pt x="1618" y="11494"/>
                    </a:lnTo>
                    <a:lnTo>
                      <a:pt x="1714" y="8773"/>
                    </a:lnTo>
                    <a:lnTo>
                      <a:pt x="1790" y="6128"/>
                    </a:lnTo>
                    <a:lnTo>
                      <a:pt x="1885" y="1789"/>
                    </a:lnTo>
                    <a:lnTo>
                      <a:pt x="1923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28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fill="none" extrusionOk="0">
                    <a:moveTo>
                      <a:pt x="762" y="56251"/>
                    </a:moveTo>
                    <a:lnTo>
                      <a:pt x="1" y="22550"/>
                    </a:lnTo>
                    <a:lnTo>
                      <a:pt x="1" y="22550"/>
                    </a:lnTo>
                    <a:lnTo>
                      <a:pt x="39" y="22455"/>
                    </a:lnTo>
                    <a:lnTo>
                      <a:pt x="134" y="22131"/>
                    </a:lnTo>
                    <a:lnTo>
                      <a:pt x="267" y="21617"/>
                    </a:lnTo>
                    <a:lnTo>
                      <a:pt x="324" y="21275"/>
                    </a:lnTo>
                    <a:lnTo>
                      <a:pt x="401" y="20875"/>
                    </a:lnTo>
                    <a:lnTo>
                      <a:pt x="458" y="20438"/>
                    </a:lnTo>
                    <a:lnTo>
                      <a:pt x="496" y="19943"/>
                    </a:lnTo>
                    <a:lnTo>
                      <a:pt x="534" y="19391"/>
                    </a:lnTo>
                    <a:lnTo>
                      <a:pt x="553" y="18801"/>
                    </a:lnTo>
                    <a:lnTo>
                      <a:pt x="553" y="18154"/>
                    </a:lnTo>
                    <a:lnTo>
                      <a:pt x="515" y="17450"/>
                    </a:lnTo>
                    <a:lnTo>
                      <a:pt x="458" y="16708"/>
                    </a:lnTo>
                    <a:lnTo>
                      <a:pt x="382" y="15909"/>
                    </a:lnTo>
                    <a:lnTo>
                      <a:pt x="172" y="4358"/>
                    </a:lnTo>
                    <a:lnTo>
                      <a:pt x="1923" y="0"/>
                    </a:lnTo>
                    <a:lnTo>
                      <a:pt x="1923" y="0"/>
                    </a:lnTo>
                    <a:lnTo>
                      <a:pt x="1885" y="1789"/>
                    </a:lnTo>
                    <a:lnTo>
                      <a:pt x="1790" y="6128"/>
                    </a:lnTo>
                    <a:lnTo>
                      <a:pt x="1714" y="8773"/>
                    </a:lnTo>
                    <a:lnTo>
                      <a:pt x="1618" y="11494"/>
                    </a:lnTo>
                    <a:lnTo>
                      <a:pt x="1504" y="14063"/>
                    </a:lnTo>
                    <a:lnTo>
                      <a:pt x="1371" y="16327"/>
                    </a:lnTo>
                    <a:lnTo>
                      <a:pt x="1371" y="16327"/>
                    </a:lnTo>
                    <a:lnTo>
                      <a:pt x="1295" y="17355"/>
                    </a:lnTo>
                    <a:lnTo>
                      <a:pt x="1257" y="18440"/>
                    </a:lnTo>
                    <a:lnTo>
                      <a:pt x="1219" y="19524"/>
                    </a:lnTo>
                    <a:lnTo>
                      <a:pt x="1200" y="20628"/>
                    </a:lnTo>
                    <a:lnTo>
                      <a:pt x="1200" y="22816"/>
                    </a:lnTo>
                    <a:lnTo>
                      <a:pt x="1219" y="24852"/>
                    </a:lnTo>
                    <a:lnTo>
                      <a:pt x="1257" y="26641"/>
                    </a:lnTo>
                    <a:lnTo>
                      <a:pt x="1314" y="28068"/>
                    </a:lnTo>
                    <a:lnTo>
                      <a:pt x="1371" y="29343"/>
                    </a:lnTo>
                    <a:lnTo>
                      <a:pt x="2722" y="56270"/>
                    </a:lnTo>
                    <a:lnTo>
                      <a:pt x="762" y="5625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28"/>
              <p:cNvSpPr/>
              <p:nvPr/>
            </p:nvSpPr>
            <p:spPr>
              <a:xfrm>
                <a:off x="-1434000" y="-124675"/>
                <a:ext cx="80900" cy="67320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26928" extrusionOk="0">
                    <a:moveTo>
                      <a:pt x="2683" y="1"/>
                    </a:moveTo>
                    <a:lnTo>
                      <a:pt x="2588" y="438"/>
                    </a:lnTo>
                    <a:lnTo>
                      <a:pt x="2322" y="1713"/>
                    </a:lnTo>
                    <a:lnTo>
                      <a:pt x="2131" y="2646"/>
                    </a:lnTo>
                    <a:lnTo>
                      <a:pt x="1941" y="3749"/>
                    </a:lnTo>
                    <a:lnTo>
                      <a:pt x="1713" y="5024"/>
                    </a:lnTo>
                    <a:lnTo>
                      <a:pt x="1484" y="6452"/>
                    </a:lnTo>
                    <a:lnTo>
                      <a:pt x="1237" y="8031"/>
                    </a:lnTo>
                    <a:lnTo>
                      <a:pt x="1009" y="9744"/>
                    </a:lnTo>
                    <a:lnTo>
                      <a:pt x="780" y="11609"/>
                    </a:lnTo>
                    <a:lnTo>
                      <a:pt x="571" y="13569"/>
                    </a:lnTo>
                    <a:lnTo>
                      <a:pt x="381" y="15643"/>
                    </a:lnTo>
                    <a:lnTo>
                      <a:pt x="228" y="17831"/>
                    </a:lnTo>
                    <a:lnTo>
                      <a:pt x="95" y="20096"/>
                    </a:lnTo>
                    <a:lnTo>
                      <a:pt x="38" y="21256"/>
                    </a:lnTo>
                    <a:lnTo>
                      <a:pt x="0" y="22436"/>
                    </a:lnTo>
                    <a:lnTo>
                      <a:pt x="228" y="26927"/>
                    </a:lnTo>
                    <a:lnTo>
                      <a:pt x="228" y="26261"/>
                    </a:lnTo>
                    <a:lnTo>
                      <a:pt x="267" y="24396"/>
                    </a:lnTo>
                    <a:lnTo>
                      <a:pt x="286" y="23083"/>
                    </a:lnTo>
                    <a:lnTo>
                      <a:pt x="343" y="21561"/>
                    </a:lnTo>
                    <a:lnTo>
                      <a:pt x="438" y="19829"/>
                    </a:lnTo>
                    <a:lnTo>
                      <a:pt x="552" y="17945"/>
                    </a:lnTo>
                    <a:lnTo>
                      <a:pt x="704" y="15928"/>
                    </a:lnTo>
                    <a:lnTo>
                      <a:pt x="895" y="13797"/>
                    </a:lnTo>
                    <a:lnTo>
                      <a:pt x="1142" y="11609"/>
                    </a:lnTo>
                    <a:lnTo>
                      <a:pt x="1275" y="10467"/>
                    </a:lnTo>
                    <a:lnTo>
                      <a:pt x="1427" y="9344"/>
                    </a:lnTo>
                    <a:lnTo>
                      <a:pt x="1599" y="8202"/>
                    </a:lnTo>
                    <a:lnTo>
                      <a:pt x="1789" y="7061"/>
                    </a:lnTo>
                    <a:lnTo>
                      <a:pt x="1979" y="5919"/>
                    </a:lnTo>
                    <a:lnTo>
                      <a:pt x="2188" y="4777"/>
                    </a:lnTo>
                    <a:lnTo>
                      <a:pt x="2417" y="3635"/>
                    </a:lnTo>
                    <a:lnTo>
                      <a:pt x="2683" y="2513"/>
                    </a:lnTo>
                    <a:lnTo>
                      <a:pt x="2950" y="1409"/>
                    </a:lnTo>
                    <a:lnTo>
                      <a:pt x="3235" y="305"/>
                    </a:lnTo>
                    <a:lnTo>
                      <a:pt x="2683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28"/>
              <p:cNvSpPr/>
              <p:nvPr/>
            </p:nvSpPr>
            <p:spPr>
              <a:xfrm>
                <a:off x="-1393575" y="-448175"/>
                <a:ext cx="515725" cy="463400"/>
              </a:xfrm>
              <a:custGeom>
                <a:avLst/>
                <a:gdLst/>
                <a:ahLst/>
                <a:cxnLst/>
                <a:rect l="l" t="t" r="r" b="b"/>
                <a:pathLst>
                  <a:path w="20629" h="18536" extrusionOk="0">
                    <a:moveTo>
                      <a:pt x="15566" y="1"/>
                    </a:moveTo>
                    <a:lnTo>
                      <a:pt x="14292" y="20"/>
                    </a:lnTo>
                    <a:lnTo>
                      <a:pt x="12979" y="58"/>
                    </a:lnTo>
                    <a:lnTo>
                      <a:pt x="11646" y="96"/>
                    </a:lnTo>
                    <a:lnTo>
                      <a:pt x="10314" y="191"/>
                    </a:lnTo>
                    <a:lnTo>
                      <a:pt x="9001" y="286"/>
                    </a:lnTo>
                    <a:lnTo>
                      <a:pt x="7745" y="419"/>
                    </a:lnTo>
                    <a:lnTo>
                      <a:pt x="7156" y="515"/>
                    </a:lnTo>
                    <a:lnTo>
                      <a:pt x="6585" y="591"/>
                    </a:lnTo>
                    <a:lnTo>
                      <a:pt x="6033" y="705"/>
                    </a:lnTo>
                    <a:lnTo>
                      <a:pt x="5519" y="800"/>
                    </a:lnTo>
                    <a:lnTo>
                      <a:pt x="5043" y="933"/>
                    </a:lnTo>
                    <a:lnTo>
                      <a:pt x="4606" y="1047"/>
                    </a:lnTo>
                    <a:lnTo>
                      <a:pt x="4396" y="1124"/>
                    </a:lnTo>
                    <a:lnTo>
                      <a:pt x="4206" y="1238"/>
                    </a:lnTo>
                    <a:lnTo>
                      <a:pt x="3997" y="1352"/>
                    </a:lnTo>
                    <a:lnTo>
                      <a:pt x="3806" y="1485"/>
                    </a:lnTo>
                    <a:lnTo>
                      <a:pt x="3635" y="1637"/>
                    </a:lnTo>
                    <a:lnTo>
                      <a:pt x="3445" y="1828"/>
                    </a:lnTo>
                    <a:lnTo>
                      <a:pt x="3293" y="2018"/>
                    </a:lnTo>
                    <a:lnTo>
                      <a:pt x="3121" y="2227"/>
                    </a:lnTo>
                    <a:lnTo>
                      <a:pt x="2950" y="2437"/>
                    </a:lnTo>
                    <a:lnTo>
                      <a:pt x="2798" y="2684"/>
                    </a:lnTo>
                    <a:lnTo>
                      <a:pt x="2665" y="2931"/>
                    </a:lnTo>
                    <a:lnTo>
                      <a:pt x="2512" y="3198"/>
                    </a:lnTo>
                    <a:lnTo>
                      <a:pt x="2246" y="3769"/>
                    </a:lnTo>
                    <a:lnTo>
                      <a:pt x="1999" y="4397"/>
                    </a:lnTo>
                    <a:lnTo>
                      <a:pt x="1751" y="5044"/>
                    </a:lnTo>
                    <a:lnTo>
                      <a:pt x="1542" y="5748"/>
                    </a:lnTo>
                    <a:lnTo>
                      <a:pt x="1352" y="6471"/>
                    </a:lnTo>
                    <a:lnTo>
                      <a:pt x="1180" y="7213"/>
                    </a:lnTo>
                    <a:lnTo>
                      <a:pt x="1009" y="7974"/>
                    </a:lnTo>
                    <a:lnTo>
                      <a:pt x="876" y="8754"/>
                    </a:lnTo>
                    <a:lnTo>
                      <a:pt x="743" y="9553"/>
                    </a:lnTo>
                    <a:lnTo>
                      <a:pt x="629" y="10334"/>
                    </a:lnTo>
                    <a:lnTo>
                      <a:pt x="514" y="11114"/>
                    </a:lnTo>
                    <a:lnTo>
                      <a:pt x="419" y="11894"/>
                    </a:lnTo>
                    <a:lnTo>
                      <a:pt x="267" y="13378"/>
                    </a:lnTo>
                    <a:lnTo>
                      <a:pt x="172" y="14767"/>
                    </a:lnTo>
                    <a:lnTo>
                      <a:pt x="96" y="16004"/>
                    </a:lnTo>
                    <a:lnTo>
                      <a:pt x="39" y="17032"/>
                    </a:lnTo>
                    <a:lnTo>
                      <a:pt x="20" y="17831"/>
                    </a:lnTo>
                    <a:lnTo>
                      <a:pt x="1" y="18535"/>
                    </a:lnTo>
                    <a:lnTo>
                      <a:pt x="362" y="18002"/>
                    </a:lnTo>
                    <a:lnTo>
                      <a:pt x="1333" y="16613"/>
                    </a:lnTo>
                    <a:lnTo>
                      <a:pt x="2760" y="14596"/>
                    </a:lnTo>
                    <a:lnTo>
                      <a:pt x="3597" y="13435"/>
                    </a:lnTo>
                    <a:lnTo>
                      <a:pt x="4511" y="12218"/>
                    </a:lnTo>
                    <a:lnTo>
                      <a:pt x="5462" y="10962"/>
                    </a:lnTo>
                    <a:lnTo>
                      <a:pt x="6432" y="9725"/>
                    </a:lnTo>
                    <a:lnTo>
                      <a:pt x="7403" y="8526"/>
                    </a:lnTo>
                    <a:lnTo>
                      <a:pt x="8373" y="7403"/>
                    </a:lnTo>
                    <a:lnTo>
                      <a:pt x="8849" y="6870"/>
                    </a:lnTo>
                    <a:lnTo>
                      <a:pt x="9306" y="6376"/>
                    </a:lnTo>
                    <a:lnTo>
                      <a:pt x="9763" y="5919"/>
                    </a:lnTo>
                    <a:lnTo>
                      <a:pt x="10200" y="5500"/>
                    </a:lnTo>
                    <a:lnTo>
                      <a:pt x="10619" y="5101"/>
                    </a:lnTo>
                    <a:lnTo>
                      <a:pt x="11019" y="4777"/>
                    </a:lnTo>
                    <a:lnTo>
                      <a:pt x="11399" y="4492"/>
                    </a:lnTo>
                    <a:lnTo>
                      <a:pt x="11761" y="4244"/>
                    </a:lnTo>
                    <a:lnTo>
                      <a:pt x="12465" y="3845"/>
                    </a:lnTo>
                    <a:lnTo>
                      <a:pt x="13188" y="3445"/>
                    </a:lnTo>
                    <a:lnTo>
                      <a:pt x="13930" y="3045"/>
                    </a:lnTo>
                    <a:lnTo>
                      <a:pt x="14691" y="2665"/>
                    </a:lnTo>
                    <a:lnTo>
                      <a:pt x="16175" y="1961"/>
                    </a:lnTo>
                    <a:lnTo>
                      <a:pt x="17565" y="1333"/>
                    </a:lnTo>
                    <a:lnTo>
                      <a:pt x="18782" y="800"/>
                    </a:lnTo>
                    <a:lnTo>
                      <a:pt x="19753" y="400"/>
                    </a:lnTo>
                    <a:lnTo>
                      <a:pt x="20628" y="58"/>
                    </a:lnTo>
                    <a:lnTo>
                      <a:pt x="20114" y="39"/>
                    </a:lnTo>
                    <a:lnTo>
                      <a:pt x="18744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28"/>
              <p:cNvSpPr/>
              <p:nvPr/>
            </p:nvSpPr>
            <p:spPr>
              <a:xfrm>
                <a:off x="-1231350" y="-446750"/>
                <a:ext cx="3535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14140" h="4854" extrusionOk="0">
                    <a:moveTo>
                      <a:pt x="14139" y="1"/>
                    </a:moveTo>
                    <a:lnTo>
                      <a:pt x="13606" y="134"/>
                    </a:lnTo>
                    <a:lnTo>
                      <a:pt x="12179" y="496"/>
                    </a:lnTo>
                    <a:lnTo>
                      <a:pt x="10143" y="1048"/>
                    </a:lnTo>
                    <a:lnTo>
                      <a:pt x="8963" y="1390"/>
                    </a:lnTo>
                    <a:lnTo>
                      <a:pt x="7745" y="1733"/>
                    </a:lnTo>
                    <a:lnTo>
                      <a:pt x="6509" y="2113"/>
                    </a:lnTo>
                    <a:lnTo>
                      <a:pt x="5272" y="2513"/>
                    </a:lnTo>
                    <a:lnTo>
                      <a:pt x="4092" y="2912"/>
                    </a:lnTo>
                    <a:lnTo>
                      <a:pt x="2969" y="3331"/>
                    </a:lnTo>
                    <a:lnTo>
                      <a:pt x="1980" y="3731"/>
                    </a:lnTo>
                    <a:lnTo>
                      <a:pt x="1542" y="3921"/>
                    </a:lnTo>
                    <a:lnTo>
                      <a:pt x="1123" y="4111"/>
                    </a:lnTo>
                    <a:lnTo>
                      <a:pt x="762" y="4302"/>
                    </a:lnTo>
                    <a:lnTo>
                      <a:pt x="457" y="4492"/>
                    </a:lnTo>
                    <a:lnTo>
                      <a:pt x="210" y="4682"/>
                    </a:lnTo>
                    <a:lnTo>
                      <a:pt x="1" y="4853"/>
                    </a:lnTo>
                    <a:lnTo>
                      <a:pt x="4054" y="4853"/>
                    </a:lnTo>
                    <a:lnTo>
                      <a:pt x="4301" y="4682"/>
                    </a:lnTo>
                    <a:lnTo>
                      <a:pt x="4986" y="4244"/>
                    </a:lnTo>
                    <a:lnTo>
                      <a:pt x="6071" y="3616"/>
                    </a:lnTo>
                    <a:lnTo>
                      <a:pt x="6699" y="3236"/>
                    </a:lnTo>
                    <a:lnTo>
                      <a:pt x="7422" y="2855"/>
                    </a:lnTo>
                    <a:lnTo>
                      <a:pt x="8183" y="2437"/>
                    </a:lnTo>
                    <a:lnTo>
                      <a:pt x="8982" y="2037"/>
                    </a:lnTo>
                    <a:lnTo>
                      <a:pt x="9820" y="1618"/>
                    </a:lnTo>
                    <a:lnTo>
                      <a:pt x="10676" y="1238"/>
                    </a:lnTo>
                    <a:lnTo>
                      <a:pt x="11551" y="876"/>
                    </a:lnTo>
                    <a:lnTo>
                      <a:pt x="12427" y="534"/>
                    </a:lnTo>
                    <a:lnTo>
                      <a:pt x="13283" y="248"/>
                    </a:lnTo>
                    <a:lnTo>
                      <a:pt x="13721" y="115"/>
                    </a:lnTo>
                    <a:lnTo>
                      <a:pt x="14139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28"/>
              <p:cNvSpPr/>
              <p:nvPr/>
            </p:nvSpPr>
            <p:spPr>
              <a:xfrm>
                <a:off x="-2306975" y="-332575"/>
                <a:ext cx="6836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27346" h="14806" extrusionOk="0">
                    <a:moveTo>
                      <a:pt x="3197" y="1"/>
                    </a:moveTo>
                    <a:lnTo>
                      <a:pt x="2398" y="20"/>
                    </a:lnTo>
                    <a:lnTo>
                      <a:pt x="1694" y="58"/>
                    </a:lnTo>
                    <a:lnTo>
                      <a:pt x="1104" y="115"/>
                    </a:lnTo>
                    <a:lnTo>
                      <a:pt x="629" y="172"/>
                    </a:lnTo>
                    <a:lnTo>
                      <a:pt x="286" y="229"/>
                    </a:lnTo>
                    <a:lnTo>
                      <a:pt x="1" y="286"/>
                    </a:lnTo>
                    <a:lnTo>
                      <a:pt x="514" y="381"/>
                    </a:lnTo>
                    <a:lnTo>
                      <a:pt x="1028" y="515"/>
                    </a:lnTo>
                    <a:lnTo>
                      <a:pt x="2094" y="800"/>
                    </a:lnTo>
                    <a:lnTo>
                      <a:pt x="3159" y="1124"/>
                    </a:lnTo>
                    <a:lnTo>
                      <a:pt x="4263" y="1504"/>
                    </a:lnTo>
                    <a:lnTo>
                      <a:pt x="5386" y="1942"/>
                    </a:lnTo>
                    <a:lnTo>
                      <a:pt x="6528" y="2399"/>
                    </a:lnTo>
                    <a:lnTo>
                      <a:pt x="7669" y="2912"/>
                    </a:lnTo>
                    <a:lnTo>
                      <a:pt x="8811" y="3445"/>
                    </a:lnTo>
                    <a:lnTo>
                      <a:pt x="9953" y="3997"/>
                    </a:lnTo>
                    <a:lnTo>
                      <a:pt x="11114" y="4587"/>
                    </a:lnTo>
                    <a:lnTo>
                      <a:pt x="12255" y="5177"/>
                    </a:lnTo>
                    <a:lnTo>
                      <a:pt x="13378" y="5805"/>
                    </a:lnTo>
                    <a:lnTo>
                      <a:pt x="14501" y="6433"/>
                    </a:lnTo>
                    <a:lnTo>
                      <a:pt x="15585" y="7061"/>
                    </a:lnTo>
                    <a:lnTo>
                      <a:pt x="16651" y="7689"/>
                    </a:lnTo>
                    <a:lnTo>
                      <a:pt x="17698" y="8336"/>
                    </a:lnTo>
                    <a:lnTo>
                      <a:pt x="19696" y="9573"/>
                    </a:lnTo>
                    <a:lnTo>
                      <a:pt x="21523" y="10771"/>
                    </a:lnTo>
                    <a:lnTo>
                      <a:pt x="23159" y="11856"/>
                    </a:lnTo>
                    <a:lnTo>
                      <a:pt x="24586" y="12827"/>
                    </a:lnTo>
                    <a:lnTo>
                      <a:pt x="25747" y="13645"/>
                    </a:lnTo>
                    <a:lnTo>
                      <a:pt x="26603" y="14273"/>
                    </a:lnTo>
                    <a:lnTo>
                      <a:pt x="27346" y="14806"/>
                    </a:lnTo>
                    <a:lnTo>
                      <a:pt x="27079" y="14406"/>
                    </a:lnTo>
                    <a:lnTo>
                      <a:pt x="26775" y="13949"/>
                    </a:lnTo>
                    <a:lnTo>
                      <a:pt x="26337" y="13340"/>
                    </a:lnTo>
                    <a:lnTo>
                      <a:pt x="25785" y="12617"/>
                    </a:lnTo>
                    <a:lnTo>
                      <a:pt x="25138" y="11780"/>
                    </a:lnTo>
                    <a:lnTo>
                      <a:pt x="24396" y="10867"/>
                    </a:lnTo>
                    <a:lnTo>
                      <a:pt x="23559" y="9877"/>
                    </a:lnTo>
                    <a:lnTo>
                      <a:pt x="23102" y="9363"/>
                    </a:lnTo>
                    <a:lnTo>
                      <a:pt x="22607" y="8850"/>
                    </a:lnTo>
                    <a:lnTo>
                      <a:pt x="22113" y="8336"/>
                    </a:lnTo>
                    <a:lnTo>
                      <a:pt x="21599" y="7822"/>
                    </a:lnTo>
                    <a:lnTo>
                      <a:pt x="21047" y="7289"/>
                    </a:lnTo>
                    <a:lnTo>
                      <a:pt x="20495" y="6775"/>
                    </a:lnTo>
                    <a:lnTo>
                      <a:pt x="19905" y="6262"/>
                    </a:lnTo>
                    <a:lnTo>
                      <a:pt x="19315" y="5767"/>
                    </a:lnTo>
                    <a:lnTo>
                      <a:pt x="18706" y="5272"/>
                    </a:lnTo>
                    <a:lnTo>
                      <a:pt x="18078" y="4777"/>
                    </a:lnTo>
                    <a:lnTo>
                      <a:pt x="17431" y="4321"/>
                    </a:lnTo>
                    <a:lnTo>
                      <a:pt x="16765" y="3883"/>
                    </a:lnTo>
                    <a:lnTo>
                      <a:pt x="16080" y="3445"/>
                    </a:lnTo>
                    <a:lnTo>
                      <a:pt x="15395" y="3065"/>
                    </a:lnTo>
                    <a:lnTo>
                      <a:pt x="14691" y="2684"/>
                    </a:lnTo>
                    <a:lnTo>
                      <a:pt x="13968" y="2342"/>
                    </a:lnTo>
                    <a:lnTo>
                      <a:pt x="13264" y="2037"/>
                    </a:lnTo>
                    <a:lnTo>
                      <a:pt x="12541" y="1752"/>
                    </a:lnTo>
                    <a:lnTo>
                      <a:pt x="11856" y="1485"/>
                    </a:lnTo>
                    <a:lnTo>
                      <a:pt x="11171" y="1257"/>
                    </a:lnTo>
                    <a:lnTo>
                      <a:pt x="10486" y="1048"/>
                    </a:lnTo>
                    <a:lnTo>
                      <a:pt x="9820" y="857"/>
                    </a:lnTo>
                    <a:lnTo>
                      <a:pt x="9173" y="686"/>
                    </a:lnTo>
                    <a:lnTo>
                      <a:pt x="8545" y="553"/>
                    </a:lnTo>
                    <a:lnTo>
                      <a:pt x="7917" y="420"/>
                    </a:lnTo>
                    <a:lnTo>
                      <a:pt x="7327" y="324"/>
                    </a:lnTo>
                    <a:lnTo>
                      <a:pt x="6737" y="229"/>
                    </a:lnTo>
                    <a:lnTo>
                      <a:pt x="6166" y="153"/>
                    </a:lnTo>
                    <a:lnTo>
                      <a:pt x="5614" y="96"/>
                    </a:lnTo>
                    <a:lnTo>
                      <a:pt x="5100" y="58"/>
                    </a:lnTo>
                    <a:lnTo>
                      <a:pt x="4092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28"/>
              <p:cNvSpPr/>
              <p:nvPr/>
            </p:nvSpPr>
            <p:spPr>
              <a:xfrm>
                <a:off x="-2306975" y="-325425"/>
                <a:ext cx="821125" cy="619425"/>
              </a:xfrm>
              <a:custGeom>
                <a:avLst/>
                <a:gdLst/>
                <a:ahLst/>
                <a:cxnLst/>
                <a:rect l="l" t="t" r="r" b="b"/>
                <a:pathLst>
                  <a:path w="32845" h="24777" extrusionOk="0">
                    <a:moveTo>
                      <a:pt x="1" y="0"/>
                    </a:moveTo>
                    <a:lnTo>
                      <a:pt x="800" y="343"/>
                    </a:lnTo>
                    <a:lnTo>
                      <a:pt x="2931" y="1332"/>
                    </a:lnTo>
                    <a:lnTo>
                      <a:pt x="6014" y="2779"/>
                    </a:lnTo>
                    <a:lnTo>
                      <a:pt x="7822" y="3635"/>
                    </a:lnTo>
                    <a:lnTo>
                      <a:pt x="9725" y="4548"/>
                    </a:lnTo>
                    <a:lnTo>
                      <a:pt x="11665" y="5519"/>
                    </a:lnTo>
                    <a:lnTo>
                      <a:pt x="13645" y="6508"/>
                    </a:lnTo>
                    <a:lnTo>
                      <a:pt x="15585" y="7517"/>
                    </a:lnTo>
                    <a:lnTo>
                      <a:pt x="17431" y="8506"/>
                    </a:lnTo>
                    <a:lnTo>
                      <a:pt x="19163" y="9496"/>
                    </a:lnTo>
                    <a:lnTo>
                      <a:pt x="19962" y="9953"/>
                    </a:lnTo>
                    <a:lnTo>
                      <a:pt x="20704" y="10409"/>
                    </a:lnTo>
                    <a:lnTo>
                      <a:pt x="21408" y="10866"/>
                    </a:lnTo>
                    <a:lnTo>
                      <a:pt x="22055" y="11285"/>
                    </a:lnTo>
                    <a:lnTo>
                      <a:pt x="22626" y="11684"/>
                    </a:lnTo>
                    <a:lnTo>
                      <a:pt x="23121" y="12065"/>
                    </a:lnTo>
                    <a:lnTo>
                      <a:pt x="23578" y="12465"/>
                    </a:lnTo>
                    <a:lnTo>
                      <a:pt x="24034" y="12864"/>
                    </a:lnTo>
                    <a:lnTo>
                      <a:pt x="24491" y="13302"/>
                    </a:lnTo>
                    <a:lnTo>
                      <a:pt x="24948" y="13758"/>
                    </a:lnTo>
                    <a:lnTo>
                      <a:pt x="25405" y="14234"/>
                    </a:lnTo>
                    <a:lnTo>
                      <a:pt x="25842" y="14710"/>
                    </a:lnTo>
                    <a:lnTo>
                      <a:pt x="26280" y="15224"/>
                    </a:lnTo>
                    <a:lnTo>
                      <a:pt x="26718" y="15719"/>
                    </a:lnTo>
                    <a:lnTo>
                      <a:pt x="27555" y="16765"/>
                    </a:lnTo>
                    <a:lnTo>
                      <a:pt x="28354" y="17831"/>
                    </a:lnTo>
                    <a:lnTo>
                      <a:pt x="29115" y="18877"/>
                    </a:lnTo>
                    <a:lnTo>
                      <a:pt x="29819" y="19905"/>
                    </a:lnTo>
                    <a:lnTo>
                      <a:pt x="30485" y="20894"/>
                    </a:lnTo>
                    <a:lnTo>
                      <a:pt x="31056" y="21808"/>
                    </a:lnTo>
                    <a:lnTo>
                      <a:pt x="31570" y="22626"/>
                    </a:lnTo>
                    <a:lnTo>
                      <a:pt x="32008" y="23349"/>
                    </a:lnTo>
                    <a:lnTo>
                      <a:pt x="32617" y="24396"/>
                    </a:lnTo>
                    <a:lnTo>
                      <a:pt x="32845" y="24776"/>
                    </a:lnTo>
                    <a:lnTo>
                      <a:pt x="32636" y="24053"/>
                    </a:lnTo>
                    <a:lnTo>
                      <a:pt x="32388" y="23216"/>
                    </a:lnTo>
                    <a:lnTo>
                      <a:pt x="32046" y="22131"/>
                    </a:lnTo>
                    <a:lnTo>
                      <a:pt x="31608" y="20818"/>
                    </a:lnTo>
                    <a:lnTo>
                      <a:pt x="31113" y="19334"/>
                    </a:lnTo>
                    <a:lnTo>
                      <a:pt x="30542" y="17736"/>
                    </a:lnTo>
                    <a:lnTo>
                      <a:pt x="29895" y="16061"/>
                    </a:lnTo>
                    <a:lnTo>
                      <a:pt x="29553" y="15205"/>
                    </a:lnTo>
                    <a:lnTo>
                      <a:pt x="29191" y="14329"/>
                    </a:lnTo>
                    <a:lnTo>
                      <a:pt x="28830" y="13473"/>
                    </a:lnTo>
                    <a:lnTo>
                      <a:pt x="28430" y="12636"/>
                    </a:lnTo>
                    <a:lnTo>
                      <a:pt x="28050" y="11798"/>
                    </a:lnTo>
                    <a:lnTo>
                      <a:pt x="27631" y="10980"/>
                    </a:lnTo>
                    <a:lnTo>
                      <a:pt x="27212" y="10200"/>
                    </a:lnTo>
                    <a:lnTo>
                      <a:pt x="26794" y="9439"/>
                    </a:lnTo>
                    <a:lnTo>
                      <a:pt x="26356" y="8716"/>
                    </a:lnTo>
                    <a:lnTo>
                      <a:pt x="25899" y="8031"/>
                    </a:lnTo>
                    <a:lnTo>
                      <a:pt x="25443" y="7384"/>
                    </a:lnTo>
                    <a:lnTo>
                      <a:pt x="24986" y="6813"/>
                    </a:lnTo>
                    <a:lnTo>
                      <a:pt x="24529" y="6280"/>
                    </a:lnTo>
                    <a:lnTo>
                      <a:pt x="24301" y="6052"/>
                    </a:lnTo>
                    <a:lnTo>
                      <a:pt x="24053" y="5823"/>
                    </a:lnTo>
                    <a:lnTo>
                      <a:pt x="23825" y="5614"/>
                    </a:lnTo>
                    <a:lnTo>
                      <a:pt x="23578" y="5443"/>
                    </a:lnTo>
                    <a:lnTo>
                      <a:pt x="23349" y="5271"/>
                    </a:lnTo>
                    <a:lnTo>
                      <a:pt x="23102" y="5119"/>
                    </a:lnTo>
                    <a:lnTo>
                      <a:pt x="22455" y="4777"/>
                    </a:lnTo>
                    <a:lnTo>
                      <a:pt x="21732" y="4434"/>
                    </a:lnTo>
                    <a:lnTo>
                      <a:pt x="20990" y="4111"/>
                    </a:lnTo>
                    <a:lnTo>
                      <a:pt x="20191" y="3806"/>
                    </a:lnTo>
                    <a:lnTo>
                      <a:pt x="19353" y="3502"/>
                    </a:lnTo>
                    <a:lnTo>
                      <a:pt x="18497" y="3235"/>
                    </a:lnTo>
                    <a:lnTo>
                      <a:pt x="17603" y="2969"/>
                    </a:lnTo>
                    <a:lnTo>
                      <a:pt x="16670" y="2703"/>
                    </a:lnTo>
                    <a:lnTo>
                      <a:pt x="15738" y="2474"/>
                    </a:lnTo>
                    <a:lnTo>
                      <a:pt x="14786" y="2246"/>
                    </a:lnTo>
                    <a:lnTo>
                      <a:pt x="13835" y="2017"/>
                    </a:lnTo>
                    <a:lnTo>
                      <a:pt x="12864" y="1827"/>
                    </a:lnTo>
                    <a:lnTo>
                      <a:pt x="10942" y="1447"/>
                    </a:lnTo>
                    <a:lnTo>
                      <a:pt x="9058" y="1123"/>
                    </a:lnTo>
                    <a:lnTo>
                      <a:pt x="7251" y="838"/>
                    </a:lnTo>
                    <a:lnTo>
                      <a:pt x="5557" y="609"/>
                    </a:lnTo>
                    <a:lnTo>
                      <a:pt x="4016" y="419"/>
                    </a:lnTo>
                    <a:lnTo>
                      <a:pt x="2684" y="267"/>
                    </a:lnTo>
                    <a:lnTo>
                      <a:pt x="724" y="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28"/>
              <p:cNvSpPr/>
              <p:nvPr/>
            </p:nvSpPr>
            <p:spPr>
              <a:xfrm>
                <a:off x="-1501075" y="255925"/>
                <a:ext cx="50925" cy="16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6585" extrusionOk="0">
                    <a:moveTo>
                      <a:pt x="152" y="0"/>
                    </a:moveTo>
                    <a:lnTo>
                      <a:pt x="0" y="457"/>
                    </a:lnTo>
                    <a:lnTo>
                      <a:pt x="1066" y="6584"/>
                    </a:lnTo>
                    <a:lnTo>
                      <a:pt x="1256" y="6451"/>
                    </a:lnTo>
                    <a:lnTo>
                      <a:pt x="1446" y="6299"/>
                    </a:lnTo>
                    <a:lnTo>
                      <a:pt x="1637" y="6108"/>
                    </a:lnTo>
                    <a:lnTo>
                      <a:pt x="1827" y="5880"/>
                    </a:lnTo>
                    <a:lnTo>
                      <a:pt x="1903" y="5766"/>
                    </a:lnTo>
                    <a:lnTo>
                      <a:pt x="1979" y="5652"/>
                    </a:lnTo>
                    <a:lnTo>
                      <a:pt x="2017" y="5538"/>
                    </a:lnTo>
                    <a:lnTo>
                      <a:pt x="2036" y="5423"/>
                    </a:lnTo>
                    <a:lnTo>
                      <a:pt x="2017" y="5309"/>
                    </a:lnTo>
                    <a:lnTo>
                      <a:pt x="1979" y="5195"/>
                    </a:lnTo>
                    <a:lnTo>
                      <a:pt x="1884" y="5043"/>
                    </a:lnTo>
                    <a:lnTo>
                      <a:pt x="1789" y="4795"/>
                    </a:lnTo>
                    <a:lnTo>
                      <a:pt x="1541" y="4129"/>
                    </a:lnTo>
                    <a:lnTo>
                      <a:pt x="1256" y="3292"/>
                    </a:lnTo>
                    <a:lnTo>
                      <a:pt x="932" y="2379"/>
                    </a:lnTo>
                    <a:lnTo>
                      <a:pt x="400" y="72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28"/>
              <p:cNvSpPr/>
              <p:nvPr/>
            </p:nvSpPr>
            <p:spPr>
              <a:xfrm>
                <a:off x="-1534875" y="-592325"/>
                <a:ext cx="61875" cy="5028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0115" extrusionOk="0">
                    <a:moveTo>
                      <a:pt x="1" y="1"/>
                    </a:moveTo>
                    <a:lnTo>
                      <a:pt x="1961" y="20115"/>
                    </a:lnTo>
                    <a:lnTo>
                      <a:pt x="2075" y="19982"/>
                    </a:lnTo>
                    <a:lnTo>
                      <a:pt x="2189" y="19810"/>
                    </a:lnTo>
                    <a:lnTo>
                      <a:pt x="2265" y="19639"/>
                    </a:lnTo>
                    <a:lnTo>
                      <a:pt x="2342" y="19449"/>
                    </a:lnTo>
                    <a:lnTo>
                      <a:pt x="2399" y="19259"/>
                    </a:lnTo>
                    <a:lnTo>
                      <a:pt x="2437" y="19068"/>
                    </a:lnTo>
                    <a:lnTo>
                      <a:pt x="2475" y="18688"/>
                    </a:lnTo>
                    <a:lnTo>
                      <a:pt x="2475" y="18345"/>
                    </a:lnTo>
                    <a:lnTo>
                      <a:pt x="2475" y="18060"/>
                    </a:lnTo>
                    <a:lnTo>
                      <a:pt x="2437" y="17793"/>
                    </a:lnTo>
                    <a:lnTo>
                      <a:pt x="2380" y="17717"/>
                    </a:lnTo>
                    <a:lnTo>
                      <a:pt x="2342" y="17622"/>
                    </a:lnTo>
                    <a:lnTo>
                      <a:pt x="2227" y="17394"/>
                    </a:lnTo>
                    <a:lnTo>
                      <a:pt x="2132" y="17070"/>
                    </a:lnTo>
                    <a:lnTo>
                      <a:pt x="2037" y="16671"/>
                    </a:lnTo>
                    <a:lnTo>
                      <a:pt x="1942" y="16214"/>
                    </a:lnTo>
                    <a:lnTo>
                      <a:pt x="1847" y="15700"/>
                    </a:lnTo>
                    <a:lnTo>
                      <a:pt x="1676" y="14501"/>
                    </a:lnTo>
                    <a:lnTo>
                      <a:pt x="1504" y="13112"/>
                    </a:lnTo>
                    <a:lnTo>
                      <a:pt x="1352" y="11628"/>
                    </a:lnTo>
                    <a:lnTo>
                      <a:pt x="1219" y="10048"/>
                    </a:lnTo>
                    <a:lnTo>
                      <a:pt x="1086" y="8431"/>
                    </a:lnTo>
                    <a:lnTo>
                      <a:pt x="857" y="5310"/>
                    </a:lnTo>
                    <a:lnTo>
                      <a:pt x="686" y="2608"/>
                    </a:lnTo>
                    <a:lnTo>
                      <a:pt x="553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28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extrusionOk="0">
                    <a:moveTo>
                      <a:pt x="2265" y="1"/>
                    </a:move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  <a:lnTo>
                      <a:pt x="2265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28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fill="none" extrusionOk="0">
                    <a:moveTo>
                      <a:pt x="0" y="18668"/>
                    </a:moveTo>
                    <a:lnTo>
                      <a:pt x="2265" y="1"/>
                    </a:lnTo>
                    <a:lnTo>
                      <a:pt x="1846" y="419"/>
                    </a:ln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28"/>
              <p:cNvSpPr/>
              <p:nvPr/>
            </p:nvSpPr>
            <p:spPr>
              <a:xfrm>
                <a:off x="-1450650" y="-1486200"/>
                <a:ext cx="195075" cy="893900"/>
              </a:xfrm>
              <a:custGeom>
                <a:avLst/>
                <a:gdLst/>
                <a:ahLst/>
                <a:cxnLst/>
                <a:rect l="l" t="t" r="r" b="b"/>
                <a:pathLst>
                  <a:path w="7803" h="35756" extrusionOk="0">
                    <a:moveTo>
                      <a:pt x="6089" y="0"/>
                    </a:moveTo>
                    <a:lnTo>
                      <a:pt x="5842" y="723"/>
                    </a:lnTo>
                    <a:lnTo>
                      <a:pt x="5176" y="2645"/>
                    </a:lnTo>
                    <a:lnTo>
                      <a:pt x="4225" y="5461"/>
                    </a:lnTo>
                    <a:lnTo>
                      <a:pt x="3692" y="7098"/>
                    </a:lnTo>
                    <a:lnTo>
                      <a:pt x="3140" y="8849"/>
                    </a:lnTo>
                    <a:lnTo>
                      <a:pt x="2588" y="10656"/>
                    </a:lnTo>
                    <a:lnTo>
                      <a:pt x="2036" y="12483"/>
                    </a:lnTo>
                    <a:lnTo>
                      <a:pt x="1522" y="14310"/>
                    </a:lnTo>
                    <a:lnTo>
                      <a:pt x="1066" y="16080"/>
                    </a:lnTo>
                    <a:lnTo>
                      <a:pt x="856" y="16917"/>
                    </a:lnTo>
                    <a:lnTo>
                      <a:pt x="666" y="17735"/>
                    </a:lnTo>
                    <a:lnTo>
                      <a:pt x="495" y="18534"/>
                    </a:lnTo>
                    <a:lnTo>
                      <a:pt x="343" y="19277"/>
                    </a:lnTo>
                    <a:lnTo>
                      <a:pt x="228" y="19981"/>
                    </a:lnTo>
                    <a:lnTo>
                      <a:pt x="133" y="20647"/>
                    </a:lnTo>
                    <a:lnTo>
                      <a:pt x="57" y="21237"/>
                    </a:lnTo>
                    <a:lnTo>
                      <a:pt x="19" y="21788"/>
                    </a:lnTo>
                    <a:lnTo>
                      <a:pt x="0" y="22854"/>
                    </a:lnTo>
                    <a:lnTo>
                      <a:pt x="38" y="23958"/>
                    </a:lnTo>
                    <a:lnTo>
                      <a:pt x="95" y="25119"/>
                    </a:lnTo>
                    <a:lnTo>
                      <a:pt x="171" y="26279"/>
                    </a:lnTo>
                    <a:lnTo>
                      <a:pt x="286" y="27459"/>
                    </a:lnTo>
                    <a:lnTo>
                      <a:pt x="419" y="28620"/>
                    </a:lnTo>
                    <a:lnTo>
                      <a:pt x="571" y="29743"/>
                    </a:lnTo>
                    <a:lnTo>
                      <a:pt x="704" y="30827"/>
                    </a:lnTo>
                    <a:lnTo>
                      <a:pt x="1009" y="32787"/>
                    </a:lnTo>
                    <a:lnTo>
                      <a:pt x="1294" y="34348"/>
                    </a:lnTo>
                    <a:lnTo>
                      <a:pt x="1484" y="35375"/>
                    </a:lnTo>
                    <a:lnTo>
                      <a:pt x="1561" y="35756"/>
                    </a:lnTo>
                    <a:lnTo>
                      <a:pt x="2341" y="34424"/>
                    </a:lnTo>
                    <a:lnTo>
                      <a:pt x="3159" y="32978"/>
                    </a:lnTo>
                    <a:lnTo>
                      <a:pt x="4148" y="31246"/>
                    </a:lnTo>
                    <a:lnTo>
                      <a:pt x="5176" y="29362"/>
                    </a:lnTo>
                    <a:lnTo>
                      <a:pt x="5671" y="28411"/>
                    </a:lnTo>
                    <a:lnTo>
                      <a:pt x="6147" y="27478"/>
                    </a:lnTo>
                    <a:lnTo>
                      <a:pt x="6584" y="26603"/>
                    </a:lnTo>
                    <a:lnTo>
                      <a:pt x="6965" y="25766"/>
                    </a:lnTo>
                    <a:lnTo>
                      <a:pt x="7288" y="25042"/>
                    </a:lnTo>
                    <a:lnTo>
                      <a:pt x="7536" y="24395"/>
                    </a:lnTo>
                    <a:lnTo>
                      <a:pt x="7593" y="24243"/>
                    </a:lnTo>
                    <a:lnTo>
                      <a:pt x="7631" y="24053"/>
                    </a:lnTo>
                    <a:lnTo>
                      <a:pt x="7688" y="23615"/>
                    </a:lnTo>
                    <a:lnTo>
                      <a:pt x="7745" y="23082"/>
                    </a:lnTo>
                    <a:lnTo>
                      <a:pt x="7783" y="22455"/>
                    </a:lnTo>
                    <a:lnTo>
                      <a:pt x="7802" y="21750"/>
                    </a:lnTo>
                    <a:lnTo>
                      <a:pt x="7802" y="20989"/>
                    </a:lnTo>
                    <a:lnTo>
                      <a:pt x="7783" y="20171"/>
                    </a:lnTo>
                    <a:lnTo>
                      <a:pt x="7764" y="19277"/>
                    </a:lnTo>
                    <a:lnTo>
                      <a:pt x="7669" y="17355"/>
                    </a:lnTo>
                    <a:lnTo>
                      <a:pt x="7555" y="15319"/>
                    </a:lnTo>
                    <a:lnTo>
                      <a:pt x="7402" y="13187"/>
                    </a:lnTo>
                    <a:lnTo>
                      <a:pt x="7212" y="11037"/>
                    </a:lnTo>
                    <a:lnTo>
                      <a:pt x="7022" y="8925"/>
                    </a:lnTo>
                    <a:lnTo>
                      <a:pt x="6832" y="6908"/>
                    </a:lnTo>
                    <a:lnTo>
                      <a:pt x="6470" y="3387"/>
                    </a:lnTo>
                    <a:lnTo>
                      <a:pt x="6204" y="932"/>
                    </a:lnTo>
                    <a:lnTo>
                      <a:pt x="6089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28"/>
              <p:cNvSpPr/>
              <p:nvPr/>
            </p:nvSpPr>
            <p:spPr>
              <a:xfrm>
                <a:off x="-1411650" y="-1471475"/>
                <a:ext cx="115150" cy="879175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35167" extrusionOk="0">
                    <a:moveTo>
                      <a:pt x="4606" y="1"/>
                    </a:moveTo>
                    <a:lnTo>
                      <a:pt x="4054" y="3540"/>
                    </a:lnTo>
                    <a:lnTo>
                      <a:pt x="3464" y="7441"/>
                    </a:lnTo>
                    <a:lnTo>
                      <a:pt x="2760" y="12351"/>
                    </a:lnTo>
                    <a:lnTo>
                      <a:pt x="1999" y="17907"/>
                    </a:lnTo>
                    <a:lnTo>
                      <a:pt x="1618" y="20819"/>
                    </a:lnTo>
                    <a:lnTo>
                      <a:pt x="1237" y="23768"/>
                    </a:lnTo>
                    <a:lnTo>
                      <a:pt x="876" y="26737"/>
                    </a:lnTo>
                    <a:lnTo>
                      <a:pt x="552" y="29648"/>
                    </a:lnTo>
                    <a:lnTo>
                      <a:pt x="248" y="32465"/>
                    </a:lnTo>
                    <a:lnTo>
                      <a:pt x="1" y="35167"/>
                    </a:lnTo>
                    <a:lnTo>
                      <a:pt x="46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28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267"/>
                    </a:lnTo>
                    <a:lnTo>
                      <a:pt x="17621" y="572"/>
                    </a:lnTo>
                    <a:lnTo>
                      <a:pt x="16841" y="1009"/>
                    </a:lnTo>
                    <a:lnTo>
                      <a:pt x="15890" y="1561"/>
                    </a:lnTo>
                    <a:lnTo>
                      <a:pt x="14824" y="2208"/>
                    </a:lnTo>
                    <a:lnTo>
                      <a:pt x="13625" y="2969"/>
                    </a:lnTo>
                    <a:lnTo>
                      <a:pt x="12350" y="3826"/>
                    </a:lnTo>
                    <a:lnTo>
                      <a:pt x="11684" y="4282"/>
                    </a:lnTo>
                    <a:lnTo>
                      <a:pt x="10999" y="4777"/>
                    </a:lnTo>
                    <a:lnTo>
                      <a:pt x="10314" y="5291"/>
                    </a:lnTo>
                    <a:lnTo>
                      <a:pt x="9629" y="5824"/>
                    </a:lnTo>
                    <a:lnTo>
                      <a:pt x="8944" y="6395"/>
                    </a:lnTo>
                    <a:lnTo>
                      <a:pt x="8240" y="6966"/>
                    </a:lnTo>
                    <a:lnTo>
                      <a:pt x="7555" y="7574"/>
                    </a:lnTo>
                    <a:lnTo>
                      <a:pt x="6889" y="8183"/>
                    </a:lnTo>
                    <a:lnTo>
                      <a:pt x="6223" y="8830"/>
                    </a:lnTo>
                    <a:lnTo>
                      <a:pt x="5576" y="9477"/>
                    </a:lnTo>
                    <a:lnTo>
                      <a:pt x="4929" y="10162"/>
                    </a:lnTo>
                    <a:lnTo>
                      <a:pt x="4320" y="10867"/>
                    </a:lnTo>
                    <a:lnTo>
                      <a:pt x="3730" y="11571"/>
                    </a:lnTo>
                    <a:lnTo>
                      <a:pt x="3178" y="12294"/>
                    </a:lnTo>
                    <a:lnTo>
                      <a:pt x="2645" y="13055"/>
                    </a:lnTo>
                    <a:lnTo>
                      <a:pt x="2151" y="13816"/>
                    </a:lnTo>
                    <a:lnTo>
                      <a:pt x="1941" y="14197"/>
                    </a:lnTo>
                    <a:lnTo>
                      <a:pt x="1732" y="14634"/>
                    </a:lnTo>
                    <a:lnTo>
                      <a:pt x="1561" y="15129"/>
                    </a:lnTo>
                    <a:lnTo>
                      <a:pt x="1389" y="15662"/>
                    </a:lnTo>
                    <a:lnTo>
                      <a:pt x="1237" y="16252"/>
                    </a:lnTo>
                    <a:lnTo>
                      <a:pt x="1085" y="16880"/>
                    </a:lnTo>
                    <a:lnTo>
                      <a:pt x="952" y="17546"/>
                    </a:lnTo>
                    <a:lnTo>
                      <a:pt x="837" y="18231"/>
                    </a:lnTo>
                    <a:lnTo>
                      <a:pt x="723" y="18954"/>
                    </a:lnTo>
                    <a:lnTo>
                      <a:pt x="628" y="19696"/>
                    </a:lnTo>
                    <a:lnTo>
                      <a:pt x="457" y="21218"/>
                    </a:lnTo>
                    <a:lnTo>
                      <a:pt x="324" y="22760"/>
                    </a:lnTo>
                    <a:lnTo>
                      <a:pt x="210" y="24320"/>
                    </a:lnTo>
                    <a:lnTo>
                      <a:pt x="133" y="25824"/>
                    </a:lnTo>
                    <a:lnTo>
                      <a:pt x="76" y="27251"/>
                    </a:lnTo>
                    <a:lnTo>
                      <a:pt x="38" y="28545"/>
                    </a:lnTo>
                    <a:lnTo>
                      <a:pt x="19" y="29705"/>
                    </a:lnTo>
                    <a:lnTo>
                      <a:pt x="0" y="31399"/>
                    </a:lnTo>
                    <a:lnTo>
                      <a:pt x="0" y="32027"/>
                    </a:lnTo>
                    <a:lnTo>
                      <a:pt x="780" y="30942"/>
                    </a:lnTo>
                    <a:lnTo>
                      <a:pt x="1618" y="29725"/>
                    </a:lnTo>
                    <a:lnTo>
                      <a:pt x="2683" y="28202"/>
                    </a:lnTo>
                    <a:lnTo>
                      <a:pt x="3863" y="26451"/>
                    </a:lnTo>
                    <a:lnTo>
                      <a:pt x="5100" y="24587"/>
                    </a:lnTo>
                    <a:lnTo>
                      <a:pt x="6337" y="22665"/>
                    </a:lnTo>
                    <a:lnTo>
                      <a:pt x="6908" y="21732"/>
                    </a:lnTo>
                    <a:lnTo>
                      <a:pt x="7460" y="20819"/>
                    </a:lnTo>
                    <a:lnTo>
                      <a:pt x="8050" y="19791"/>
                    </a:lnTo>
                    <a:lnTo>
                      <a:pt x="8754" y="18554"/>
                    </a:lnTo>
                    <a:lnTo>
                      <a:pt x="10409" y="15548"/>
                    </a:lnTo>
                    <a:lnTo>
                      <a:pt x="12274" y="12142"/>
                    </a:lnTo>
                    <a:lnTo>
                      <a:pt x="14158" y="8621"/>
                    </a:lnTo>
                    <a:lnTo>
                      <a:pt x="17355" y="2589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28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743"/>
                    </a:lnTo>
                    <a:lnTo>
                      <a:pt x="17678" y="1561"/>
                    </a:lnTo>
                    <a:lnTo>
                      <a:pt x="16460" y="3464"/>
                    </a:lnTo>
                    <a:lnTo>
                      <a:pt x="15109" y="5653"/>
                    </a:lnTo>
                    <a:lnTo>
                      <a:pt x="13663" y="8069"/>
                    </a:lnTo>
                    <a:lnTo>
                      <a:pt x="12141" y="10638"/>
                    </a:lnTo>
                    <a:lnTo>
                      <a:pt x="10580" y="13321"/>
                    </a:lnTo>
                    <a:lnTo>
                      <a:pt x="9001" y="16023"/>
                    </a:lnTo>
                    <a:lnTo>
                      <a:pt x="7460" y="18726"/>
                    </a:lnTo>
                    <a:lnTo>
                      <a:pt x="4586" y="23806"/>
                    </a:lnTo>
                    <a:lnTo>
                      <a:pt x="2227" y="28031"/>
                    </a:lnTo>
                    <a:lnTo>
                      <a:pt x="0" y="32027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28"/>
              <p:cNvSpPr/>
              <p:nvPr/>
            </p:nvSpPr>
            <p:spPr>
              <a:xfrm>
                <a:off x="-1481575" y="-653200"/>
                <a:ext cx="43775" cy="1089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4358" extrusionOk="0">
                    <a:moveTo>
                      <a:pt x="1751" y="0"/>
                    </a:moveTo>
                    <a:lnTo>
                      <a:pt x="1504" y="305"/>
                    </a:lnTo>
                    <a:lnTo>
                      <a:pt x="1275" y="647"/>
                    </a:lnTo>
                    <a:lnTo>
                      <a:pt x="1066" y="990"/>
                    </a:lnTo>
                    <a:lnTo>
                      <a:pt x="876" y="1351"/>
                    </a:lnTo>
                    <a:lnTo>
                      <a:pt x="723" y="1713"/>
                    </a:lnTo>
                    <a:lnTo>
                      <a:pt x="571" y="2074"/>
                    </a:lnTo>
                    <a:lnTo>
                      <a:pt x="457" y="2436"/>
                    </a:lnTo>
                    <a:lnTo>
                      <a:pt x="343" y="2778"/>
                    </a:lnTo>
                    <a:lnTo>
                      <a:pt x="191" y="3387"/>
                    </a:lnTo>
                    <a:lnTo>
                      <a:pt x="76" y="3901"/>
                    </a:lnTo>
                    <a:lnTo>
                      <a:pt x="0" y="4358"/>
                    </a:lnTo>
                    <a:lnTo>
                      <a:pt x="0" y="4358"/>
                    </a:lnTo>
                    <a:lnTo>
                      <a:pt x="133" y="4320"/>
                    </a:lnTo>
                    <a:lnTo>
                      <a:pt x="267" y="4263"/>
                    </a:lnTo>
                    <a:lnTo>
                      <a:pt x="400" y="4206"/>
                    </a:lnTo>
                    <a:lnTo>
                      <a:pt x="514" y="4111"/>
                    </a:lnTo>
                    <a:lnTo>
                      <a:pt x="609" y="3996"/>
                    </a:lnTo>
                    <a:lnTo>
                      <a:pt x="723" y="3882"/>
                    </a:lnTo>
                    <a:lnTo>
                      <a:pt x="818" y="3749"/>
                    </a:lnTo>
                    <a:lnTo>
                      <a:pt x="895" y="3597"/>
                    </a:lnTo>
                    <a:lnTo>
                      <a:pt x="1066" y="3254"/>
                    </a:lnTo>
                    <a:lnTo>
                      <a:pt x="1218" y="2893"/>
                    </a:lnTo>
                    <a:lnTo>
                      <a:pt x="1332" y="2512"/>
                    </a:lnTo>
                    <a:lnTo>
                      <a:pt x="1427" y="2112"/>
                    </a:lnTo>
                    <a:lnTo>
                      <a:pt x="1523" y="1713"/>
                    </a:lnTo>
                    <a:lnTo>
                      <a:pt x="1599" y="1332"/>
                    </a:lnTo>
                    <a:lnTo>
                      <a:pt x="1694" y="647"/>
                    </a:lnTo>
                    <a:lnTo>
                      <a:pt x="1751" y="171"/>
                    </a:lnTo>
                    <a:lnTo>
                      <a:pt x="1751" y="0"/>
                    </a:lnTo>
                    <a:close/>
                  </a:path>
                </a:pathLst>
              </a:custGeom>
              <a:solidFill>
                <a:srgbClr val="6D4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28"/>
              <p:cNvSpPr/>
              <p:nvPr/>
            </p:nvSpPr>
            <p:spPr>
              <a:xfrm>
                <a:off x="-1478250" y="-332575"/>
                <a:ext cx="1817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14806" extrusionOk="0">
                    <a:moveTo>
                      <a:pt x="7270" y="1"/>
                    </a:moveTo>
                    <a:lnTo>
                      <a:pt x="4815" y="1542"/>
                    </a:lnTo>
                    <a:lnTo>
                      <a:pt x="685" y="1542"/>
                    </a:lnTo>
                    <a:lnTo>
                      <a:pt x="628" y="1942"/>
                    </a:lnTo>
                    <a:lnTo>
                      <a:pt x="457" y="3027"/>
                    </a:lnTo>
                    <a:lnTo>
                      <a:pt x="362" y="3769"/>
                    </a:lnTo>
                    <a:lnTo>
                      <a:pt x="248" y="4625"/>
                    </a:lnTo>
                    <a:lnTo>
                      <a:pt x="153" y="5557"/>
                    </a:lnTo>
                    <a:lnTo>
                      <a:pt x="77" y="6585"/>
                    </a:lnTo>
                    <a:lnTo>
                      <a:pt x="19" y="7632"/>
                    </a:lnTo>
                    <a:lnTo>
                      <a:pt x="0" y="8735"/>
                    </a:lnTo>
                    <a:lnTo>
                      <a:pt x="19" y="9839"/>
                    </a:lnTo>
                    <a:lnTo>
                      <a:pt x="58" y="10391"/>
                    </a:lnTo>
                    <a:lnTo>
                      <a:pt x="96" y="10943"/>
                    </a:lnTo>
                    <a:lnTo>
                      <a:pt x="134" y="11476"/>
                    </a:lnTo>
                    <a:lnTo>
                      <a:pt x="210" y="11989"/>
                    </a:lnTo>
                    <a:lnTo>
                      <a:pt x="286" y="12503"/>
                    </a:lnTo>
                    <a:lnTo>
                      <a:pt x="400" y="13017"/>
                    </a:lnTo>
                    <a:lnTo>
                      <a:pt x="514" y="13493"/>
                    </a:lnTo>
                    <a:lnTo>
                      <a:pt x="647" y="13949"/>
                    </a:lnTo>
                    <a:lnTo>
                      <a:pt x="800" y="14387"/>
                    </a:lnTo>
                    <a:lnTo>
                      <a:pt x="990" y="14806"/>
                    </a:lnTo>
                    <a:lnTo>
                      <a:pt x="1637" y="13055"/>
                    </a:lnTo>
                    <a:lnTo>
                      <a:pt x="2341" y="11171"/>
                    </a:lnTo>
                    <a:lnTo>
                      <a:pt x="3235" y="8888"/>
                    </a:lnTo>
                    <a:lnTo>
                      <a:pt x="3711" y="7670"/>
                    </a:lnTo>
                    <a:lnTo>
                      <a:pt x="4225" y="6433"/>
                    </a:lnTo>
                    <a:lnTo>
                      <a:pt x="4758" y="5196"/>
                    </a:lnTo>
                    <a:lnTo>
                      <a:pt x="5272" y="3978"/>
                    </a:lnTo>
                    <a:lnTo>
                      <a:pt x="5804" y="2836"/>
                    </a:lnTo>
                    <a:lnTo>
                      <a:pt x="6318" y="1771"/>
                    </a:lnTo>
                    <a:lnTo>
                      <a:pt x="6813" y="819"/>
                    </a:lnTo>
                    <a:lnTo>
                      <a:pt x="7041" y="381"/>
                    </a:lnTo>
                    <a:lnTo>
                      <a:pt x="7270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28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extrusionOk="0">
                    <a:moveTo>
                      <a:pt x="0" y="0"/>
                    </a:move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5C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28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28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28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28"/>
              <p:cNvSpPr/>
              <p:nvPr/>
            </p:nvSpPr>
            <p:spPr>
              <a:xfrm>
                <a:off x="-1461125" y="-332575"/>
                <a:ext cx="337800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13512" h="8317" extrusionOk="0">
                    <a:moveTo>
                      <a:pt x="6585" y="1"/>
                    </a:moveTo>
                    <a:lnTo>
                      <a:pt x="4130" y="1542"/>
                    </a:lnTo>
                    <a:lnTo>
                      <a:pt x="0" y="1542"/>
                    </a:lnTo>
                    <a:lnTo>
                      <a:pt x="628" y="1752"/>
                    </a:lnTo>
                    <a:lnTo>
                      <a:pt x="1237" y="1961"/>
                    </a:lnTo>
                    <a:lnTo>
                      <a:pt x="1865" y="2170"/>
                    </a:lnTo>
                    <a:lnTo>
                      <a:pt x="2474" y="2418"/>
                    </a:lnTo>
                    <a:lnTo>
                      <a:pt x="3692" y="2912"/>
                    </a:lnTo>
                    <a:lnTo>
                      <a:pt x="4891" y="3445"/>
                    </a:lnTo>
                    <a:lnTo>
                      <a:pt x="6052" y="4016"/>
                    </a:lnTo>
                    <a:lnTo>
                      <a:pt x="7155" y="4568"/>
                    </a:lnTo>
                    <a:lnTo>
                      <a:pt x="8221" y="5139"/>
                    </a:lnTo>
                    <a:lnTo>
                      <a:pt x="9230" y="5691"/>
                    </a:lnTo>
                    <a:lnTo>
                      <a:pt x="10143" y="6204"/>
                    </a:lnTo>
                    <a:lnTo>
                      <a:pt x="10980" y="6699"/>
                    </a:lnTo>
                    <a:lnTo>
                      <a:pt x="12331" y="7536"/>
                    </a:lnTo>
                    <a:lnTo>
                      <a:pt x="13207" y="8107"/>
                    </a:lnTo>
                    <a:lnTo>
                      <a:pt x="13511" y="8317"/>
                    </a:lnTo>
                    <a:lnTo>
                      <a:pt x="13302" y="7765"/>
                    </a:lnTo>
                    <a:lnTo>
                      <a:pt x="13093" y="7251"/>
                    </a:lnTo>
                    <a:lnTo>
                      <a:pt x="12864" y="6737"/>
                    </a:lnTo>
                    <a:lnTo>
                      <a:pt x="12617" y="6243"/>
                    </a:lnTo>
                    <a:lnTo>
                      <a:pt x="12350" y="5786"/>
                    </a:lnTo>
                    <a:lnTo>
                      <a:pt x="12103" y="5348"/>
                    </a:lnTo>
                    <a:lnTo>
                      <a:pt x="11818" y="4910"/>
                    </a:lnTo>
                    <a:lnTo>
                      <a:pt x="11551" y="4511"/>
                    </a:lnTo>
                    <a:lnTo>
                      <a:pt x="11266" y="4111"/>
                    </a:lnTo>
                    <a:lnTo>
                      <a:pt x="10980" y="3750"/>
                    </a:lnTo>
                    <a:lnTo>
                      <a:pt x="10695" y="3407"/>
                    </a:lnTo>
                    <a:lnTo>
                      <a:pt x="10409" y="3065"/>
                    </a:lnTo>
                    <a:lnTo>
                      <a:pt x="9820" y="2456"/>
                    </a:lnTo>
                    <a:lnTo>
                      <a:pt x="9268" y="1923"/>
                    </a:lnTo>
                    <a:lnTo>
                      <a:pt x="8735" y="1466"/>
                    </a:lnTo>
                    <a:lnTo>
                      <a:pt x="8221" y="1067"/>
                    </a:lnTo>
                    <a:lnTo>
                      <a:pt x="7764" y="724"/>
                    </a:lnTo>
                    <a:lnTo>
                      <a:pt x="7365" y="458"/>
                    </a:lnTo>
                    <a:lnTo>
                      <a:pt x="7041" y="248"/>
                    </a:lnTo>
                    <a:lnTo>
                      <a:pt x="6794" y="115"/>
                    </a:lnTo>
                    <a:lnTo>
                      <a:pt x="6585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28"/>
              <p:cNvSpPr/>
              <p:nvPr/>
            </p:nvSpPr>
            <p:spPr>
              <a:xfrm>
                <a:off x="-1357900" y="-332575"/>
                <a:ext cx="234575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8317" extrusionOk="0">
                    <a:moveTo>
                      <a:pt x="2456" y="1"/>
                    </a:moveTo>
                    <a:lnTo>
                      <a:pt x="1" y="1542"/>
                    </a:lnTo>
                    <a:lnTo>
                      <a:pt x="286" y="1618"/>
                    </a:lnTo>
                    <a:lnTo>
                      <a:pt x="629" y="1714"/>
                    </a:lnTo>
                    <a:lnTo>
                      <a:pt x="1066" y="1847"/>
                    </a:lnTo>
                    <a:lnTo>
                      <a:pt x="1599" y="2018"/>
                    </a:lnTo>
                    <a:lnTo>
                      <a:pt x="2208" y="2246"/>
                    </a:lnTo>
                    <a:lnTo>
                      <a:pt x="2874" y="2551"/>
                    </a:lnTo>
                    <a:lnTo>
                      <a:pt x="3597" y="2893"/>
                    </a:lnTo>
                    <a:lnTo>
                      <a:pt x="3978" y="3084"/>
                    </a:lnTo>
                    <a:lnTo>
                      <a:pt x="4358" y="3312"/>
                    </a:lnTo>
                    <a:lnTo>
                      <a:pt x="4758" y="3540"/>
                    </a:lnTo>
                    <a:lnTo>
                      <a:pt x="5139" y="3788"/>
                    </a:lnTo>
                    <a:lnTo>
                      <a:pt x="5538" y="4054"/>
                    </a:lnTo>
                    <a:lnTo>
                      <a:pt x="5919" y="4340"/>
                    </a:lnTo>
                    <a:lnTo>
                      <a:pt x="6318" y="4644"/>
                    </a:lnTo>
                    <a:lnTo>
                      <a:pt x="6699" y="4968"/>
                    </a:lnTo>
                    <a:lnTo>
                      <a:pt x="7080" y="5310"/>
                    </a:lnTo>
                    <a:lnTo>
                      <a:pt x="7441" y="5672"/>
                    </a:lnTo>
                    <a:lnTo>
                      <a:pt x="7803" y="6052"/>
                    </a:lnTo>
                    <a:lnTo>
                      <a:pt x="8145" y="6471"/>
                    </a:lnTo>
                    <a:lnTo>
                      <a:pt x="8488" y="6889"/>
                    </a:lnTo>
                    <a:lnTo>
                      <a:pt x="8792" y="7346"/>
                    </a:lnTo>
                    <a:lnTo>
                      <a:pt x="9097" y="7822"/>
                    </a:lnTo>
                    <a:lnTo>
                      <a:pt x="9382" y="8317"/>
                    </a:lnTo>
                    <a:lnTo>
                      <a:pt x="9325" y="8088"/>
                    </a:lnTo>
                    <a:lnTo>
                      <a:pt x="9230" y="7822"/>
                    </a:lnTo>
                    <a:lnTo>
                      <a:pt x="9097" y="7460"/>
                    </a:lnTo>
                    <a:lnTo>
                      <a:pt x="8925" y="7023"/>
                    </a:lnTo>
                    <a:lnTo>
                      <a:pt x="8697" y="6528"/>
                    </a:lnTo>
                    <a:lnTo>
                      <a:pt x="8412" y="5957"/>
                    </a:lnTo>
                    <a:lnTo>
                      <a:pt x="8050" y="5348"/>
                    </a:lnTo>
                    <a:lnTo>
                      <a:pt x="7632" y="4701"/>
                    </a:lnTo>
                    <a:lnTo>
                      <a:pt x="7403" y="4378"/>
                    </a:lnTo>
                    <a:lnTo>
                      <a:pt x="7156" y="4035"/>
                    </a:lnTo>
                    <a:lnTo>
                      <a:pt x="6870" y="3693"/>
                    </a:lnTo>
                    <a:lnTo>
                      <a:pt x="6585" y="3331"/>
                    </a:lnTo>
                    <a:lnTo>
                      <a:pt x="6280" y="2989"/>
                    </a:lnTo>
                    <a:lnTo>
                      <a:pt x="5938" y="2646"/>
                    </a:lnTo>
                    <a:lnTo>
                      <a:pt x="5576" y="2284"/>
                    </a:lnTo>
                    <a:lnTo>
                      <a:pt x="5215" y="1942"/>
                    </a:lnTo>
                    <a:lnTo>
                      <a:pt x="4815" y="1599"/>
                    </a:lnTo>
                    <a:lnTo>
                      <a:pt x="4397" y="1276"/>
                    </a:lnTo>
                    <a:lnTo>
                      <a:pt x="3940" y="933"/>
                    </a:lnTo>
                    <a:lnTo>
                      <a:pt x="3464" y="610"/>
                    </a:lnTo>
                    <a:lnTo>
                      <a:pt x="2969" y="305"/>
                    </a:lnTo>
                    <a:lnTo>
                      <a:pt x="2456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28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152" y="438"/>
                    </a:lnTo>
                    <a:lnTo>
                      <a:pt x="571" y="1618"/>
                    </a:lnTo>
                    <a:lnTo>
                      <a:pt x="875" y="2436"/>
                    </a:lnTo>
                    <a:lnTo>
                      <a:pt x="1218" y="3369"/>
                    </a:lnTo>
                    <a:lnTo>
                      <a:pt x="1637" y="4396"/>
                    </a:lnTo>
                    <a:lnTo>
                      <a:pt x="2074" y="5481"/>
                    </a:lnTo>
                    <a:lnTo>
                      <a:pt x="2569" y="6604"/>
                    </a:lnTo>
                    <a:lnTo>
                      <a:pt x="3102" y="7765"/>
                    </a:lnTo>
                    <a:lnTo>
                      <a:pt x="3654" y="8925"/>
                    </a:lnTo>
                    <a:lnTo>
                      <a:pt x="4263" y="10067"/>
                    </a:lnTo>
                    <a:lnTo>
                      <a:pt x="4567" y="10600"/>
                    </a:lnTo>
                    <a:lnTo>
                      <a:pt x="4872" y="11133"/>
                    </a:lnTo>
                    <a:lnTo>
                      <a:pt x="5195" y="11647"/>
                    </a:lnTo>
                    <a:lnTo>
                      <a:pt x="5499" y="12141"/>
                    </a:lnTo>
                    <a:lnTo>
                      <a:pt x="5823" y="12617"/>
                    </a:lnTo>
                    <a:lnTo>
                      <a:pt x="6166" y="13055"/>
                    </a:lnTo>
                    <a:lnTo>
                      <a:pt x="6489" y="13473"/>
                    </a:lnTo>
                    <a:lnTo>
                      <a:pt x="6832" y="13854"/>
                    </a:lnTo>
                    <a:lnTo>
                      <a:pt x="7498" y="14558"/>
                    </a:lnTo>
                    <a:lnTo>
                      <a:pt x="8164" y="15205"/>
                    </a:lnTo>
                    <a:lnTo>
                      <a:pt x="8811" y="15814"/>
                    </a:lnTo>
                    <a:lnTo>
                      <a:pt x="9439" y="16347"/>
                    </a:lnTo>
                    <a:lnTo>
                      <a:pt x="10066" y="16861"/>
                    </a:lnTo>
                    <a:lnTo>
                      <a:pt x="10656" y="17298"/>
                    </a:lnTo>
                    <a:lnTo>
                      <a:pt x="11208" y="17717"/>
                    </a:lnTo>
                    <a:lnTo>
                      <a:pt x="11722" y="18078"/>
                    </a:lnTo>
                    <a:lnTo>
                      <a:pt x="12217" y="18383"/>
                    </a:lnTo>
                    <a:lnTo>
                      <a:pt x="12635" y="18649"/>
                    </a:lnTo>
                    <a:lnTo>
                      <a:pt x="13340" y="19068"/>
                    </a:lnTo>
                    <a:lnTo>
                      <a:pt x="13796" y="19296"/>
                    </a:lnTo>
                    <a:lnTo>
                      <a:pt x="13948" y="19372"/>
                    </a:lnTo>
                    <a:lnTo>
                      <a:pt x="13435" y="17831"/>
                    </a:lnTo>
                    <a:lnTo>
                      <a:pt x="12845" y="16195"/>
                    </a:lnTo>
                    <a:lnTo>
                      <a:pt x="12141" y="14254"/>
                    </a:lnTo>
                    <a:lnTo>
                      <a:pt x="11741" y="13226"/>
                    </a:lnTo>
                    <a:lnTo>
                      <a:pt x="11322" y="12179"/>
                    </a:lnTo>
                    <a:lnTo>
                      <a:pt x="10904" y="11171"/>
                    </a:lnTo>
                    <a:lnTo>
                      <a:pt x="10466" y="10219"/>
                    </a:lnTo>
                    <a:lnTo>
                      <a:pt x="10028" y="9306"/>
                    </a:lnTo>
                    <a:lnTo>
                      <a:pt x="9610" y="8507"/>
                    </a:lnTo>
                    <a:lnTo>
                      <a:pt x="9400" y="8164"/>
                    </a:lnTo>
                    <a:lnTo>
                      <a:pt x="9210" y="7822"/>
                    </a:lnTo>
                    <a:lnTo>
                      <a:pt x="9020" y="7536"/>
                    </a:lnTo>
                    <a:lnTo>
                      <a:pt x="8830" y="7289"/>
                    </a:lnTo>
                    <a:lnTo>
                      <a:pt x="8392" y="6813"/>
                    </a:lnTo>
                    <a:lnTo>
                      <a:pt x="7878" y="6280"/>
                    </a:lnTo>
                    <a:lnTo>
                      <a:pt x="7269" y="5709"/>
                    </a:lnTo>
                    <a:lnTo>
                      <a:pt x="6603" y="5120"/>
                    </a:lnTo>
                    <a:lnTo>
                      <a:pt x="5899" y="4530"/>
                    </a:lnTo>
                    <a:lnTo>
                      <a:pt x="5157" y="3921"/>
                    </a:lnTo>
                    <a:lnTo>
                      <a:pt x="3673" y="2741"/>
                    </a:lnTo>
                    <a:lnTo>
                      <a:pt x="2265" y="1675"/>
                    </a:lnTo>
                    <a:lnTo>
                      <a:pt x="1104" y="800"/>
                    </a:lnTo>
                    <a:lnTo>
                      <a:pt x="0" y="1"/>
                    </a:lnTo>
                    <a:close/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948" y="19372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28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796" y="19296"/>
                    </a:lnTo>
                    <a:lnTo>
                      <a:pt x="13340" y="19068"/>
                    </a:lnTo>
                    <a:lnTo>
                      <a:pt x="12635" y="18649"/>
                    </a:lnTo>
                    <a:lnTo>
                      <a:pt x="12217" y="18383"/>
                    </a:lnTo>
                    <a:lnTo>
                      <a:pt x="11722" y="18078"/>
                    </a:lnTo>
                    <a:lnTo>
                      <a:pt x="11208" y="17717"/>
                    </a:lnTo>
                    <a:lnTo>
                      <a:pt x="10656" y="17298"/>
                    </a:lnTo>
                    <a:lnTo>
                      <a:pt x="10066" y="16861"/>
                    </a:lnTo>
                    <a:lnTo>
                      <a:pt x="9439" y="16347"/>
                    </a:lnTo>
                    <a:lnTo>
                      <a:pt x="8811" y="15814"/>
                    </a:lnTo>
                    <a:lnTo>
                      <a:pt x="8164" y="15205"/>
                    </a:lnTo>
                    <a:lnTo>
                      <a:pt x="7498" y="14558"/>
                    </a:lnTo>
                    <a:lnTo>
                      <a:pt x="6832" y="13854"/>
                    </a:lnTo>
                    <a:lnTo>
                      <a:pt x="6832" y="13854"/>
                    </a:lnTo>
                    <a:lnTo>
                      <a:pt x="6489" y="13473"/>
                    </a:lnTo>
                    <a:lnTo>
                      <a:pt x="6166" y="13055"/>
                    </a:lnTo>
                    <a:lnTo>
                      <a:pt x="5823" y="12617"/>
                    </a:lnTo>
                    <a:lnTo>
                      <a:pt x="5499" y="12141"/>
                    </a:lnTo>
                    <a:lnTo>
                      <a:pt x="5195" y="11647"/>
                    </a:lnTo>
                    <a:lnTo>
                      <a:pt x="4872" y="11133"/>
                    </a:lnTo>
                    <a:lnTo>
                      <a:pt x="4567" y="10600"/>
                    </a:lnTo>
                    <a:lnTo>
                      <a:pt x="4263" y="10067"/>
                    </a:lnTo>
                    <a:lnTo>
                      <a:pt x="3654" y="8925"/>
                    </a:lnTo>
                    <a:lnTo>
                      <a:pt x="3102" y="7765"/>
                    </a:lnTo>
                    <a:lnTo>
                      <a:pt x="2569" y="6604"/>
                    </a:lnTo>
                    <a:lnTo>
                      <a:pt x="2074" y="5481"/>
                    </a:lnTo>
                    <a:lnTo>
                      <a:pt x="1637" y="4396"/>
                    </a:lnTo>
                    <a:lnTo>
                      <a:pt x="1218" y="3369"/>
                    </a:lnTo>
                    <a:lnTo>
                      <a:pt x="875" y="2436"/>
                    </a:lnTo>
                    <a:lnTo>
                      <a:pt x="571" y="1618"/>
                    </a:lnTo>
                    <a:lnTo>
                      <a:pt x="152" y="438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104" y="800"/>
                    </a:lnTo>
                    <a:lnTo>
                      <a:pt x="2265" y="1675"/>
                    </a:lnTo>
                    <a:lnTo>
                      <a:pt x="3673" y="2741"/>
                    </a:lnTo>
                    <a:lnTo>
                      <a:pt x="5157" y="3921"/>
                    </a:lnTo>
                    <a:lnTo>
                      <a:pt x="5899" y="4530"/>
                    </a:lnTo>
                    <a:lnTo>
                      <a:pt x="6603" y="5120"/>
                    </a:lnTo>
                    <a:lnTo>
                      <a:pt x="7269" y="5709"/>
                    </a:lnTo>
                    <a:lnTo>
                      <a:pt x="7878" y="6280"/>
                    </a:lnTo>
                    <a:lnTo>
                      <a:pt x="8392" y="6813"/>
                    </a:lnTo>
                    <a:lnTo>
                      <a:pt x="8830" y="7289"/>
                    </a:lnTo>
                    <a:lnTo>
                      <a:pt x="8830" y="7289"/>
                    </a:lnTo>
                    <a:lnTo>
                      <a:pt x="9020" y="7536"/>
                    </a:lnTo>
                    <a:lnTo>
                      <a:pt x="9210" y="7822"/>
                    </a:lnTo>
                    <a:lnTo>
                      <a:pt x="9400" y="8164"/>
                    </a:lnTo>
                    <a:lnTo>
                      <a:pt x="9610" y="8507"/>
                    </a:lnTo>
                    <a:lnTo>
                      <a:pt x="10028" y="9306"/>
                    </a:lnTo>
                    <a:lnTo>
                      <a:pt x="10466" y="10219"/>
                    </a:lnTo>
                    <a:lnTo>
                      <a:pt x="10904" y="11171"/>
                    </a:lnTo>
                    <a:lnTo>
                      <a:pt x="11322" y="12179"/>
                    </a:lnTo>
                    <a:lnTo>
                      <a:pt x="11741" y="13226"/>
                    </a:lnTo>
                    <a:lnTo>
                      <a:pt x="12141" y="14254"/>
                    </a:lnTo>
                    <a:lnTo>
                      <a:pt x="12845" y="16195"/>
                    </a:lnTo>
                    <a:lnTo>
                      <a:pt x="13435" y="17831"/>
                    </a:lnTo>
                    <a:lnTo>
                      <a:pt x="13948" y="1937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28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DB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28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28"/>
              <p:cNvSpPr/>
              <p:nvPr/>
            </p:nvSpPr>
            <p:spPr>
              <a:xfrm>
                <a:off x="-1829825" y="-239800"/>
                <a:ext cx="10897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8355" extrusionOk="0">
                    <a:moveTo>
                      <a:pt x="1" y="1"/>
                    </a:moveTo>
                    <a:lnTo>
                      <a:pt x="2075" y="7270"/>
                    </a:lnTo>
                    <a:lnTo>
                      <a:pt x="3654" y="8354"/>
                    </a:lnTo>
                    <a:lnTo>
                      <a:pt x="4359" y="1923"/>
                    </a:lnTo>
                    <a:lnTo>
                      <a:pt x="4054" y="1732"/>
                    </a:lnTo>
                    <a:lnTo>
                      <a:pt x="3673" y="1523"/>
                    </a:lnTo>
                    <a:lnTo>
                      <a:pt x="3160" y="1238"/>
                    </a:lnTo>
                    <a:lnTo>
                      <a:pt x="2532" y="952"/>
                    </a:lnTo>
                    <a:lnTo>
                      <a:pt x="1790" y="629"/>
                    </a:lnTo>
                    <a:lnTo>
                      <a:pt x="933" y="305"/>
                    </a:lnTo>
                    <a:lnTo>
                      <a:pt x="477" y="15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28"/>
              <p:cNvSpPr/>
              <p:nvPr/>
            </p:nvSpPr>
            <p:spPr>
              <a:xfrm>
                <a:off x="-1357900" y="151725"/>
                <a:ext cx="74250" cy="268825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0753" extrusionOk="0">
                    <a:moveTo>
                      <a:pt x="1105" y="1"/>
                    </a:moveTo>
                    <a:lnTo>
                      <a:pt x="1" y="1238"/>
                    </a:lnTo>
                    <a:lnTo>
                      <a:pt x="2208" y="10752"/>
                    </a:lnTo>
                    <a:lnTo>
                      <a:pt x="2969" y="9420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28"/>
              <p:cNvSpPr/>
              <p:nvPr/>
            </p:nvSpPr>
            <p:spPr>
              <a:xfrm>
                <a:off x="-1223725" y="44700"/>
                <a:ext cx="45200" cy="185075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7403" extrusionOk="0">
                    <a:moveTo>
                      <a:pt x="571" y="0"/>
                    </a:moveTo>
                    <a:lnTo>
                      <a:pt x="0" y="438"/>
                    </a:lnTo>
                    <a:lnTo>
                      <a:pt x="1218" y="7402"/>
                    </a:lnTo>
                    <a:lnTo>
                      <a:pt x="1808" y="6394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28"/>
              <p:cNvSpPr/>
              <p:nvPr/>
            </p:nvSpPr>
            <p:spPr>
              <a:xfrm>
                <a:off x="-1382150" y="-1190775"/>
                <a:ext cx="126575" cy="37155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14862" extrusionOk="0">
                    <a:moveTo>
                      <a:pt x="4548" y="0"/>
                    </a:moveTo>
                    <a:lnTo>
                      <a:pt x="1732" y="1694"/>
                    </a:lnTo>
                    <a:lnTo>
                      <a:pt x="0" y="14862"/>
                    </a:lnTo>
                    <a:lnTo>
                      <a:pt x="5062" y="9971"/>
                    </a:lnTo>
                    <a:lnTo>
                      <a:pt x="5005" y="8792"/>
                    </a:lnTo>
                    <a:lnTo>
                      <a:pt x="4891" y="6013"/>
                    </a:lnTo>
                    <a:lnTo>
                      <a:pt x="4720" y="2702"/>
                    </a:lnTo>
                    <a:lnTo>
                      <a:pt x="4643" y="1218"/>
                    </a:lnTo>
                    <a:lnTo>
                      <a:pt x="4548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28"/>
              <p:cNvSpPr/>
              <p:nvPr/>
            </p:nvSpPr>
            <p:spPr>
              <a:xfrm>
                <a:off x="-1716600" y="-791650"/>
                <a:ext cx="93275" cy="199350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7974" extrusionOk="0">
                    <a:moveTo>
                      <a:pt x="362" y="1"/>
                    </a:moveTo>
                    <a:lnTo>
                      <a:pt x="1" y="3007"/>
                    </a:lnTo>
                    <a:lnTo>
                      <a:pt x="324" y="3616"/>
                    </a:lnTo>
                    <a:lnTo>
                      <a:pt x="1124" y="5062"/>
                    </a:lnTo>
                    <a:lnTo>
                      <a:pt x="1580" y="5919"/>
                    </a:lnTo>
                    <a:lnTo>
                      <a:pt x="2075" y="6718"/>
                    </a:lnTo>
                    <a:lnTo>
                      <a:pt x="2532" y="7441"/>
                    </a:lnTo>
                    <a:lnTo>
                      <a:pt x="2722" y="7727"/>
                    </a:lnTo>
                    <a:lnTo>
                      <a:pt x="2912" y="7974"/>
                    </a:lnTo>
                    <a:lnTo>
                      <a:pt x="3731" y="2741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28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  <a:close/>
                  </a:path>
                </a:pathLst>
              </a:custGeom>
              <a:solidFill>
                <a:srgbClr val="9B9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28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fill="none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1" y="3350"/>
                    </a:ln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28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D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8" name="Google Shape;2968;p28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fill="none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343" y="36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9" name="Google Shape;2969;p28"/>
              <p:cNvSpPr/>
              <p:nvPr/>
            </p:nvSpPr>
            <p:spPr>
              <a:xfrm>
                <a:off x="-1839800" y="212150"/>
                <a:ext cx="2821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11285" h="7993" extrusionOk="0">
                    <a:moveTo>
                      <a:pt x="0" y="0"/>
                    </a:moveTo>
                    <a:lnTo>
                      <a:pt x="114" y="552"/>
                    </a:lnTo>
                    <a:lnTo>
                      <a:pt x="248" y="1161"/>
                    </a:lnTo>
                    <a:lnTo>
                      <a:pt x="457" y="1941"/>
                    </a:lnTo>
                    <a:lnTo>
                      <a:pt x="723" y="2855"/>
                    </a:lnTo>
                    <a:lnTo>
                      <a:pt x="876" y="3331"/>
                    </a:lnTo>
                    <a:lnTo>
                      <a:pt x="1047" y="3825"/>
                    </a:lnTo>
                    <a:lnTo>
                      <a:pt x="1237" y="4320"/>
                    </a:lnTo>
                    <a:lnTo>
                      <a:pt x="1446" y="4834"/>
                    </a:lnTo>
                    <a:lnTo>
                      <a:pt x="1675" y="5329"/>
                    </a:lnTo>
                    <a:lnTo>
                      <a:pt x="1922" y="5823"/>
                    </a:lnTo>
                    <a:lnTo>
                      <a:pt x="11285" y="7993"/>
                    </a:lnTo>
                    <a:lnTo>
                      <a:pt x="9705" y="3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0" name="Google Shape;2970;p28"/>
              <p:cNvSpPr/>
              <p:nvPr/>
            </p:nvSpPr>
            <p:spPr>
              <a:xfrm>
                <a:off x="-1861700" y="87025"/>
                <a:ext cx="21362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4245" extrusionOk="0">
                    <a:moveTo>
                      <a:pt x="1" y="1"/>
                    </a:moveTo>
                    <a:lnTo>
                      <a:pt x="210" y="1314"/>
                    </a:lnTo>
                    <a:lnTo>
                      <a:pt x="8545" y="4244"/>
                    </a:lnTo>
                    <a:lnTo>
                      <a:pt x="8545" y="352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"/>
          <p:cNvSpPr txBox="1">
            <a:spLocks noGrp="1"/>
          </p:cNvSpPr>
          <p:nvPr>
            <p:ph type="title"/>
          </p:nvPr>
        </p:nvSpPr>
        <p:spPr>
          <a:xfrm>
            <a:off x="2038200" y="2716819"/>
            <a:ext cx="5067600" cy="8418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6" name="Google Shape;156;p3"/>
          <p:cNvSpPr txBox="1">
            <a:spLocks noGrp="1"/>
          </p:cNvSpPr>
          <p:nvPr>
            <p:ph type="title" idx="2" hasCustomPrompt="1"/>
          </p:nvPr>
        </p:nvSpPr>
        <p:spPr>
          <a:xfrm>
            <a:off x="3988950" y="1486553"/>
            <a:ext cx="1166100" cy="8418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7" name="Google Shape;157;p3"/>
          <p:cNvSpPr txBox="1">
            <a:spLocks noGrp="1"/>
          </p:cNvSpPr>
          <p:nvPr>
            <p:ph type="subTitle" idx="1"/>
          </p:nvPr>
        </p:nvSpPr>
        <p:spPr>
          <a:xfrm>
            <a:off x="2038200" y="3545744"/>
            <a:ext cx="5067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8" name="Google Shape;158;p3"/>
          <p:cNvGrpSpPr/>
          <p:nvPr/>
        </p:nvGrpSpPr>
        <p:grpSpPr>
          <a:xfrm>
            <a:off x="3344952" y="0"/>
            <a:ext cx="689309" cy="773883"/>
            <a:chOff x="289713" y="0"/>
            <a:chExt cx="847025" cy="950950"/>
          </a:xfrm>
        </p:grpSpPr>
        <p:sp>
          <p:nvSpPr>
            <p:cNvPr id="159" name="Google Shape;159;p3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3"/>
          <p:cNvGrpSpPr/>
          <p:nvPr/>
        </p:nvGrpSpPr>
        <p:grpSpPr>
          <a:xfrm>
            <a:off x="4227346" y="0"/>
            <a:ext cx="689309" cy="773883"/>
            <a:chOff x="289713" y="0"/>
            <a:chExt cx="847025" cy="950950"/>
          </a:xfrm>
        </p:grpSpPr>
        <p:sp>
          <p:nvSpPr>
            <p:cNvPr id="169" name="Google Shape;169;p3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"/>
          <p:cNvGrpSpPr/>
          <p:nvPr/>
        </p:nvGrpSpPr>
        <p:grpSpPr>
          <a:xfrm>
            <a:off x="5109739" y="0"/>
            <a:ext cx="689309" cy="773883"/>
            <a:chOff x="289713" y="0"/>
            <a:chExt cx="847025" cy="950950"/>
          </a:xfrm>
        </p:grpSpPr>
        <p:sp>
          <p:nvSpPr>
            <p:cNvPr id="179" name="Google Shape;179;p3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" name="Google Shape;188;p3"/>
          <p:cNvGrpSpPr/>
          <p:nvPr/>
        </p:nvGrpSpPr>
        <p:grpSpPr>
          <a:xfrm>
            <a:off x="713228" y="760796"/>
            <a:ext cx="1591871" cy="525727"/>
            <a:chOff x="583503" y="585996"/>
            <a:chExt cx="1591871" cy="525727"/>
          </a:xfrm>
        </p:grpSpPr>
        <p:sp>
          <p:nvSpPr>
            <p:cNvPr id="189" name="Google Shape;189;p3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FFE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fill="none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1043059" y="681578"/>
              <a:ext cx="371308" cy="158102"/>
            </a:xfrm>
            <a:custGeom>
              <a:avLst/>
              <a:gdLst/>
              <a:ahLst/>
              <a:cxnLst/>
              <a:rect l="l" t="t" r="r" b="b"/>
              <a:pathLst>
                <a:path w="10761" h="4582" extrusionOk="0">
                  <a:moveTo>
                    <a:pt x="10761" y="4582"/>
                  </a:moveTo>
                  <a:lnTo>
                    <a:pt x="10122" y="0"/>
                  </a:lnTo>
                  <a:lnTo>
                    <a:pt x="0" y="2344"/>
                  </a:lnTo>
                  <a:lnTo>
                    <a:pt x="0" y="2664"/>
                  </a:lnTo>
                  <a:lnTo>
                    <a:pt x="1065" y="2557"/>
                  </a:lnTo>
                  <a:lnTo>
                    <a:pt x="1172" y="4155"/>
                  </a:lnTo>
                  <a:lnTo>
                    <a:pt x="0" y="4155"/>
                  </a:lnTo>
                  <a:lnTo>
                    <a:pt x="0" y="4582"/>
                  </a:lnTo>
                  <a:lnTo>
                    <a:pt x="10761" y="45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1079808" y="710978"/>
              <a:ext cx="312512" cy="114005"/>
            </a:xfrm>
            <a:custGeom>
              <a:avLst/>
              <a:gdLst/>
              <a:ahLst/>
              <a:cxnLst/>
              <a:rect l="l" t="t" r="r" b="b"/>
              <a:pathLst>
                <a:path w="9057" h="3304" extrusionOk="0">
                  <a:moveTo>
                    <a:pt x="0" y="1705"/>
                  </a:moveTo>
                  <a:lnTo>
                    <a:pt x="8311" y="1"/>
                  </a:lnTo>
                  <a:lnTo>
                    <a:pt x="9057" y="3197"/>
                  </a:lnTo>
                  <a:lnTo>
                    <a:pt x="107" y="3303"/>
                  </a:lnTo>
                  <a:lnTo>
                    <a:pt x="0" y="17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1054066" y="585996"/>
              <a:ext cx="628681" cy="176493"/>
            </a:xfrm>
            <a:custGeom>
              <a:avLst/>
              <a:gdLst/>
              <a:ahLst/>
              <a:cxnLst/>
              <a:rect l="l" t="t" r="r" b="b"/>
              <a:pathLst>
                <a:path w="18220" h="5115" extrusionOk="0">
                  <a:moveTo>
                    <a:pt x="18220" y="2664"/>
                  </a:moveTo>
                  <a:lnTo>
                    <a:pt x="18220" y="2344"/>
                  </a:lnTo>
                  <a:lnTo>
                    <a:pt x="17580" y="2344"/>
                  </a:lnTo>
                  <a:lnTo>
                    <a:pt x="17580" y="1066"/>
                  </a:lnTo>
                  <a:lnTo>
                    <a:pt x="18220" y="1066"/>
                  </a:lnTo>
                  <a:lnTo>
                    <a:pt x="18220" y="746"/>
                  </a:lnTo>
                  <a:lnTo>
                    <a:pt x="9377" y="0"/>
                  </a:lnTo>
                  <a:lnTo>
                    <a:pt x="1" y="0"/>
                  </a:lnTo>
                  <a:lnTo>
                    <a:pt x="214" y="5114"/>
                  </a:lnTo>
                  <a:lnTo>
                    <a:pt x="9803" y="2770"/>
                  </a:lnTo>
                  <a:lnTo>
                    <a:pt x="18220" y="2664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1072458" y="604354"/>
              <a:ext cx="312512" cy="128704"/>
            </a:xfrm>
            <a:custGeom>
              <a:avLst/>
              <a:gdLst/>
              <a:ahLst/>
              <a:cxnLst/>
              <a:rect l="l" t="t" r="r" b="b"/>
              <a:pathLst>
                <a:path w="9057" h="3730" extrusionOk="0">
                  <a:moveTo>
                    <a:pt x="8844" y="1"/>
                  </a:moveTo>
                  <a:lnTo>
                    <a:pt x="0" y="1"/>
                  </a:lnTo>
                  <a:lnTo>
                    <a:pt x="213" y="3730"/>
                  </a:lnTo>
                  <a:lnTo>
                    <a:pt x="9057" y="2025"/>
                  </a:lnTo>
                  <a:lnTo>
                    <a:pt x="8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1377598" y="604354"/>
              <a:ext cx="283114" cy="69907"/>
            </a:xfrm>
            <a:custGeom>
              <a:avLst/>
              <a:gdLst/>
              <a:ahLst/>
              <a:cxnLst/>
              <a:rect l="l" t="t" r="r" b="b"/>
              <a:pathLst>
                <a:path w="8205" h="2026" extrusionOk="0">
                  <a:moveTo>
                    <a:pt x="1" y="1"/>
                  </a:moveTo>
                  <a:lnTo>
                    <a:pt x="8204" y="534"/>
                  </a:lnTo>
                  <a:lnTo>
                    <a:pt x="8204" y="1812"/>
                  </a:lnTo>
                  <a:lnTo>
                    <a:pt x="214" y="20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631294" y="839651"/>
              <a:ext cx="389699" cy="58866"/>
            </a:xfrm>
            <a:custGeom>
              <a:avLst/>
              <a:gdLst/>
              <a:ahLst/>
              <a:cxnLst/>
              <a:rect l="l" t="t" r="r" b="b"/>
              <a:pathLst>
                <a:path w="11294" h="1706" extrusionOk="0">
                  <a:moveTo>
                    <a:pt x="11294" y="1"/>
                  </a:moveTo>
                  <a:lnTo>
                    <a:pt x="0" y="427"/>
                  </a:lnTo>
                  <a:lnTo>
                    <a:pt x="0" y="1705"/>
                  </a:lnTo>
                  <a:lnTo>
                    <a:pt x="11294" y="1386"/>
                  </a:lnTo>
                  <a:lnTo>
                    <a:pt x="112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extrusionOk="0">
                  <a:moveTo>
                    <a:pt x="5648" y="0"/>
                  </a:moveTo>
                  <a:lnTo>
                    <a:pt x="1" y="107"/>
                  </a:lnTo>
                  <a:lnTo>
                    <a:pt x="321" y="6606"/>
                  </a:lnTo>
                  <a:lnTo>
                    <a:pt x="5328" y="6499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fill="none" extrusionOk="0">
                  <a:moveTo>
                    <a:pt x="321" y="6606"/>
                  </a:moveTo>
                  <a:lnTo>
                    <a:pt x="1" y="107"/>
                  </a:lnTo>
                  <a:lnTo>
                    <a:pt x="5648" y="0"/>
                  </a:lnTo>
                  <a:lnTo>
                    <a:pt x="5328" y="6499"/>
                  </a:lnTo>
                  <a:lnTo>
                    <a:pt x="321" y="66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932737" y="810252"/>
              <a:ext cx="172836" cy="29433"/>
            </a:xfrm>
            <a:custGeom>
              <a:avLst/>
              <a:gdLst/>
              <a:ahLst/>
              <a:cxnLst/>
              <a:rect l="l" t="t" r="r" b="b"/>
              <a:pathLst>
                <a:path w="5009" h="853" extrusionOk="0">
                  <a:moveTo>
                    <a:pt x="5008" y="0"/>
                  </a:moveTo>
                  <a:lnTo>
                    <a:pt x="1" y="213"/>
                  </a:lnTo>
                  <a:lnTo>
                    <a:pt x="1" y="746"/>
                  </a:lnTo>
                  <a:lnTo>
                    <a:pt x="640" y="746"/>
                  </a:lnTo>
                  <a:lnTo>
                    <a:pt x="853" y="533"/>
                  </a:lnTo>
                  <a:lnTo>
                    <a:pt x="1812" y="533"/>
                  </a:lnTo>
                  <a:lnTo>
                    <a:pt x="2025" y="746"/>
                  </a:lnTo>
                  <a:lnTo>
                    <a:pt x="2771" y="746"/>
                  </a:lnTo>
                  <a:lnTo>
                    <a:pt x="2877" y="533"/>
                  </a:lnTo>
                  <a:lnTo>
                    <a:pt x="4262" y="533"/>
                  </a:lnTo>
                  <a:lnTo>
                    <a:pt x="4582" y="853"/>
                  </a:lnTo>
                  <a:lnTo>
                    <a:pt x="5008" y="853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1998920" y="608046"/>
              <a:ext cx="77222" cy="191192"/>
            </a:xfrm>
            <a:custGeom>
              <a:avLst/>
              <a:gdLst/>
              <a:ahLst/>
              <a:cxnLst/>
              <a:rect l="l" t="t" r="r" b="b"/>
              <a:pathLst>
                <a:path w="2238" h="5541" fill="none" extrusionOk="0">
                  <a:moveTo>
                    <a:pt x="1066" y="0"/>
                  </a:moveTo>
                  <a:lnTo>
                    <a:pt x="1066" y="0"/>
                  </a:lnTo>
                  <a:lnTo>
                    <a:pt x="533" y="0"/>
                  </a:lnTo>
                  <a:lnTo>
                    <a:pt x="107" y="214"/>
                  </a:lnTo>
                  <a:lnTo>
                    <a:pt x="107" y="214"/>
                  </a:lnTo>
                  <a:lnTo>
                    <a:pt x="0" y="427"/>
                  </a:lnTo>
                  <a:lnTo>
                    <a:pt x="0" y="1066"/>
                  </a:lnTo>
                  <a:lnTo>
                    <a:pt x="0" y="2771"/>
                  </a:lnTo>
                  <a:lnTo>
                    <a:pt x="320" y="4475"/>
                  </a:lnTo>
                  <a:lnTo>
                    <a:pt x="427" y="5114"/>
                  </a:lnTo>
                  <a:lnTo>
                    <a:pt x="640" y="5434"/>
                  </a:lnTo>
                  <a:lnTo>
                    <a:pt x="640" y="5434"/>
                  </a:lnTo>
                  <a:lnTo>
                    <a:pt x="959" y="5541"/>
                  </a:lnTo>
                  <a:lnTo>
                    <a:pt x="1172" y="5541"/>
                  </a:lnTo>
                  <a:lnTo>
                    <a:pt x="1172" y="5541"/>
                  </a:lnTo>
                  <a:lnTo>
                    <a:pt x="1492" y="5541"/>
                  </a:lnTo>
                  <a:lnTo>
                    <a:pt x="1812" y="5434"/>
                  </a:lnTo>
                  <a:lnTo>
                    <a:pt x="2025" y="5221"/>
                  </a:lnTo>
                  <a:lnTo>
                    <a:pt x="2131" y="5114"/>
                  </a:lnTo>
                  <a:lnTo>
                    <a:pt x="2131" y="5114"/>
                  </a:lnTo>
                  <a:lnTo>
                    <a:pt x="2238" y="2771"/>
                  </a:lnTo>
                  <a:lnTo>
                    <a:pt x="2238" y="1172"/>
                  </a:lnTo>
                  <a:lnTo>
                    <a:pt x="2131" y="320"/>
                  </a:lnTo>
                  <a:lnTo>
                    <a:pt x="2131" y="320"/>
                  </a:lnTo>
                  <a:lnTo>
                    <a:pt x="1918" y="107"/>
                  </a:lnTo>
                  <a:lnTo>
                    <a:pt x="1705" y="0"/>
                  </a:lnTo>
                  <a:lnTo>
                    <a:pt x="10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" name="Google Shape;215;p3"/>
          <p:cNvGrpSpPr/>
          <p:nvPr/>
        </p:nvGrpSpPr>
        <p:grpSpPr>
          <a:xfrm>
            <a:off x="7916024" y="258770"/>
            <a:ext cx="804678" cy="932160"/>
            <a:chOff x="3335286" y="601670"/>
            <a:chExt cx="804678" cy="932160"/>
          </a:xfrm>
        </p:grpSpPr>
        <p:sp>
          <p:nvSpPr>
            <p:cNvPr id="216" name="Google Shape;216;p3"/>
            <p:cNvSpPr/>
            <p:nvPr/>
          </p:nvSpPr>
          <p:spPr>
            <a:xfrm>
              <a:off x="3335286" y="601670"/>
              <a:ext cx="804678" cy="932160"/>
            </a:xfrm>
            <a:custGeom>
              <a:avLst/>
              <a:gdLst/>
              <a:ahLst/>
              <a:cxnLst/>
              <a:rect l="l" t="t" r="r" b="b"/>
              <a:pathLst>
                <a:path w="26211" h="30366" extrusionOk="0">
                  <a:moveTo>
                    <a:pt x="26211" y="1"/>
                  </a:moveTo>
                  <a:lnTo>
                    <a:pt x="1" y="747"/>
                  </a:lnTo>
                  <a:lnTo>
                    <a:pt x="1599" y="30259"/>
                  </a:lnTo>
                  <a:lnTo>
                    <a:pt x="25039" y="30366"/>
                  </a:lnTo>
                  <a:lnTo>
                    <a:pt x="26211" y="1"/>
                  </a:lnTo>
                  <a:close/>
                </a:path>
              </a:pathLst>
            </a:custGeom>
            <a:solidFill>
              <a:srgbClr val="392A4E"/>
            </a:solidFill>
            <a:ln>
              <a:noFill/>
            </a:ln>
            <a:effectLst>
              <a:outerShdw dist="47625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extrusionOk="0">
                  <a:moveTo>
                    <a:pt x="24079" y="1"/>
                  </a:moveTo>
                  <a:lnTo>
                    <a:pt x="0" y="534"/>
                  </a:lnTo>
                  <a:lnTo>
                    <a:pt x="2025" y="27596"/>
                  </a:lnTo>
                  <a:lnTo>
                    <a:pt x="22588" y="27596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fill="none" extrusionOk="0">
                  <a:moveTo>
                    <a:pt x="2025" y="27596"/>
                  </a:moveTo>
                  <a:lnTo>
                    <a:pt x="0" y="534"/>
                  </a:lnTo>
                  <a:lnTo>
                    <a:pt x="24079" y="1"/>
                  </a:lnTo>
                  <a:lnTo>
                    <a:pt x="22588" y="27596"/>
                  </a:lnTo>
                  <a:lnTo>
                    <a:pt x="2025" y="275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extrusionOk="0">
                  <a:moveTo>
                    <a:pt x="747" y="1"/>
                  </a:move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fill="none" extrusionOk="0">
                  <a:moveTo>
                    <a:pt x="21310" y="1"/>
                  </a:moveTo>
                  <a:lnTo>
                    <a:pt x="21310" y="1"/>
                  </a:lnTo>
                  <a:lnTo>
                    <a:pt x="747" y="1"/>
                  </a:ln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fill="none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fill="none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3525012" y="781557"/>
              <a:ext cx="448128" cy="549516"/>
            </a:xfrm>
            <a:custGeom>
              <a:avLst/>
              <a:gdLst/>
              <a:ahLst/>
              <a:cxnLst/>
              <a:rect l="l" t="t" r="r" b="b"/>
              <a:pathLst>
                <a:path w="14597" h="17901" extrusionOk="0">
                  <a:moveTo>
                    <a:pt x="14597" y="1"/>
                  </a:moveTo>
                  <a:lnTo>
                    <a:pt x="0" y="214"/>
                  </a:lnTo>
                  <a:lnTo>
                    <a:pt x="533" y="17900"/>
                  </a:lnTo>
                  <a:lnTo>
                    <a:pt x="13212" y="17900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3655855" y="987630"/>
              <a:ext cx="248609" cy="287820"/>
            </a:xfrm>
            <a:custGeom>
              <a:avLst/>
              <a:gdLst/>
              <a:ahLst/>
              <a:cxnLst/>
              <a:rect l="l" t="t" r="r" b="b"/>
              <a:pathLst>
                <a:path w="8098" h="9376" extrusionOk="0">
                  <a:moveTo>
                    <a:pt x="4368" y="0"/>
                  </a:moveTo>
                  <a:lnTo>
                    <a:pt x="0" y="2983"/>
                  </a:lnTo>
                  <a:lnTo>
                    <a:pt x="2131" y="9376"/>
                  </a:lnTo>
                  <a:lnTo>
                    <a:pt x="7032" y="9376"/>
                  </a:lnTo>
                  <a:lnTo>
                    <a:pt x="8097" y="4688"/>
                  </a:lnTo>
                  <a:lnTo>
                    <a:pt x="4368" y="0"/>
                  </a:lnTo>
                  <a:close/>
                </a:path>
              </a:pathLst>
            </a:custGeom>
            <a:solidFill>
              <a:srgbClr val="FF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3668933" y="925467"/>
              <a:ext cx="62168" cy="88347"/>
            </a:xfrm>
            <a:custGeom>
              <a:avLst/>
              <a:gdLst/>
              <a:ahLst/>
              <a:cxnLst/>
              <a:rect l="l" t="t" r="r" b="b"/>
              <a:pathLst>
                <a:path w="2025" h="2878" extrusionOk="0">
                  <a:moveTo>
                    <a:pt x="1705" y="1"/>
                  </a:moveTo>
                  <a:lnTo>
                    <a:pt x="0" y="1386"/>
                  </a:lnTo>
                  <a:lnTo>
                    <a:pt x="0" y="2877"/>
                  </a:lnTo>
                  <a:lnTo>
                    <a:pt x="2025" y="2345"/>
                  </a:lnTo>
                  <a:lnTo>
                    <a:pt x="17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3744148" y="827358"/>
              <a:ext cx="160315" cy="160302"/>
            </a:xfrm>
            <a:custGeom>
              <a:avLst/>
              <a:gdLst/>
              <a:ahLst/>
              <a:cxnLst/>
              <a:rect l="l" t="t" r="r" b="b"/>
              <a:pathLst>
                <a:path w="5222" h="5222" extrusionOk="0">
                  <a:moveTo>
                    <a:pt x="5221" y="0"/>
                  </a:moveTo>
                  <a:lnTo>
                    <a:pt x="214" y="853"/>
                  </a:lnTo>
                  <a:lnTo>
                    <a:pt x="1" y="5221"/>
                  </a:lnTo>
                  <a:lnTo>
                    <a:pt x="1" y="5221"/>
                  </a:lnTo>
                  <a:lnTo>
                    <a:pt x="5221" y="4156"/>
                  </a:lnTo>
                  <a:lnTo>
                    <a:pt x="5221" y="0"/>
                  </a:lnTo>
                  <a:close/>
                </a:path>
              </a:pathLst>
            </a:custGeom>
            <a:solidFill>
              <a:srgbClr val="6B1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3610051" y="1030146"/>
              <a:ext cx="45835" cy="49085"/>
            </a:xfrm>
            <a:custGeom>
              <a:avLst/>
              <a:gdLst/>
              <a:ahLst/>
              <a:cxnLst/>
              <a:rect l="l" t="t" r="r" b="b"/>
              <a:pathLst>
                <a:path w="1493" h="1599" extrusionOk="0">
                  <a:moveTo>
                    <a:pt x="533" y="0"/>
                  </a:moveTo>
                  <a:lnTo>
                    <a:pt x="1" y="1172"/>
                  </a:lnTo>
                  <a:lnTo>
                    <a:pt x="533" y="1598"/>
                  </a:lnTo>
                  <a:lnTo>
                    <a:pt x="1492" y="320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3547914" y="1079200"/>
              <a:ext cx="150491" cy="228973"/>
            </a:xfrm>
            <a:custGeom>
              <a:avLst/>
              <a:gdLst/>
              <a:ahLst/>
              <a:cxnLst/>
              <a:rect l="l" t="t" r="r" b="b"/>
              <a:pathLst>
                <a:path w="4902" h="7459" extrusionOk="0">
                  <a:moveTo>
                    <a:pt x="3197" y="0"/>
                  </a:moveTo>
                  <a:lnTo>
                    <a:pt x="0" y="6926"/>
                  </a:lnTo>
                  <a:lnTo>
                    <a:pt x="4582" y="7458"/>
                  </a:lnTo>
                  <a:lnTo>
                    <a:pt x="4901" y="4688"/>
                  </a:lnTo>
                  <a:lnTo>
                    <a:pt x="31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3"/>
          <p:cNvGrpSpPr/>
          <p:nvPr/>
        </p:nvGrpSpPr>
        <p:grpSpPr>
          <a:xfrm>
            <a:off x="6985124" y="539490"/>
            <a:ext cx="719608" cy="1180749"/>
            <a:chOff x="2458449" y="383490"/>
            <a:chExt cx="719608" cy="1180749"/>
          </a:xfrm>
        </p:grpSpPr>
        <p:sp>
          <p:nvSpPr>
            <p:cNvPr id="232" name="Google Shape;232;p3"/>
            <p:cNvSpPr/>
            <p:nvPr/>
          </p:nvSpPr>
          <p:spPr>
            <a:xfrm>
              <a:off x="2458449" y="383490"/>
              <a:ext cx="719608" cy="1180749"/>
            </a:xfrm>
            <a:custGeom>
              <a:avLst/>
              <a:gdLst/>
              <a:ahLst/>
              <a:cxnLst/>
              <a:rect l="l" t="t" r="r" b="b"/>
              <a:pathLst>
                <a:path w="23440" h="38464" extrusionOk="0">
                  <a:moveTo>
                    <a:pt x="0" y="1"/>
                  </a:moveTo>
                  <a:lnTo>
                    <a:pt x="1598" y="38463"/>
                  </a:lnTo>
                  <a:lnTo>
                    <a:pt x="21948" y="38463"/>
                  </a:lnTo>
                  <a:lnTo>
                    <a:pt x="234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47625" dir="30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extrusionOk="0">
                  <a:moveTo>
                    <a:pt x="1" y="0"/>
                  </a:moveTo>
                  <a:lnTo>
                    <a:pt x="1919" y="36545"/>
                  </a:ln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fill="none" extrusionOk="0">
                  <a:moveTo>
                    <a:pt x="1919" y="36545"/>
                  </a:move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lnTo>
                    <a:pt x="1919" y="365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extrusionOk="0">
                  <a:moveTo>
                    <a:pt x="18858" y="0"/>
                  </a:move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fill="none" extrusionOk="0">
                  <a:moveTo>
                    <a:pt x="18858" y="0"/>
                  </a:moveTo>
                  <a:lnTo>
                    <a:pt x="18858" y="0"/>
                  </a:ln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extrusionOk="0">
                  <a:moveTo>
                    <a:pt x="0" y="1"/>
                  </a:move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fill="none" extrusionOk="0">
                  <a:moveTo>
                    <a:pt x="22694" y="1"/>
                  </a:moveTo>
                  <a:lnTo>
                    <a:pt x="0" y="1"/>
                  </a:lnTo>
                  <a:lnTo>
                    <a:pt x="853" y="1492"/>
                  </a:ln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fill="none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extrusionOk="0">
                  <a:moveTo>
                    <a:pt x="0" y="1"/>
                  </a:moveTo>
                  <a:lnTo>
                    <a:pt x="1172" y="27595"/>
                  </a:lnTo>
                  <a:lnTo>
                    <a:pt x="13851" y="27595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fill="none" extrusionOk="0">
                  <a:moveTo>
                    <a:pt x="1172" y="27595"/>
                  </a:moveTo>
                  <a:lnTo>
                    <a:pt x="0" y="1"/>
                  </a:lnTo>
                  <a:lnTo>
                    <a:pt x="14597" y="1"/>
                  </a:lnTo>
                  <a:lnTo>
                    <a:pt x="13851" y="27595"/>
                  </a:lnTo>
                  <a:lnTo>
                    <a:pt x="1172" y="275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extrusionOk="0">
                  <a:moveTo>
                    <a:pt x="1" y="1"/>
                  </a:moveTo>
                  <a:lnTo>
                    <a:pt x="1066" y="11507"/>
                  </a:lnTo>
                  <a:lnTo>
                    <a:pt x="5115" y="11934"/>
                  </a:lnTo>
                  <a:lnTo>
                    <a:pt x="6713" y="67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fill="none" extrusionOk="0">
                  <a:moveTo>
                    <a:pt x="1" y="1"/>
                  </a:moveTo>
                  <a:lnTo>
                    <a:pt x="6713" y="6713"/>
                  </a:lnTo>
                  <a:lnTo>
                    <a:pt x="5115" y="11934"/>
                  </a:lnTo>
                  <a:lnTo>
                    <a:pt x="1066" y="1150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extrusionOk="0">
                  <a:moveTo>
                    <a:pt x="214" y="0"/>
                  </a:moveTo>
                  <a:lnTo>
                    <a:pt x="1" y="4688"/>
                  </a:lnTo>
                  <a:lnTo>
                    <a:pt x="1492" y="4369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fill="none" extrusionOk="0">
                  <a:moveTo>
                    <a:pt x="1" y="4688"/>
                  </a:moveTo>
                  <a:lnTo>
                    <a:pt x="214" y="0"/>
                  </a:lnTo>
                  <a:lnTo>
                    <a:pt x="1492" y="0"/>
                  </a:lnTo>
                  <a:lnTo>
                    <a:pt x="1492" y="4369"/>
                  </a:lnTo>
                  <a:lnTo>
                    <a:pt x="1" y="46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extrusionOk="0">
                  <a:moveTo>
                    <a:pt x="5861" y="0"/>
                  </a:moveTo>
                  <a:lnTo>
                    <a:pt x="1918" y="533"/>
                  </a:lnTo>
                  <a:lnTo>
                    <a:pt x="1" y="10442"/>
                  </a:lnTo>
                  <a:lnTo>
                    <a:pt x="1279" y="13851"/>
                  </a:lnTo>
                  <a:lnTo>
                    <a:pt x="3836" y="12892"/>
                  </a:lnTo>
                  <a:lnTo>
                    <a:pt x="58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fill="none" extrusionOk="0">
                  <a:moveTo>
                    <a:pt x="1279" y="13851"/>
                  </a:moveTo>
                  <a:lnTo>
                    <a:pt x="1" y="10442"/>
                  </a:lnTo>
                  <a:lnTo>
                    <a:pt x="1918" y="533"/>
                  </a:lnTo>
                  <a:lnTo>
                    <a:pt x="5861" y="0"/>
                  </a:lnTo>
                  <a:lnTo>
                    <a:pt x="3836" y="12892"/>
                  </a:lnTo>
                  <a:lnTo>
                    <a:pt x="1279" y="13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extrusionOk="0">
                  <a:moveTo>
                    <a:pt x="4050" y="1"/>
                  </a:moveTo>
                  <a:lnTo>
                    <a:pt x="427" y="1279"/>
                  </a:lnTo>
                  <a:lnTo>
                    <a:pt x="1" y="4156"/>
                  </a:lnTo>
                  <a:lnTo>
                    <a:pt x="427" y="4476"/>
                  </a:lnTo>
                  <a:lnTo>
                    <a:pt x="3517" y="4156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fill="none" extrusionOk="0">
                  <a:moveTo>
                    <a:pt x="1" y="4156"/>
                  </a:moveTo>
                  <a:lnTo>
                    <a:pt x="427" y="1279"/>
                  </a:lnTo>
                  <a:lnTo>
                    <a:pt x="4050" y="1"/>
                  </a:lnTo>
                  <a:lnTo>
                    <a:pt x="3517" y="4156"/>
                  </a:lnTo>
                  <a:lnTo>
                    <a:pt x="427" y="4476"/>
                  </a:lnTo>
                  <a:lnTo>
                    <a:pt x="1" y="41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FF9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extrusionOk="0">
                  <a:moveTo>
                    <a:pt x="2025" y="6606"/>
                  </a:moveTo>
                  <a:lnTo>
                    <a:pt x="3729" y="9589"/>
                  </a:lnTo>
                  <a:lnTo>
                    <a:pt x="3410" y="10122"/>
                  </a:lnTo>
                  <a:lnTo>
                    <a:pt x="640" y="6819"/>
                  </a:lnTo>
                  <a:lnTo>
                    <a:pt x="2025" y="6606"/>
                  </a:lnTo>
                  <a:close/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rgbClr val="FF7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fill="none" extrusionOk="0"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fill="none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extrusionOk="0">
                  <a:moveTo>
                    <a:pt x="107" y="0"/>
                  </a:move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  <a:close/>
                </a:path>
              </a:pathLst>
            </a:custGeom>
            <a:solidFill>
              <a:srgbClr val="9F2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fill="none" extrusionOk="0">
                  <a:moveTo>
                    <a:pt x="1385" y="0"/>
                  </a:moveTo>
                  <a:lnTo>
                    <a:pt x="107" y="0"/>
                  </a:ln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  <a:close/>
                </a:path>
              </a:pathLst>
            </a:custGeom>
            <a:solidFill>
              <a:srgbClr val="6B1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fill="none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fill="none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325376" y="2874064"/>
            <a:ext cx="984524" cy="2106122"/>
            <a:chOff x="-2306975" y="-1486200"/>
            <a:chExt cx="1429125" cy="3057225"/>
          </a:xfrm>
        </p:grpSpPr>
        <p:grpSp>
          <p:nvGrpSpPr>
            <p:cNvPr id="267" name="Google Shape;267;p3"/>
            <p:cNvGrpSpPr/>
            <p:nvPr/>
          </p:nvGrpSpPr>
          <p:grpSpPr>
            <a:xfrm>
              <a:off x="-2306975" y="-1486200"/>
              <a:ext cx="1429125" cy="3004725"/>
              <a:chOff x="-2306975" y="-1486200"/>
              <a:chExt cx="1429125" cy="3004725"/>
            </a:xfrm>
          </p:grpSpPr>
          <p:sp>
            <p:nvSpPr>
              <p:cNvPr id="268" name="Google Shape;268;p3"/>
              <p:cNvSpPr/>
              <p:nvPr/>
            </p:nvSpPr>
            <p:spPr>
              <a:xfrm>
                <a:off x="-1450650" y="-1486200"/>
                <a:ext cx="195075" cy="893900"/>
              </a:xfrm>
              <a:custGeom>
                <a:avLst/>
                <a:gdLst/>
                <a:ahLst/>
                <a:cxnLst/>
                <a:rect l="l" t="t" r="r" b="b"/>
                <a:pathLst>
                  <a:path w="7803" h="35756" extrusionOk="0">
                    <a:moveTo>
                      <a:pt x="6089" y="0"/>
                    </a:moveTo>
                    <a:lnTo>
                      <a:pt x="5842" y="723"/>
                    </a:lnTo>
                    <a:lnTo>
                      <a:pt x="5176" y="2645"/>
                    </a:lnTo>
                    <a:lnTo>
                      <a:pt x="4225" y="5461"/>
                    </a:lnTo>
                    <a:lnTo>
                      <a:pt x="3692" y="7098"/>
                    </a:lnTo>
                    <a:lnTo>
                      <a:pt x="3140" y="8849"/>
                    </a:lnTo>
                    <a:lnTo>
                      <a:pt x="2588" y="10656"/>
                    </a:lnTo>
                    <a:lnTo>
                      <a:pt x="2036" y="12483"/>
                    </a:lnTo>
                    <a:lnTo>
                      <a:pt x="1522" y="14310"/>
                    </a:lnTo>
                    <a:lnTo>
                      <a:pt x="1066" y="16080"/>
                    </a:lnTo>
                    <a:lnTo>
                      <a:pt x="856" y="16917"/>
                    </a:lnTo>
                    <a:lnTo>
                      <a:pt x="666" y="17735"/>
                    </a:lnTo>
                    <a:lnTo>
                      <a:pt x="495" y="18534"/>
                    </a:lnTo>
                    <a:lnTo>
                      <a:pt x="343" y="19277"/>
                    </a:lnTo>
                    <a:lnTo>
                      <a:pt x="228" y="19981"/>
                    </a:lnTo>
                    <a:lnTo>
                      <a:pt x="133" y="20647"/>
                    </a:lnTo>
                    <a:lnTo>
                      <a:pt x="57" y="21237"/>
                    </a:lnTo>
                    <a:lnTo>
                      <a:pt x="19" y="21788"/>
                    </a:lnTo>
                    <a:lnTo>
                      <a:pt x="0" y="22854"/>
                    </a:lnTo>
                    <a:lnTo>
                      <a:pt x="38" y="23958"/>
                    </a:lnTo>
                    <a:lnTo>
                      <a:pt x="95" y="25119"/>
                    </a:lnTo>
                    <a:lnTo>
                      <a:pt x="171" y="26279"/>
                    </a:lnTo>
                    <a:lnTo>
                      <a:pt x="286" y="27459"/>
                    </a:lnTo>
                    <a:lnTo>
                      <a:pt x="419" y="28620"/>
                    </a:lnTo>
                    <a:lnTo>
                      <a:pt x="571" y="29743"/>
                    </a:lnTo>
                    <a:lnTo>
                      <a:pt x="704" y="30827"/>
                    </a:lnTo>
                    <a:lnTo>
                      <a:pt x="1009" y="32787"/>
                    </a:lnTo>
                    <a:lnTo>
                      <a:pt x="1294" y="34348"/>
                    </a:lnTo>
                    <a:lnTo>
                      <a:pt x="1484" y="35375"/>
                    </a:lnTo>
                    <a:lnTo>
                      <a:pt x="1561" y="35756"/>
                    </a:lnTo>
                    <a:lnTo>
                      <a:pt x="2341" y="34424"/>
                    </a:lnTo>
                    <a:lnTo>
                      <a:pt x="3159" y="32978"/>
                    </a:lnTo>
                    <a:lnTo>
                      <a:pt x="4148" y="31246"/>
                    </a:lnTo>
                    <a:lnTo>
                      <a:pt x="5176" y="29362"/>
                    </a:lnTo>
                    <a:lnTo>
                      <a:pt x="5671" y="28411"/>
                    </a:lnTo>
                    <a:lnTo>
                      <a:pt x="6147" y="27478"/>
                    </a:lnTo>
                    <a:lnTo>
                      <a:pt x="6584" y="26603"/>
                    </a:lnTo>
                    <a:lnTo>
                      <a:pt x="6965" y="25766"/>
                    </a:lnTo>
                    <a:lnTo>
                      <a:pt x="7288" y="25042"/>
                    </a:lnTo>
                    <a:lnTo>
                      <a:pt x="7536" y="24395"/>
                    </a:lnTo>
                    <a:lnTo>
                      <a:pt x="7593" y="24243"/>
                    </a:lnTo>
                    <a:lnTo>
                      <a:pt x="7631" y="24053"/>
                    </a:lnTo>
                    <a:lnTo>
                      <a:pt x="7688" y="23615"/>
                    </a:lnTo>
                    <a:lnTo>
                      <a:pt x="7745" y="23082"/>
                    </a:lnTo>
                    <a:lnTo>
                      <a:pt x="7783" y="22455"/>
                    </a:lnTo>
                    <a:lnTo>
                      <a:pt x="7802" y="21750"/>
                    </a:lnTo>
                    <a:lnTo>
                      <a:pt x="7802" y="20989"/>
                    </a:lnTo>
                    <a:lnTo>
                      <a:pt x="7783" y="20171"/>
                    </a:lnTo>
                    <a:lnTo>
                      <a:pt x="7764" y="19277"/>
                    </a:lnTo>
                    <a:lnTo>
                      <a:pt x="7669" y="17355"/>
                    </a:lnTo>
                    <a:lnTo>
                      <a:pt x="7555" y="15319"/>
                    </a:lnTo>
                    <a:lnTo>
                      <a:pt x="7402" y="13187"/>
                    </a:lnTo>
                    <a:lnTo>
                      <a:pt x="7212" y="11037"/>
                    </a:lnTo>
                    <a:lnTo>
                      <a:pt x="7022" y="8925"/>
                    </a:lnTo>
                    <a:lnTo>
                      <a:pt x="6832" y="6908"/>
                    </a:lnTo>
                    <a:lnTo>
                      <a:pt x="6470" y="3387"/>
                    </a:lnTo>
                    <a:lnTo>
                      <a:pt x="6204" y="932"/>
                    </a:lnTo>
                    <a:lnTo>
                      <a:pt x="6089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"/>
              <p:cNvSpPr/>
              <p:nvPr/>
            </p:nvSpPr>
            <p:spPr>
              <a:xfrm>
                <a:off x="-1411650" y="-1471475"/>
                <a:ext cx="115150" cy="879175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35167" extrusionOk="0">
                    <a:moveTo>
                      <a:pt x="4606" y="1"/>
                    </a:moveTo>
                    <a:lnTo>
                      <a:pt x="4054" y="3540"/>
                    </a:lnTo>
                    <a:lnTo>
                      <a:pt x="3464" y="7441"/>
                    </a:lnTo>
                    <a:lnTo>
                      <a:pt x="2760" y="12351"/>
                    </a:lnTo>
                    <a:lnTo>
                      <a:pt x="1999" y="17907"/>
                    </a:lnTo>
                    <a:lnTo>
                      <a:pt x="1618" y="20819"/>
                    </a:lnTo>
                    <a:lnTo>
                      <a:pt x="1237" y="23768"/>
                    </a:lnTo>
                    <a:lnTo>
                      <a:pt x="876" y="26737"/>
                    </a:lnTo>
                    <a:lnTo>
                      <a:pt x="552" y="29648"/>
                    </a:lnTo>
                    <a:lnTo>
                      <a:pt x="248" y="32465"/>
                    </a:lnTo>
                    <a:lnTo>
                      <a:pt x="1" y="35167"/>
                    </a:lnTo>
                    <a:lnTo>
                      <a:pt x="46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"/>
              <p:cNvSpPr/>
              <p:nvPr/>
            </p:nvSpPr>
            <p:spPr>
              <a:xfrm>
                <a:off x="-1382150" y="-1190775"/>
                <a:ext cx="126575" cy="37155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14862" extrusionOk="0">
                    <a:moveTo>
                      <a:pt x="4548" y="0"/>
                    </a:moveTo>
                    <a:lnTo>
                      <a:pt x="1732" y="1694"/>
                    </a:lnTo>
                    <a:lnTo>
                      <a:pt x="0" y="14862"/>
                    </a:lnTo>
                    <a:lnTo>
                      <a:pt x="5062" y="9971"/>
                    </a:lnTo>
                    <a:lnTo>
                      <a:pt x="5005" y="8792"/>
                    </a:lnTo>
                    <a:lnTo>
                      <a:pt x="4891" y="6013"/>
                    </a:lnTo>
                    <a:lnTo>
                      <a:pt x="4720" y="2702"/>
                    </a:lnTo>
                    <a:lnTo>
                      <a:pt x="4643" y="1218"/>
                    </a:lnTo>
                    <a:lnTo>
                      <a:pt x="4548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extrusionOk="0">
                    <a:moveTo>
                      <a:pt x="743" y="0"/>
                    </a:moveTo>
                    <a:lnTo>
                      <a:pt x="666" y="952"/>
                    </a:lnTo>
                    <a:lnTo>
                      <a:pt x="495" y="3464"/>
                    </a:lnTo>
                    <a:lnTo>
                      <a:pt x="400" y="5176"/>
                    </a:lnTo>
                    <a:lnTo>
                      <a:pt x="305" y="7117"/>
                    </a:lnTo>
                    <a:lnTo>
                      <a:pt x="210" y="9230"/>
                    </a:lnTo>
                    <a:lnTo>
                      <a:pt x="115" y="11456"/>
                    </a:lnTo>
                    <a:lnTo>
                      <a:pt x="38" y="13721"/>
                    </a:lnTo>
                    <a:lnTo>
                      <a:pt x="0" y="16004"/>
                    </a:lnTo>
                    <a:lnTo>
                      <a:pt x="0" y="18211"/>
                    </a:lnTo>
                    <a:lnTo>
                      <a:pt x="19" y="19277"/>
                    </a:lnTo>
                    <a:lnTo>
                      <a:pt x="38" y="20305"/>
                    </a:lnTo>
                    <a:lnTo>
                      <a:pt x="77" y="21294"/>
                    </a:lnTo>
                    <a:lnTo>
                      <a:pt x="115" y="22246"/>
                    </a:lnTo>
                    <a:lnTo>
                      <a:pt x="191" y="23121"/>
                    </a:lnTo>
                    <a:lnTo>
                      <a:pt x="267" y="23939"/>
                    </a:lnTo>
                    <a:lnTo>
                      <a:pt x="362" y="24681"/>
                    </a:lnTo>
                    <a:lnTo>
                      <a:pt x="457" y="25347"/>
                    </a:lnTo>
                    <a:lnTo>
                      <a:pt x="590" y="25937"/>
                    </a:lnTo>
                    <a:lnTo>
                      <a:pt x="666" y="26185"/>
                    </a:lnTo>
                    <a:lnTo>
                      <a:pt x="743" y="26413"/>
                    </a:lnTo>
                    <a:lnTo>
                      <a:pt x="1085" y="27384"/>
                    </a:lnTo>
                    <a:lnTo>
                      <a:pt x="1504" y="28506"/>
                    </a:lnTo>
                    <a:lnTo>
                      <a:pt x="2512" y="31075"/>
                    </a:lnTo>
                    <a:lnTo>
                      <a:pt x="3635" y="33892"/>
                    </a:lnTo>
                    <a:lnTo>
                      <a:pt x="4796" y="36727"/>
                    </a:lnTo>
                    <a:lnTo>
                      <a:pt x="6756" y="41522"/>
                    </a:lnTo>
                    <a:lnTo>
                      <a:pt x="7612" y="43539"/>
                    </a:lnTo>
                    <a:lnTo>
                      <a:pt x="7650" y="43007"/>
                    </a:lnTo>
                    <a:lnTo>
                      <a:pt x="7783" y="41560"/>
                    </a:lnTo>
                    <a:lnTo>
                      <a:pt x="7936" y="39391"/>
                    </a:lnTo>
                    <a:lnTo>
                      <a:pt x="8012" y="38078"/>
                    </a:lnTo>
                    <a:lnTo>
                      <a:pt x="8069" y="36651"/>
                    </a:lnTo>
                    <a:lnTo>
                      <a:pt x="8126" y="35147"/>
                    </a:lnTo>
                    <a:lnTo>
                      <a:pt x="8164" y="33568"/>
                    </a:lnTo>
                    <a:lnTo>
                      <a:pt x="8164" y="31951"/>
                    </a:lnTo>
                    <a:lnTo>
                      <a:pt x="8145" y="30295"/>
                    </a:lnTo>
                    <a:lnTo>
                      <a:pt x="8107" y="28659"/>
                    </a:lnTo>
                    <a:lnTo>
                      <a:pt x="8050" y="27840"/>
                    </a:lnTo>
                    <a:lnTo>
                      <a:pt x="8012" y="27041"/>
                    </a:lnTo>
                    <a:lnTo>
                      <a:pt x="7936" y="26261"/>
                    </a:lnTo>
                    <a:lnTo>
                      <a:pt x="7859" y="25481"/>
                    </a:lnTo>
                    <a:lnTo>
                      <a:pt x="7783" y="24719"/>
                    </a:lnTo>
                    <a:lnTo>
                      <a:pt x="7669" y="23996"/>
                    </a:lnTo>
                    <a:lnTo>
                      <a:pt x="7555" y="23235"/>
                    </a:lnTo>
                    <a:lnTo>
                      <a:pt x="7403" y="22455"/>
                    </a:lnTo>
                    <a:lnTo>
                      <a:pt x="7231" y="21618"/>
                    </a:lnTo>
                    <a:lnTo>
                      <a:pt x="7041" y="20742"/>
                    </a:lnTo>
                    <a:lnTo>
                      <a:pt x="6604" y="18916"/>
                    </a:lnTo>
                    <a:lnTo>
                      <a:pt x="6109" y="16994"/>
                    </a:lnTo>
                    <a:lnTo>
                      <a:pt x="5557" y="15015"/>
                    </a:lnTo>
                    <a:lnTo>
                      <a:pt x="4967" y="13016"/>
                    </a:lnTo>
                    <a:lnTo>
                      <a:pt x="4377" y="11037"/>
                    </a:lnTo>
                    <a:lnTo>
                      <a:pt x="3768" y="9096"/>
                    </a:lnTo>
                    <a:lnTo>
                      <a:pt x="3178" y="7270"/>
                    </a:lnTo>
                    <a:lnTo>
                      <a:pt x="2626" y="5557"/>
                    </a:lnTo>
                    <a:lnTo>
                      <a:pt x="1656" y="2665"/>
                    </a:lnTo>
                    <a:lnTo>
                      <a:pt x="990" y="724"/>
                    </a:lnTo>
                    <a:lnTo>
                      <a:pt x="743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3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fill="none" extrusionOk="0">
                    <a:moveTo>
                      <a:pt x="7612" y="43539"/>
                    </a:moveTo>
                    <a:lnTo>
                      <a:pt x="7612" y="43539"/>
                    </a:lnTo>
                    <a:lnTo>
                      <a:pt x="6756" y="41522"/>
                    </a:lnTo>
                    <a:lnTo>
                      <a:pt x="4796" y="36727"/>
                    </a:lnTo>
                    <a:lnTo>
                      <a:pt x="3635" y="33892"/>
                    </a:lnTo>
                    <a:lnTo>
                      <a:pt x="2512" y="31075"/>
                    </a:lnTo>
                    <a:lnTo>
                      <a:pt x="1504" y="28506"/>
                    </a:lnTo>
                    <a:lnTo>
                      <a:pt x="1085" y="27384"/>
                    </a:lnTo>
                    <a:lnTo>
                      <a:pt x="743" y="26413"/>
                    </a:lnTo>
                    <a:lnTo>
                      <a:pt x="743" y="26413"/>
                    </a:lnTo>
                    <a:lnTo>
                      <a:pt x="666" y="26185"/>
                    </a:lnTo>
                    <a:lnTo>
                      <a:pt x="590" y="25937"/>
                    </a:lnTo>
                    <a:lnTo>
                      <a:pt x="457" y="25347"/>
                    </a:lnTo>
                    <a:lnTo>
                      <a:pt x="362" y="24681"/>
                    </a:lnTo>
                    <a:lnTo>
                      <a:pt x="267" y="23939"/>
                    </a:lnTo>
                    <a:lnTo>
                      <a:pt x="191" y="23121"/>
                    </a:lnTo>
                    <a:lnTo>
                      <a:pt x="115" y="22246"/>
                    </a:lnTo>
                    <a:lnTo>
                      <a:pt x="77" y="21294"/>
                    </a:lnTo>
                    <a:lnTo>
                      <a:pt x="38" y="20305"/>
                    </a:lnTo>
                    <a:lnTo>
                      <a:pt x="19" y="19277"/>
                    </a:lnTo>
                    <a:lnTo>
                      <a:pt x="0" y="18211"/>
                    </a:lnTo>
                    <a:lnTo>
                      <a:pt x="0" y="16004"/>
                    </a:lnTo>
                    <a:lnTo>
                      <a:pt x="38" y="13721"/>
                    </a:lnTo>
                    <a:lnTo>
                      <a:pt x="115" y="11456"/>
                    </a:lnTo>
                    <a:lnTo>
                      <a:pt x="210" y="9230"/>
                    </a:lnTo>
                    <a:lnTo>
                      <a:pt x="305" y="7117"/>
                    </a:lnTo>
                    <a:lnTo>
                      <a:pt x="400" y="5176"/>
                    </a:lnTo>
                    <a:lnTo>
                      <a:pt x="495" y="3464"/>
                    </a:lnTo>
                    <a:lnTo>
                      <a:pt x="666" y="952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990" y="724"/>
                    </a:lnTo>
                    <a:lnTo>
                      <a:pt x="1656" y="2665"/>
                    </a:lnTo>
                    <a:lnTo>
                      <a:pt x="2626" y="5557"/>
                    </a:lnTo>
                    <a:lnTo>
                      <a:pt x="3178" y="7270"/>
                    </a:lnTo>
                    <a:lnTo>
                      <a:pt x="3768" y="9096"/>
                    </a:lnTo>
                    <a:lnTo>
                      <a:pt x="4377" y="11037"/>
                    </a:lnTo>
                    <a:lnTo>
                      <a:pt x="4967" y="13016"/>
                    </a:lnTo>
                    <a:lnTo>
                      <a:pt x="5557" y="15015"/>
                    </a:lnTo>
                    <a:lnTo>
                      <a:pt x="6109" y="16994"/>
                    </a:lnTo>
                    <a:lnTo>
                      <a:pt x="6604" y="18916"/>
                    </a:lnTo>
                    <a:lnTo>
                      <a:pt x="7041" y="20742"/>
                    </a:lnTo>
                    <a:lnTo>
                      <a:pt x="7231" y="21618"/>
                    </a:lnTo>
                    <a:lnTo>
                      <a:pt x="7403" y="22455"/>
                    </a:lnTo>
                    <a:lnTo>
                      <a:pt x="7555" y="23235"/>
                    </a:lnTo>
                    <a:lnTo>
                      <a:pt x="7669" y="23996"/>
                    </a:lnTo>
                    <a:lnTo>
                      <a:pt x="7669" y="23996"/>
                    </a:lnTo>
                    <a:lnTo>
                      <a:pt x="7783" y="24719"/>
                    </a:lnTo>
                    <a:lnTo>
                      <a:pt x="7859" y="25481"/>
                    </a:lnTo>
                    <a:lnTo>
                      <a:pt x="7936" y="26261"/>
                    </a:lnTo>
                    <a:lnTo>
                      <a:pt x="8012" y="27041"/>
                    </a:lnTo>
                    <a:lnTo>
                      <a:pt x="8050" y="27840"/>
                    </a:lnTo>
                    <a:lnTo>
                      <a:pt x="8107" y="28659"/>
                    </a:lnTo>
                    <a:lnTo>
                      <a:pt x="8145" y="30295"/>
                    </a:lnTo>
                    <a:lnTo>
                      <a:pt x="8164" y="31951"/>
                    </a:lnTo>
                    <a:lnTo>
                      <a:pt x="8164" y="33568"/>
                    </a:lnTo>
                    <a:lnTo>
                      <a:pt x="8126" y="35147"/>
                    </a:lnTo>
                    <a:lnTo>
                      <a:pt x="8069" y="36651"/>
                    </a:lnTo>
                    <a:lnTo>
                      <a:pt x="8012" y="38078"/>
                    </a:lnTo>
                    <a:lnTo>
                      <a:pt x="7936" y="39391"/>
                    </a:lnTo>
                    <a:lnTo>
                      <a:pt x="7783" y="41560"/>
                    </a:lnTo>
                    <a:lnTo>
                      <a:pt x="7650" y="43007"/>
                    </a:lnTo>
                    <a:lnTo>
                      <a:pt x="7612" y="4353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"/>
              <p:cNvSpPr/>
              <p:nvPr/>
            </p:nvSpPr>
            <p:spPr>
              <a:xfrm>
                <a:off x="-1623350" y="-876325"/>
                <a:ext cx="18365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3540" extrusionOk="0">
                    <a:moveTo>
                      <a:pt x="1" y="0"/>
                    </a:moveTo>
                    <a:lnTo>
                      <a:pt x="1884" y="11361"/>
                    </a:lnTo>
                    <a:lnTo>
                      <a:pt x="3293" y="19924"/>
                    </a:lnTo>
                    <a:lnTo>
                      <a:pt x="3825" y="23273"/>
                    </a:lnTo>
                    <a:lnTo>
                      <a:pt x="4149" y="25385"/>
                    </a:lnTo>
                    <a:lnTo>
                      <a:pt x="4777" y="29724"/>
                    </a:lnTo>
                    <a:lnTo>
                      <a:pt x="5690" y="35794"/>
                    </a:lnTo>
                    <a:lnTo>
                      <a:pt x="6870" y="43539"/>
                    </a:lnTo>
                    <a:lnTo>
                      <a:pt x="6908" y="43045"/>
                    </a:lnTo>
                    <a:lnTo>
                      <a:pt x="7022" y="41655"/>
                    </a:lnTo>
                    <a:lnTo>
                      <a:pt x="7155" y="39600"/>
                    </a:lnTo>
                    <a:lnTo>
                      <a:pt x="7213" y="38363"/>
                    </a:lnTo>
                    <a:lnTo>
                      <a:pt x="7270" y="37012"/>
                    </a:lnTo>
                    <a:lnTo>
                      <a:pt x="7308" y="35585"/>
                    </a:lnTo>
                    <a:lnTo>
                      <a:pt x="7346" y="34120"/>
                    </a:lnTo>
                    <a:lnTo>
                      <a:pt x="7346" y="32598"/>
                    </a:lnTo>
                    <a:lnTo>
                      <a:pt x="7327" y="31056"/>
                    </a:lnTo>
                    <a:lnTo>
                      <a:pt x="7270" y="29534"/>
                    </a:lnTo>
                    <a:lnTo>
                      <a:pt x="7175" y="28050"/>
                    </a:lnTo>
                    <a:lnTo>
                      <a:pt x="7117" y="27307"/>
                    </a:lnTo>
                    <a:lnTo>
                      <a:pt x="7041" y="26603"/>
                    </a:lnTo>
                    <a:lnTo>
                      <a:pt x="6965" y="25918"/>
                    </a:lnTo>
                    <a:lnTo>
                      <a:pt x="6870" y="25252"/>
                    </a:lnTo>
                    <a:lnTo>
                      <a:pt x="6737" y="24548"/>
                    </a:lnTo>
                    <a:lnTo>
                      <a:pt x="6604" y="23806"/>
                    </a:lnTo>
                    <a:lnTo>
                      <a:pt x="6242" y="22151"/>
                    </a:lnTo>
                    <a:lnTo>
                      <a:pt x="5823" y="20324"/>
                    </a:lnTo>
                    <a:lnTo>
                      <a:pt x="5329" y="18345"/>
                    </a:lnTo>
                    <a:lnTo>
                      <a:pt x="4777" y="16290"/>
                    </a:lnTo>
                    <a:lnTo>
                      <a:pt x="4206" y="14177"/>
                    </a:lnTo>
                    <a:lnTo>
                      <a:pt x="3616" y="12065"/>
                    </a:lnTo>
                    <a:lnTo>
                      <a:pt x="3007" y="9991"/>
                    </a:lnTo>
                    <a:lnTo>
                      <a:pt x="1884" y="6147"/>
                    </a:lnTo>
                    <a:lnTo>
                      <a:pt x="914" y="296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152" y="438"/>
                    </a:lnTo>
                    <a:lnTo>
                      <a:pt x="571" y="1618"/>
                    </a:lnTo>
                    <a:lnTo>
                      <a:pt x="875" y="2436"/>
                    </a:lnTo>
                    <a:lnTo>
                      <a:pt x="1218" y="3369"/>
                    </a:lnTo>
                    <a:lnTo>
                      <a:pt x="1637" y="4396"/>
                    </a:lnTo>
                    <a:lnTo>
                      <a:pt x="2074" y="5481"/>
                    </a:lnTo>
                    <a:lnTo>
                      <a:pt x="2569" y="6604"/>
                    </a:lnTo>
                    <a:lnTo>
                      <a:pt x="3102" y="7765"/>
                    </a:lnTo>
                    <a:lnTo>
                      <a:pt x="3654" y="8925"/>
                    </a:lnTo>
                    <a:lnTo>
                      <a:pt x="4263" y="10067"/>
                    </a:lnTo>
                    <a:lnTo>
                      <a:pt x="4567" y="10600"/>
                    </a:lnTo>
                    <a:lnTo>
                      <a:pt x="4872" y="11133"/>
                    </a:lnTo>
                    <a:lnTo>
                      <a:pt x="5195" y="11647"/>
                    </a:lnTo>
                    <a:lnTo>
                      <a:pt x="5499" y="12141"/>
                    </a:lnTo>
                    <a:lnTo>
                      <a:pt x="5823" y="12617"/>
                    </a:lnTo>
                    <a:lnTo>
                      <a:pt x="6166" y="13055"/>
                    </a:lnTo>
                    <a:lnTo>
                      <a:pt x="6489" y="13473"/>
                    </a:lnTo>
                    <a:lnTo>
                      <a:pt x="6832" y="13854"/>
                    </a:lnTo>
                    <a:lnTo>
                      <a:pt x="7498" y="14558"/>
                    </a:lnTo>
                    <a:lnTo>
                      <a:pt x="8164" y="15205"/>
                    </a:lnTo>
                    <a:lnTo>
                      <a:pt x="8811" y="15814"/>
                    </a:lnTo>
                    <a:lnTo>
                      <a:pt x="9439" y="16347"/>
                    </a:lnTo>
                    <a:lnTo>
                      <a:pt x="10066" y="16861"/>
                    </a:lnTo>
                    <a:lnTo>
                      <a:pt x="10656" y="17298"/>
                    </a:lnTo>
                    <a:lnTo>
                      <a:pt x="11208" y="17717"/>
                    </a:lnTo>
                    <a:lnTo>
                      <a:pt x="11722" y="18078"/>
                    </a:lnTo>
                    <a:lnTo>
                      <a:pt x="12217" y="18383"/>
                    </a:lnTo>
                    <a:lnTo>
                      <a:pt x="12635" y="18649"/>
                    </a:lnTo>
                    <a:lnTo>
                      <a:pt x="13340" y="19068"/>
                    </a:lnTo>
                    <a:lnTo>
                      <a:pt x="13796" y="19296"/>
                    </a:lnTo>
                    <a:lnTo>
                      <a:pt x="13948" y="19372"/>
                    </a:lnTo>
                    <a:lnTo>
                      <a:pt x="13435" y="17831"/>
                    </a:lnTo>
                    <a:lnTo>
                      <a:pt x="12845" y="16195"/>
                    </a:lnTo>
                    <a:lnTo>
                      <a:pt x="12141" y="14254"/>
                    </a:lnTo>
                    <a:lnTo>
                      <a:pt x="11741" y="13226"/>
                    </a:lnTo>
                    <a:lnTo>
                      <a:pt x="11322" y="12179"/>
                    </a:lnTo>
                    <a:lnTo>
                      <a:pt x="10904" y="11171"/>
                    </a:lnTo>
                    <a:lnTo>
                      <a:pt x="10466" y="10219"/>
                    </a:lnTo>
                    <a:lnTo>
                      <a:pt x="10028" y="9306"/>
                    </a:lnTo>
                    <a:lnTo>
                      <a:pt x="9610" y="8507"/>
                    </a:lnTo>
                    <a:lnTo>
                      <a:pt x="9400" y="8164"/>
                    </a:lnTo>
                    <a:lnTo>
                      <a:pt x="9210" y="7822"/>
                    </a:lnTo>
                    <a:lnTo>
                      <a:pt x="9020" y="7536"/>
                    </a:lnTo>
                    <a:lnTo>
                      <a:pt x="8830" y="7289"/>
                    </a:lnTo>
                    <a:lnTo>
                      <a:pt x="8392" y="6813"/>
                    </a:lnTo>
                    <a:lnTo>
                      <a:pt x="7878" y="6280"/>
                    </a:lnTo>
                    <a:lnTo>
                      <a:pt x="7269" y="5709"/>
                    </a:lnTo>
                    <a:lnTo>
                      <a:pt x="6603" y="5120"/>
                    </a:lnTo>
                    <a:lnTo>
                      <a:pt x="5899" y="4530"/>
                    </a:lnTo>
                    <a:lnTo>
                      <a:pt x="5157" y="3921"/>
                    </a:lnTo>
                    <a:lnTo>
                      <a:pt x="3673" y="2741"/>
                    </a:lnTo>
                    <a:lnTo>
                      <a:pt x="2265" y="1675"/>
                    </a:lnTo>
                    <a:lnTo>
                      <a:pt x="1104" y="800"/>
                    </a:lnTo>
                    <a:lnTo>
                      <a:pt x="0" y="1"/>
                    </a:lnTo>
                    <a:close/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948" y="19372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796" y="19296"/>
                    </a:lnTo>
                    <a:lnTo>
                      <a:pt x="13340" y="19068"/>
                    </a:lnTo>
                    <a:lnTo>
                      <a:pt x="12635" y="18649"/>
                    </a:lnTo>
                    <a:lnTo>
                      <a:pt x="12217" y="18383"/>
                    </a:lnTo>
                    <a:lnTo>
                      <a:pt x="11722" y="18078"/>
                    </a:lnTo>
                    <a:lnTo>
                      <a:pt x="11208" y="17717"/>
                    </a:lnTo>
                    <a:lnTo>
                      <a:pt x="10656" y="17298"/>
                    </a:lnTo>
                    <a:lnTo>
                      <a:pt x="10066" y="16861"/>
                    </a:lnTo>
                    <a:lnTo>
                      <a:pt x="9439" y="16347"/>
                    </a:lnTo>
                    <a:lnTo>
                      <a:pt x="8811" y="15814"/>
                    </a:lnTo>
                    <a:lnTo>
                      <a:pt x="8164" y="15205"/>
                    </a:lnTo>
                    <a:lnTo>
                      <a:pt x="7498" y="14558"/>
                    </a:lnTo>
                    <a:lnTo>
                      <a:pt x="6832" y="13854"/>
                    </a:lnTo>
                    <a:lnTo>
                      <a:pt x="6832" y="13854"/>
                    </a:lnTo>
                    <a:lnTo>
                      <a:pt x="6489" y="13473"/>
                    </a:lnTo>
                    <a:lnTo>
                      <a:pt x="6166" y="13055"/>
                    </a:lnTo>
                    <a:lnTo>
                      <a:pt x="5823" y="12617"/>
                    </a:lnTo>
                    <a:lnTo>
                      <a:pt x="5499" y="12141"/>
                    </a:lnTo>
                    <a:lnTo>
                      <a:pt x="5195" y="11647"/>
                    </a:lnTo>
                    <a:lnTo>
                      <a:pt x="4872" y="11133"/>
                    </a:lnTo>
                    <a:lnTo>
                      <a:pt x="4567" y="10600"/>
                    </a:lnTo>
                    <a:lnTo>
                      <a:pt x="4263" y="10067"/>
                    </a:lnTo>
                    <a:lnTo>
                      <a:pt x="3654" y="8925"/>
                    </a:lnTo>
                    <a:lnTo>
                      <a:pt x="3102" y="7765"/>
                    </a:lnTo>
                    <a:lnTo>
                      <a:pt x="2569" y="6604"/>
                    </a:lnTo>
                    <a:lnTo>
                      <a:pt x="2074" y="5481"/>
                    </a:lnTo>
                    <a:lnTo>
                      <a:pt x="1637" y="4396"/>
                    </a:lnTo>
                    <a:lnTo>
                      <a:pt x="1218" y="3369"/>
                    </a:lnTo>
                    <a:lnTo>
                      <a:pt x="875" y="2436"/>
                    </a:lnTo>
                    <a:lnTo>
                      <a:pt x="571" y="1618"/>
                    </a:lnTo>
                    <a:lnTo>
                      <a:pt x="152" y="438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104" y="800"/>
                    </a:lnTo>
                    <a:lnTo>
                      <a:pt x="2265" y="1675"/>
                    </a:lnTo>
                    <a:lnTo>
                      <a:pt x="3673" y="2741"/>
                    </a:lnTo>
                    <a:lnTo>
                      <a:pt x="5157" y="3921"/>
                    </a:lnTo>
                    <a:lnTo>
                      <a:pt x="5899" y="4530"/>
                    </a:lnTo>
                    <a:lnTo>
                      <a:pt x="6603" y="5120"/>
                    </a:lnTo>
                    <a:lnTo>
                      <a:pt x="7269" y="5709"/>
                    </a:lnTo>
                    <a:lnTo>
                      <a:pt x="7878" y="6280"/>
                    </a:lnTo>
                    <a:lnTo>
                      <a:pt x="8392" y="6813"/>
                    </a:lnTo>
                    <a:lnTo>
                      <a:pt x="8830" y="7289"/>
                    </a:lnTo>
                    <a:lnTo>
                      <a:pt x="8830" y="7289"/>
                    </a:lnTo>
                    <a:lnTo>
                      <a:pt x="9020" y="7536"/>
                    </a:lnTo>
                    <a:lnTo>
                      <a:pt x="9210" y="7822"/>
                    </a:lnTo>
                    <a:lnTo>
                      <a:pt x="9400" y="8164"/>
                    </a:lnTo>
                    <a:lnTo>
                      <a:pt x="9610" y="8507"/>
                    </a:lnTo>
                    <a:lnTo>
                      <a:pt x="10028" y="9306"/>
                    </a:lnTo>
                    <a:lnTo>
                      <a:pt x="10466" y="10219"/>
                    </a:lnTo>
                    <a:lnTo>
                      <a:pt x="10904" y="11171"/>
                    </a:lnTo>
                    <a:lnTo>
                      <a:pt x="11322" y="12179"/>
                    </a:lnTo>
                    <a:lnTo>
                      <a:pt x="11741" y="13226"/>
                    </a:lnTo>
                    <a:lnTo>
                      <a:pt x="12141" y="14254"/>
                    </a:lnTo>
                    <a:lnTo>
                      <a:pt x="12845" y="16195"/>
                    </a:lnTo>
                    <a:lnTo>
                      <a:pt x="13435" y="17831"/>
                    </a:lnTo>
                    <a:lnTo>
                      <a:pt x="13948" y="1937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DB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-1716600" y="-791650"/>
                <a:ext cx="93275" cy="199350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7974" extrusionOk="0">
                    <a:moveTo>
                      <a:pt x="362" y="1"/>
                    </a:moveTo>
                    <a:lnTo>
                      <a:pt x="1" y="3007"/>
                    </a:lnTo>
                    <a:lnTo>
                      <a:pt x="324" y="3616"/>
                    </a:lnTo>
                    <a:lnTo>
                      <a:pt x="1124" y="5062"/>
                    </a:lnTo>
                    <a:lnTo>
                      <a:pt x="1580" y="5919"/>
                    </a:lnTo>
                    <a:lnTo>
                      <a:pt x="2075" y="6718"/>
                    </a:lnTo>
                    <a:lnTo>
                      <a:pt x="2532" y="7441"/>
                    </a:lnTo>
                    <a:lnTo>
                      <a:pt x="2722" y="7727"/>
                    </a:lnTo>
                    <a:lnTo>
                      <a:pt x="2912" y="7974"/>
                    </a:lnTo>
                    <a:lnTo>
                      <a:pt x="3731" y="2741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3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extrusionOk="0">
                    <a:moveTo>
                      <a:pt x="2265" y="1"/>
                    </a:move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  <a:lnTo>
                      <a:pt x="2265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fill="none" extrusionOk="0">
                    <a:moveTo>
                      <a:pt x="0" y="18668"/>
                    </a:moveTo>
                    <a:lnTo>
                      <a:pt x="2265" y="1"/>
                    </a:lnTo>
                    <a:lnTo>
                      <a:pt x="1846" y="419"/>
                    </a:ln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extrusionOk="0">
                    <a:moveTo>
                      <a:pt x="1923" y="0"/>
                    </a:moveTo>
                    <a:lnTo>
                      <a:pt x="172" y="4358"/>
                    </a:lnTo>
                    <a:lnTo>
                      <a:pt x="382" y="15909"/>
                    </a:lnTo>
                    <a:lnTo>
                      <a:pt x="458" y="16708"/>
                    </a:lnTo>
                    <a:lnTo>
                      <a:pt x="515" y="17450"/>
                    </a:lnTo>
                    <a:lnTo>
                      <a:pt x="553" y="18154"/>
                    </a:lnTo>
                    <a:lnTo>
                      <a:pt x="553" y="18801"/>
                    </a:lnTo>
                    <a:lnTo>
                      <a:pt x="534" y="19391"/>
                    </a:lnTo>
                    <a:lnTo>
                      <a:pt x="496" y="19943"/>
                    </a:lnTo>
                    <a:lnTo>
                      <a:pt x="458" y="20438"/>
                    </a:lnTo>
                    <a:lnTo>
                      <a:pt x="401" y="20875"/>
                    </a:lnTo>
                    <a:lnTo>
                      <a:pt x="324" y="21275"/>
                    </a:lnTo>
                    <a:lnTo>
                      <a:pt x="267" y="21617"/>
                    </a:lnTo>
                    <a:lnTo>
                      <a:pt x="134" y="22131"/>
                    </a:lnTo>
                    <a:lnTo>
                      <a:pt x="39" y="22455"/>
                    </a:lnTo>
                    <a:lnTo>
                      <a:pt x="1" y="22550"/>
                    </a:lnTo>
                    <a:lnTo>
                      <a:pt x="762" y="56251"/>
                    </a:lnTo>
                    <a:lnTo>
                      <a:pt x="2722" y="56270"/>
                    </a:lnTo>
                    <a:lnTo>
                      <a:pt x="1371" y="29343"/>
                    </a:lnTo>
                    <a:lnTo>
                      <a:pt x="1314" y="28068"/>
                    </a:lnTo>
                    <a:lnTo>
                      <a:pt x="1257" y="26641"/>
                    </a:lnTo>
                    <a:lnTo>
                      <a:pt x="1219" y="24852"/>
                    </a:lnTo>
                    <a:lnTo>
                      <a:pt x="1200" y="22816"/>
                    </a:lnTo>
                    <a:lnTo>
                      <a:pt x="1200" y="20628"/>
                    </a:lnTo>
                    <a:lnTo>
                      <a:pt x="1219" y="19524"/>
                    </a:lnTo>
                    <a:lnTo>
                      <a:pt x="1257" y="18440"/>
                    </a:lnTo>
                    <a:lnTo>
                      <a:pt x="1295" y="17355"/>
                    </a:lnTo>
                    <a:lnTo>
                      <a:pt x="1371" y="16327"/>
                    </a:lnTo>
                    <a:lnTo>
                      <a:pt x="1504" y="14063"/>
                    </a:lnTo>
                    <a:lnTo>
                      <a:pt x="1618" y="11494"/>
                    </a:lnTo>
                    <a:lnTo>
                      <a:pt x="1714" y="8773"/>
                    </a:lnTo>
                    <a:lnTo>
                      <a:pt x="1790" y="6128"/>
                    </a:lnTo>
                    <a:lnTo>
                      <a:pt x="1885" y="1789"/>
                    </a:lnTo>
                    <a:lnTo>
                      <a:pt x="1923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3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fill="none" extrusionOk="0">
                    <a:moveTo>
                      <a:pt x="762" y="56251"/>
                    </a:moveTo>
                    <a:lnTo>
                      <a:pt x="1" y="22550"/>
                    </a:lnTo>
                    <a:lnTo>
                      <a:pt x="1" y="22550"/>
                    </a:lnTo>
                    <a:lnTo>
                      <a:pt x="39" y="22455"/>
                    </a:lnTo>
                    <a:lnTo>
                      <a:pt x="134" y="22131"/>
                    </a:lnTo>
                    <a:lnTo>
                      <a:pt x="267" y="21617"/>
                    </a:lnTo>
                    <a:lnTo>
                      <a:pt x="324" y="21275"/>
                    </a:lnTo>
                    <a:lnTo>
                      <a:pt x="401" y="20875"/>
                    </a:lnTo>
                    <a:lnTo>
                      <a:pt x="458" y="20438"/>
                    </a:lnTo>
                    <a:lnTo>
                      <a:pt x="496" y="19943"/>
                    </a:lnTo>
                    <a:lnTo>
                      <a:pt x="534" y="19391"/>
                    </a:lnTo>
                    <a:lnTo>
                      <a:pt x="553" y="18801"/>
                    </a:lnTo>
                    <a:lnTo>
                      <a:pt x="553" y="18154"/>
                    </a:lnTo>
                    <a:lnTo>
                      <a:pt x="515" y="17450"/>
                    </a:lnTo>
                    <a:lnTo>
                      <a:pt x="458" y="16708"/>
                    </a:lnTo>
                    <a:lnTo>
                      <a:pt x="382" y="15909"/>
                    </a:lnTo>
                    <a:lnTo>
                      <a:pt x="172" y="4358"/>
                    </a:lnTo>
                    <a:lnTo>
                      <a:pt x="1923" y="0"/>
                    </a:lnTo>
                    <a:lnTo>
                      <a:pt x="1923" y="0"/>
                    </a:lnTo>
                    <a:lnTo>
                      <a:pt x="1885" y="1789"/>
                    </a:lnTo>
                    <a:lnTo>
                      <a:pt x="1790" y="6128"/>
                    </a:lnTo>
                    <a:lnTo>
                      <a:pt x="1714" y="8773"/>
                    </a:lnTo>
                    <a:lnTo>
                      <a:pt x="1618" y="11494"/>
                    </a:lnTo>
                    <a:lnTo>
                      <a:pt x="1504" y="14063"/>
                    </a:lnTo>
                    <a:lnTo>
                      <a:pt x="1371" y="16327"/>
                    </a:lnTo>
                    <a:lnTo>
                      <a:pt x="1371" y="16327"/>
                    </a:lnTo>
                    <a:lnTo>
                      <a:pt x="1295" y="17355"/>
                    </a:lnTo>
                    <a:lnTo>
                      <a:pt x="1257" y="18440"/>
                    </a:lnTo>
                    <a:lnTo>
                      <a:pt x="1219" y="19524"/>
                    </a:lnTo>
                    <a:lnTo>
                      <a:pt x="1200" y="20628"/>
                    </a:lnTo>
                    <a:lnTo>
                      <a:pt x="1200" y="22816"/>
                    </a:lnTo>
                    <a:lnTo>
                      <a:pt x="1219" y="24852"/>
                    </a:lnTo>
                    <a:lnTo>
                      <a:pt x="1257" y="26641"/>
                    </a:lnTo>
                    <a:lnTo>
                      <a:pt x="1314" y="28068"/>
                    </a:lnTo>
                    <a:lnTo>
                      <a:pt x="1371" y="29343"/>
                    </a:lnTo>
                    <a:lnTo>
                      <a:pt x="2722" y="56270"/>
                    </a:lnTo>
                    <a:lnTo>
                      <a:pt x="762" y="5625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3"/>
              <p:cNvSpPr/>
              <p:nvPr/>
            </p:nvSpPr>
            <p:spPr>
              <a:xfrm>
                <a:off x="-1481575" y="-653200"/>
                <a:ext cx="43775" cy="1089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4358" extrusionOk="0">
                    <a:moveTo>
                      <a:pt x="1751" y="0"/>
                    </a:moveTo>
                    <a:lnTo>
                      <a:pt x="1504" y="305"/>
                    </a:lnTo>
                    <a:lnTo>
                      <a:pt x="1275" y="647"/>
                    </a:lnTo>
                    <a:lnTo>
                      <a:pt x="1066" y="990"/>
                    </a:lnTo>
                    <a:lnTo>
                      <a:pt x="876" y="1351"/>
                    </a:lnTo>
                    <a:lnTo>
                      <a:pt x="723" y="1713"/>
                    </a:lnTo>
                    <a:lnTo>
                      <a:pt x="571" y="2074"/>
                    </a:lnTo>
                    <a:lnTo>
                      <a:pt x="457" y="2436"/>
                    </a:lnTo>
                    <a:lnTo>
                      <a:pt x="343" y="2778"/>
                    </a:lnTo>
                    <a:lnTo>
                      <a:pt x="191" y="3387"/>
                    </a:lnTo>
                    <a:lnTo>
                      <a:pt x="76" y="3901"/>
                    </a:lnTo>
                    <a:lnTo>
                      <a:pt x="0" y="4358"/>
                    </a:lnTo>
                    <a:lnTo>
                      <a:pt x="0" y="4358"/>
                    </a:lnTo>
                    <a:lnTo>
                      <a:pt x="133" y="4320"/>
                    </a:lnTo>
                    <a:lnTo>
                      <a:pt x="267" y="4263"/>
                    </a:lnTo>
                    <a:lnTo>
                      <a:pt x="400" y="4206"/>
                    </a:lnTo>
                    <a:lnTo>
                      <a:pt x="514" y="4111"/>
                    </a:lnTo>
                    <a:lnTo>
                      <a:pt x="609" y="3996"/>
                    </a:lnTo>
                    <a:lnTo>
                      <a:pt x="723" y="3882"/>
                    </a:lnTo>
                    <a:lnTo>
                      <a:pt x="818" y="3749"/>
                    </a:lnTo>
                    <a:lnTo>
                      <a:pt x="895" y="3597"/>
                    </a:lnTo>
                    <a:lnTo>
                      <a:pt x="1066" y="3254"/>
                    </a:lnTo>
                    <a:lnTo>
                      <a:pt x="1218" y="2893"/>
                    </a:lnTo>
                    <a:lnTo>
                      <a:pt x="1332" y="2512"/>
                    </a:lnTo>
                    <a:lnTo>
                      <a:pt x="1427" y="2112"/>
                    </a:lnTo>
                    <a:lnTo>
                      <a:pt x="1523" y="1713"/>
                    </a:lnTo>
                    <a:lnTo>
                      <a:pt x="1599" y="1332"/>
                    </a:lnTo>
                    <a:lnTo>
                      <a:pt x="1694" y="647"/>
                    </a:lnTo>
                    <a:lnTo>
                      <a:pt x="1751" y="171"/>
                    </a:lnTo>
                    <a:lnTo>
                      <a:pt x="1751" y="0"/>
                    </a:lnTo>
                    <a:close/>
                  </a:path>
                </a:pathLst>
              </a:custGeom>
              <a:solidFill>
                <a:srgbClr val="6D4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-1534875" y="-592325"/>
                <a:ext cx="61875" cy="5028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0115" extrusionOk="0">
                    <a:moveTo>
                      <a:pt x="1" y="1"/>
                    </a:moveTo>
                    <a:lnTo>
                      <a:pt x="1961" y="20115"/>
                    </a:lnTo>
                    <a:lnTo>
                      <a:pt x="2075" y="19982"/>
                    </a:lnTo>
                    <a:lnTo>
                      <a:pt x="2189" y="19810"/>
                    </a:lnTo>
                    <a:lnTo>
                      <a:pt x="2265" y="19639"/>
                    </a:lnTo>
                    <a:lnTo>
                      <a:pt x="2342" y="19449"/>
                    </a:lnTo>
                    <a:lnTo>
                      <a:pt x="2399" y="19259"/>
                    </a:lnTo>
                    <a:lnTo>
                      <a:pt x="2437" y="19068"/>
                    </a:lnTo>
                    <a:lnTo>
                      <a:pt x="2475" y="18688"/>
                    </a:lnTo>
                    <a:lnTo>
                      <a:pt x="2475" y="18345"/>
                    </a:lnTo>
                    <a:lnTo>
                      <a:pt x="2475" y="18060"/>
                    </a:lnTo>
                    <a:lnTo>
                      <a:pt x="2437" y="17793"/>
                    </a:lnTo>
                    <a:lnTo>
                      <a:pt x="2380" y="17717"/>
                    </a:lnTo>
                    <a:lnTo>
                      <a:pt x="2342" y="17622"/>
                    </a:lnTo>
                    <a:lnTo>
                      <a:pt x="2227" y="17394"/>
                    </a:lnTo>
                    <a:lnTo>
                      <a:pt x="2132" y="17070"/>
                    </a:lnTo>
                    <a:lnTo>
                      <a:pt x="2037" y="16671"/>
                    </a:lnTo>
                    <a:lnTo>
                      <a:pt x="1942" y="16214"/>
                    </a:lnTo>
                    <a:lnTo>
                      <a:pt x="1847" y="15700"/>
                    </a:lnTo>
                    <a:lnTo>
                      <a:pt x="1676" y="14501"/>
                    </a:lnTo>
                    <a:lnTo>
                      <a:pt x="1504" y="13112"/>
                    </a:lnTo>
                    <a:lnTo>
                      <a:pt x="1352" y="11628"/>
                    </a:lnTo>
                    <a:lnTo>
                      <a:pt x="1219" y="10048"/>
                    </a:lnTo>
                    <a:lnTo>
                      <a:pt x="1086" y="8431"/>
                    </a:lnTo>
                    <a:lnTo>
                      <a:pt x="857" y="5310"/>
                    </a:lnTo>
                    <a:lnTo>
                      <a:pt x="686" y="2608"/>
                    </a:lnTo>
                    <a:lnTo>
                      <a:pt x="553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  <a:close/>
                  </a:path>
                </a:pathLst>
              </a:custGeom>
              <a:solidFill>
                <a:srgbClr val="9B9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fill="none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1" y="3350"/>
                    </a:ln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D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fill="none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343" y="36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-1393575" y="-448175"/>
                <a:ext cx="515725" cy="463400"/>
              </a:xfrm>
              <a:custGeom>
                <a:avLst/>
                <a:gdLst/>
                <a:ahLst/>
                <a:cxnLst/>
                <a:rect l="l" t="t" r="r" b="b"/>
                <a:pathLst>
                  <a:path w="20629" h="18536" extrusionOk="0">
                    <a:moveTo>
                      <a:pt x="15566" y="1"/>
                    </a:moveTo>
                    <a:lnTo>
                      <a:pt x="14292" y="20"/>
                    </a:lnTo>
                    <a:lnTo>
                      <a:pt x="12979" y="58"/>
                    </a:lnTo>
                    <a:lnTo>
                      <a:pt x="11646" y="96"/>
                    </a:lnTo>
                    <a:lnTo>
                      <a:pt x="10314" y="191"/>
                    </a:lnTo>
                    <a:lnTo>
                      <a:pt x="9001" y="286"/>
                    </a:lnTo>
                    <a:lnTo>
                      <a:pt x="7745" y="419"/>
                    </a:lnTo>
                    <a:lnTo>
                      <a:pt x="7156" y="515"/>
                    </a:lnTo>
                    <a:lnTo>
                      <a:pt x="6585" y="591"/>
                    </a:lnTo>
                    <a:lnTo>
                      <a:pt x="6033" y="705"/>
                    </a:lnTo>
                    <a:lnTo>
                      <a:pt x="5519" y="800"/>
                    </a:lnTo>
                    <a:lnTo>
                      <a:pt x="5043" y="933"/>
                    </a:lnTo>
                    <a:lnTo>
                      <a:pt x="4606" y="1047"/>
                    </a:lnTo>
                    <a:lnTo>
                      <a:pt x="4396" y="1124"/>
                    </a:lnTo>
                    <a:lnTo>
                      <a:pt x="4206" y="1238"/>
                    </a:lnTo>
                    <a:lnTo>
                      <a:pt x="3997" y="1352"/>
                    </a:lnTo>
                    <a:lnTo>
                      <a:pt x="3806" y="1485"/>
                    </a:lnTo>
                    <a:lnTo>
                      <a:pt x="3635" y="1637"/>
                    </a:lnTo>
                    <a:lnTo>
                      <a:pt x="3445" y="1828"/>
                    </a:lnTo>
                    <a:lnTo>
                      <a:pt x="3293" y="2018"/>
                    </a:lnTo>
                    <a:lnTo>
                      <a:pt x="3121" y="2227"/>
                    </a:lnTo>
                    <a:lnTo>
                      <a:pt x="2950" y="2437"/>
                    </a:lnTo>
                    <a:lnTo>
                      <a:pt x="2798" y="2684"/>
                    </a:lnTo>
                    <a:lnTo>
                      <a:pt x="2665" y="2931"/>
                    </a:lnTo>
                    <a:lnTo>
                      <a:pt x="2512" y="3198"/>
                    </a:lnTo>
                    <a:lnTo>
                      <a:pt x="2246" y="3769"/>
                    </a:lnTo>
                    <a:lnTo>
                      <a:pt x="1999" y="4397"/>
                    </a:lnTo>
                    <a:lnTo>
                      <a:pt x="1751" y="5044"/>
                    </a:lnTo>
                    <a:lnTo>
                      <a:pt x="1542" y="5748"/>
                    </a:lnTo>
                    <a:lnTo>
                      <a:pt x="1352" y="6471"/>
                    </a:lnTo>
                    <a:lnTo>
                      <a:pt x="1180" y="7213"/>
                    </a:lnTo>
                    <a:lnTo>
                      <a:pt x="1009" y="7974"/>
                    </a:lnTo>
                    <a:lnTo>
                      <a:pt x="876" y="8754"/>
                    </a:lnTo>
                    <a:lnTo>
                      <a:pt x="743" y="9553"/>
                    </a:lnTo>
                    <a:lnTo>
                      <a:pt x="629" y="10334"/>
                    </a:lnTo>
                    <a:lnTo>
                      <a:pt x="514" y="11114"/>
                    </a:lnTo>
                    <a:lnTo>
                      <a:pt x="419" y="11894"/>
                    </a:lnTo>
                    <a:lnTo>
                      <a:pt x="267" y="13378"/>
                    </a:lnTo>
                    <a:lnTo>
                      <a:pt x="172" y="14767"/>
                    </a:lnTo>
                    <a:lnTo>
                      <a:pt x="96" y="16004"/>
                    </a:lnTo>
                    <a:lnTo>
                      <a:pt x="39" y="17032"/>
                    </a:lnTo>
                    <a:lnTo>
                      <a:pt x="20" y="17831"/>
                    </a:lnTo>
                    <a:lnTo>
                      <a:pt x="1" y="18535"/>
                    </a:lnTo>
                    <a:lnTo>
                      <a:pt x="362" y="18002"/>
                    </a:lnTo>
                    <a:lnTo>
                      <a:pt x="1333" y="16613"/>
                    </a:lnTo>
                    <a:lnTo>
                      <a:pt x="2760" y="14596"/>
                    </a:lnTo>
                    <a:lnTo>
                      <a:pt x="3597" y="13435"/>
                    </a:lnTo>
                    <a:lnTo>
                      <a:pt x="4511" y="12218"/>
                    </a:lnTo>
                    <a:lnTo>
                      <a:pt x="5462" y="10962"/>
                    </a:lnTo>
                    <a:lnTo>
                      <a:pt x="6432" y="9725"/>
                    </a:lnTo>
                    <a:lnTo>
                      <a:pt x="7403" y="8526"/>
                    </a:lnTo>
                    <a:lnTo>
                      <a:pt x="8373" y="7403"/>
                    </a:lnTo>
                    <a:lnTo>
                      <a:pt x="8849" y="6870"/>
                    </a:lnTo>
                    <a:lnTo>
                      <a:pt x="9306" y="6376"/>
                    </a:lnTo>
                    <a:lnTo>
                      <a:pt x="9763" y="5919"/>
                    </a:lnTo>
                    <a:lnTo>
                      <a:pt x="10200" y="5500"/>
                    </a:lnTo>
                    <a:lnTo>
                      <a:pt x="10619" y="5101"/>
                    </a:lnTo>
                    <a:lnTo>
                      <a:pt x="11019" y="4777"/>
                    </a:lnTo>
                    <a:lnTo>
                      <a:pt x="11399" y="4492"/>
                    </a:lnTo>
                    <a:lnTo>
                      <a:pt x="11761" y="4244"/>
                    </a:lnTo>
                    <a:lnTo>
                      <a:pt x="12465" y="3845"/>
                    </a:lnTo>
                    <a:lnTo>
                      <a:pt x="13188" y="3445"/>
                    </a:lnTo>
                    <a:lnTo>
                      <a:pt x="13930" y="3045"/>
                    </a:lnTo>
                    <a:lnTo>
                      <a:pt x="14691" y="2665"/>
                    </a:lnTo>
                    <a:lnTo>
                      <a:pt x="16175" y="1961"/>
                    </a:lnTo>
                    <a:lnTo>
                      <a:pt x="17565" y="1333"/>
                    </a:lnTo>
                    <a:lnTo>
                      <a:pt x="18782" y="800"/>
                    </a:lnTo>
                    <a:lnTo>
                      <a:pt x="19753" y="400"/>
                    </a:lnTo>
                    <a:lnTo>
                      <a:pt x="20628" y="58"/>
                    </a:lnTo>
                    <a:lnTo>
                      <a:pt x="20114" y="39"/>
                    </a:lnTo>
                    <a:lnTo>
                      <a:pt x="18744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-1231350" y="-446750"/>
                <a:ext cx="3535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14140" h="4854" extrusionOk="0">
                    <a:moveTo>
                      <a:pt x="14139" y="1"/>
                    </a:moveTo>
                    <a:lnTo>
                      <a:pt x="13606" y="134"/>
                    </a:lnTo>
                    <a:lnTo>
                      <a:pt x="12179" y="496"/>
                    </a:lnTo>
                    <a:lnTo>
                      <a:pt x="10143" y="1048"/>
                    </a:lnTo>
                    <a:lnTo>
                      <a:pt x="8963" y="1390"/>
                    </a:lnTo>
                    <a:lnTo>
                      <a:pt x="7745" y="1733"/>
                    </a:lnTo>
                    <a:lnTo>
                      <a:pt x="6509" y="2113"/>
                    </a:lnTo>
                    <a:lnTo>
                      <a:pt x="5272" y="2513"/>
                    </a:lnTo>
                    <a:lnTo>
                      <a:pt x="4092" y="2912"/>
                    </a:lnTo>
                    <a:lnTo>
                      <a:pt x="2969" y="3331"/>
                    </a:lnTo>
                    <a:lnTo>
                      <a:pt x="1980" y="3731"/>
                    </a:lnTo>
                    <a:lnTo>
                      <a:pt x="1542" y="3921"/>
                    </a:lnTo>
                    <a:lnTo>
                      <a:pt x="1123" y="4111"/>
                    </a:lnTo>
                    <a:lnTo>
                      <a:pt x="762" y="4302"/>
                    </a:lnTo>
                    <a:lnTo>
                      <a:pt x="457" y="4492"/>
                    </a:lnTo>
                    <a:lnTo>
                      <a:pt x="210" y="4682"/>
                    </a:lnTo>
                    <a:lnTo>
                      <a:pt x="1" y="4853"/>
                    </a:lnTo>
                    <a:lnTo>
                      <a:pt x="4054" y="4853"/>
                    </a:lnTo>
                    <a:lnTo>
                      <a:pt x="4301" y="4682"/>
                    </a:lnTo>
                    <a:lnTo>
                      <a:pt x="4986" y="4244"/>
                    </a:lnTo>
                    <a:lnTo>
                      <a:pt x="6071" y="3616"/>
                    </a:lnTo>
                    <a:lnTo>
                      <a:pt x="6699" y="3236"/>
                    </a:lnTo>
                    <a:lnTo>
                      <a:pt x="7422" y="2855"/>
                    </a:lnTo>
                    <a:lnTo>
                      <a:pt x="8183" y="2437"/>
                    </a:lnTo>
                    <a:lnTo>
                      <a:pt x="8982" y="2037"/>
                    </a:lnTo>
                    <a:lnTo>
                      <a:pt x="9820" y="1618"/>
                    </a:lnTo>
                    <a:lnTo>
                      <a:pt x="10676" y="1238"/>
                    </a:lnTo>
                    <a:lnTo>
                      <a:pt x="11551" y="876"/>
                    </a:lnTo>
                    <a:lnTo>
                      <a:pt x="12427" y="534"/>
                    </a:lnTo>
                    <a:lnTo>
                      <a:pt x="13283" y="248"/>
                    </a:lnTo>
                    <a:lnTo>
                      <a:pt x="13721" y="115"/>
                    </a:lnTo>
                    <a:lnTo>
                      <a:pt x="14139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3"/>
              <p:cNvSpPr/>
              <p:nvPr/>
            </p:nvSpPr>
            <p:spPr>
              <a:xfrm>
                <a:off x="-2306975" y="-332575"/>
                <a:ext cx="6836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27346" h="14806" extrusionOk="0">
                    <a:moveTo>
                      <a:pt x="3197" y="1"/>
                    </a:moveTo>
                    <a:lnTo>
                      <a:pt x="2398" y="20"/>
                    </a:lnTo>
                    <a:lnTo>
                      <a:pt x="1694" y="58"/>
                    </a:lnTo>
                    <a:lnTo>
                      <a:pt x="1104" y="115"/>
                    </a:lnTo>
                    <a:lnTo>
                      <a:pt x="629" y="172"/>
                    </a:lnTo>
                    <a:lnTo>
                      <a:pt x="286" y="229"/>
                    </a:lnTo>
                    <a:lnTo>
                      <a:pt x="1" y="286"/>
                    </a:lnTo>
                    <a:lnTo>
                      <a:pt x="514" y="381"/>
                    </a:lnTo>
                    <a:lnTo>
                      <a:pt x="1028" y="515"/>
                    </a:lnTo>
                    <a:lnTo>
                      <a:pt x="2094" y="800"/>
                    </a:lnTo>
                    <a:lnTo>
                      <a:pt x="3159" y="1124"/>
                    </a:lnTo>
                    <a:lnTo>
                      <a:pt x="4263" y="1504"/>
                    </a:lnTo>
                    <a:lnTo>
                      <a:pt x="5386" y="1942"/>
                    </a:lnTo>
                    <a:lnTo>
                      <a:pt x="6528" y="2399"/>
                    </a:lnTo>
                    <a:lnTo>
                      <a:pt x="7669" y="2912"/>
                    </a:lnTo>
                    <a:lnTo>
                      <a:pt x="8811" y="3445"/>
                    </a:lnTo>
                    <a:lnTo>
                      <a:pt x="9953" y="3997"/>
                    </a:lnTo>
                    <a:lnTo>
                      <a:pt x="11114" y="4587"/>
                    </a:lnTo>
                    <a:lnTo>
                      <a:pt x="12255" y="5177"/>
                    </a:lnTo>
                    <a:lnTo>
                      <a:pt x="13378" y="5805"/>
                    </a:lnTo>
                    <a:lnTo>
                      <a:pt x="14501" y="6433"/>
                    </a:lnTo>
                    <a:lnTo>
                      <a:pt x="15585" y="7061"/>
                    </a:lnTo>
                    <a:lnTo>
                      <a:pt x="16651" y="7689"/>
                    </a:lnTo>
                    <a:lnTo>
                      <a:pt x="17698" y="8336"/>
                    </a:lnTo>
                    <a:lnTo>
                      <a:pt x="19696" y="9573"/>
                    </a:lnTo>
                    <a:lnTo>
                      <a:pt x="21523" y="10771"/>
                    </a:lnTo>
                    <a:lnTo>
                      <a:pt x="23159" y="11856"/>
                    </a:lnTo>
                    <a:lnTo>
                      <a:pt x="24586" y="12827"/>
                    </a:lnTo>
                    <a:lnTo>
                      <a:pt x="25747" y="13645"/>
                    </a:lnTo>
                    <a:lnTo>
                      <a:pt x="26603" y="14273"/>
                    </a:lnTo>
                    <a:lnTo>
                      <a:pt x="27346" y="14806"/>
                    </a:lnTo>
                    <a:lnTo>
                      <a:pt x="27079" y="14406"/>
                    </a:lnTo>
                    <a:lnTo>
                      <a:pt x="26775" y="13949"/>
                    </a:lnTo>
                    <a:lnTo>
                      <a:pt x="26337" y="13340"/>
                    </a:lnTo>
                    <a:lnTo>
                      <a:pt x="25785" y="12617"/>
                    </a:lnTo>
                    <a:lnTo>
                      <a:pt x="25138" y="11780"/>
                    </a:lnTo>
                    <a:lnTo>
                      <a:pt x="24396" y="10867"/>
                    </a:lnTo>
                    <a:lnTo>
                      <a:pt x="23559" y="9877"/>
                    </a:lnTo>
                    <a:lnTo>
                      <a:pt x="23102" y="9363"/>
                    </a:lnTo>
                    <a:lnTo>
                      <a:pt x="22607" y="8850"/>
                    </a:lnTo>
                    <a:lnTo>
                      <a:pt x="22113" y="8336"/>
                    </a:lnTo>
                    <a:lnTo>
                      <a:pt x="21599" y="7822"/>
                    </a:lnTo>
                    <a:lnTo>
                      <a:pt x="21047" y="7289"/>
                    </a:lnTo>
                    <a:lnTo>
                      <a:pt x="20495" y="6775"/>
                    </a:lnTo>
                    <a:lnTo>
                      <a:pt x="19905" y="6262"/>
                    </a:lnTo>
                    <a:lnTo>
                      <a:pt x="19315" y="5767"/>
                    </a:lnTo>
                    <a:lnTo>
                      <a:pt x="18706" y="5272"/>
                    </a:lnTo>
                    <a:lnTo>
                      <a:pt x="18078" y="4777"/>
                    </a:lnTo>
                    <a:lnTo>
                      <a:pt x="17431" y="4321"/>
                    </a:lnTo>
                    <a:lnTo>
                      <a:pt x="16765" y="3883"/>
                    </a:lnTo>
                    <a:lnTo>
                      <a:pt x="16080" y="3445"/>
                    </a:lnTo>
                    <a:lnTo>
                      <a:pt x="15395" y="3065"/>
                    </a:lnTo>
                    <a:lnTo>
                      <a:pt x="14691" y="2684"/>
                    </a:lnTo>
                    <a:lnTo>
                      <a:pt x="13968" y="2342"/>
                    </a:lnTo>
                    <a:lnTo>
                      <a:pt x="13264" y="2037"/>
                    </a:lnTo>
                    <a:lnTo>
                      <a:pt x="12541" y="1752"/>
                    </a:lnTo>
                    <a:lnTo>
                      <a:pt x="11856" y="1485"/>
                    </a:lnTo>
                    <a:lnTo>
                      <a:pt x="11171" y="1257"/>
                    </a:lnTo>
                    <a:lnTo>
                      <a:pt x="10486" y="1048"/>
                    </a:lnTo>
                    <a:lnTo>
                      <a:pt x="9820" y="857"/>
                    </a:lnTo>
                    <a:lnTo>
                      <a:pt x="9173" y="686"/>
                    </a:lnTo>
                    <a:lnTo>
                      <a:pt x="8545" y="553"/>
                    </a:lnTo>
                    <a:lnTo>
                      <a:pt x="7917" y="420"/>
                    </a:lnTo>
                    <a:lnTo>
                      <a:pt x="7327" y="324"/>
                    </a:lnTo>
                    <a:lnTo>
                      <a:pt x="6737" y="229"/>
                    </a:lnTo>
                    <a:lnTo>
                      <a:pt x="6166" y="153"/>
                    </a:lnTo>
                    <a:lnTo>
                      <a:pt x="5614" y="96"/>
                    </a:lnTo>
                    <a:lnTo>
                      <a:pt x="5100" y="58"/>
                    </a:lnTo>
                    <a:lnTo>
                      <a:pt x="4092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3"/>
              <p:cNvSpPr/>
              <p:nvPr/>
            </p:nvSpPr>
            <p:spPr>
              <a:xfrm>
                <a:off x="-1478250" y="-332575"/>
                <a:ext cx="1817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14806" extrusionOk="0">
                    <a:moveTo>
                      <a:pt x="7270" y="1"/>
                    </a:moveTo>
                    <a:lnTo>
                      <a:pt x="4815" y="1542"/>
                    </a:lnTo>
                    <a:lnTo>
                      <a:pt x="685" y="1542"/>
                    </a:lnTo>
                    <a:lnTo>
                      <a:pt x="628" y="1942"/>
                    </a:lnTo>
                    <a:lnTo>
                      <a:pt x="457" y="3027"/>
                    </a:lnTo>
                    <a:lnTo>
                      <a:pt x="362" y="3769"/>
                    </a:lnTo>
                    <a:lnTo>
                      <a:pt x="248" y="4625"/>
                    </a:lnTo>
                    <a:lnTo>
                      <a:pt x="153" y="5557"/>
                    </a:lnTo>
                    <a:lnTo>
                      <a:pt x="77" y="6585"/>
                    </a:lnTo>
                    <a:lnTo>
                      <a:pt x="19" y="7632"/>
                    </a:lnTo>
                    <a:lnTo>
                      <a:pt x="0" y="8735"/>
                    </a:lnTo>
                    <a:lnTo>
                      <a:pt x="19" y="9839"/>
                    </a:lnTo>
                    <a:lnTo>
                      <a:pt x="58" y="10391"/>
                    </a:lnTo>
                    <a:lnTo>
                      <a:pt x="96" y="10943"/>
                    </a:lnTo>
                    <a:lnTo>
                      <a:pt x="134" y="11476"/>
                    </a:lnTo>
                    <a:lnTo>
                      <a:pt x="210" y="11989"/>
                    </a:lnTo>
                    <a:lnTo>
                      <a:pt x="286" y="12503"/>
                    </a:lnTo>
                    <a:lnTo>
                      <a:pt x="400" y="13017"/>
                    </a:lnTo>
                    <a:lnTo>
                      <a:pt x="514" y="13493"/>
                    </a:lnTo>
                    <a:lnTo>
                      <a:pt x="647" y="13949"/>
                    </a:lnTo>
                    <a:lnTo>
                      <a:pt x="800" y="14387"/>
                    </a:lnTo>
                    <a:lnTo>
                      <a:pt x="990" y="14806"/>
                    </a:lnTo>
                    <a:lnTo>
                      <a:pt x="1637" y="13055"/>
                    </a:lnTo>
                    <a:lnTo>
                      <a:pt x="2341" y="11171"/>
                    </a:lnTo>
                    <a:lnTo>
                      <a:pt x="3235" y="8888"/>
                    </a:lnTo>
                    <a:lnTo>
                      <a:pt x="3711" y="7670"/>
                    </a:lnTo>
                    <a:lnTo>
                      <a:pt x="4225" y="6433"/>
                    </a:lnTo>
                    <a:lnTo>
                      <a:pt x="4758" y="5196"/>
                    </a:lnTo>
                    <a:lnTo>
                      <a:pt x="5272" y="3978"/>
                    </a:lnTo>
                    <a:lnTo>
                      <a:pt x="5804" y="2836"/>
                    </a:lnTo>
                    <a:lnTo>
                      <a:pt x="6318" y="1771"/>
                    </a:lnTo>
                    <a:lnTo>
                      <a:pt x="6813" y="819"/>
                    </a:lnTo>
                    <a:lnTo>
                      <a:pt x="7041" y="381"/>
                    </a:lnTo>
                    <a:lnTo>
                      <a:pt x="7270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-1461125" y="-332575"/>
                <a:ext cx="337800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13512" h="8317" extrusionOk="0">
                    <a:moveTo>
                      <a:pt x="6585" y="1"/>
                    </a:moveTo>
                    <a:lnTo>
                      <a:pt x="4130" y="1542"/>
                    </a:lnTo>
                    <a:lnTo>
                      <a:pt x="0" y="1542"/>
                    </a:lnTo>
                    <a:lnTo>
                      <a:pt x="628" y="1752"/>
                    </a:lnTo>
                    <a:lnTo>
                      <a:pt x="1237" y="1961"/>
                    </a:lnTo>
                    <a:lnTo>
                      <a:pt x="1865" y="2170"/>
                    </a:lnTo>
                    <a:lnTo>
                      <a:pt x="2474" y="2418"/>
                    </a:lnTo>
                    <a:lnTo>
                      <a:pt x="3692" y="2912"/>
                    </a:lnTo>
                    <a:lnTo>
                      <a:pt x="4891" y="3445"/>
                    </a:lnTo>
                    <a:lnTo>
                      <a:pt x="6052" y="4016"/>
                    </a:lnTo>
                    <a:lnTo>
                      <a:pt x="7155" y="4568"/>
                    </a:lnTo>
                    <a:lnTo>
                      <a:pt x="8221" y="5139"/>
                    </a:lnTo>
                    <a:lnTo>
                      <a:pt x="9230" y="5691"/>
                    </a:lnTo>
                    <a:lnTo>
                      <a:pt x="10143" y="6204"/>
                    </a:lnTo>
                    <a:lnTo>
                      <a:pt x="10980" y="6699"/>
                    </a:lnTo>
                    <a:lnTo>
                      <a:pt x="12331" y="7536"/>
                    </a:lnTo>
                    <a:lnTo>
                      <a:pt x="13207" y="8107"/>
                    </a:lnTo>
                    <a:lnTo>
                      <a:pt x="13511" y="8317"/>
                    </a:lnTo>
                    <a:lnTo>
                      <a:pt x="13302" y="7765"/>
                    </a:lnTo>
                    <a:lnTo>
                      <a:pt x="13093" y="7251"/>
                    </a:lnTo>
                    <a:lnTo>
                      <a:pt x="12864" y="6737"/>
                    </a:lnTo>
                    <a:lnTo>
                      <a:pt x="12617" y="6243"/>
                    </a:lnTo>
                    <a:lnTo>
                      <a:pt x="12350" y="5786"/>
                    </a:lnTo>
                    <a:lnTo>
                      <a:pt x="12103" y="5348"/>
                    </a:lnTo>
                    <a:lnTo>
                      <a:pt x="11818" y="4910"/>
                    </a:lnTo>
                    <a:lnTo>
                      <a:pt x="11551" y="4511"/>
                    </a:lnTo>
                    <a:lnTo>
                      <a:pt x="11266" y="4111"/>
                    </a:lnTo>
                    <a:lnTo>
                      <a:pt x="10980" y="3750"/>
                    </a:lnTo>
                    <a:lnTo>
                      <a:pt x="10695" y="3407"/>
                    </a:lnTo>
                    <a:lnTo>
                      <a:pt x="10409" y="3065"/>
                    </a:lnTo>
                    <a:lnTo>
                      <a:pt x="9820" y="2456"/>
                    </a:lnTo>
                    <a:lnTo>
                      <a:pt x="9268" y="1923"/>
                    </a:lnTo>
                    <a:lnTo>
                      <a:pt x="8735" y="1466"/>
                    </a:lnTo>
                    <a:lnTo>
                      <a:pt x="8221" y="1067"/>
                    </a:lnTo>
                    <a:lnTo>
                      <a:pt x="7764" y="724"/>
                    </a:lnTo>
                    <a:lnTo>
                      <a:pt x="7365" y="458"/>
                    </a:lnTo>
                    <a:lnTo>
                      <a:pt x="7041" y="248"/>
                    </a:lnTo>
                    <a:lnTo>
                      <a:pt x="6794" y="115"/>
                    </a:lnTo>
                    <a:lnTo>
                      <a:pt x="6585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-1357900" y="-332575"/>
                <a:ext cx="234575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8317" extrusionOk="0">
                    <a:moveTo>
                      <a:pt x="2456" y="1"/>
                    </a:moveTo>
                    <a:lnTo>
                      <a:pt x="1" y="1542"/>
                    </a:lnTo>
                    <a:lnTo>
                      <a:pt x="286" y="1618"/>
                    </a:lnTo>
                    <a:lnTo>
                      <a:pt x="629" y="1714"/>
                    </a:lnTo>
                    <a:lnTo>
                      <a:pt x="1066" y="1847"/>
                    </a:lnTo>
                    <a:lnTo>
                      <a:pt x="1599" y="2018"/>
                    </a:lnTo>
                    <a:lnTo>
                      <a:pt x="2208" y="2246"/>
                    </a:lnTo>
                    <a:lnTo>
                      <a:pt x="2874" y="2551"/>
                    </a:lnTo>
                    <a:lnTo>
                      <a:pt x="3597" y="2893"/>
                    </a:lnTo>
                    <a:lnTo>
                      <a:pt x="3978" y="3084"/>
                    </a:lnTo>
                    <a:lnTo>
                      <a:pt x="4358" y="3312"/>
                    </a:lnTo>
                    <a:lnTo>
                      <a:pt x="4758" y="3540"/>
                    </a:lnTo>
                    <a:lnTo>
                      <a:pt x="5139" y="3788"/>
                    </a:lnTo>
                    <a:lnTo>
                      <a:pt x="5538" y="4054"/>
                    </a:lnTo>
                    <a:lnTo>
                      <a:pt x="5919" y="4340"/>
                    </a:lnTo>
                    <a:lnTo>
                      <a:pt x="6318" y="4644"/>
                    </a:lnTo>
                    <a:lnTo>
                      <a:pt x="6699" y="4968"/>
                    </a:lnTo>
                    <a:lnTo>
                      <a:pt x="7080" y="5310"/>
                    </a:lnTo>
                    <a:lnTo>
                      <a:pt x="7441" y="5672"/>
                    </a:lnTo>
                    <a:lnTo>
                      <a:pt x="7803" y="6052"/>
                    </a:lnTo>
                    <a:lnTo>
                      <a:pt x="8145" y="6471"/>
                    </a:lnTo>
                    <a:lnTo>
                      <a:pt x="8488" y="6889"/>
                    </a:lnTo>
                    <a:lnTo>
                      <a:pt x="8792" y="7346"/>
                    </a:lnTo>
                    <a:lnTo>
                      <a:pt x="9097" y="7822"/>
                    </a:lnTo>
                    <a:lnTo>
                      <a:pt x="9382" y="8317"/>
                    </a:lnTo>
                    <a:lnTo>
                      <a:pt x="9325" y="8088"/>
                    </a:lnTo>
                    <a:lnTo>
                      <a:pt x="9230" y="7822"/>
                    </a:lnTo>
                    <a:lnTo>
                      <a:pt x="9097" y="7460"/>
                    </a:lnTo>
                    <a:lnTo>
                      <a:pt x="8925" y="7023"/>
                    </a:lnTo>
                    <a:lnTo>
                      <a:pt x="8697" y="6528"/>
                    </a:lnTo>
                    <a:lnTo>
                      <a:pt x="8412" y="5957"/>
                    </a:lnTo>
                    <a:lnTo>
                      <a:pt x="8050" y="5348"/>
                    </a:lnTo>
                    <a:lnTo>
                      <a:pt x="7632" y="4701"/>
                    </a:lnTo>
                    <a:lnTo>
                      <a:pt x="7403" y="4378"/>
                    </a:lnTo>
                    <a:lnTo>
                      <a:pt x="7156" y="4035"/>
                    </a:lnTo>
                    <a:lnTo>
                      <a:pt x="6870" y="3693"/>
                    </a:lnTo>
                    <a:lnTo>
                      <a:pt x="6585" y="3331"/>
                    </a:lnTo>
                    <a:lnTo>
                      <a:pt x="6280" y="2989"/>
                    </a:lnTo>
                    <a:lnTo>
                      <a:pt x="5938" y="2646"/>
                    </a:lnTo>
                    <a:lnTo>
                      <a:pt x="5576" y="2284"/>
                    </a:lnTo>
                    <a:lnTo>
                      <a:pt x="5215" y="1942"/>
                    </a:lnTo>
                    <a:lnTo>
                      <a:pt x="4815" y="1599"/>
                    </a:lnTo>
                    <a:lnTo>
                      <a:pt x="4397" y="1276"/>
                    </a:lnTo>
                    <a:lnTo>
                      <a:pt x="3940" y="933"/>
                    </a:lnTo>
                    <a:lnTo>
                      <a:pt x="3464" y="610"/>
                    </a:lnTo>
                    <a:lnTo>
                      <a:pt x="2969" y="305"/>
                    </a:lnTo>
                    <a:lnTo>
                      <a:pt x="2456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3"/>
              <p:cNvSpPr/>
              <p:nvPr/>
            </p:nvSpPr>
            <p:spPr>
              <a:xfrm>
                <a:off x="-2306975" y="-325425"/>
                <a:ext cx="821125" cy="619425"/>
              </a:xfrm>
              <a:custGeom>
                <a:avLst/>
                <a:gdLst/>
                <a:ahLst/>
                <a:cxnLst/>
                <a:rect l="l" t="t" r="r" b="b"/>
                <a:pathLst>
                  <a:path w="32845" h="24777" extrusionOk="0">
                    <a:moveTo>
                      <a:pt x="1" y="0"/>
                    </a:moveTo>
                    <a:lnTo>
                      <a:pt x="800" y="343"/>
                    </a:lnTo>
                    <a:lnTo>
                      <a:pt x="2931" y="1332"/>
                    </a:lnTo>
                    <a:lnTo>
                      <a:pt x="6014" y="2779"/>
                    </a:lnTo>
                    <a:lnTo>
                      <a:pt x="7822" y="3635"/>
                    </a:lnTo>
                    <a:lnTo>
                      <a:pt x="9725" y="4548"/>
                    </a:lnTo>
                    <a:lnTo>
                      <a:pt x="11665" y="5519"/>
                    </a:lnTo>
                    <a:lnTo>
                      <a:pt x="13645" y="6508"/>
                    </a:lnTo>
                    <a:lnTo>
                      <a:pt x="15585" y="7517"/>
                    </a:lnTo>
                    <a:lnTo>
                      <a:pt x="17431" y="8506"/>
                    </a:lnTo>
                    <a:lnTo>
                      <a:pt x="19163" y="9496"/>
                    </a:lnTo>
                    <a:lnTo>
                      <a:pt x="19962" y="9953"/>
                    </a:lnTo>
                    <a:lnTo>
                      <a:pt x="20704" y="10409"/>
                    </a:lnTo>
                    <a:lnTo>
                      <a:pt x="21408" y="10866"/>
                    </a:lnTo>
                    <a:lnTo>
                      <a:pt x="22055" y="11285"/>
                    </a:lnTo>
                    <a:lnTo>
                      <a:pt x="22626" y="11684"/>
                    </a:lnTo>
                    <a:lnTo>
                      <a:pt x="23121" y="12065"/>
                    </a:lnTo>
                    <a:lnTo>
                      <a:pt x="23578" y="12465"/>
                    </a:lnTo>
                    <a:lnTo>
                      <a:pt x="24034" y="12864"/>
                    </a:lnTo>
                    <a:lnTo>
                      <a:pt x="24491" y="13302"/>
                    </a:lnTo>
                    <a:lnTo>
                      <a:pt x="24948" y="13758"/>
                    </a:lnTo>
                    <a:lnTo>
                      <a:pt x="25405" y="14234"/>
                    </a:lnTo>
                    <a:lnTo>
                      <a:pt x="25842" y="14710"/>
                    </a:lnTo>
                    <a:lnTo>
                      <a:pt x="26280" y="15224"/>
                    </a:lnTo>
                    <a:lnTo>
                      <a:pt x="26718" y="15719"/>
                    </a:lnTo>
                    <a:lnTo>
                      <a:pt x="27555" y="16765"/>
                    </a:lnTo>
                    <a:lnTo>
                      <a:pt x="28354" y="17831"/>
                    </a:lnTo>
                    <a:lnTo>
                      <a:pt x="29115" y="18877"/>
                    </a:lnTo>
                    <a:lnTo>
                      <a:pt x="29819" y="19905"/>
                    </a:lnTo>
                    <a:lnTo>
                      <a:pt x="30485" y="20894"/>
                    </a:lnTo>
                    <a:lnTo>
                      <a:pt x="31056" y="21808"/>
                    </a:lnTo>
                    <a:lnTo>
                      <a:pt x="31570" y="22626"/>
                    </a:lnTo>
                    <a:lnTo>
                      <a:pt x="32008" y="23349"/>
                    </a:lnTo>
                    <a:lnTo>
                      <a:pt x="32617" y="24396"/>
                    </a:lnTo>
                    <a:lnTo>
                      <a:pt x="32845" y="24776"/>
                    </a:lnTo>
                    <a:lnTo>
                      <a:pt x="32636" y="24053"/>
                    </a:lnTo>
                    <a:lnTo>
                      <a:pt x="32388" y="23216"/>
                    </a:lnTo>
                    <a:lnTo>
                      <a:pt x="32046" y="22131"/>
                    </a:lnTo>
                    <a:lnTo>
                      <a:pt x="31608" y="20818"/>
                    </a:lnTo>
                    <a:lnTo>
                      <a:pt x="31113" y="19334"/>
                    </a:lnTo>
                    <a:lnTo>
                      <a:pt x="30542" y="17736"/>
                    </a:lnTo>
                    <a:lnTo>
                      <a:pt x="29895" y="16061"/>
                    </a:lnTo>
                    <a:lnTo>
                      <a:pt x="29553" y="15205"/>
                    </a:lnTo>
                    <a:lnTo>
                      <a:pt x="29191" y="14329"/>
                    </a:lnTo>
                    <a:lnTo>
                      <a:pt x="28830" y="13473"/>
                    </a:lnTo>
                    <a:lnTo>
                      <a:pt x="28430" y="12636"/>
                    </a:lnTo>
                    <a:lnTo>
                      <a:pt x="28050" y="11798"/>
                    </a:lnTo>
                    <a:lnTo>
                      <a:pt x="27631" y="10980"/>
                    </a:lnTo>
                    <a:lnTo>
                      <a:pt x="27212" y="10200"/>
                    </a:lnTo>
                    <a:lnTo>
                      <a:pt x="26794" y="9439"/>
                    </a:lnTo>
                    <a:lnTo>
                      <a:pt x="26356" y="8716"/>
                    </a:lnTo>
                    <a:lnTo>
                      <a:pt x="25899" y="8031"/>
                    </a:lnTo>
                    <a:lnTo>
                      <a:pt x="25443" y="7384"/>
                    </a:lnTo>
                    <a:lnTo>
                      <a:pt x="24986" y="6813"/>
                    </a:lnTo>
                    <a:lnTo>
                      <a:pt x="24529" y="6280"/>
                    </a:lnTo>
                    <a:lnTo>
                      <a:pt x="24301" y="6052"/>
                    </a:lnTo>
                    <a:lnTo>
                      <a:pt x="24053" y="5823"/>
                    </a:lnTo>
                    <a:lnTo>
                      <a:pt x="23825" y="5614"/>
                    </a:lnTo>
                    <a:lnTo>
                      <a:pt x="23578" y="5443"/>
                    </a:lnTo>
                    <a:lnTo>
                      <a:pt x="23349" y="5271"/>
                    </a:lnTo>
                    <a:lnTo>
                      <a:pt x="23102" y="5119"/>
                    </a:lnTo>
                    <a:lnTo>
                      <a:pt x="22455" y="4777"/>
                    </a:lnTo>
                    <a:lnTo>
                      <a:pt x="21732" y="4434"/>
                    </a:lnTo>
                    <a:lnTo>
                      <a:pt x="20990" y="4111"/>
                    </a:lnTo>
                    <a:lnTo>
                      <a:pt x="20191" y="3806"/>
                    </a:lnTo>
                    <a:lnTo>
                      <a:pt x="19353" y="3502"/>
                    </a:lnTo>
                    <a:lnTo>
                      <a:pt x="18497" y="3235"/>
                    </a:lnTo>
                    <a:lnTo>
                      <a:pt x="17603" y="2969"/>
                    </a:lnTo>
                    <a:lnTo>
                      <a:pt x="16670" y="2703"/>
                    </a:lnTo>
                    <a:lnTo>
                      <a:pt x="15738" y="2474"/>
                    </a:lnTo>
                    <a:lnTo>
                      <a:pt x="14786" y="2246"/>
                    </a:lnTo>
                    <a:lnTo>
                      <a:pt x="13835" y="2017"/>
                    </a:lnTo>
                    <a:lnTo>
                      <a:pt x="12864" y="1827"/>
                    </a:lnTo>
                    <a:lnTo>
                      <a:pt x="10942" y="1447"/>
                    </a:lnTo>
                    <a:lnTo>
                      <a:pt x="9058" y="1123"/>
                    </a:lnTo>
                    <a:lnTo>
                      <a:pt x="7251" y="838"/>
                    </a:lnTo>
                    <a:lnTo>
                      <a:pt x="5557" y="609"/>
                    </a:lnTo>
                    <a:lnTo>
                      <a:pt x="4016" y="419"/>
                    </a:lnTo>
                    <a:lnTo>
                      <a:pt x="2684" y="267"/>
                    </a:lnTo>
                    <a:lnTo>
                      <a:pt x="724" y="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3"/>
              <p:cNvSpPr/>
              <p:nvPr/>
            </p:nvSpPr>
            <p:spPr>
              <a:xfrm>
                <a:off x="-1829825" y="-239800"/>
                <a:ext cx="10897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8355" extrusionOk="0">
                    <a:moveTo>
                      <a:pt x="1" y="1"/>
                    </a:moveTo>
                    <a:lnTo>
                      <a:pt x="2075" y="7270"/>
                    </a:lnTo>
                    <a:lnTo>
                      <a:pt x="3654" y="8354"/>
                    </a:lnTo>
                    <a:lnTo>
                      <a:pt x="4359" y="1923"/>
                    </a:lnTo>
                    <a:lnTo>
                      <a:pt x="4054" y="1732"/>
                    </a:lnTo>
                    <a:lnTo>
                      <a:pt x="3673" y="1523"/>
                    </a:lnTo>
                    <a:lnTo>
                      <a:pt x="3160" y="1238"/>
                    </a:lnTo>
                    <a:lnTo>
                      <a:pt x="2532" y="952"/>
                    </a:lnTo>
                    <a:lnTo>
                      <a:pt x="1790" y="629"/>
                    </a:lnTo>
                    <a:lnTo>
                      <a:pt x="933" y="305"/>
                    </a:lnTo>
                    <a:lnTo>
                      <a:pt x="477" y="15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3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extrusionOk="0">
                    <a:moveTo>
                      <a:pt x="1" y="0"/>
                    </a:moveTo>
                    <a:lnTo>
                      <a:pt x="77" y="837"/>
                    </a:lnTo>
                    <a:lnTo>
                      <a:pt x="286" y="3045"/>
                    </a:lnTo>
                    <a:lnTo>
                      <a:pt x="438" y="4548"/>
                    </a:lnTo>
                    <a:lnTo>
                      <a:pt x="629" y="6261"/>
                    </a:lnTo>
                    <a:lnTo>
                      <a:pt x="838" y="8107"/>
                    </a:lnTo>
                    <a:lnTo>
                      <a:pt x="1104" y="10048"/>
                    </a:lnTo>
                    <a:lnTo>
                      <a:pt x="1371" y="12027"/>
                    </a:lnTo>
                    <a:lnTo>
                      <a:pt x="1694" y="14006"/>
                    </a:lnTo>
                    <a:lnTo>
                      <a:pt x="2037" y="15928"/>
                    </a:lnTo>
                    <a:lnTo>
                      <a:pt x="2227" y="16860"/>
                    </a:lnTo>
                    <a:lnTo>
                      <a:pt x="2417" y="17754"/>
                    </a:lnTo>
                    <a:lnTo>
                      <a:pt x="2608" y="18592"/>
                    </a:lnTo>
                    <a:lnTo>
                      <a:pt x="2817" y="19410"/>
                    </a:lnTo>
                    <a:lnTo>
                      <a:pt x="3026" y="20171"/>
                    </a:lnTo>
                    <a:lnTo>
                      <a:pt x="3236" y="20856"/>
                    </a:lnTo>
                    <a:lnTo>
                      <a:pt x="3464" y="21503"/>
                    </a:lnTo>
                    <a:lnTo>
                      <a:pt x="3692" y="22055"/>
                    </a:lnTo>
                    <a:lnTo>
                      <a:pt x="3940" y="22550"/>
                    </a:lnTo>
                    <a:lnTo>
                      <a:pt x="4054" y="22759"/>
                    </a:lnTo>
                    <a:lnTo>
                      <a:pt x="4187" y="22949"/>
                    </a:lnTo>
                    <a:lnTo>
                      <a:pt x="4454" y="23330"/>
                    </a:lnTo>
                    <a:lnTo>
                      <a:pt x="4777" y="23730"/>
                    </a:lnTo>
                    <a:lnTo>
                      <a:pt x="5120" y="24148"/>
                    </a:lnTo>
                    <a:lnTo>
                      <a:pt x="5500" y="24586"/>
                    </a:lnTo>
                    <a:lnTo>
                      <a:pt x="6376" y="25537"/>
                    </a:lnTo>
                    <a:lnTo>
                      <a:pt x="7346" y="26546"/>
                    </a:lnTo>
                    <a:lnTo>
                      <a:pt x="8393" y="27592"/>
                    </a:lnTo>
                    <a:lnTo>
                      <a:pt x="9477" y="28658"/>
                    </a:lnTo>
                    <a:lnTo>
                      <a:pt x="10600" y="29705"/>
                    </a:lnTo>
                    <a:lnTo>
                      <a:pt x="11723" y="30751"/>
                    </a:lnTo>
                    <a:lnTo>
                      <a:pt x="13816" y="32654"/>
                    </a:lnTo>
                    <a:lnTo>
                      <a:pt x="15586" y="34215"/>
                    </a:lnTo>
                    <a:lnTo>
                      <a:pt x="17241" y="35661"/>
                    </a:lnTo>
                    <a:lnTo>
                      <a:pt x="17317" y="35166"/>
                    </a:lnTo>
                    <a:lnTo>
                      <a:pt x="17374" y="34595"/>
                    </a:lnTo>
                    <a:lnTo>
                      <a:pt x="17432" y="33796"/>
                    </a:lnTo>
                    <a:lnTo>
                      <a:pt x="17489" y="32826"/>
                    </a:lnTo>
                    <a:lnTo>
                      <a:pt x="17527" y="31703"/>
                    </a:lnTo>
                    <a:lnTo>
                      <a:pt x="17527" y="30428"/>
                    </a:lnTo>
                    <a:lnTo>
                      <a:pt x="17508" y="29743"/>
                    </a:lnTo>
                    <a:lnTo>
                      <a:pt x="17489" y="29020"/>
                    </a:lnTo>
                    <a:lnTo>
                      <a:pt x="17451" y="28278"/>
                    </a:lnTo>
                    <a:lnTo>
                      <a:pt x="17393" y="27516"/>
                    </a:lnTo>
                    <a:lnTo>
                      <a:pt x="17336" y="26736"/>
                    </a:lnTo>
                    <a:lnTo>
                      <a:pt x="17241" y="25937"/>
                    </a:lnTo>
                    <a:lnTo>
                      <a:pt x="17127" y="25119"/>
                    </a:lnTo>
                    <a:lnTo>
                      <a:pt x="17013" y="24281"/>
                    </a:lnTo>
                    <a:lnTo>
                      <a:pt x="16861" y="23425"/>
                    </a:lnTo>
                    <a:lnTo>
                      <a:pt x="16689" y="22569"/>
                    </a:lnTo>
                    <a:lnTo>
                      <a:pt x="16480" y="21712"/>
                    </a:lnTo>
                    <a:lnTo>
                      <a:pt x="16252" y="20856"/>
                    </a:lnTo>
                    <a:lnTo>
                      <a:pt x="16004" y="19981"/>
                    </a:lnTo>
                    <a:lnTo>
                      <a:pt x="15719" y="19124"/>
                    </a:lnTo>
                    <a:lnTo>
                      <a:pt x="15414" y="18249"/>
                    </a:lnTo>
                    <a:lnTo>
                      <a:pt x="15053" y="17393"/>
                    </a:lnTo>
                    <a:lnTo>
                      <a:pt x="14672" y="16556"/>
                    </a:lnTo>
                    <a:lnTo>
                      <a:pt x="14273" y="15718"/>
                    </a:lnTo>
                    <a:lnTo>
                      <a:pt x="13816" y="14881"/>
                    </a:lnTo>
                    <a:lnTo>
                      <a:pt x="13340" y="14063"/>
                    </a:lnTo>
                    <a:lnTo>
                      <a:pt x="12845" y="13263"/>
                    </a:lnTo>
                    <a:lnTo>
                      <a:pt x="12332" y="12483"/>
                    </a:lnTo>
                    <a:lnTo>
                      <a:pt x="11780" y="11722"/>
                    </a:lnTo>
                    <a:lnTo>
                      <a:pt x="11228" y="10961"/>
                    </a:lnTo>
                    <a:lnTo>
                      <a:pt x="10657" y="10219"/>
                    </a:lnTo>
                    <a:lnTo>
                      <a:pt x="10086" y="9515"/>
                    </a:lnTo>
                    <a:lnTo>
                      <a:pt x="9496" y="8811"/>
                    </a:lnTo>
                    <a:lnTo>
                      <a:pt x="8906" y="8126"/>
                    </a:lnTo>
                    <a:lnTo>
                      <a:pt x="8317" y="7479"/>
                    </a:lnTo>
                    <a:lnTo>
                      <a:pt x="7727" y="6832"/>
                    </a:lnTo>
                    <a:lnTo>
                      <a:pt x="7137" y="6223"/>
                    </a:lnTo>
                    <a:lnTo>
                      <a:pt x="6547" y="5633"/>
                    </a:lnTo>
                    <a:lnTo>
                      <a:pt x="5405" y="4529"/>
                    </a:lnTo>
                    <a:lnTo>
                      <a:pt x="4320" y="3520"/>
                    </a:lnTo>
                    <a:lnTo>
                      <a:pt x="3293" y="2626"/>
                    </a:lnTo>
                    <a:lnTo>
                      <a:pt x="2379" y="1865"/>
                    </a:lnTo>
                    <a:lnTo>
                      <a:pt x="1580" y="1218"/>
                    </a:lnTo>
                    <a:lnTo>
                      <a:pt x="914" y="685"/>
                    </a:lnTo>
                    <a:lnTo>
                      <a:pt x="419" y="3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fill="none" extrusionOk="0">
                    <a:moveTo>
                      <a:pt x="17241" y="35661"/>
                    </a:moveTo>
                    <a:lnTo>
                      <a:pt x="17241" y="35661"/>
                    </a:lnTo>
                    <a:lnTo>
                      <a:pt x="15586" y="34215"/>
                    </a:lnTo>
                    <a:lnTo>
                      <a:pt x="13816" y="32654"/>
                    </a:lnTo>
                    <a:lnTo>
                      <a:pt x="11723" y="30751"/>
                    </a:lnTo>
                    <a:lnTo>
                      <a:pt x="10600" y="29705"/>
                    </a:lnTo>
                    <a:lnTo>
                      <a:pt x="9477" y="28658"/>
                    </a:lnTo>
                    <a:lnTo>
                      <a:pt x="8393" y="27592"/>
                    </a:lnTo>
                    <a:lnTo>
                      <a:pt x="7346" y="26546"/>
                    </a:lnTo>
                    <a:lnTo>
                      <a:pt x="6376" y="25537"/>
                    </a:lnTo>
                    <a:lnTo>
                      <a:pt x="5500" y="24586"/>
                    </a:lnTo>
                    <a:lnTo>
                      <a:pt x="5120" y="24148"/>
                    </a:lnTo>
                    <a:lnTo>
                      <a:pt x="4777" y="23730"/>
                    </a:lnTo>
                    <a:lnTo>
                      <a:pt x="4454" y="23330"/>
                    </a:lnTo>
                    <a:lnTo>
                      <a:pt x="4187" y="22949"/>
                    </a:lnTo>
                    <a:lnTo>
                      <a:pt x="4187" y="22949"/>
                    </a:lnTo>
                    <a:lnTo>
                      <a:pt x="4054" y="22759"/>
                    </a:lnTo>
                    <a:lnTo>
                      <a:pt x="3940" y="22550"/>
                    </a:lnTo>
                    <a:lnTo>
                      <a:pt x="3692" y="22055"/>
                    </a:lnTo>
                    <a:lnTo>
                      <a:pt x="3464" y="21503"/>
                    </a:lnTo>
                    <a:lnTo>
                      <a:pt x="3236" y="20856"/>
                    </a:lnTo>
                    <a:lnTo>
                      <a:pt x="3026" y="20171"/>
                    </a:lnTo>
                    <a:lnTo>
                      <a:pt x="2817" y="19410"/>
                    </a:lnTo>
                    <a:lnTo>
                      <a:pt x="2608" y="18592"/>
                    </a:lnTo>
                    <a:lnTo>
                      <a:pt x="2417" y="17754"/>
                    </a:lnTo>
                    <a:lnTo>
                      <a:pt x="2227" y="16860"/>
                    </a:lnTo>
                    <a:lnTo>
                      <a:pt x="2037" y="15928"/>
                    </a:lnTo>
                    <a:lnTo>
                      <a:pt x="1694" y="14006"/>
                    </a:lnTo>
                    <a:lnTo>
                      <a:pt x="1371" y="12027"/>
                    </a:lnTo>
                    <a:lnTo>
                      <a:pt x="1104" y="10048"/>
                    </a:lnTo>
                    <a:lnTo>
                      <a:pt x="838" y="8107"/>
                    </a:lnTo>
                    <a:lnTo>
                      <a:pt x="629" y="6261"/>
                    </a:lnTo>
                    <a:lnTo>
                      <a:pt x="438" y="4548"/>
                    </a:lnTo>
                    <a:lnTo>
                      <a:pt x="286" y="3045"/>
                    </a:lnTo>
                    <a:lnTo>
                      <a:pt x="77" y="837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19" y="324"/>
                    </a:lnTo>
                    <a:lnTo>
                      <a:pt x="914" y="685"/>
                    </a:lnTo>
                    <a:lnTo>
                      <a:pt x="1580" y="1218"/>
                    </a:lnTo>
                    <a:lnTo>
                      <a:pt x="2379" y="1865"/>
                    </a:lnTo>
                    <a:lnTo>
                      <a:pt x="3293" y="2626"/>
                    </a:lnTo>
                    <a:lnTo>
                      <a:pt x="4320" y="3520"/>
                    </a:lnTo>
                    <a:lnTo>
                      <a:pt x="5405" y="4529"/>
                    </a:lnTo>
                    <a:lnTo>
                      <a:pt x="6547" y="5633"/>
                    </a:lnTo>
                    <a:lnTo>
                      <a:pt x="7137" y="6223"/>
                    </a:lnTo>
                    <a:lnTo>
                      <a:pt x="7727" y="6832"/>
                    </a:lnTo>
                    <a:lnTo>
                      <a:pt x="8317" y="7479"/>
                    </a:lnTo>
                    <a:lnTo>
                      <a:pt x="8906" y="8126"/>
                    </a:lnTo>
                    <a:lnTo>
                      <a:pt x="9496" y="8811"/>
                    </a:lnTo>
                    <a:lnTo>
                      <a:pt x="10086" y="9515"/>
                    </a:lnTo>
                    <a:lnTo>
                      <a:pt x="10657" y="10219"/>
                    </a:lnTo>
                    <a:lnTo>
                      <a:pt x="11228" y="10961"/>
                    </a:lnTo>
                    <a:lnTo>
                      <a:pt x="11780" y="11722"/>
                    </a:lnTo>
                    <a:lnTo>
                      <a:pt x="12332" y="12483"/>
                    </a:lnTo>
                    <a:lnTo>
                      <a:pt x="12845" y="13263"/>
                    </a:lnTo>
                    <a:lnTo>
                      <a:pt x="13340" y="14063"/>
                    </a:lnTo>
                    <a:lnTo>
                      <a:pt x="13816" y="14881"/>
                    </a:lnTo>
                    <a:lnTo>
                      <a:pt x="14273" y="15718"/>
                    </a:lnTo>
                    <a:lnTo>
                      <a:pt x="14273" y="15718"/>
                    </a:lnTo>
                    <a:lnTo>
                      <a:pt x="14672" y="16556"/>
                    </a:lnTo>
                    <a:lnTo>
                      <a:pt x="15053" y="17393"/>
                    </a:lnTo>
                    <a:lnTo>
                      <a:pt x="15414" y="18249"/>
                    </a:lnTo>
                    <a:lnTo>
                      <a:pt x="15719" y="19124"/>
                    </a:lnTo>
                    <a:lnTo>
                      <a:pt x="16004" y="19981"/>
                    </a:lnTo>
                    <a:lnTo>
                      <a:pt x="16252" y="20856"/>
                    </a:lnTo>
                    <a:lnTo>
                      <a:pt x="16480" y="21712"/>
                    </a:lnTo>
                    <a:lnTo>
                      <a:pt x="16689" y="22569"/>
                    </a:lnTo>
                    <a:lnTo>
                      <a:pt x="16861" y="23425"/>
                    </a:lnTo>
                    <a:lnTo>
                      <a:pt x="17013" y="24281"/>
                    </a:lnTo>
                    <a:lnTo>
                      <a:pt x="17127" y="25119"/>
                    </a:lnTo>
                    <a:lnTo>
                      <a:pt x="17241" y="25937"/>
                    </a:lnTo>
                    <a:lnTo>
                      <a:pt x="17336" y="26736"/>
                    </a:lnTo>
                    <a:lnTo>
                      <a:pt x="17393" y="27516"/>
                    </a:lnTo>
                    <a:lnTo>
                      <a:pt x="17451" y="28278"/>
                    </a:lnTo>
                    <a:lnTo>
                      <a:pt x="17489" y="29020"/>
                    </a:lnTo>
                    <a:lnTo>
                      <a:pt x="17508" y="29743"/>
                    </a:lnTo>
                    <a:lnTo>
                      <a:pt x="17527" y="30428"/>
                    </a:lnTo>
                    <a:lnTo>
                      <a:pt x="17527" y="31703"/>
                    </a:lnTo>
                    <a:lnTo>
                      <a:pt x="17489" y="32826"/>
                    </a:lnTo>
                    <a:lnTo>
                      <a:pt x="17432" y="33796"/>
                    </a:lnTo>
                    <a:lnTo>
                      <a:pt x="17374" y="34595"/>
                    </a:lnTo>
                    <a:lnTo>
                      <a:pt x="17317" y="35166"/>
                    </a:lnTo>
                    <a:lnTo>
                      <a:pt x="17241" y="3566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extrusionOk="0">
                    <a:moveTo>
                      <a:pt x="1" y="0"/>
                    </a:move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3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"/>
              <p:cNvSpPr/>
              <p:nvPr/>
            </p:nvSpPr>
            <p:spPr>
              <a:xfrm>
                <a:off x="-1434000" y="-124675"/>
                <a:ext cx="80900" cy="67320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26928" extrusionOk="0">
                    <a:moveTo>
                      <a:pt x="2683" y="1"/>
                    </a:moveTo>
                    <a:lnTo>
                      <a:pt x="2588" y="438"/>
                    </a:lnTo>
                    <a:lnTo>
                      <a:pt x="2322" y="1713"/>
                    </a:lnTo>
                    <a:lnTo>
                      <a:pt x="2131" y="2646"/>
                    </a:lnTo>
                    <a:lnTo>
                      <a:pt x="1941" y="3749"/>
                    </a:lnTo>
                    <a:lnTo>
                      <a:pt x="1713" y="5024"/>
                    </a:lnTo>
                    <a:lnTo>
                      <a:pt x="1484" y="6452"/>
                    </a:lnTo>
                    <a:lnTo>
                      <a:pt x="1237" y="8031"/>
                    </a:lnTo>
                    <a:lnTo>
                      <a:pt x="1009" y="9744"/>
                    </a:lnTo>
                    <a:lnTo>
                      <a:pt x="780" y="11609"/>
                    </a:lnTo>
                    <a:lnTo>
                      <a:pt x="571" y="13569"/>
                    </a:lnTo>
                    <a:lnTo>
                      <a:pt x="381" y="15643"/>
                    </a:lnTo>
                    <a:lnTo>
                      <a:pt x="228" y="17831"/>
                    </a:lnTo>
                    <a:lnTo>
                      <a:pt x="95" y="20096"/>
                    </a:lnTo>
                    <a:lnTo>
                      <a:pt x="38" y="21256"/>
                    </a:lnTo>
                    <a:lnTo>
                      <a:pt x="0" y="22436"/>
                    </a:lnTo>
                    <a:lnTo>
                      <a:pt x="228" y="26927"/>
                    </a:lnTo>
                    <a:lnTo>
                      <a:pt x="228" y="26261"/>
                    </a:lnTo>
                    <a:lnTo>
                      <a:pt x="267" y="24396"/>
                    </a:lnTo>
                    <a:lnTo>
                      <a:pt x="286" y="23083"/>
                    </a:lnTo>
                    <a:lnTo>
                      <a:pt x="343" y="21561"/>
                    </a:lnTo>
                    <a:lnTo>
                      <a:pt x="438" y="19829"/>
                    </a:lnTo>
                    <a:lnTo>
                      <a:pt x="552" y="17945"/>
                    </a:lnTo>
                    <a:lnTo>
                      <a:pt x="704" y="15928"/>
                    </a:lnTo>
                    <a:lnTo>
                      <a:pt x="895" y="13797"/>
                    </a:lnTo>
                    <a:lnTo>
                      <a:pt x="1142" y="11609"/>
                    </a:lnTo>
                    <a:lnTo>
                      <a:pt x="1275" y="10467"/>
                    </a:lnTo>
                    <a:lnTo>
                      <a:pt x="1427" y="9344"/>
                    </a:lnTo>
                    <a:lnTo>
                      <a:pt x="1599" y="8202"/>
                    </a:lnTo>
                    <a:lnTo>
                      <a:pt x="1789" y="7061"/>
                    </a:lnTo>
                    <a:lnTo>
                      <a:pt x="1979" y="5919"/>
                    </a:lnTo>
                    <a:lnTo>
                      <a:pt x="2188" y="4777"/>
                    </a:lnTo>
                    <a:lnTo>
                      <a:pt x="2417" y="3635"/>
                    </a:lnTo>
                    <a:lnTo>
                      <a:pt x="2683" y="2513"/>
                    </a:lnTo>
                    <a:lnTo>
                      <a:pt x="2950" y="1409"/>
                    </a:lnTo>
                    <a:lnTo>
                      <a:pt x="3235" y="305"/>
                    </a:lnTo>
                    <a:lnTo>
                      <a:pt x="2683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267"/>
                    </a:lnTo>
                    <a:lnTo>
                      <a:pt x="17621" y="572"/>
                    </a:lnTo>
                    <a:lnTo>
                      <a:pt x="16841" y="1009"/>
                    </a:lnTo>
                    <a:lnTo>
                      <a:pt x="15890" y="1561"/>
                    </a:lnTo>
                    <a:lnTo>
                      <a:pt x="14824" y="2208"/>
                    </a:lnTo>
                    <a:lnTo>
                      <a:pt x="13625" y="2969"/>
                    </a:lnTo>
                    <a:lnTo>
                      <a:pt x="12350" y="3826"/>
                    </a:lnTo>
                    <a:lnTo>
                      <a:pt x="11684" y="4282"/>
                    </a:lnTo>
                    <a:lnTo>
                      <a:pt x="10999" y="4777"/>
                    </a:lnTo>
                    <a:lnTo>
                      <a:pt x="10314" y="5291"/>
                    </a:lnTo>
                    <a:lnTo>
                      <a:pt x="9629" y="5824"/>
                    </a:lnTo>
                    <a:lnTo>
                      <a:pt x="8944" y="6395"/>
                    </a:lnTo>
                    <a:lnTo>
                      <a:pt x="8240" y="6966"/>
                    </a:lnTo>
                    <a:lnTo>
                      <a:pt x="7555" y="7574"/>
                    </a:lnTo>
                    <a:lnTo>
                      <a:pt x="6889" y="8183"/>
                    </a:lnTo>
                    <a:lnTo>
                      <a:pt x="6223" y="8830"/>
                    </a:lnTo>
                    <a:lnTo>
                      <a:pt x="5576" y="9477"/>
                    </a:lnTo>
                    <a:lnTo>
                      <a:pt x="4929" y="10162"/>
                    </a:lnTo>
                    <a:lnTo>
                      <a:pt x="4320" y="10867"/>
                    </a:lnTo>
                    <a:lnTo>
                      <a:pt x="3730" y="11571"/>
                    </a:lnTo>
                    <a:lnTo>
                      <a:pt x="3178" y="12294"/>
                    </a:lnTo>
                    <a:lnTo>
                      <a:pt x="2645" y="13055"/>
                    </a:lnTo>
                    <a:lnTo>
                      <a:pt x="2151" y="13816"/>
                    </a:lnTo>
                    <a:lnTo>
                      <a:pt x="1941" y="14197"/>
                    </a:lnTo>
                    <a:lnTo>
                      <a:pt x="1732" y="14634"/>
                    </a:lnTo>
                    <a:lnTo>
                      <a:pt x="1561" y="15129"/>
                    </a:lnTo>
                    <a:lnTo>
                      <a:pt x="1389" y="15662"/>
                    </a:lnTo>
                    <a:lnTo>
                      <a:pt x="1237" y="16252"/>
                    </a:lnTo>
                    <a:lnTo>
                      <a:pt x="1085" y="16880"/>
                    </a:lnTo>
                    <a:lnTo>
                      <a:pt x="952" y="17546"/>
                    </a:lnTo>
                    <a:lnTo>
                      <a:pt x="837" y="18231"/>
                    </a:lnTo>
                    <a:lnTo>
                      <a:pt x="723" y="18954"/>
                    </a:lnTo>
                    <a:lnTo>
                      <a:pt x="628" y="19696"/>
                    </a:lnTo>
                    <a:lnTo>
                      <a:pt x="457" y="21218"/>
                    </a:lnTo>
                    <a:lnTo>
                      <a:pt x="324" y="22760"/>
                    </a:lnTo>
                    <a:lnTo>
                      <a:pt x="210" y="24320"/>
                    </a:lnTo>
                    <a:lnTo>
                      <a:pt x="133" y="25824"/>
                    </a:lnTo>
                    <a:lnTo>
                      <a:pt x="76" y="27251"/>
                    </a:lnTo>
                    <a:lnTo>
                      <a:pt x="38" y="28545"/>
                    </a:lnTo>
                    <a:lnTo>
                      <a:pt x="19" y="29705"/>
                    </a:lnTo>
                    <a:lnTo>
                      <a:pt x="0" y="31399"/>
                    </a:lnTo>
                    <a:lnTo>
                      <a:pt x="0" y="32027"/>
                    </a:lnTo>
                    <a:lnTo>
                      <a:pt x="780" y="30942"/>
                    </a:lnTo>
                    <a:lnTo>
                      <a:pt x="1618" y="29725"/>
                    </a:lnTo>
                    <a:lnTo>
                      <a:pt x="2683" y="28202"/>
                    </a:lnTo>
                    <a:lnTo>
                      <a:pt x="3863" y="26451"/>
                    </a:lnTo>
                    <a:lnTo>
                      <a:pt x="5100" y="24587"/>
                    </a:lnTo>
                    <a:lnTo>
                      <a:pt x="6337" y="22665"/>
                    </a:lnTo>
                    <a:lnTo>
                      <a:pt x="6908" y="21732"/>
                    </a:lnTo>
                    <a:lnTo>
                      <a:pt x="7460" y="20819"/>
                    </a:lnTo>
                    <a:lnTo>
                      <a:pt x="8050" y="19791"/>
                    </a:lnTo>
                    <a:lnTo>
                      <a:pt x="8754" y="18554"/>
                    </a:lnTo>
                    <a:lnTo>
                      <a:pt x="10409" y="15548"/>
                    </a:lnTo>
                    <a:lnTo>
                      <a:pt x="12274" y="12142"/>
                    </a:lnTo>
                    <a:lnTo>
                      <a:pt x="14158" y="8621"/>
                    </a:lnTo>
                    <a:lnTo>
                      <a:pt x="17355" y="2589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743"/>
                    </a:lnTo>
                    <a:lnTo>
                      <a:pt x="17678" y="1561"/>
                    </a:lnTo>
                    <a:lnTo>
                      <a:pt x="16460" y="3464"/>
                    </a:lnTo>
                    <a:lnTo>
                      <a:pt x="15109" y="5653"/>
                    </a:lnTo>
                    <a:lnTo>
                      <a:pt x="13663" y="8069"/>
                    </a:lnTo>
                    <a:lnTo>
                      <a:pt x="12141" y="10638"/>
                    </a:lnTo>
                    <a:lnTo>
                      <a:pt x="10580" y="13321"/>
                    </a:lnTo>
                    <a:lnTo>
                      <a:pt x="9001" y="16023"/>
                    </a:lnTo>
                    <a:lnTo>
                      <a:pt x="7460" y="18726"/>
                    </a:lnTo>
                    <a:lnTo>
                      <a:pt x="4586" y="23806"/>
                    </a:lnTo>
                    <a:lnTo>
                      <a:pt x="2227" y="28031"/>
                    </a:lnTo>
                    <a:lnTo>
                      <a:pt x="0" y="32027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3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extrusionOk="0">
                    <a:moveTo>
                      <a:pt x="0" y="0"/>
                    </a:move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5C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-1223725" y="44700"/>
                <a:ext cx="45200" cy="185075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7403" extrusionOk="0">
                    <a:moveTo>
                      <a:pt x="571" y="0"/>
                    </a:moveTo>
                    <a:lnTo>
                      <a:pt x="0" y="438"/>
                    </a:lnTo>
                    <a:lnTo>
                      <a:pt x="1218" y="7402"/>
                    </a:lnTo>
                    <a:lnTo>
                      <a:pt x="1808" y="6394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3"/>
              <p:cNvSpPr/>
              <p:nvPr/>
            </p:nvSpPr>
            <p:spPr>
              <a:xfrm>
                <a:off x="-1861700" y="87025"/>
                <a:ext cx="21362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4245" extrusionOk="0">
                    <a:moveTo>
                      <a:pt x="1" y="1"/>
                    </a:moveTo>
                    <a:lnTo>
                      <a:pt x="210" y="1314"/>
                    </a:lnTo>
                    <a:lnTo>
                      <a:pt x="8545" y="4244"/>
                    </a:lnTo>
                    <a:lnTo>
                      <a:pt x="8545" y="352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3"/>
              <p:cNvSpPr/>
              <p:nvPr/>
            </p:nvSpPr>
            <p:spPr>
              <a:xfrm>
                <a:off x="-1357900" y="151725"/>
                <a:ext cx="74250" cy="268825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0753" extrusionOk="0">
                    <a:moveTo>
                      <a:pt x="1105" y="1"/>
                    </a:moveTo>
                    <a:lnTo>
                      <a:pt x="1" y="1238"/>
                    </a:lnTo>
                    <a:lnTo>
                      <a:pt x="2208" y="10752"/>
                    </a:lnTo>
                    <a:lnTo>
                      <a:pt x="2969" y="9420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-1839800" y="212150"/>
                <a:ext cx="2821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11285" h="7993" extrusionOk="0">
                    <a:moveTo>
                      <a:pt x="0" y="0"/>
                    </a:moveTo>
                    <a:lnTo>
                      <a:pt x="114" y="552"/>
                    </a:lnTo>
                    <a:lnTo>
                      <a:pt x="248" y="1161"/>
                    </a:lnTo>
                    <a:lnTo>
                      <a:pt x="457" y="1941"/>
                    </a:lnTo>
                    <a:lnTo>
                      <a:pt x="723" y="2855"/>
                    </a:lnTo>
                    <a:lnTo>
                      <a:pt x="876" y="3331"/>
                    </a:lnTo>
                    <a:lnTo>
                      <a:pt x="1047" y="3825"/>
                    </a:lnTo>
                    <a:lnTo>
                      <a:pt x="1237" y="4320"/>
                    </a:lnTo>
                    <a:lnTo>
                      <a:pt x="1446" y="4834"/>
                    </a:lnTo>
                    <a:lnTo>
                      <a:pt x="1675" y="5329"/>
                    </a:lnTo>
                    <a:lnTo>
                      <a:pt x="1922" y="5823"/>
                    </a:lnTo>
                    <a:lnTo>
                      <a:pt x="11285" y="7993"/>
                    </a:lnTo>
                    <a:lnTo>
                      <a:pt x="9705" y="3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"/>
              <p:cNvSpPr/>
              <p:nvPr/>
            </p:nvSpPr>
            <p:spPr>
              <a:xfrm>
                <a:off x="-1501075" y="255925"/>
                <a:ext cx="50925" cy="16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6585" extrusionOk="0">
                    <a:moveTo>
                      <a:pt x="152" y="0"/>
                    </a:moveTo>
                    <a:lnTo>
                      <a:pt x="0" y="457"/>
                    </a:lnTo>
                    <a:lnTo>
                      <a:pt x="1066" y="6584"/>
                    </a:lnTo>
                    <a:lnTo>
                      <a:pt x="1256" y="6451"/>
                    </a:lnTo>
                    <a:lnTo>
                      <a:pt x="1446" y="6299"/>
                    </a:lnTo>
                    <a:lnTo>
                      <a:pt x="1637" y="6108"/>
                    </a:lnTo>
                    <a:lnTo>
                      <a:pt x="1827" y="5880"/>
                    </a:lnTo>
                    <a:lnTo>
                      <a:pt x="1903" y="5766"/>
                    </a:lnTo>
                    <a:lnTo>
                      <a:pt x="1979" y="5652"/>
                    </a:lnTo>
                    <a:lnTo>
                      <a:pt x="2017" y="5538"/>
                    </a:lnTo>
                    <a:lnTo>
                      <a:pt x="2036" y="5423"/>
                    </a:lnTo>
                    <a:lnTo>
                      <a:pt x="2017" y="5309"/>
                    </a:lnTo>
                    <a:lnTo>
                      <a:pt x="1979" y="5195"/>
                    </a:lnTo>
                    <a:lnTo>
                      <a:pt x="1884" y="5043"/>
                    </a:lnTo>
                    <a:lnTo>
                      <a:pt x="1789" y="4795"/>
                    </a:lnTo>
                    <a:lnTo>
                      <a:pt x="1541" y="4129"/>
                    </a:lnTo>
                    <a:lnTo>
                      <a:pt x="1256" y="3292"/>
                    </a:lnTo>
                    <a:lnTo>
                      <a:pt x="932" y="2379"/>
                    </a:lnTo>
                    <a:lnTo>
                      <a:pt x="400" y="72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-1690900" y="730700"/>
                <a:ext cx="4976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9905" h="914" extrusionOk="0">
                    <a:moveTo>
                      <a:pt x="9896" y="0"/>
                    </a:moveTo>
                    <a:lnTo>
                      <a:pt x="8145" y="19"/>
                    </a:lnTo>
                    <a:lnTo>
                      <a:pt x="6261" y="57"/>
                    </a:lnTo>
                    <a:lnTo>
                      <a:pt x="4282" y="133"/>
                    </a:lnTo>
                    <a:lnTo>
                      <a:pt x="2189" y="248"/>
                    </a:lnTo>
                    <a:lnTo>
                      <a:pt x="0" y="381"/>
                    </a:lnTo>
                    <a:lnTo>
                      <a:pt x="552" y="419"/>
                    </a:lnTo>
                    <a:lnTo>
                      <a:pt x="2075" y="552"/>
                    </a:lnTo>
                    <a:lnTo>
                      <a:pt x="4339" y="704"/>
                    </a:lnTo>
                    <a:lnTo>
                      <a:pt x="5709" y="761"/>
                    </a:lnTo>
                    <a:lnTo>
                      <a:pt x="7174" y="838"/>
                    </a:lnTo>
                    <a:lnTo>
                      <a:pt x="8735" y="876"/>
                    </a:lnTo>
                    <a:lnTo>
                      <a:pt x="10352" y="914"/>
                    </a:lnTo>
                    <a:lnTo>
                      <a:pt x="12008" y="914"/>
                    </a:lnTo>
                    <a:lnTo>
                      <a:pt x="13682" y="895"/>
                    </a:lnTo>
                    <a:lnTo>
                      <a:pt x="15319" y="819"/>
                    </a:lnTo>
                    <a:lnTo>
                      <a:pt x="16137" y="780"/>
                    </a:lnTo>
                    <a:lnTo>
                      <a:pt x="16917" y="723"/>
                    </a:lnTo>
                    <a:lnTo>
                      <a:pt x="17698" y="647"/>
                    </a:lnTo>
                    <a:lnTo>
                      <a:pt x="18459" y="571"/>
                    </a:lnTo>
                    <a:lnTo>
                      <a:pt x="19201" y="476"/>
                    </a:lnTo>
                    <a:lnTo>
                      <a:pt x="19905" y="381"/>
                    </a:lnTo>
                    <a:lnTo>
                      <a:pt x="19543" y="343"/>
                    </a:lnTo>
                    <a:lnTo>
                      <a:pt x="18478" y="248"/>
                    </a:lnTo>
                    <a:lnTo>
                      <a:pt x="16746" y="153"/>
                    </a:lnTo>
                    <a:lnTo>
                      <a:pt x="15661" y="95"/>
                    </a:lnTo>
                    <a:lnTo>
                      <a:pt x="14425" y="57"/>
                    </a:lnTo>
                    <a:lnTo>
                      <a:pt x="13054" y="19"/>
                    </a:lnTo>
                    <a:lnTo>
                      <a:pt x="115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3"/>
              <p:cNvSpPr/>
              <p:nvPr/>
            </p:nvSpPr>
            <p:spPr>
              <a:xfrm>
                <a:off x="-1761775" y="740200"/>
                <a:ext cx="626550" cy="778325"/>
              </a:xfrm>
              <a:custGeom>
                <a:avLst/>
                <a:gdLst/>
                <a:ahLst/>
                <a:cxnLst/>
                <a:rect l="l" t="t" r="r" b="b"/>
                <a:pathLst>
                  <a:path w="25062" h="31133" extrusionOk="0">
                    <a:moveTo>
                      <a:pt x="0" y="1"/>
                    </a:moveTo>
                    <a:lnTo>
                      <a:pt x="1922" y="31133"/>
                    </a:lnTo>
                    <a:lnTo>
                      <a:pt x="23082" y="31133"/>
                    </a:lnTo>
                    <a:lnTo>
                      <a:pt x="250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3"/>
              <p:cNvSpPr/>
              <p:nvPr/>
            </p:nvSpPr>
            <p:spPr>
              <a:xfrm>
                <a:off x="-1295100" y="789200"/>
                <a:ext cx="32850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1590" extrusionOk="0">
                    <a:moveTo>
                      <a:pt x="743" y="1"/>
                    </a:moveTo>
                    <a:lnTo>
                      <a:pt x="667" y="267"/>
                    </a:lnTo>
                    <a:lnTo>
                      <a:pt x="495" y="1028"/>
                    </a:lnTo>
                    <a:lnTo>
                      <a:pt x="400" y="1580"/>
                    </a:lnTo>
                    <a:lnTo>
                      <a:pt x="286" y="2208"/>
                    </a:lnTo>
                    <a:lnTo>
                      <a:pt x="191" y="2931"/>
                    </a:lnTo>
                    <a:lnTo>
                      <a:pt x="115" y="3731"/>
                    </a:lnTo>
                    <a:lnTo>
                      <a:pt x="39" y="4587"/>
                    </a:lnTo>
                    <a:lnTo>
                      <a:pt x="1" y="5500"/>
                    </a:lnTo>
                    <a:lnTo>
                      <a:pt x="1" y="6452"/>
                    </a:lnTo>
                    <a:lnTo>
                      <a:pt x="1" y="6947"/>
                    </a:lnTo>
                    <a:lnTo>
                      <a:pt x="20" y="7441"/>
                    </a:lnTo>
                    <a:lnTo>
                      <a:pt x="58" y="7955"/>
                    </a:lnTo>
                    <a:lnTo>
                      <a:pt x="115" y="8469"/>
                    </a:lnTo>
                    <a:lnTo>
                      <a:pt x="172" y="8983"/>
                    </a:lnTo>
                    <a:lnTo>
                      <a:pt x="248" y="9496"/>
                    </a:lnTo>
                    <a:lnTo>
                      <a:pt x="343" y="10029"/>
                    </a:lnTo>
                    <a:lnTo>
                      <a:pt x="457" y="10543"/>
                    </a:lnTo>
                    <a:lnTo>
                      <a:pt x="591" y="11076"/>
                    </a:lnTo>
                    <a:lnTo>
                      <a:pt x="743" y="11590"/>
                    </a:lnTo>
                    <a:lnTo>
                      <a:pt x="800" y="11342"/>
                    </a:lnTo>
                    <a:lnTo>
                      <a:pt x="914" y="10638"/>
                    </a:lnTo>
                    <a:lnTo>
                      <a:pt x="990" y="10143"/>
                    </a:lnTo>
                    <a:lnTo>
                      <a:pt x="1085" y="9554"/>
                    </a:lnTo>
                    <a:lnTo>
                      <a:pt x="1161" y="8868"/>
                    </a:lnTo>
                    <a:lnTo>
                      <a:pt x="1219" y="8107"/>
                    </a:lnTo>
                    <a:lnTo>
                      <a:pt x="1276" y="7270"/>
                    </a:lnTo>
                    <a:lnTo>
                      <a:pt x="1314" y="6376"/>
                    </a:lnTo>
                    <a:lnTo>
                      <a:pt x="1314" y="5405"/>
                    </a:lnTo>
                    <a:lnTo>
                      <a:pt x="1295" y="4397"/>
                    </a:lnTo>
                    <a:lnTo>
                      <a:pt x="1219" y="3350"/>
                    </a:lnTo>
                    <a:lnTo>
                      <a:pt x="1104" y="2265"/>
                    </a:lnTo>
                    <a:lnTo>
                      <a:pt x="1047" y="1713"/>
                    </a:lnTo>
                    <a:lnTo>
                      <a:pt x="952" y="1143"/>
                    </a:lnTo>
                    <a:lnTo>
                      <a:pt x="857" y="572"/>
                    </a:lnTo>
                    <a:lnTo>
                      <a:pt x="743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"/>
              <p:cNvSpPr/>
              <p:nvPr/>
            </p:nvSpPr>
            <p:spPr>
              <a:xfrm>
                <a:off x="-1708500" y="1023750"/>
                <a:ext cx="17625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1590" extrusionOk="0">
                    <a:moveTo>
                      <a:pt x="210" y="0"/>
                    </a:moveTo>
                    <a:lnTo>
                      <a:pt x="191" y="267"/>
                    </a:lnTo>
                    <a:lnTo>
                      <a:pt x="134" y="1028"/>
                    </a:lnTo>
                    <a:lnTo>
                      <a:pt x="57" y="2208"/>
                    </a:lnTo>
                    <a:lnTo>
                      <a:pt x="19" y="2931"/>
                    </a:lnTo>
                    <a:lnTo>
                      <a:pt x="0" y="3730"/>
                    </a:lnTo>
                    <a:lnTo>
                      <a:pt x="0" y="4586"/>
                    </a:lnTo>
                    <a:lnTo>
                      <a:pt x="0" y="5500"/>
                    </a:lnTo>
                    <a:lnTo>
                      <a:pt x="19" y="6451"/>
                    </a:lnTo>
                    <a:lnTo>
                      <a:pt x="76" y="7460"/>
                    </a:lnTo>
                    <a:lnTo>
                      <a:pt x="153" y="8468"/>
                    </a:lnTo>
                    <a:lnTo>
                      <a:pt x="248" y="9515"/>
                    </a:lnTo>
                    <a:lnTo>
                      <a:pt x="381" y="10542"/>
                    </a:lnTo>
                    <a:lnTo>
                      <a:pt x="552" y="11589"/>
                    </a:lnTo>
                    <a:lnTo>
                      <a:pt x="571" y="11342"/>
                    </a:lnTo>
                    <a:lnTo>
                      <a:pt x="628" y="10638"/>
                    </a:lnTo>
                    <a:lnTo>
                      <a:pt x="666" y="9534"/>
                    </a:lnTo>
                    <a:lnTo>
                      <a:pt x="704" y="8088"/>
                    </a:lnTo>
                    <a:lnTo>
                      <a:pt x="704" y="7250"/>
                    </a:lnTo>
                    <a:lnTo>
                      <a:pt x="685" y="6356"/>
                    </a:lnTo>
                    <a:lnTo>
                      <a:pt x="666" y="5405"/>
                    </a:lnTo>
                    <a:lnTo>
                      <a:pt x="628" y="4396"/>
                    </a:lnTo>
                    <a:lnTo>
                      <a:pt x="552" y="3349"/>
                    </a:lnTo>
                    <a:lnTo>
                      <a:pt x="476" y="2246"/>
                    </a:lnTo>
                    <a:lnTo>
                      <a:pt x="362" y="1142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-1284150" y="1117475"/>
                <a:ext cx="12875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4054" extrusionOk="0">
                    <a:moveTo>
                      <a:pt x="210" y="0"/>
                    </a:moveTo>
                    <a:lnTo>
                      <a:pt x="153" y="419"/>
                    </a:lnTo>
                    <a:lnTo>
                      <a:pt x="76" y="856"/>
                    </a:lnTo>
                    <a:lnTo>
                      <a:pt x="19" y="1408"/>
                    </a:lnTo>
                    <a:lnTo>
                      <a:pt x="0" y="2055"/>
                    </a:lnTo>
                    <a:lnTo>
                      <a:pt x="0" y="2398"/>
                    </a:lnTo>
                    <a:lnTo>
                      <a:pt x="0" y="2721"/>
                    </a:lnTo>
                    <a:lnTo>
                      <a:pt x="19" y="3064"/>
                    </a:lnTo>
                    <a:lnTo>
                      <a:pt x="76" y="3406"/>
                    </a:lnTo>
                    <a:lnTo>
                      <a:pt x="134" y="3730"/>
                    </a:lnTo>
                    <a:lnTo>
                      <a:pt x="210" y="4053"/>
                    </a:lnTo>
                    <a:lnTo>
                      <a:pt x="248" y="3977"/>
                    </a:lnTo>
                    <a:lnTo>
                      <a:pt x="305" y="3730"/>
                    </a:lnTo>
                    <a:lnTo>
                      <a:pt x="400" y="3368"/>
                    </a:lnTo>
                    <a:lnTo>
                      <a:pt x="476" y="2854"/>
                    </a:lnTo>
                    <a:lnTo>
                      <a:pt x="495" y="2569"/>
                    </a:lnTo>
                    <a:lnTo>
                      <a:pt x="514" y="2265"/>
                    </a:lnTo>
                    <a:lnTo>
                      <a:pt x="514" y="1922"/>
                    </a:lnTo>
                    <a:lnTo>
                      <a:pt x="514" y="1579"/>
                    </a:lnTo>
                    <a:lnTo>
                      <a:pt x="476" y="1199"/>
                    </a:lnTo>
                    <a:lnTo>
                      <a:pt x="419" y="818"/>
                    </a:lnTo>
                    <a:lnTo>
                      <a:pt x="324" y="419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8" name="Google Shape;318;p3"/>
            <p:cNvSpPr/>
            <p:nvPr/>
          </p:nvSpPr>
          <p:spPr>
            <a:xfrm>
              <a:off x="-1840526" y="1442325"/>
              <a:ext cx="804600" cy="1287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" name="Google Shape;319;p3"/>
          <p:cNvGrpSpPr/>
          <p:nvPr/>
        </p:nvGrpSpPr>
        <p:grpSpPr>
          <a:xfrm>
            <a:off x="7260575" y="3692300"/>
            <a:ext cx="1641025" cy="1309900"/>
            <a:chOff x="8060675" y="3682775"/>
            <a:chExt cx="1641025" cy="1309900"/>
          </a:xfrm>
        </p:grpSpPr>
        <p:grpSp>
          <p:nvGrpSpPr>
            <p:cNvPr id="320" name="Google Shape;320;p3"/>
            <p:cNvGrpSpPr/>
            <p:nvPr/>
          </p:nvGrpSpPr>
          <p:grpSpPr>
            <a:xfrm flipH="1">
              <a:off x="8215400" y="3682775"/>
              <a:ext cx="1486300" cy="1222600"/>
              <a:chOff x="756775" y="2990550"/>
              <a:chExt cx="1486300" cy="1222600"/>
            </a:xfrm>
          </p:grpSpPr>
          <p:sp>
            <p:nvSpPr>
              <p:cNvPr id="321" name="Google Shape;321;p3"/>
              <p:cNvSpPr/>
              <p:nvPr/>
            </p:nvSpPr>
            <p:spPr>
              <a:xfrm flipH="1">
                <a:off x="1188275" y="2990550"/>
                <a:ext cx="1022850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40914" h="48904" extrusionOk="0">
                    <a:moveTo>
                      <a:pt x="40914" y="0"/>
                    </a:moveTo>
                    <a:lnTo>
                      <a:pt x="1" y="533"/>
                    </a:lnTo>
                    <a:lnTo>
                      <a:pt x="3517" y="48904"/>
                    </a:lnTo>
                    <a:lnTo>
                      <a:pt x="5861" y="48904"/>
                    </a:lnTo>
                    <a:lnTo>
                      <a:pt x="7565" y="44535"/>
                    </a:lnTo>
                    <a:lnTo>
                      <a:pt x="36758" y="44535"/>
                    </a:lnTo>
                    <a:lnTo>
                      <a:pt x="38037" y="48904"/>
                    </a:lnTo>
                    <a:lnTo>
                      <a:pt x="40061" y="48904"/>
                    </a:lnTo>
                    <a:lnTo>
                      <a:pt x="4091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"/>
              <p:cNvSpPr/>
              <p:nvPr/>
            </p:nvSpPr>
            <p:spPr>
              <a:xfrm flipH="1">
                <a:off x="1188275" y="2990550"/>
                <a:ext cx="1022850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40914" h="48904" fill="none" extrusionOk="0">
                    <a:moveTo>
                      <a:pt x="3517" y="48904"/>
                    </a:moveTo>
                    <a:lnTo>
                      <a:pt x="1" y="533"/>
                    </a:lnTo>
                    <a:lnTo>
                      <a:pt x="40914" y="0"/>
                    </a:lnTo>
                    <a:lnTo>
                      <a:pt x="40061" y="48904"/>
                    </a:lnTo>
                    <a:lnTo>
                      <a:pt x="38037" y="48904"/>
                    </a:lnTo>
                    <a:lnTo>
                      <a:pt x="36758" y="44535"/>
                    </a:lnTo>
                    <a:lnTo>
                      <a:pt x="7565" y="44535"/>
                    </a:lnTo>
                    <a:lnTo>
                      <a:pt x="5861" y="48904"/>
                    </a:lnTo>
                    <a:lnTo>
                      <a:pt x="3517" y="4890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"/>
              <p:cNvSpPr/>
              <p:nvPr/>
            </p:nvSpPr>
            <p:spPr>
              <a:xfrm flipH="1">
                <a:off x="756775" y="2990550"/>
                <a:ext cx="452825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18113" h="48904" extrusionOk="0">
                    <a:moveTo>
                      <a:pt x="853" y="0"/>
                    </a:moveTo>
                    <a:lnTo>
                      <a:pt x="0" y="48904"/>
                    </a:lnTo>
                    <a:lnTo>
                      <a:pt x="14703" y="48904"/>
                    </a:lnTo>
                    <a:lnTo>
                      <a:pt x="18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 flipH="1">
                <a:off x="756775" y="2990550"/>
                <a:ext cx="452825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18113" h="48904" extrusionOk="0">
                    <a:moveTo>
                      <a:pt x="853" y="0"/>
                    </a:moveTo>
                    <a:lnTo>
                      <a:pt x="0" y="48904"/>
                    </a:lnTo>
                    <a:lnTo>
                      <a:pt x="14703" y="48904"/>
                    </a:lnTo>
                    <a:lnTo>
                      <a:pt x="18113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 flipH="1">
                <a:off x="1276175" y="3017175"/>
                <a:ext cx="966900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38676" h="40807" extrusionOk="0">
                    <a:moveTo>
                      <a:pt x="38676" y="1"/>
                    </a:moveTo>
                    <a:lnTo>
                      <a:pt x="0" y="960"/>
                    </a:lnTo>
                    <a:lnTo>
                      <a:pt x="2131" y="40807"/>
                    </a:lnTo>
                    <a:lnTo>
                      <a:pt x="38143" y="40807"/>
                    </a:lnTo>
                    <a:lnTo>
                      <a:pt x="3867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"/>
              <p:cNvSpPr/>
              <p:nvPr/>
            </p:nvSpPr>
            <p:spPr>
              <a:xfrm flipH="1">
                <a:off x="1276175" y="3017175"/>
                <a:ext cx="966900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38676" h="40807" fill="none" extrusionOk="0">
                    <a:moveTo>
                      <a:pt x="38676" y="1"/>
                    </a:moveTo>
                    <a:lnTo>
                      <a:pt x="0" y="960"/>
                    </a:lnTo>
                    <a:lnTo>
                      <a:pt x="2131" y="40807"/>
                    </a:lnTo>
                    <a:lnTo>
                      <a:pt x="38143" y="40807"/>
                    </a:lnTo>
                    <a:lnTo>
                      <a:pt x="38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"/>
              <p:cNvSpPr/>
              <p:nvPr/>
            </p:nvSpPr>
            <p:spPr>
              <a:xfrm flipH="1">
                <a:off x="1230900" y="3017175"/>
                <a:ext cx="58625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40807" extrusionOk="0">
                    <a:moveTo>
                      <a:pt x="534" y="1"/>
                    </a:moveTo>
                    <a:lnTo>
                      <a:pt x="1" y="40807"/>
                    </a:lnTo>
                    <a:lnTo>
                      <a:pt x="1066" y="40807"/>
                    </a:lnTo>
                    <a:lnTo>
                      <a:pt x="234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 flipH="1">
                <a:off x="1230900" y="3017175"/>
                <a:ext cx="58625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40807" fill="none" extrusionOk="0">
                    <a:moveTo>
                      <a:pt x="1" y="40807"/>
                    </a:moveTo>
                    <a:lnTo>
                      <a:pt x="534" y="1"/>
                    </a:lnTo>
                    <a:lnTo>
                      <a:pt x="2345" y="1"/>
                    </a:lnTo>
                    <a:lnTo>
                      <a:pt x="1066" y="40807"/>
                    </a:lnTo>
                    <a:lnTo>
                      <a:pt x="1" y="4080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3"/>
              <p:cNvSpPr/>
              <p:nvPr/>
            </p:nvSpPr>
            <p:spPr>
              <a:xfrm flipH="1">
                <a:off x="1651725" y="3131725"/>
                <a:ext cx="2983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386" extrusionOk="0">
                    <a:moveTo>
                      <a:pt x="11933" y="0"/>
                    </a:moveTo>
                    <a:lnTo>
                      <a:pt x="0" y="320"/>
                    </a:lnTo>
                    <a:lnTo>
                      <a:pt x="0" y="1385"/>
                    </a:lnTo>
                    <a:lnTo>
                      <a:pt x="11933" y="1385"/>
                    </a:lnTo>
                    <a:lnTo>
                      <a:pt x="11933" y="0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3"/>
              <p:cNvSpPr/>
              <p:nvPr/>
            </p:nvSpPr>
            <p:spPr>
              <a:xfrm flipH="1">
                <a:off x="1601125" y="31317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extrusionOk="0">
                    <a:moveTo>
                      <a:pt x="11507" y="0"/>
                    </a:moveTo>
                    <a:lnTo>
                      <a:pt x="10974" y="320"/>
                    </a:lnTo>
                    <a:lnTo>
                      <a:pt x="11507" y="2557"/>
                    </a:lnTo>
                    <a:lnTo>
                      <a:pt x="2025" y="2557"/>
                    </a:lnTo>
                    <a:lnTo>
                      <a:pt x="1492" y="1385"/>
                    </a:lnTo>
                    <a:lnTo>
                      <a:pt x="0" y="1385"/>
                    </a:lnTo>
                    <a:lnTo>
                      <a:pt x="1066" y="3942"/>
                    </a:lnTo>
                    <a:lnTo>
                      <a:pt x="12359" y="3729"/>
                    </a:lnTo>
                    <a:lnTo>
                      <a:pt x="11507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 flipH="1">
                <a:off x="1601125" y="31317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fill="none" extrusionOk="0">
                    <a:moveTo>
                      <a:pt x="11507" y="0"/>
                    </a:moveTo>
                    <a:lnTo>
                      <a:pt x="10974" y="320"/>
                    </a:lnTo>
                    <a:lnTo>
                      <a:pt x="11507" y="2557"/>
                    </a:lnTo>
                    <a:lnTo>
                      <a:pt x="2025" y="2557"/>
                    </a:lnTo>
                    <a:lnTo>
                      <a:pt x="1492" y="1385"/>
                    </a:lnTo>
                    <a:lnTo>
                      <a:pt x="0" y="1385"/>
                    </a:lnTo>
                    <a:lnTo>
                      <a:pt x="1066" y="3942"/>
                    </a:lnTo>
                    <a:lnTo>
                      <a:pt x="12359" y="3729"/>
                    </a:lnTo>
                    <a:lnTo>
                      <a:pt x="11507" y="0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 flipH="1">
                <a:off x="1622450" y="3131725"/>
                <a:ext cx="2930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386" extrusionOk="0">
                    <a:moveTo>
                      <a:pt x="0" y="0"/>
                    </a:moveTo>
                    <a:lnTo>
                      <a:pt x="0" y="1385"/>
                    </a:lnTo>
                    <a:lnTo>
                      <a:pt x="959" y="1385"/>
                    </a:lnTo>
                    <a:lnTo>
                      <a:pt x="1172" y="0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3"/>
              <p:cNvSpPr/>
              <p:nvPr/>
            </p:nvSpPr>
            <p:spPr>
              <a:xfrm flipH="1">
                <a:off x="1278825" y="3320825"/>
                <a:ext cx="9509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38037" h="1493" extrusionOk="0">
                    <a:moveTo>
                      <a:pt x="38036" y="1"/>
                    </a:moveTo>
                    <a:lnTo>
                      <a:pt x="0" y="1279"/>
                    </a:lnTo>
                    <a:lnTo>
                      <a:pt x="0" y="1492"/>
                    </a:lnTo>
                    <a:lnTo>
                      <a:pt x="38036" y="533"/>
                    </a:lnTo>
                    <a:lnTo>
                      <a:pt x="38036" y="1"/>
                    </a:lnTo>
                    <a:close/>
                  </a:path>
                </a:pathLst>
              </a:custGeom>
              <a:solidFill>
                <a:srgbClr val="EA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3"/>
              <p:cNvSpPr/>
              <p:nvPr/>
            </p:nvSpPr>
            <p:spPr>
              <a:xfrm flipH="1">
                <a:off x="1651725" y="3438025"/>
                <a:ext cx="2983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386" extrusionOk="0">
                    <a:moveTo>
                      <a:pt x="11933" y="1"/>
                    </a:moveTo>
                    <a:lnTo>
                      <a:pt x="0" y="427"/>
                    </a:lnTo>
                    <a:lnTo>
                      <a:pt x="0" y="1386"/>
                    </a:lnTo>
                    <a:lnTo>
                      <a:pt x="11933" y="1386"/>
                    </a:lnTo>
                    <a:lnTo>
                      <a:pt x="11933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3"/>
              <p:cNvSpPr/>
              <p:nvPr/>
            </p:nvSpPr>
            <p:spPr>
              <a:xfrm flipH="1">
                <a:off x="1601125" y="34380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extrusionOk="0">
                    <a:moveTo>
                      <a:pt x="11507" y="1"/>
                    </a:moveTo>
                    <a:lnTo>
                      <a:pt x="10974" y="427"/>
                    </a:lnTo>
                    <a:lnTo>
                      <a:pt x="11507" y="2558"/>
                    </a:lnTo>
                    <a:lnTo>
                      <a:pt x="2025" y="2558"/>
                    </a:lnTo>
                    <a:lnTo>
                      <a:pt x="1492" y="1386"/>
                    </a:lnTo>
                    <a:lnTo>
                      <a:pt x="0" y="1386"/>
                    </a:lnTo>
                    <a:lnTo>
                      <a:pt x="1066" y="3943"/>
                    </a:lnTo>
                    <a:lnTo>
                      <a:pt x="12359" y="3730"/>
                    </a:lnTo>
                    <a:lnTo>
                      <a:pt x="11507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 flipH="1">
                <a:off x="1601125" y="34380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fill="none" extrusionOk="0">
                    <a:moveTo>
                      <a:pt x="11507" y="1"/>
                    </a:moveTo>
                    <a:lnTo>
                      <a:pt x="10974" y="427"/>
                    </a:lnTo>
                    <a:lnTo>
                      <a:pt x="11507" y="2558"/>
                    </a:lnTo>
                    <a:lnTo>
                      <a:pt x="2025" y="2558"/>
                    </a:lnTo>
                    <a:lnTo>
                      <a:pt x="1492" y="1386"/>
                    </a:lnTo>
                    <a:lnTo>
                      <a:pt x="0" y="1386"/>
                    </a:lnTo>
                    <a:lnTo>
                      <a:pt x="1066" y="3943"/>
                    </a:lnTo>
                    <a:lnTo>
                      <a:pt x="12359" y="3730"/>
                    </a:lnTo>
                    <a:lnTo>
                      <a:pt x="11507" y="1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 flipH="1">
                <a:off x="1622450" y="3438025"/>
                <a:ext cx="2930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386" extrusionOk="0">
                    <a:moveTo>
                      <a:pt x="0" y="1"/>
                    </a:moveTo>
                    <a:lnTo>
                      <a:pt x="0" y="1386"/>
                    </a:lnTo>
                    <a:lnTo>
                      <a:pt x="959" y="1386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"/>
              <p:cNvSpPr/>
              <p:nvPr/>
            </p:nvSpPr>
            <p:spPr>
              <a:xfrm flipH="1">
                <a:off x="1284150" y="3747000"/>
                <a:ext cx="9216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36866" h="321" extrusionOk="0">
                    <a:moveTo>
                      <a:pt x="1" y="1"/>
                    </a:moveTo>
                    <a:lnTo>
                      <a:pt x="1" y="107"/>
                    </a:lnTo>
                    <a:lnTo>
                      <a:pt x="36758" y="320"/>
                    </a:lnTo>
                    <a:lnTo>
                      <a:pt x="36865" y="10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A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"/>
              <p:cNvSpPr/>
              <p:nvPr/>
            </p:nvSpPr>
            <p:spPr>
              <a:xfrm flipH="1">
                <a:off x="1630425" y="3826900"/>
                <a:ext cx="298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280" extrusionOk="0">
                    <a:moveTo>
                      <a:pt x="11933" y="1"/>
                    </a:moveTo>
                    <a:lnTo>
                      <a:pt x="0" y="321"/>
                    </a:lnTo>
                    <a:lnTo>
                      <a:pt x="0" y="1279"/>
                    </a:lnTo>
                    <a:lnTo>
                      <a:pt x="11933" y="1279"/>
                    </a:lnTo>
                    <a:lnTo>
                      <a:pt x="11933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 flipH="1">
                <a:off x="1579825" y="3826900"/>
                <a:ext cx="30900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4" extrusionOk="0">
                    <a:moveTo>
                      <a:pt x="11507" y="1"/>
                    </a:moveTo>
                    <a:lnTo>
                      <a:pt x="10975" y="321"/>
                    </a:lnTo>
                    <a:lnTo>
                      <a:pt x="11507" y="2451"/>
                    </a:lnTo>
                    <a:lnTo>
                      <a:pt x="2025" y="2558"/>
                    </a:lnTo>
                    <a:lnTo>
                      <a:pt x="1599" y="1279"/>
                    </a:lnTo>
                    <a:lnTo>
                      <a:pt x="1" y="1279"/>
                    </a:lnTo>
                    <a:lnTo>
                      <a:pt x="1066" y="3943"/>
                    </a:lnTo>
                    <a:lnTo>
                      <a:pt x="12360" y="3623"/>
                    </a:lnTo>
                    <a:lnTo>
                      <a:pt x="11507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"/>
              <p:cNvSpPr/>
              <p:nvPr/>
            </p:nvSpPr>
            <p:spPr>
              <a:xfrm flipH="1">
                <a:off x="1579825" y="3826900"/>
                <a:ext cx="30900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4" fill="none" extrusionOk="0">
                    <a:moveTo>
                      <a:pt x="11507" y="1"/>
                    </a:moveTo>
                    <a:lnTo>
                      <a:pt x="10975" y="321"/>
                    </a:lnTo>
                    <a:lnTo>
                      <a:pt x="11507" y="2451"/>
                    </a:lnTo>
                    <a:lnTo>
                      <a:pt x="2025" y="2558"/>
                    </a:lnTo>
                    <a:lnTo>
                      <a:pt x="1599" y="1279"/>
                    </a:lnTo>
                    <a:lnTo>
                      <a:pt x="1" y="1279"/>
                    </a:lnTo>
                    <a:lnTo>
                      <a:pt x="1066" y="3943"/>
                    </a:lnTo>
                    <a:lnTo>
                      <a:pt x="12360" y="3623"/>
                    </a:lnTo>
                    <a:lnTo>
                      <a:pt x="115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 flipH="1">
                <a:off x="1601125" y="3826900"/>
                <a:ext cx="29325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280" extrusionOk="0">
                    <a:moveTo>
                      <a:pt x="0" y="1"/>
                    </a:moveTo>
                    <a:lnTo>
                      <a:pt x="0" y="1279"/>
                    </a:lnTo>
                    <a:lnTo>
                      <a:pt x="959" y="1279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 flipH="1">
                <a:off x="2133850" y="4037325"/>
                <a:ext cx="26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73" extrusionOk="0">
                    <a:moveTo>
                      <a:pt x="0" y="1"/>
                    </a:moveTo>
                    <a:lnTo>
                      <a:pt x="107" y="117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CAB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 flipH="1">
                <a:off x="2133850" y="4037325"/>
                <a:ext cx="26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73" fill="none" extrusionOk="0">
                    <a:moveTo>
                      <a:pt x="107" y="1"/>
                    </a:moveTo>
                    <a:lnTo>
                      <a:pt x="0" y="1"/>
                    </a:lnTo>
                    <a:lnTo>
                      <a:pt x="107" y="1173"/>
                    </a:lnTo>
                    <a:lnTo>
                      <a:pt x="107" y="1173"/>
                    </a:lnTo>
                    <a:lnTo>
                      <a:pt x="1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 flipH="1">
                <a:off x="1289500" y="4037325"/>
                <a:ext cx="8470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" extrusionOk="0">
                    <a:moveTo>
                      <a:pt x="33881" y="1"/>
                    </a:moveTo>
                    <a:lnTo>
                      <a:pt x="0" y="1"/>
                    </a:lnTo>
                    <a:lnTo>
                      <a:pt x="107" y="1"/>
                    </a:lnTo>
                    <a:lnTo>
                      <a:pt x="33881" y="1"/>
                    </a:lnTo>
                    <a:close/>
                  </a:path>
                </a:pathLst>
              </a:custGeom>
              <a:solidFill>
                <a:srgbClr val="EC9B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 flipH="1">
                <a:off x="1289500" y="4037325"/>
                <a:ext cx="8470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" fill="none" extrusionOk="0">
                    <a:moveTo>
                      <a:pt x="33881" y="1"/>
                    </a:moveTo>
                    <a:lnTo>
                      <a:pt x="0" y="1"/>
                    </a:lnTo>
                    <a:lnTo>
                      <a:pt x="107" y="1"/>
                    </a:lnTo>
                    <a:lnTo>
                      <a:pt x="3388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 flipH="1">
                <a:off x="1260200" y="4037325"/>
                <a:ext cx="873675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34947" h="1813" extrusionOk="0">
                    <a:moveTo>
                      <a:pt x="1" y="1"/>
                    </a:moveTo>
                    <a:lnTo>
                      <a:pt x="1" y="1173"/>
                    </a:lnTo>
                    <a:lnTo>
                      <a:pt x="34947" y="1812"/>
                    </a:lnTo>
                    <a:lnTo>
                      <a:pt x="34840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extrusionOk="0">
                    <a:moveTo>
                      <a:pt x="1705" y="0"/>
                    </a:moveTo>
                    <a:lnTo>
                      <a:pt x="1" y="4369"/>
                    </a:lnTo>
                    <a:lnTo>
                      <a:pt x="20351" y="4369"/>
                    </a:lnTo>
                    <a:lnTo>
                      <a:pt x="2237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extrusionOk="0">
                    <a:moveTo>
                      <a:pt x="1705" y="0"/>
                    </a:moveTo>
                    <a:lnTo>
                      <a:pt x="1" y="4369"/>
                    </a:lnTo>
                    <a:lnTo>
                      <a:pt x="20351" y="4369"/>
                    </a:lnTo>
                    <a:lnTo>
                      <a:pt x="22375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fill="none" extrusionOk="0">
                    <a:moveTo>
                      <a:pt x="1" y="4369"/>
                    </a:moveTo>
                    <a:lnTo>
                      <a:pt x="20351" y="4369"/>
                    </a:lnTo>
                    <a:lnTo>
                      <a:pt x="22375" y="0"/>
                    </a:lnTo>
                    <a:lnTo>
                      <a:pt x="1705" y="0"/>
                    </a:lnTo>
                    <a:lnTo>
                      <a:pt x="1" y="436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 flipH="1">
                <a:off x="1505250" y="4103925"/>
                <a:ext cx="5300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1203" h="4369" extrusionOk="0">
                    <a:moveTo>
                      <a:pt x="533" y="0"/>
                    </a:moveTo>
                    <a:lnTo>
                      <a:pt x="1" y="1172"/>
                    </a:lnTo>
                    <a:lnTo>
                      <a:pt x="19179" y="4369"/>
                    </a:lnTo>
                    <a:lnTo>
                      <a:pt x="21203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 flipH="1">
                <a:off x="1505250" y="4103925"/>
                <a:ext cx="5300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1203" h="4369" fill="none" extrusionOk="0">
                    <a:moveTo>
                      <a:pt x="21203" y="0"/>
                    </a:moveTo>
                    <a:lnTo>
                      <a:pt x="533" y="0"/>
                    </a:lnTo>
                    <a:lnTo>
                      <a:pt x="1" y="1172"/>
                    </a:lnTo>
                    <a:lnTo>
                      <a:pt x="19179" y="4369"/>
                    </a:lnTo>
                    <a:lnTo>
                      <a:pt x="2120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3" name="Google Shape;353;p3"/>
            <p:cNvSpPr/>
            <p:nvPr/>
          </p:nvSpPr>
          <p:spPr>
            <a:xfrm>
              <a:off x="8060675" y="4816275"/>
              <a:ext cx="1641000" cy="1764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"/>
          <p:cNvSpPr txBox="1">
            <a:spLocks noGrp="1"/>
          </p:cNvSpPr>
          <p:nvPr>
            <p:ph type="title"/>
          </p:nvPr>
        </p:nvSpPr>
        <p:spPr>
          <a:xfrm>
            <a:off x="2573489" y="1742264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5"/>
          <p:cNvSpPr txBox="1">
            <a:spLocks noGrp="1"/>
          </p:cNvSpPr>
          <p:nvPr>
            <p:ph type="title" idx="2"/>
          </p:nvPr>
        </p:nvSpPr>
        <p:spPr>
          <a:xfrm>
            <a:off x="3767679" y="3113814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5"/>
          <p:cNvSpPr txBox="1">
            <a:spLocks noGrp="1"/>
          </p:cNvSpPr>
          <p:nvPr>
            <p:ph type="subTitle" idx="1"/>
          </p:nvPr>
        </p:nvSpPr>
        <p:spPr>
          <a:xfrm>
            <a:off x="4004679" y="3470413"/>
            <a:ext cx="2505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84" name="Google Shape;484;p5"/>
          <p:cNvSpPr txBox="1">
            <a:spLocks noGrp="1"/>
          </p:cNvSpPr>
          <p:nvPr>
            <p:ph type="subTitle" idx="3"/>
          </p:nvPr>
        </p:nvSpPr>
        <p:spPr>
          <a:xfrm>
            <a:off x="2573489" y="2098863"/>
            <a:ext cx="2505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85" name="Google Shape;485;p5"/>
          <p:cNvSpPr txBox="1">
            <a:spLocks noGrp="1"/>
          </p:cNvSpPr>
          <p:nvPr>
            <p:ph type="title" idx="4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dist="47625" dir="552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86" name="Google Shape;486;p5"/>
          <p:cNvGrpSpPr/>
          <p:nvPr/>
        </p:nvGrpSpPr>
        <p:grpSpPr>
          <a:xfrm>
            <a:off x="8086113" y="2"/>
            <a:ext cx="689309" cy="1465781"/>
            <a:chOff x="289713" y="-850207"/>
            <a:chExt cx="847025" cy="1801157"/>
          </a:xfrm>
        </p:grpSpPr>
        <p:sp>
          <p:nvSpPr>
            <p:cNvPr id="487" name="Google Shape;487;p5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713203" y="-850207"/>
              <a:ext cx="21321" cy="1329728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6" name="Google Shape;496;p5"/>
          <p:cNvGrpSpPr/>
          <p:nvPr/>
        </p:nvGrpSpPr>
        <p:grpSpPr>
          <a:xfrm>
            <a:off x="-158910" y="463296"/>
            <a:ext cx="1591871" cy="525727"/>
            <a:chOff x="583503" y="585996"/>
            <a:chExt cx="1591871" cy="525727"/>
          </a:xfrm>
        </p:grpSpPr>
        <p:sp>
          <p:nvSpPr>
            <p:cNvPr id="497" name="Google Shape;497;p5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FFE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fill="none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1043059" y="681578"/>
              <a:ext cx="371308" cy="158102"/>
            </a:xfrm>
            <a:custGeom>
              <a:avLst/>
              <a:gdLst/>
              <a:ahLst/>
              <a:cxnLst/>
              <a:rect l="l" t="t" r="r" b="b"/>
              <a:pathLst>
                <a:path w="10761" h="4582" extrusionOk="0">
                  <a:moveTo>
                    <a:pt x="10761" y="4582"/>
                  </a:moveTo>
                  <a:lnTo>
                    <a:pt x="10122" y="0"/>
                  </a:lnTo>
                  <a:lnTo>
                    <a:pt x="0" y="2344"/>
                  </a:lnTo>
                  <a:lnTo>
                    <a:pt x="0" y="2664"/>
                  </a:lnTo>
                  <a:lnTo>
                    <a:pt x="1065" y="2557"/>
                  </a:lnTo>
                  <a:lnTo>
                    <a:pt x="1172" y="4155"/>
                  </a:lnTo>
                  <a:lnTo>
                    <a:pt x="0" y="4155"/>
                  </a:lnTo>
                  <a:lnTo>
                    <a:pt x="0" y="4582"/>
                  </a:lnTo>
                  <a:lnTo>
                    <a:pt x="10761" y="45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1079808" y="710978"/>
              <a:ext cx="312512" cy="114005"/>
            </a:xfrm>
            <a:custGeom>
              <a:avLst/>
              <a:gdLst/>
              <a:ahLst/>
              <a:cxnLst/>
              <a:rect l="l" t="t" r="r" b="b"/>
              <a:pathLst>
                <a:path w="9057" h="3304" extrusionOk="0">
                  <a:moveTo>
                    <a:pt x="0" y="1705"/>
                  </a:moveTo>
                  <a:lnTo>
                    <a:pt x="8311" y="1"/>
                  </a:lnTo>
                  <a:lnTo>
                    <a:pt x="9057" y="3197"/>
                  </a:lnTo>
                  <a:lnTo>
                    <a:pt x="107" y="3303"/>
                  </a:lnTo>
                  <a:lnTo>
                    <a:pt x="0" y="17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5"/>
            <p:cNvSpPr/>
            <p:nvPr/>
          </p:nvSpPr>
          <p:spPr>
            <a:xfrm>
              <a:off x="1054066" y="585996"/>
              <a:ext cx="628681" cy="176493"/>
            </a:xfrm>
            <a:custGeom>
              <a:avLst/>
              <a:gdLst/>
              <a:ahLst/>
              <a:cxnLst/>
              <a:rect l="l" t="t" r="r" b="b"/>
              <a:pathLst>
                <a:path w="18220" h="5115" extrusionOk="0">
                  <a:moveTo>
                    <a:pt x="18220" y="2664"/>
                  </a:moveTo>
                  <a:lnTo>
                    <a:pt x="18220" y="2344"/>
                  </a:lnTo>
                  <a:lnTo>
                    <a:pt x="17580" y="2344"/>
                  </a:lnTo>
                  <a:lnTo>
                    <a:pt x="17580" y="1066"/>
                  </a:lnTo>
                  <a:lnTo>
                    <a:pt x="18220" y="1066"/>
                  </a:lnTo>
                  <a:lnTo>
                    <a:pt x="18220" y="746"/>
                  </a:lnTo>
                  <a:lnTo>
                    <a:pt x="9377" y="0"/>
                  </a:lnTo>
                  <a:lnTo>
                    <a:pt x="1" y="0"/>
                  </a:lnTo>
                  <a:lnTo>
                    <a:pt x="214" y="5114"/>
                  </a:lnTo>
                  <a:lnTo>
                    <a:pt x="9803" y="2770"/>
                  </a:lnTo>
                  <a:lnTo>
                    <a:pt x="18220" y="2664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5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1072458" y="604354"/>
              <a:ext cx="312512" cy="128704"/>
            </a:xfrm>
            <a:custGeom>
              <a:avLst/>
              <a:gdLst/>
              <a:ahLst/>
              <a:cxnLst/>
              <a:rect l="l" t="t" r="r" b="b"/>
              <a:pathLst>
                <a:path w="9057" h="3730" extrusionOk="0">
                  <a:moveTo>
                    <a:pt x="8844" y="1"/>
                  </a:moveTo>
                  <a:lnTo>
                    <a:pt x="0" y="1"/>
                  </a:lnTo>
                  <a:lnTo>
                    <a:pt x="213" y="3730"/>
                  </a:lnTo>
                  <a:lnTo>
                    <a:pt x="9057" y="2025"/>
                  </a:lnTo>
                  <a:lnTo>
                    <a:pt x="8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5"/>
            <p:cNvSpPr/>
            <p:nvPr/>
          </p:nvSpPr>
          <p:spPr>
            <a:xfrm>
              <a:off x="1377598" y="604354"/>
              <a:ext cx="283114" cy="69907"/>
            </a:xfrm>
            <a:custGeom>
              <a:avLst/>
              <a:gdLst/>
              <a:ahLst/>
              <a:cxnLst/>
              <a:rect l="l" t="t" r="r" b="b"/>
              <a:pathLst>
                <a:path w="8205" h="2026" extrusionOk="0">
                  <a:moveTo>
                    <a:pt x="1" y="1"/>
                  </a:moveTo>
                  <a:lnTo>
                    <a:pt x="8204" y="534"/>
                  </a:lnTo>
                  <a:lnTo>
                    <a:pt x="8204" y="1812"/>
                  </a:lnTo>
                  <a:lnTo>
                    <a:pt x="214" y="20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5"/>
            <p:cNvSpPr/>
            <p:nvPr/>
          </p:nvSpPr>
          <p:spPr>
            <a:xfrm>
              <a:off x="631294" y="839651"/>
              <a:ext cx="389699" cy="58866"/>
            </a:xfrm>
            <a:custGeom>
              <a:avLst/>
              <a:gdLst/>
              <a:ahLst/>
              <a:cxnLst/>
              <a:rect l="l" t="t" r="r" b="b"/>
              <a:pathLst>
                <a:path w="11294" h="1706" extrusionOk="0">
                  <a:moveTo>
                    <a:pt x="11294" y="1"/>
                  </a:moveTo>
                  <a:lnTo>
                    <a:pt x="0" y="427"/>
                  </a:lnTo>
                  <a:lnTo>
                    <a:pt x="0" y="1705"/>
                  </a:lnTo>
                  <a:lnTo>
                    <a:pt x="11294" y="1386"/>
                  </a:lnTo>
                  <a:lnTo>
                    <a:pt x="112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5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5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extrusionOk="0">
                  <a:moveTo>
                    <a:pt x="5648" y="0"/>
                  </a:moveTo>
                  <a:lnTo>
                    <a:pt x="1" y="107"/>
                  </a:lnTo>
                  <a:lnTo>
                    <a:pt x="321" y="6606"/>
                  </a:lnTo>
                  <a:lnTo>
                    <a:pt x="5328" y="6499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5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fill="none" extrusionOk="0">
                  <a:moveTo>
                    <a:pt x="321" y="6606"/>
                  </a:moveTo>
                  <a:lnTo>
                    <a:pt x="1" y="107"/>
                  </a:lnTo>
                  <a:lnTo>
                    <a:pt x="5648" y="0"/>
                  </a:lnTo>
                  <a:lnTo>
                    <a:pt x="5328" y="6499"/>
                  </a:lnTo>
                  <a:lnTo>
                    <a:pt x="321" y="66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5"/>
            <p:cNvSpPr/>
            <p:nvPr/>
          </p:nvSpPr>
          <p:spPr>
            <a:xfrm>
              <a:off x="1932737" y="810252"/>
              <a:ext cx="172836" cy="29433"/>
            </a:xfrm>
            <a:custGeom>
              <a:avLst/>
              <a:gdLst/>
              <a:ahLst/>
              <a:cxnLst/>
              <a:rect l="l" t="t" r="r" b="b"/>
              <a:pathLst>
                <a:path w="5009" h="853" extrusionOk="0">
                  <a:moveTo>
                    <a:pt x="5008" y="0"/>
                  </a:moveTo>
                  <a:lnTo>
                    <a:pt x="1" y="213"/>
                  </a:lnTo>
                  <a:lnTo>
                    <a:pt x="1" y="746"/>
                  </a:lnTo>
                  <a:lnTo>
                    <a:pt x="640" y="746"/>
                  </a:lnTo>
                  <a:lnTo>
                    <a:pt x="853" y="533"/>
                  </a:lnTo>
                  <a:lnTo>
                    <a:pt x="1812" y="533"/>
                  </a:lnTo>
                  <a:lnTo>
                    <a:pt x="2025" y="746"/>
                  </a:lnTo>
                  <a:lnTo>
                    <a:pt x="2771" y="746"/>
                  </a:lnTo>
                  <a:lnTo>
                    <a:pt x="2877" y="533"/>
                  </a:lnTo>
                  <a:lnTo>
                    <a:pt x="4262" y="533"/>
                  </a:lnTo>
                  <a:lnTo>
                    <a:pt x="4582" y="853"/>
                  </a:lnTo>
                  <a:lnTo>
                    <a:pt x="5008" y="853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"/>
            <p:cNvSpPr/>
            <p:nvPr/>
          </p:nvSpPr>
          <p:spPr>
            <a:xfrm>
              <a:off x="1998920" y="608046"/>
              <a:ext cx="77222" cy="191192"/>
            </a:xfrm>
            <a:custGeom>
              <a:avLst/>
              <a:gdLst/>
              <a:ahLst/>
              <a:cxnLst/>
              <a:rect l="l" t="t" r="r" b="b"/>
              <a:pathLst>
                <a:path w="2238" h="5541" fill="none" extrusionOk="0">
                  <a:moveTo>
                    <a:pt x="1066" y="0"/>
                  </a:moveTo>
                  <a:lnTo>
                    <a:pt x="1066" y="0"/>
                  </a:lnTo>
                  <a:lnTo>
                    <a:pt x="533" y="0"/>
                  </a:lnTo>
                  <a:lnTo>
                    <a:pt x="107" y="214"/>
                  </a:lnTo>
                  <a:lnTo>
                    <a:pt x="107" y="214"/>
                  </a:lnTo>
                  <a:lnTo>
                    <a:pt x="0" y="427"/>
                  </a:lnTo>
                  <a:lnTo>
                    <a:pt x="0" y="1066"/>
                  </a:lnTo>
                  <a:lnTo>
                    <a:pt x="0" y="2771"/>
                  </a:lnTo>
                  <a:lnTo>
                    <a:pt x="320" y="4475"/>
                  </a:lnTo>
                  <a:lnTo>
                    <a:pt x="427" y="5114"/>
                  </a:lnTo>
                  <a:lnTo>
                    <a:pt x="640" y="5434"/>
                  </a:lnTo>
                  <a:lnTo>
                    <a:pt x="640" y="5434"/>
                  </a:lnTo>
                  <a:lnTo>
                    <a:pt x="959" y="5541"/>
                  </a:lnTo>
                  <a:lnTo>
                    <a:pt x="1172" y="5541"/>
                  </a:lnTo>
                  <a:lnTo>
                    <a:pt x="1172" y="5541"/>
                  </a:lnTo>
                  <a:lnTo>
                    <a:pt x="1492" y="5541"/>
                  </a:lnTo>
                  <a:lnTo>
                    <a:pt x="1812" y="5434"/>
                  </a:lnTo>
                  <a:lnTo>
                    <a:pt x="2025" y="5221"/>
                  </a:lnTo>
                  <a:lnTo>
                    <a:pt x="2131" y="5114"/>
                  </a:lnTo>
                  <a:lnTo>
                    <a:pt x="2131" y="5114"/>
                  </a:lnTo>
                  <a:lnTo>
                    <a:pt x="2238" y="2771"/>
                  </a:lnTo>
                  <a:lnTo>
                    <a:pt x="2238" y="1172"/>
                  </a:lnTo>
                  <a:lnTo>
                    <a:pt x="2131" y="320"/>
                  </a:lnTo>
                  <a:lnTo>
                    <a:pt x="2131" y="320"/>
                  </a:lnTo>
                  <a:lnTo>
                    <a:pt x="1918" y="107"/>
                  </a:lnTo>
                  <a:lnTo>
                    <a:pt x="1705" y="0"/>
                  </a:lnTo>
                  <a:lnTo>
                    <a:pt x="10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5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5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5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6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25" name="Google Shape;525;p6"/>
          <p:cNvGrpSpPr/>
          <p:nvPr/>
        </p:nvGrpSpPr>
        <p:grpSpPr>
          <a:xfrm>
            <a:off x="8112563" y="0"/>
            <a:ext cx="689309" cy="773883"/>
            <a:chOff x="289713" y="0"/>
            <a:chExt cx="847025" cy="950950"/>
          </a:xfrm>
        </p:grpSpPr>
        <p:sp>
          <p:nvSpPr>
            <p:cNvPr id="526" name="Google Shape;526;p6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6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6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5" name="Google Shape;535;p6"/>
          <p:cNvGrpSpPr/>
          <p:nvPr/>
        </p:nvGrpSpPr>
        <p:grpSpPr>
          <a:xfrm>
            <a:off x="368569" y="0"/>
            <a:ext cx="689309" cy="773883"/>
            <a:chOff x="289713" y="0"/>
            <a:chExt cx="847025" cy="950950"/>
          </a:xfrm>
        </p:grpSpPr>
        <p:sp>
          <p:nvSpPr>
            <p:cNvPr id="536" name="Google Shape;536;p6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5" name="Google Shape;545;p6"/>
          <p:cNvGrpSpPr/>
          <p:nvPr/>
        </p:nvGrpSpPr>
        <p:grpSpPr>
          <a:xfrm>
            <a:off x="8638036" y="1047645"/>
            <a:ext cx="804678" cy="932160"/>
            <a:chOff x="3335286" y="601670"/>
            <a:chExt cx="804678" cy="932160"/>
          </a:xfrm>
        </p:grpSpPr>
        <p:sp>
          <p:nvSpPr>
            <p:cNvPr id="546" name="Google Shape;546;p6"/>
            <p:cNvSpPr/>
            <p:nvPr/>
          </p:nvSpPr>
          <p:spPr>
            <a:xfrm>
              <a:off x="3335286" y="601670"/>
              <a:ext cx="804678" cy="932160"/>
            </a:xfrm>
            <a:custGeom>
              <a:avLst/>
              <a:gdLst/>
              <a:ahLst/>
              <a:cxnLst/>
              <a:rect l="l" t="t" r="r" b="b"/>
              <a:pathLst>
                <a:path w="26211" h="30366" extrusionOk="0">
                  <a:moveTo>
                    <a:pt x="26211" y="1"/>
                  </a:moveTo>
                  <a:lnTo>
                    <a:pt x="1" y="747"/>
                  </a:lnTo>
                  <a:lnTo>
                    <a:pt x="1599" y="30259"/>
                  </a:lnTo>
                  <a:lnTo>
                    <a:pt x="25039" y="30366"/>
                  </a:lnTo>
                  <a:lnTo>
                    <a:pt x="26211" y="1"/>
                  </a:lnTo>
                  <a:close/>
                </a:path>
              </a:pathLst>
            </a:custGeom>
            <a:solidFill>
              <a:srgbClr val="392A4E"/>
            </a:solidFill>
            <a:ln>
              <a:noFill/>
            </a:ln>
            <a:effectLst>
              <a:outerShdw dist="47625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extrusionOk="0">
                  <a:moveTo>
                    <a:pt x="24079" y="1"/>
                  </a:moveTo>
                  <a:lnTo>
                    <a:pt x="0" y="534"/>
                  </a:lnTo>
                  <a:lnTo>
                    <a:pt x="2025" y="27596"/>
                  </a:lnTo>
                  <a:lnTo>
                    <a:pt x="22588" y="27596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fill="none" extrusionOk="0">
                  <a:moveTo>
                    <a:pt x="2025" y="27596"/>
                  </a:moveTo>
                  <a:lnTo>
                    <a:pt x="0" y="534"/>
                  </a:lnTo>
                  <a:lnTo>
                    <a:pt x="24079" y="1"/>
                  </a:lnTo>
                  <a:lnTo>
                    <a:pt x="22588" y="27596"/>
                  </a:lnTo>
                  <a:lnTo>
                    <a:pt x="2025" y="275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extrusionOk="0">
                  <a:moveTo>
                    <a:pt x="747" y="1"/>
                  </a:move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fill="none" extrusionOk="0">
                  <a:moveTo>
                    <a:pt x="21310" y="1"/>
                  </a:moveTo>
                  <a:lnTo>
                    <a:pt x="21310" y="1"/>
                  </a:lnTo>
                  <a:lnTo>
                    <a:pt x="747" y="1"/>
                  </a:ln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6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fill="none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fill="none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3525012" y="781557"/>
              <a:ext cx="448128" cy="549516"/>
            </a:xfrm>
            <a:custGeom>
              <a:avLst/>
              <a:gdLst/>
              <a:ahLst/>
              <a:cxnLst/>
              <a:rect l="l" t="t" r="r" b="b"/>
              <a:pathLst>
                <a:path w="14597" h="17901" extrusionOk="0">
                  <a:moveTo>
                    <a:pt x="14597" y="1"/>
                  </a:moveTo>
                  <a:lnTo>
                    <a:pt x="0" y="214"/>
                  </a:lnTo>
                  <a:lnTo>
                    <a:pt x="533" y="17900"/>
                  </a:lnTo>
                  <a:lnTo>
                    <a:pt x="13212" y="17900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3655855" y="987630"/>
              <a:ext cx="248609" cy="287820"/>
            </a:xfrm>
            <a:custGeom>
              <a:avLst/>
              <a:gdLst/>
              <a:ahLst/>
              <a:cxnLst/>
              <a:rect l="l" t="t" r="r" b="b"/>
              <a:pathLst>
                <a:path w="8098" h="9376" extrusionOk="0">
                  <a:moveTo>
                    <a:pt x="4368" y="0"/>
                  </a:moveTo>
                  <a:lnTo>
                    <a:pt x="0" y="2983"/>
                  </a:lnTo>
                  <a:lnTo>
                    <a:pt x="2131" y="9376"/>
                  </a:lnTo>
                  <a:lnTo>
                    <a:pt x="7032" y="9376"/>
                  </a:lnTo>
                  <a:lnTo>
                    <a:pt x="8097" y="4688"/>
                  </a:lnTo>
                  <a:lnTo>
                    <a:pt x="4368" y="0"/>
                  </a:lnTo>
                  <a:close/>
                </a:path>
              </a:pathLst>
            </a:custGeom>
            <a:solidFill>
              <a:srgbClr val="FF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3668933" y="925467"/>
              <a:ext cx="62168" cy="88347"/>
            </a:xfrm>
            <a:custGeom>
              <a:avLst/>
              <a:gdLst/>
              <a:ahLst/>
              <a:cxnLst/>
              <a:rect l="l" t="t" r="r" b="b"/>
              <a:pathLst>
                <a:path w="2025" h="2878" extrusionOk="0">
                  <a:moveTo>
                    <a:pt x="1705" y="1"/>
                  </a:moveTo>
                  <a:lnTo>
                    <a:pt x="0" y="1386"/>
                  </a:lnTo>
                  <a:lnTo>
                    <a:pt x="0" y="2877"/>
                  </a:lnTo>
                  <a:lnTo>
                    <a:pt x="2025" y="2345"/>
                  </a:lnTo>
                  <a:lnTo>
                    <a:pt x="17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6"/>
            <p:cNvSpPr/>
            <p:nvPr/>
          </p:nvSpPr>
          <p:spPr>
            <a:xfrm>
              <a:off x="3744148" y="827358"/>
              <a:ext cx="160315" cy="160302"/>
            </a:xfrm>
            <a:custGeom>
              <a:avLst/>
              <a:gdLst/>
              <a:ahLst/>
              <a:cxnLst/>
              <a:rect l="l" t="t" r="r" b="b"/>
              <a:pathLst>
                <a:path w="5222" h="5222" extrusionOk="0">
                  <a:moveTo>
                    <a:pt x="5221" y="0"/>
                  </a:moveTo>
                  <a:lnTo>
                    <a:pt x="214" y="853"/>
                  </a:lnTo>
                  <a:lnTo>
                    <a:pt x="1" y="5221"/>
                  </a:lnTo>
                  <a:lnTo>
                    <a:pt x="1" y="5221"/>
                  </a:lnTo>
                  <a:lnTo>
                    <a:pt x="5221" y="4156"/>
                  </a:lnTo>
                  <a:lnTo>
                    <a:pt x="5221" y="0"/>
                  </a:lnTo>
                  <a:close/>
                </a:path>
              </a:pathLst>
            </a:custGeom>
            <a:solidFill>
              <a:srgbClr val="6B1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6"/>
            <p:cNvSpPr/>
            <p:nvPr/>
          </p:nvSpPr>
          <p:spPr>
            <a:xfrm>
              <a:off x="3610051" y="1030146"/>
              <a:ext cx="45835" cy="49085"/>
            </a:xfrm>
            <a:custGeom>
              <a:avLst/>
              <a:gdLst/>
              <a:ahLst/>
              <a:cxnLst/>
              <a:rect l="l" t="t" r="r" b="b"/>
              <a:pathLst>
                <a:path w="1493" h="1599" extrusionOk="0">
                  <a:moveTo>
                    <a:pt x="533" y="0"/>
                  </a:moveTo>
                  <a:lnTo>
                    <a:pt x="1" y="1172"/>
                  </a:lnTo>
                  <a:lnTo>
                    <a:pt x="533" y="1598"/>
                  </a:lnTo>
                  <a:lnTo>
                    <a:pt x="1492" y="320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6"/>
            <p:cNvSpPr/>
            <p:nvPr/>
          </p:nvSpPr>
          <p:spPr>
            <a:xfrm>
              <a:off x="3547914" y="1079200"/>
              <a:ext cx="150491" cy="228973"/>
            </a:xfrm>
            <a:custGeom>
              <a:avLst/>
              <a:gdLst/>
              <a:ahLst/>
              <a:cxnLst/>
              <a:rect l="l" t="t" r="r" b="b"/>
              <a:pathLst>
                <a:path w="4902" h="7459" extrusionOk="0">
                  <a:moveTo>
                    <a:pt x="3197" y="0"/>
                  </a:moveTo>
                  <a:lnTo>
                    <a:pt x="0" y="6926"/>
                  </a:lnTo>
                  <a:lnTo>
                    <a:pt x="4582" y="7458"/>
                  </a:lnTo>
                  <a:lnTo>
                    <a:pt x="4901" y="4688"/>
                  </a:lnTo>
                  <a:lnTo>
                    <a:pt x="31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1" name="Google Shape;561;p6"/>
          <p:cNvGrpSpPr/>
          <p:nvPr/>
        </p:nvGrpSpPr>
        <p:grpSpPr>
          <a:xfrm>
            <a:off x="-303274" y="2819889"/>
            <a:ext cx="984524" cy="2106122"/>
            <a:chOff x="-2306975" y="-1486200"/>
            <a:chExt cx="1429125" cy="3057225"/>
          </a:xfrm>
        </p:grpSpPr>
        <p:sp>
          <p:nvSpPr>
            <p:cNvPr id="562" name="Google Shape;562;p6"/>
            <p:cNvSpPr/>
            <p:nvPr/>
          </p:nvSpPr>
          <p:spPr>
            <a:xfrm>
              <a:off x="-1840526" y="1442325"/>
              <a:ext cx="804600" cy="1287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3" name="Google Shape;563;p6"/>
            <p:cNvGrpSpPr/>
            <p:nvPr/>
          </p:nvGrpSpPr>
          <p:grpSpPr>
            <a:xfrm>
              <a:off x="-2306975" y="-1486200"/>
              <a:ext cx="1429125" cy="3004725"/>
              <a:chOff x="-2306975" y="-1486200"/>
              <a:chExt cx="1429125" cy="3004725"/>
            </a:xfrm>
          </p:grpSpPr>
          <p:sp>
            <p:nvSpPr>
              <p:cNvPr id="564" name="Google Shape;564;p6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extrusionOk="0">
                    <a:moveTo>
                      <a:pt x="1" y="0"/>
                    </a:moveTo>
                    <a:lnTo>
                      <a:pt x="77" y="837"/>
                    </a:lnTo>
                    <a:lnTo>
                      <a:pt x="286" y="3045"/>
                    </a:lnTo>
                    <a:lnTo>
                      <a:pt x="438" y="4548"/>
                    </a:lnTo>
                    <a:lnTo>
                      <a:pt x="629" y="6261"/>
                    </a:lnTo>
                    <a:lnTo>
                      <a:pt x="838" y="8107"/>
                    </a:lnTo>
                    <a:lnTo>
                      <a:pt x="1104" y="10048"/>
                    </a:lnTo>
                    <a:lnTo>
                      <a:pt x="1371" y="12027"/>
                    </a:lnTo>
                    <a:lnTo>
                      <a:pt x="1694" y="14006"/>
                    </a:lnTo>
                    <a:lnTo>
                      <a:pt x="2037" y="15928"/>
                    </a:lnTo>
                    <a:lnTo>
                      <a:pt x="2227" y="16860"/>
                    </a:lnTo>
                    <a:lnTo>
                      <a:pt x="2417" y="17754"/>
                    </a:lnTo>
                    <a:lnTo>
                      <a:pt x="2608" y="18592"/>
                    </a:lnTo>
                    <a:lnTo>
                      <a:pt x="2817" y="19410"/>
                    </a:lnTo>
                    <a:lnTo>
                      <a:pt x="3026" y="20171"/>
                    </a:lnTo>
                    <a:lnTo>
                      <a:pt x="3236" y="20856"/>
                    </a:lnTo>
                    <a:lnTo>
                      <a:pt x="3464" y="21503"/>
                    </a:lnTo>
                    <a:lnTo>
                      <a:pt x="3692" y="22055"/>
                    </a:lnTo>
                    <a:lnTo>
                      <a:pt x="3940" y="22550"/>
                    </a:lnTo>
                    <a:lnTo>
                      <a:pt x="4054" y="22759"/>
                    </a:lnTo>
                    <a:lnTo>
                      <a:pt x="4187" y="22949"/>
                    </a:lnTo>
                    <a:lnTo>
                      <a:pt x="4454" y="23330"/>
                    </a:lnTo>
                    <a:lnTo>
                      <a:pt x="4777" y="23730"/>
                    </a:lnTo>
                    <a:lnTo>
                      <a:pt x="5120" y="24148"/>
                    </a:lnTo>
                    <a:lnTo>
                      <a:pt x="5500" y="24586"/>
                    </a:lnTo>
                    <a:lnTo>
                      <a:pt x="6376" y="25537"/>
                    </a:lnTo>
                    <a:lnTo>
                      <a:pt x="7346" y="26546"/>
                    </a:lnTo>
                    <a:lnTo>
                      <a:pt x="8393" y="27592"/>
                    </a:lnTo>
                    <a:lnTo>
                      <a:pt x="9477" y="28658"/>
                    </a:lnTo>
                    <a:lnTo>
                      <a:pt x="10600" y="29705"/>
                    </a:lnTo>
                    <a:lnTo>
                      <a:pt x="11723" y="30751"/>
                    </a:lnTo>
                    <a:lnTo>
                      <a:pt x="13816" y="32654"/>
                    </a:lnTo>
                    <a:lnTo>
                      <a:pt x="15586" y="34215"/>
                    </a:lnTo>
                    <a:lnTo>
                      <a:pt x="17241" y="35661"/>
                    </a:lnTo>
                    <a:lnTo>
                      <a:pt x="17317" y="35166"/>
                    </a:lnTo>
                    <a:lnTo>
                      <a:pt x="17374" y="34595"/>
                    </a:lnTo>
                    <a:lnTo>
                      <a:pt x="17432" y="33796"/>
                    </a:lnTo>
                    <a:lnTo>
                      <a:pt x="17489" y="32826"/>
                    </a:lnTo>
                    <a:lnTo>
                      <a:pt x="17527" y="31703"/>
                    </a:lnTo>
                    <a:lnTo>
                      <a:pt x="17527" y="30428"/>
                    </a:lnTo>
                    <a:lnTo>
                      <a:pt x="17508" y="29743"/>
                    </a:lnTo>
                    <a:lnTo>
                      <a:pt x="17489" y="29020"/>
                    </a:lnTo>
                    <a:lnTo>
                      <a:pt x="17451" y="28278"/>
                    </a:lnTo>
                    <a:lnTo>
                      <a:pt x="17393" y="27516"/>
                    </a:lnTo>
                    <a:lnTo>
                      <a:pt x="17336" y="26736"/>
                    </a:lnTo>
                    <a:lnTo>
                      <a:pt x="17241" y="25937"/>
                    </a:lnTo>
                    <a:lnTo>
                      <a:pt x="17127" y="25119"/>
                    </a:lnTo>
                    <a:lnTo>
                      <a:pt x="17013" y="24281"/>
                    </a:lnTo>
                    <a:lnTo>
                      <a:pt x="16861" y="23425"/>
                    </a:lnTo>
                    <a:lnTo>
                      <a:pt x="16689" y="22569"/>
                    </a:lnTo>
                    <a:lnTo>
                      <a:pt x="16480" y="21712"/>
                    </a:lnTo>
                    <a:lnTo>
                      <a:pt x="16252" y="20856"/>
                    </a:lnTo>
                    <a:lnTo>
                      <a:pt x="16004" y="19981"/>
                    </a:lnTo>
                    <a:lnTo>
                      <a:pt x="15719" y="19124"/>
                    </a:lnTo>
                    <a:lnTo>
                      <a:pt x="15414" y="18249"/>
                    </a:lnTo>
                    <a:lnTo>
                      <a:pt x="15053" y="17393"/>
                    </a:lnTo>
                    <a:lnTo>
                      <a:pt x="14672" y="16556"/>
                    </a:lnTo>
                    <a:lnTo>
                      <a:pt x="14273" y="15718"/>
                    </a:lnTo>
                    <a:lnTo>
                      <a:pt x="13816" y="14881"/>
                    </a:lnTo>
                    <a:lnTo>
                      <a:pt x="13340" y="14063"/>
                    </a:lnTo>
                    <a:lnTo>
                      <a:pt x="12845" y="13263"/>
                    </a:lnTo>
                    <a:lnTo>
                      <a:pt x="12332" y="12483"/>
                    </a:lnTo>
                    <a:lnTo>
                      <a:pt x="11780" y="11722"/>
                    </a:lnTo>
                    <a:lnTo>
                      <a:pt x="11228" y="10961"/>
                    </a:lnTo>
                    <a:lnTo>
                      <a:pt x="10657" y="10219"/>
                    </a:lnTo>
                    <a:lnTo>
                      <a:pt x="10086" y="9515"/>
                    </a:lnTo>
                    <a:lnTo>
                      <a:pt x="9496" y="8811"/>
                    </a:lnTo>
                    <a:lnTo>
                      <a:pt x="8906" y="8126"/>
                    </a:lnTo>
                    <a:lnTo>
                      <a:pt x="8317" y="7479"/>
                    </a:lnTo>
                    <a:lnTo>
                      <a:pt x="7727" y="6832"/>
                    </a:lnTo>
                    <a:lnTo>
                      <a:pt x="7137" y="6223"/>
                    </a:lnTo>
                    <a:lnTo>
                      <a:pt x="6547" y="5633"/>
                    </a:lnTo>
                    <a:lnTo>
                      <a:pt x="5405" y="4529"/>
                    </a:lnTo>
                    <a:lnTo>
                      <a:pt x="4320" y="3520"/>
                    </a:lnTo>
                    <a:lnTo>
                      <a:pt x="3293" y="2626"/>
                    </a:lnTo>
                    <a:lnTo>
                      <a:pt x="2379" y="1865"/>
                    </a:lnTo>
                    <a:lnTo>
                      <a:pt x="1580" y="1218"/>
                    </a:lnTo>
                    <a:lnTo>
                      <a:pt x="914" y="685"/>
                    </a:lnTo>
                    <a:lnTo>
                      <a:pt x="419" y="3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6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fill="none" extrusionOk="0">
                    <a:moveTo>
                      <a:pt x="17241" y="35661"/>
                    </a:moveTo>
                    <a:lnTo>
                      <a:pt x="17241" y="35661"/>
                    </a:lnTo>
                    <a:lnTo>
                      <a:pt x="15586" y="34215"/>
                    </a:lnTo>
                    <a:lnTo>
                      <a:pt x="13816" y="32654"/>
                    </a:lnTo>
                    <a:lnTo>
                      <a:pt x="11723" y="30751"/>
                    </a:lnTo>
                    <a:lnTo>
                      <a:pt x="10600" y="29705"/>
                    </a:lnTo>
                    <a:lnTo>
                      <a:pt x="9477" y="28658"/>
                    </a:lnTo>
                    <a:lnTo>
                      <a:pt x="8393" y="27592"/>
                    </a:lnTo>
                    <a:lnTo>
                      <a:pt x="7346" y="26546"/>
                    </a:lnTo>
                    <a:lnTo>
                      <a:pt x="6376" y="25537"/>
                    </a:lnTo>
                    <a:lnTo>
                      <a:pt x="5500" y="24586"/>
                    </a:lnTo>
                    <a:lnTo>
                      <a:pt x="5120" y="24148"/>
                    </a:lnTo>
                    <a:lnTo>
                      <a:pt x="4777" y="23730"/>
                    </a:lnTo>
                    <a:lnTo>
                      <a:pt x="4454" y="23330"/>
                    </a:lnTo>
                    <a:lnTo>
                      <a:pt x="4187" y="22949"/>
                    </a:lnTo>
                    <a:lnTo>
                      <a:pt x="4187" y="22949"/>
                    </a:lnTo>
                    <a:lnTo>
                      <a:pt x="4054" y="22759"/>
                    </a:lnTo>
                    <a:lnTo>
                      <a:pt x="3940" y="22550"/>
                    </a:lnTo>
                    <a:lnTo>
                      <a:pt x="3692" y="22055"/>
                    </a:lnTo>
                    <a:lnTo>
                      <a:pt x="3464" y="21503"/>
                    </a:lnTo>
                    <a:lnTo>
                      <a:pt x="3236" y="20856"/>
                    </a:lnTo>
                    <a:lnTo>
                      <a:pt x="3026" y="20171"/>
                    </a:lnTo>
                    <a:lnTo>
                      <a:pt x="2817" y="19410"/>
                    </a:lnTo>
                    <a:lnTo>
                      <a:pt x="2608" y="18592"/>
                    </a:lnTo>
                    <a:lnTo>
                      <a:pt x="2417" y="17754"/>
                    </a:lnTo>
                    <a:lnTo>
                      <a:pt x="2227" y="16860"/>
                    </a:lnTo>
                    <a:lnTo>
                      <a:pt x="2037" y="15928"/>
                    </a:lnTo>
                    <a:lnTo>
                      <a:pt x="1694" y="14006"/>
                    </a:lnTo>
                    <a:lnTo>
                      <a:pt x="1371" y="12027"/>
                    </a:lnTo>
                    <a:lnTo>
                      <a:pt x="1104" y="10048"/>
                    </a:lnTo>
                    <a:lnTo>
                      <a:pt x="838" y="8107"/>
                    </a:lnTo>
                    <a:lnTo>
                      <a:pt x="629" y="6261"/>
                    </a:lnTo>
                    <a:lnTo>
                      <a:pt x="438" y="4548"/>
                    </a:lnTo>
                    <a:lnTo>
                      <a:pt x="286" y="3045"/>
                    </a:lnTo>
                    <a:lnTo>
                      <a:pt x="77" y="837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19" y="324"/>
                    </a:lnTo>
                    <a:lnTo>
                      <a:pt x="914" y="685"/>
                    </a:lnTo>
                    <a:lnTo>
                      <a:pt x="1580" y="1218"/>
                    </a:lnTo>
                    <a:lnTo>
                      <a:pt x="2379" y="1865"/>
                    </a:lnTo>
                    <a:lnTo>
                      <a:pt x="3293" y="2626"/>
                    </a:lnTo>
                    <a:lnTo>
                      <a:pt x="4320" y="3520"/>
                    </a:lnTo>
                    <a:lnTo>
                      <a:pt x="5405" y="4529"/>
                    </a:lnTo>
                    <a:lnTo>
                      <a:pt x="6547" y="5633"/>
                    </a:lnTo>
                    <a:lnTo>
                      <a:pt x="7137" y="6223"/>
                    </a:lnTo>
                    <a:lnTo>
                      <a:pt x="7727" y="6832"/>
                    </a:lnTo>
                    <a:lnTo>
                      <a:pt x="8317" y="7479"/>
                    </a:lnTo>
                    <a:lnTo>
                      <a:pt x="8906" y="8126"/>
                    </a:lnTo>
                    <a:lnTo>
                      <a:pt x="9496" y="8811"/>
                    </a:lnTo>
                    <a:lnTo>
                      <a:pt x="10086" y="9515"/>
                    </a:lnTo>
                    <a:lnTo>
                      <a:pt x="10657" y="10219"/>
                    </a:lnTo>
                    <a:lnTo>
                      <a:pt x="11228" y="10961"/>
                    </a:lnTo>
                    <a:lnTo>
                      <a:pt x="11780" y="11722"/>
                    </a:lnTo>
                    <a:lnTo>
                      <a:pt x="12332" y="12483"/>
                    </a:lnTo>
                    <a:lnTo>
                      <a:pt x="12845" y="13263"/>
                    </a:lnTo>
                    <a:lnTo>
                      <a:pt x="13340" y="14063"/>
                    </a:lnTo>
                    <a:lnTo>
                      <a:pt x="13816" y="14881"/>
                    </a:lnTo>
                    <a:lnTo>
                      <a:pt x="14273" y="15718"/>
                    </a:lnTo>
                    <a:lnTo>
                      <a:pt x="14273" y="15718"/>
                    </a:lnTo>
                    <a:lnTo>
                      <a:pt x="14672" y="16556"/>
                    </a:lnTo>
                    <a:lnTo>
                      <a:pt x="15053" y="17393"/>
                    </a:lnTo>
                    <a:lnTo>
                      <a:pt x="15414" y="18249"/>
                    </a:lnTo>
                    <a:lnTo>
                      <a:pt x="15719" y="19124"/>
                    </a:lnTo>
                    <a:lnTo>
                      <a:pt x="16004" y="19981"/>
                    </a:lnTo>
                    <a:lnTo>
                      <a:pt x="16252" y="20856"/>
                    </a:lnTo>
                    <a:lnTo>
                      <a:pt x="16480" y="21712"/>
                    </a:lnTo>
                    <a:lnTo>
                      <a:pt x="16689" y="22569"/>
                    </a:lnTo>
                    <a:lnTo>
                      <a:pt x="16861" y="23425"/>
                    </a:lnTo>
                    <a:lnTo>
                      <a:pt x="17013" y="24281"/>
                    </a:lnTo>
                    <a:lnTo>
                      <a:pt x="17127" y="25119"/>
                    </a:lnTo>
                    <a:lnTo>
                      <a:pt x="17241" y="25937"/>
                    </a:lnTo>
                    <a:lnTo>
                      <a:pt x="17336" y="26736"/>
                    </a:lnTo>
                    <a:lnTo>
                      <a:pt x="17393" y="27516"/>
                    </a:lnTo>
                    <a:lnTo>
                      <a:pt x="17451" y="28278"/>
                    </a:lnTo>
                    <a:lnTo>
                      <a:pt x="17489" y="29020"/>
                    </a:lnTo>
                    <a:lnTo>
                      <a:pt x="17508" y="29743"/>
                    </a:lnTo>
                    <a:lnTo>
                      <a:pt x="17527" y="30428"/>
                    </a:lnTo>
                    <a:lnTo>
                      <a:pt x="17527" y="31703"/>
                    </a:lnTo>
                    <a:lnTo>
                      <a:pt x="17489" y="32826"/>
                    </a:lnTo>
                    <a:lnTo>
                      <a:pt x="17432" y="33796"/>
                    </a:lnTo>
                    <a:lnTo>
                      <a:pt x="17374" y="34595"/>
                    </a:lnTo>
                    <a:lnTo>
                      <a:pt x="17317" y="35166"/>
                    </a:lnTo>
                    <a:lnTo>
                      <a:pt x="17241" y="3566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6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extrusionOk="0">
                    <a:moveTo>
                      <a:pt x="1" y="0"/>
                    </a:move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6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6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extrusionOk="0">
                    <a:moveTo>
                      <a:pt x="743" y="0"/>
                    </a:moveTo>
                    <a:lnTo>
                      <a:pt x="666" y="952"/>
                    </a:lnTo>
                    <a:lnTo>
                      <a:pt x="495" y="3464"/>
                    </a:lnTo>
                    <a:lnTo>
                      <a:pt x="400" y="5176"/>
                    </a:lnTo>
                    <a:lnTo>
                      <a:pt x="305" y="7117"/>
                    </a:lnTo>
                    <a:lnTo>
                      <a:pt x="210" y="9230"/>
                    </a:lnTo>
                    <a:lnTo>
                      <a:pt x="115" y="11456"/>
                    </a:lnTo>
                    <a:lnTo>
                      <a:pt x="38" y="13721"/>
                    </a:lnTo>
                    <a:lnTo>
                      <a:pt x="0" y="16004"/>
                    </a:lnTo>
                    <a:lnTo>
                      <a:pt x="0" y="18211"/>
                    </a:lnTo>
                    <a:lnTo>
                      <a:pt x="19" y="19277"/>
                    </a:lnTo>
                    <a:lnTo>
                      <a:pt x="38" y="20305"/>
                    </a:lnTo>
                    <a:lnTo>
                      <a:pt x="77" y="21294"/>
                    </a:lnTo>
                    <a:lnTo>
                      <a:pt x="115" y="22246"/>
                    </a:lnTo>
                    <a:lnTo>
                      <a:pt x="191" y="23121"/>
                    </a:lnTo>
                    <a:lnTo>
                      <a:pt x="267" y="23939"/>
                    </a:lnTo>
                    <a:lnTo>
                      <a:pt x="362" y="24681"/>
                    </a:lnTo>
                    <a:lnTo>
                      <a:pt x="457" y="25347"/>
                    </a:lnTo>
                    <a:lnTo>
                      <a:pt x="590" y="25937"/>
                    </a:lnTo>
                    <a:lnTo>
                      <a:pt x="666" y="26185"/>
                    </a:lnTo>
                    <a:lnTo>
                      <a:pt x="743" y="26413"/>
                    </a:lnTo>
                    <a:lnTo>
                      <a:pt x="1085" y="27384"/>
                    </a:lnTo>
                    <a:lnTo>
                      <a:pt x="1504" y="28506"/>
                    </a:lnTo>
                    <a:lnTo>
                      <a:pt x="2512" y="31075"/>
                    </a:lnTo>
                    <a:lnTo>
                      <a:pt x="3635" y="33892"/>
                    </a:lnTo>
                    <a:lnTo>
                      <a:pt x="4796" y="36727"/>
                    </a:lnTo>
                    <a:lnTo>
                      <a:pt x="6756" y="41522"/>
                    </a:lnTo>
                    <a:lnTo>
                      <a:pt x="7612" y="43539"/>
                    </a:lnTo>
                    <a:lnTo>
                      <a:pt x="7650" y="43007"/>
                    </a:lnTo>
                    <a:lnTo>
                      <a:pt x="7783" y="41560"/>
                    </a:lnTo>
                    <a:lnTo>
                      <a:pt x="7936" y="39391"/>
                    </a:lnTo>
                    <a:lnTo>
                      <a:pt x="8012" y="38078"/>
                    </a:lnTo>
                    <a:lnTo>
                      <a:pt x="8069" y="36651"/>
                    </a:lnTo>
                    <a:lnTo>
                      <a:pt x="8126" y="35147"/>
                    </a:lnTo>
                    <a:lnTo>
                      <a:pt x="8164" y="33568"/>
                    </a:lnTo>
                    <a:lnTo>
                      <a:pt x="8164" y="31951"/>
                    </a:lnTo>
                    <a:lnTo>
                      <a:pt x="8145" y="30295"/>
                    </a:lnTo>
                    <a:lnTo>
                      <a:pt x="8107" y="28659"/>
                    </a:lnTo>
                    <a:lnTo>
                      <a:pt x="8050" y="27840"/>
                    </a:lnTo>
                    <a:lnTo>
                      <a:pt x="8012" y="27041"/>
                    </a:lnTo>
                    <a:lnTo>
                      <a:pt x="7936" y="26261"/>
                    </a:lnTo>
                    <a:lnTo>
                      <a:pt x="7859" y="25481"/>
                    </a:lnTo>
                    <a:lnTo>
                      <a:pt x="7783" y="24719"/>
                    </a:lnTo>
                    <a:lnTo>
                      <a:pt x="7669" y="23996"/>
                    </a:lnTo>
                    <a:lnTo>
                      <a:pt x="7555" y="23235"/>
                    </a:lnTo>
                    <a:lnTo>
                      <a:pt x="7403" y="22455"/>
                    </a:lnTo>
                    <a:lnTo>
                      <a:pt x="7231" y="21618"/>
                    </a:lnTo>
                    <a:lnTo>
                      <a:pt x="7041" y="20742"/>
                    </a:lnTo>
                    <a:lnTo>
                      <a:pt x="6604" y="18916"/>
                    </a:lnTo>
                    <a:lnTo>
                      <a:pt x="6109" y="16994"/>
                    </a:lnTo>
                    <a:lnTo>
                      <a:pt x="5557" y="15015"/>
                    </a:lnTo>
                    <a:lnTo>
                      <a:pt x="4967" y="13016"/>
                    </a:lnTo>
                    <a:lnTo>
                      <a:pt x="4377" y="11037"/>
                    </a:lnTo>
                    <a:lnTo>
                      <a:pt x="3768" y="9096"/>
                    </a:lnTo>
                    <a:lnTo>
                      <a:pt x="3178" y="7270"/>
                    </a:lnTo>
                    <a:lnTo>
                      <a:pt x="2626" y="5557"/>
                    </a:lnTo>
                    <a:lnTo>
                      <a:pt x="1656" y="2665"/>
                    </a:lnTo>
                    <a:lnTo>
                      <a:pt x="990" y="724"/>
                    </a:lnTo>
                    <a:lnTo>
                      <a:pt x="743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6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fill="none" extrusionOk="0">
                    <a:moveTo>
                      <a:pt x="7612" y="43539"/>
                    </a:moveTo>
                    <a:lnTo>
                      <a:pt x="7612" y="43539"/>
                    </a:lnTo>
                    <a:lnTo>
                      <a:pt x="6756" y="41522"/>
                    </a:lnTo>
                    <a:lnTo>
                      <a:pt x="4796" y="36727"/>
                    </a:lnTo>
                    <a:lnTo>
                      <a:pt x="3635" y="33892"/>
                    </a:lnTo>
                    <a:lnTo>
                      <a:pt x="2512" y="31075"/>
                    </a:lnTo>
                    <a:lnTo>
                      <a:pt x="1504" y="28506"/>
                    </a:lnTo>
                    <a:lnTo>
                      <a:pt x="1085" y="27384"/>
                    </a:lnTo>
                    <a:lnTo>
                      <a:pt x="743" y="26413"/>
                    </a:lnTo>
                    <a:lnTo>
                      <a:pt x="743" y="26413"/>
                    </a:lnTo>
                    <a:lnTo>
                      <a:pt x="666" y="26185"/>
                    </a:lnTo>
                    <a:lnTo>
                      <a:pt x="590" y="25937"/>
                    </a:lnTo>
                    <a:lnTo>
                      <a:pt x="457" y="25347"/>
                    </a:lnTo>
                    <a:lnTo>
                      <a:pt x="362" y="24681"/>
                    </a:lnTo>
                    <a:lnTo>
                      <a:pt x="267" y="23939"/>
                    </a:lnTo>
                    <a:lnTo>
                      <a:pt x="191" y="23121"/>
                    </a:lnTo>
                    <a:lnTo>
                      <a:pt x="115" y="22246"/>
                    </a:lnTo>
                    <a:lnTo>
                      <a:pt x="77" y="21294"/>
                    </a:lnTo>
                    <a:lnTo>
                      <a:pt x="38" y="20305"/>
                    </a:lnTo>
                    <a:lnTo>
                      <a:pt x="19" y="19277"/>
                    </a:lnTo>
                    <a:lnTo>
                      <a:pt x="0" y="18211"/>
                    </a:lnTo>
                    <a:lnTo>
                      <a:pt x="0" y="16004"/>
                    </a:lnTo>
                    <a:lnTo>
                      <a:pt x="38" y="13721"/>
                    </a:lnTo>
                    <a:lnTo>
                      <a:pt x="115" y="11456"/>
                    </a:lnTo>
                    <a:lnTo>
                      <a:pt x="210" y="9230"/>
                    </a:lnTo>
                    <a:lnTo>
                      <a:pt x="305" y="7117"/>
                    </a:lnTo>
                    <a:lnTo>
                      <a:pt x="400" y="5176"/>
                    </a:lnTo>
                    <a:lnTo>
                      <a:pt x="495" y="3464"/>
                    </a:lnTo>
                    <a:lnTo>
                      <a:pt x="666" y="952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990" y="724"/>
                    </a:lnTo>
                    <a:lnTo>
                      <a:pt x="1656" y="2665"/>
                    </a:lnTo>
                    <a:lnTo>
                      <a:pt x="2626" y="5557"/>
                    </a:lnTo>
                    <a:lnTo>
                      <a:pt x="3178" y="7270"/>
                    </a:lnTo>
                    <a:lnTo>
                      <a:pt x="3768" y="9096"/>
                    </a:lnTo>
                    <a:lnTo>
                      <a:pt x="4377" y="11037"/>
                    </a:lnTo>
                    <a:lnTo>
                      <a:pt x="4967" y="13016"/>
                    </a:lnTo>
                    <a:lnTo>
                      <a:pt x="5557" y="15015"/>
                    </a:lnTo>
                    <a:lnTo>
                      <a:pt x="6109" y="16994"/>
                    </a:lnTo>
                    <a:lnTo>
                      <a:pt x="6604" y="18916"/>
                    </a:lnTo>
                    <a:lnTo>
                      <a:pt x="7041" y="20742"/>
                    </a:lnTo>
                    <a:lnTo>
                      <a:pt x="7231" y="21618"/>
                    </a:lnTo>
                    <a:lnTo>
                      <a:pt x="7403" y="22455"/>
                    </a:lnTo>
                    <a:lnTo>
                      <a:pt x="7555" y="23235"/>
                    </a:lnTo>
                    <a:lnTo>
                      <a:pt x="7669" y="23996"/>
                    </a:lnTo>
                    <a:lnTo>
                      <a:pt x="7669" y="23996"/>
                    </a:lnTo>
                    <a:lnTo>
                      <a:pt x="7783" y="24719"/>
                    </a:lnTo>
                    <a:lnTo>
                      <a:pt x="7859" y="25481"/>
                    </a:lnTo>
                    <a:lnTo>
                      <a:pt x="7936" y="26261"/>
                    </a:lnTo>
                    <a:lnTo>
                      <a:pt x="8012" y="27041"/>
                    </a:lnTo>
                    <a:lnTo>
                      <a:pt x="8050" y="27840"/>
                    </a:lnTo>
                    <a:lnTo>
                      <a:pt x="8107" y="28659"/>
                    </a:lnTo>
                    <a:lnTo>
                      <a:pt x="8145" y="30295"/>
                    </a:lnTo>
                    <a:lnTo>
                      <a:pt x="8164" y="31951"/>
                    </a:lnTo>
                    <a:lnTo>
                      <a:pt x="8164" y="33568"/>
                    </a:lnTo>
                    <a:lnTo>
                      <a:pt x="8126" y="35147"/>
                    </a:lnTo>
                    <a:lnTo>
                      <a:pt x="8069" y="36651"/>
                    </a:lnTo>
                    <a:lnTo>
                      <a:pt x="8012" y="38078"/>
                    </a:lnTo>
                    <a:lnTo>
                      <a:pt x="7936" y="39391"/>
                    </a:lnTo>
                    <a:lnTo>
                      <a:pt x="7783" y="41560"/>
                    </a:lnTo>
                    <a:lnTo>
                      <a:pt x="7650" y="43007"/>
                    </a:lnTo>
                    <a:lnTo>
                      <a:pt x="7612" y="4353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6"/>
              <p:cNvSpPr/>
              <p:nvPr/>
            </p:nvSpPr>
            <p:spPr>
              <a:xfrm>
                <a:off x="-1623350" y="-876325"/>
                <a:ext cx="18365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3540" extrusionOk="0">
                    <a:moveTo>
                      <a:pt x="1" y="0"/>
                    </a:moveTo>
                    <a:lnTo>
                      <a:pt x="1884" y="11361"/>
                    </a:lnTo>
                    <a:lnTo>
                      <a:pt x="3293" y="19924"/>
                    </a:lnTo>
                    <a:lnTo>
                      <a:pt x="3825" y="23273"/>
                    </a:lnTo>
                    <a:lnTo>
                      <a:pt x="4149" y="25385"/>
                    </a:lnTo>
                    <a:lnTo>
                      <a:pt x="4777" y="29724"/>
                    </a:lnTo>
                    <a:lnTo>
                      <a:pt x="5690" y="35794"/>
                    </a:lnTo>
                    <a:lnTo>
                      <a:pt x="6870" y="43539"/>
                    </a:lnTo>
                    <a:lnTo>
                      <a:pt x="6908" y="43045"/>
                    </a:lnTo>
                    <a:lnTo>
                      <a:pt x="7022" y="41655"/>
                    </a:lnTo>
                    <a:lnTo>
                      <a:pt x="7155" y="39600"/>
                    </a:lnTo>
                    <a:lnTo>
                      <a:pt x="7213" y="38363"/>
                    </a:lnTo>
                    <a:lnTo>
                      <a:pt x="7270" y="37012"/>
                    </a:lnTo>
                    <a:lnTo>
                      <a:pt x="7308" y="35585"/>
                    </a:lnTo>
                    <a:lnTo>
                      <a:pt x="7346" y="34120"/>
                    </a:lnTo>
                    <a:lnTo>
                      <a:pt x="7346" y="32598"/>
                    </a:lnTo>
                    <a:lnTo>
                      <a:pt x="7327" y="31056"/>
                    </a:lnTo>
                    <a:lnTo>
                      <a:pt x="7270" y="29534"/>
                    </a:lnTo>
                    <a:lnTo>
                      <a:pt x="7175" y="28050"/>
                    </a:lnTo>
                    <a:lnTo>
                      <a:pt x="7117" y="27307"/>
                    </a:lnTo>
                    <a:lnTo>
                      <a:pt x="7041" y="26603"/>
                    </a:lnTo>
                    <a:lnTo>
                      <a:pt x="6965" y="25918"/>
                    </a:lnTo>
                    <a:lnTo>
                      <a:pt x="6870" y="25252"/>
                    </a:lnTo>
                    <a:lnTo>
                      <a:pt x="6737" y="24548"/>
                    </a:lnTo>
                    <a:lnTo>
                      <a:pt x="6604" y="23806"/>
                    </a:lnTo>
                    <a:lnTo>
                      <a:pt x="6242" y="22151"/>
                    </a:lnTo>
                    <a:lnTo>
                      <a:pt x="5823" y="20324"/>
                    </a:lnTo>
                    <a:lnTo>
                      <a:pt x="5329" y="18345"/>
                    </a:lnTo>
                    <a:lnTo>
                      <a:pt x="4777" y="16290"/>
                    </a:lnTo>
                    <a:lnTo>
                      <a:pt x="4206" y="14177"/>
                    </a:lnTo>
                    <a:lnTo>
                      <a:pt x="3616" y="12065"/>
                    </a:lnTo>
                    <a:lnTo>
                      <a:pt x="3007" y="9991"/>
                    </a:lnTo>
                    <a:lnTo>
                      <a:pt x="1884" y="6147"/>
                    </a:lnTo>
                    <a:lnTo>
                      <a:pt x="914" y="296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6"/>
              <p:cNvSpPr/>
              <p:nvPr/>
            </p:nvSpPr>
            <p:spPr>
              <a:xfrm>
                <a:off x="-1761775" y="740200"/>
                <a:ext cx="626550" cy="778325"/>
              </a:xfrm>
              <a:custGeom>
                <a:avLst/>
                <a:gdLst/>
                <a:ahLst/>
                <a:cxnLst/>
                <a:rect l="l" t="t" r="r" b="b"/>
                <a:pathLst>
                  <a:path w="25062" h="31133" extrusionOk="0">
                    <a:moveTo>
                      <a:pt x="0" y="1"/>
                    </a:moveTo>
                    <a:lnTo>
                      <a:pt x="1922" y="31133"/>
                    </a:lnTo>
                    <a:lnTo>
                      <a:pt x="23082" y="31133"/>
                    </a:lnTo>
                    <a:lnTo>
                      <a:pt x="250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6"/>
              <p:cNvSpPr/>
              <p:nvPr/>
            </p:nvSpPr>
            <p:spPr>
              <a:xfrm>
                <a:off x="-1295100" y="789200"/>
                <a:ext cx="32850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1590" extrusionOk="0">
                    <a:moveTo>
                      <a:pt x="743" y="1"/>
                    </a:moveTo>
                    <a:lnTo>
                      <a:pt x="667" y="267"/>
                    </a:lnTo>
                    <a:lnTo>
                      <a:pt x="495" y="1028"/>
                    </a:lnTo>
                    <a:lnTo>
                      <a:pt x="400" y="1580"/>
                    </a:lnTo>
                    <a:lnTo>
                      <a:pt x="286" y="2208"/>
                    </a:lnTo>
                    <a:lnTo>
                      <a:pt x="191" y="2931"/>
                    </a:lnTo>
                    <a:lnTo>
                      <a:pt x="115" y="3731"/>
                    </a:lnTo>
                    <a:lnTo>
                      <a:pt x="39" y="4587"/>
                    </a:lnTo>
                    <a:lnTo>
                      <a:pt x="1" y="5500"/>
                    </a:lnTo>
                    <a:lnTo>
                      <a:pt x="1" y="6452"/>
                    </a:lnTo>
                    <a:lnTo>
                      <a:pt x="1" y="6947"/>
                    </a:lnTo>
                    <a:lnTo>
                      <a:pt x="20" y="7441"/>
                    </a:lnTo>
                    <a:lnTo>
                      <a:pt x="58" y="7955"/>
                    </a:lnTo>
                    <a:lnTo>
                      <a:pt x="115" y="8469"/>
                    </a:lnTo>
                    <a:lnTo>
                      <a:pt x="172" y="8983"/>
                    </a:lnTo>
                    <a:lnTo>
                      <a:pt x="248" y="9496"/>
                    </a:lnTo>
                    <a:lnTo>
                      <a:pt x="343" y="10029"/>
                    </a:lnTo>
                    <a:lnTo>
                      <a:pt x="457" y="10543"/>
                    </a:lnTo>
                    <a:lnTo>
                      <a:pt x="591" y="11076"/>
                    </a:lnTo>
                    <a:lnTo>
                      <a:pt x="743" y="11590"/>
                    </a:lnTo>
                    <a:lnTo>
                      <a:pt x="800" y="11342"/>
                    </a:lnTo>
                    <a:lnTo>
                      <a:pt x="914" y="10638"/>
                    </a:lnTo>
                    <a:lnTo>
                      <a:pt x="990" y="10143"/>
                    </a:lnTo>
                    <a:lnTo>
                      <a:pt x="1085" y="9554"/>
                    </a:lnTo>
                    <a:lnTo>
                      <a:pt x="1161" y="8868"/>
                    </a:lnTo>
                    <a:lnTo>
                      <a:pt x="1219" y="8107"/>
                    </a:lnTo>
                    <a:lnTo>
                      <a:pt x="1276" y="7270"/>
                    </a:lnTo>
                    <a:lnTo>
                      <a:pt x="1314" y="6376"/>
                    </a:lnTo>
                    <a:lnTo>
                      <a:pt x="1314" y="5405"/>
                    </a:lnTo>
                    <a:lnTo>
                      <a:pt x="1295" y="4397"/>
                    </a:lnTo>
                    <a:lnTo>
                      <a:pt x="1219" y="3350"/>
                    </a:lnTo>
                    <a:lnTo>
                      <a:pt x="1104" y="2265"/>
                    </a:lnTo>
                    <a:lnTo>
                      <a:pt x="1047" y="1713"/>
                    </a:lnTo>
                    <a:lnTo>
                      <a:pt x="952" y="1143"/>
                    </a:lnTo>
                    <a:lnTo>
                      <a:pt x="857" y="572"/>
                    </a:lnTo>
                    <a:lnTo>
                      <a:pt x="743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6"/>
              <p:cNvSpPr/>
              <p:nvPr/>
            </p:nvSpPr>
            <p:spPr>
              <a:xfrm>
                <a:off x="-1708500" y="1023750"/>
                <a:ext cx="17625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1590" extrusionOk="0">
                    <a:moveTo>
                      <a:pt x="210" y="0"/>
                    </a:moveTo>
                    <a:lnTo>
                      <a:pt x="191" y="267"/>
                    </a:lnTo>
                    <a:lnTo>
                      <a:pt x="134" y="1028"/>
                    </a:lnTo>
                    <a:lnTo>
                      <a:pt x="57" y="2208"/>
                    </a:lnTo>
                    <a:lnTo>
                      <a:pt x="19" y="2931"/>
                    </a:lnTo>
                    <a:lnTo>
                      <a:pt x="0" y="3730"/>
                    </a:lnTo>
                    <a:lnTo>
                      <a:pt x="0" y="4586"/>
                    </a:lnTo>
                    <a:lnTo>
                      <a:pt x="0" y="5500"/>
                    </a:lnTo>
                    <a:lnTo>
                      <a:pt x="19" y="6451"/>
                    </a:lnTo>
                    <a:lnTo>
                      <a:pt x="76" y="7460"/>
                    </a:lnTo>
                    <a:lnTo>
                      <a:pt x="153" y="8468"/>
                    </a:lnTo>
                    <a:lnTo>
                      <a:pt x="248" y="9515"/>
                    </a:lnTo>
                    <a:lnTo>
                      <a:pt x="381" y="10542"/>
                    </a:lnTo>
                    <a:lnTo>
                      <a:pt x="552" y="11589"/>
                    </a:lnTo>
                    <a:lnTo>
                      <a:pt x="571" y="11342"/>
                    </a:lnTo>
                    <a:lnTo>
                      <a:pt x="628" y="10638"/>
                    </a:lnTo>
                    <a:lnTo>
                      <a:pt x="666" y="9534"/>
                    </a:lnTo>
                    <a:lnTo>
                      <a:pt x="704" y="8088"/>
                    </a:lnTo>
                    <a:lnTo>
                      <a:pt x="704" y="7250"/>
                    </a:lnTo>
                    <a:lnTo>
                      <a:pt x="685" y="6356"/>
                    </a:lnTo>
                    <a:lnTo>
                      <a:pt x="666" y="5405"/>
                    </a:lnTo>
                    <a:lnTo>
                      <a:pt x="628" y="4396"/>
                    </a:lnTo>
                    <a:lnTo>
                      <a:pt x="552" y="3349"/>
                    </a:lnTo>
                    <a:lnTo>
                      <a:pt x="476" y="2246"/>
                    </a:lnTo>
                    <a:lnTo>
                      <a:pt x="362" y="1142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6"/>
              <p:cNvSpPr/>
              <p:nvPr/>
            </p:nvSpPr>
            <p:spPr>
              <a:xfrm>
                <a:off x="-1284150" y="1117475"/>
                <a:ext cx="12875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4054" extrusionOk="0">
                    <a:moveTo>
                      <a:pt x="210" y="0"/>
                    </a:moveTo>
                    <a:lnTo>
                      <a:pt x="153" y="419"/>
                    </a:lnTo>
                    <a:lnTo>
                      <a:pt x="76" y="856"/>
                    </a:lnTo>
                    <a:lnTo>
                      <a:pt x="19" y="1408"/>
                    </a:lnTo>
                    <a:lnTo>
                      <a:pt x="0" y="2055"/>
                    </a:lnTo>
                    <a:lnTo>
                      <a:pt x="0" y="2398"/>
                    </a:lnTo>
                    <a:lnTo>
                      <a:pt x="0" y="2721"/>
                    </a:lnTo>
                    <a:lnTo>
                      <a:pt x="19" y="3064"/>
                    </a:lnTo>
                    <a:lnTo>
                      <a:pt x="76" y="3406"/>
                    </a:lnTo>
                    <a:lnTo>
                      <a:pt x="134" y="3730"/>
                    </a:lnTo>
                    <a:lnTo>
                      <a:pt x="210" y="4053"/>
                    </a:lnTo>
                    <a:lnTo>
                      <a:pt x="248" y="3977"/>
                    </a:lnTo>
                    <a:lnTo>
                      <a:pt x="305" y="3730"/>
                    </a:lnTo>
                    <a:lnTo>
                      <a:pt x="400" y="3368"/>
                    </a:lnTo>
                    <a:lnTo>
                      <a:pt x="476" y="2854"/>
                    </a:lnTo>
                    <a:lnTo>
                      <a:pt x="495" y="2569"/>
                    </a:lnTo>
                    <a:lnTo>
                      <a:pt x="514" y="2265"/>
                    </a:lnTo>
                    <a:lnTo>
                      <a:pt x="514" y="1922"/>
                    </a:lnTo>
                    <a:lnTo>
                      <a:pt x="514" y="1579"/>
                    </a:lnTo>
                    <a:lnTo>
                      <a:pt x="476" y="1199"/>
                    </a:lnTo>
                    <a:lnTo>
                      <a:pt x="419" y="818"/>
                    </a:lnTo>
                    <a:lnTo>
                      <a:pt x="324" y="419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6"/>
              <p:cNvSpPr/>
              <p:nvPr/>
            </p:nvSpPr>
            <p:spPr>
              <a:xfrm>
                <a:off x="-1690900" y="730700"/>
                <a:ext cx="4976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9905" h="914" extrusionOk="0">
                    <a:moveTo>
                      <a:pt x="9896" y="0"/>
                    </a:moveTo>
                    <a:lnTo>
                      <a:pt x="8145" y="19"/>
                    </a:lnTo>
                    <a:lnTo>
                      <a:pt x="6261" y="57"/>
                    </a:lnTo>
                    <a:lnTo>
                      <a:pt x="4282" y="133"/>
                    </a:lnTo>
                    <a:lnTo>
                      <a:pt x="2189" y="248"/>
                    </a:lnTo>
                    <a:lnTo>
                      <a:pt x="0" y="381"/>
                    </a:lnTo>
                    <a:lnTo>
                      <a:pt x="552" y="419"/>
                    </a:lnTo>
                    <a:lnTo>
                      <a:pt x="2075" y="552"/>
                    </a:lnTo>
                    <a:lnTo>
                      <a:pt x="4339" y="704"/>
                    </a:lnTo>
                    <a:lnTo>
                      <a:pt x="5709" y="761"/>
                    </a:lnTo>
                    <a:lnTo>
                      <a:pt x="7174" y="838"/>
                    </a:lnTo>
                    <a:lnTo>
                      <a:pt x="8735" y="876"/>
                    </a:lnTo>
                    <a:lnTo>
                      <a:pt x="10352" y="914"/>
                    </a:lnTo>
                    <a:lnTo>
                      <a:pt x="12008" y="914"/>
                    </a:lnTo>
                    <a:lnTo>
                      <a:pt x="13682" y="895"/>
                    </a:lnTo>
                    <a:lnTo>
                      <a:pt x="15319" y="819"/>
                    </a:lnTo>
                    <a:lnTo>
                      <a:pt x="16137" y="780"/>
                    </a:lnTo>
                    <a:lnTo>
                      <a:pt x="16917" y="723"/>
                    </a:lnTo>
                    <a:lnTo>
                      <a:pt x="17698" y="647"/>
                    </a:lnTo>
                    <a:lnTo>
                      <a:pt x="18459" y="571"/>
                    </a:lnTo>
                    <a:lnTo>
                      <a:pt x="19201" y="476"/>
                    </a:lnTo>
                    <a:lnTo>
                      <a:pt x="19905" y="381"/>
                    </a:lnTo>
                    <a:lnTo>
                      <a:pt x="19543" y="343"/>
                    </a:lnTo>
                    <a:lnTo>
                      <a:pt x="18478" y="248"/>
                    </a:lnTo>
                    <a:lnTo>
                      <a:pt x="16746" y="153"/>
                    </a:lnTo>
                    <a:lnTo>
                      <a:pt x="15661" y="95"/>
                    </a:lnTo>
                    <a:lnTo>
                      <a:pt x="14425" y="57"/>
                    </a:lnTo>
                    <a:lnTo>
                      <a:pt x="13054" y="19"/>
                    </a:lnTo>
                    <a:lnTo>
                      <a:pt x="115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6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extrusionOk="0">
                    <a:moveTo>
                      <a:pt x="1923" y="0"/>
                    </a:moveTo>
                    <a:lnTo>
                      <a:pt x="172" y="4358"/>
                    </a:lnTo>
                    <a:lnTo>
                      <a:pt x="382" y="15909"/>
                    </a:lnTo>
                    <a:lnTo>
                      <a:pt x="458" y="16708"/>
                    </a:lnTo>
                    <a:lnTo>
                      <a:pt x="515" y="17450"/>
                    </a:lnTo>
                    <a:lnTo>
                      <a:pt x="553" y="18154"/>
                    </a:lnTo>
                    <a:lnTo>
                      <a:pt x="553" y="18801"/>
                    </a:lnTo>
                    <a:lnTo>
                      <a:pt x="534" y="19391"/>
                    </a:lnTo>
                    <a:lnTo>
                      <a:pt x="496" y="19943"/>
                    </a:lnTo>
                    <a:lnTo>
                      <a:pt x="458" y="20438"/>
                    </a:lnTo>
                    <a:lnTo>
                      <a:pt x="401" y="20875"/>
                    </a:lnTo>
                    <a:lnTo>
                      <a:pt x="324" y="21275"/>
                    </a:lnTo>
                    <a:lnTo>
                      <a:pt x="267" y="21617"/>
                    </a:lnTo>
                    <a:lnTo>
                      <a:pt x="134" y="22131"/>
                    </a:lnTo>
                    <a:lnTo>
                      <a:pt x="39" y="22455"/>
                    </a:lnTo>
                    <a:lnTo>
                      <a:pt x="1" y="22550"/>
                    </a:lnTo>
                    <a:lnTo>
                      <a:pt x="762" y="56251"/>
                    </a:lnTo>
                    <a:lnTo>
                      <a:pt x="2722" y="56270"/>
                    </a:lnTo>
                    <a:lnTo>
                      <a:pt x="1371" y="29343"/>
                    </a:lnTo>
                    <a:lnTo>
                      <a:pt x="1314" y="28068"/>
                    </a:lnTo>
                    <a:lnTo>
                      <a:pt x="1257" y="26641"/>
                    </a:lnTo>
                    <a:lnTo>
                      <a:pt x="1219" y="24852"/>
                    </a:lnTo>
                    <a:lnTo>
                      <a:pt x="1200" y="22816"/>
                    </a:lnTo>
                    <a:lnTo>
                      <a:pt x="1200" y="20628"/>
                    </a:lnTo>
                    <a:lnTo>
                      <a:pt x="1219" y="19524"/>
                    </a:lnTo>
                    <a:lnTo>
                      <a:pt x="1257" y="18440"/>
                    </a:lnTo>
                    <a:lnTo>
                      <a:pt x="1295" y="17355"/>
                    </a:lnTo>
                    <a:lnTo>
                      <a:pt x="1371" y="16327"/>
                    </a:lnTo>
                    <a:lnTo>
                      <a:pt x="1504" y="14063"/>
                    </a:lnTo>
                    <a:lnTo>
                      <a:pt x="1618" y="11494"/>
                    </a:lnTo>
                    <a:lnTo>
                      <a:pt x="1714" y="8773"/>
                    </a:lnTo>
                    <a:lnTo>
                      <a:pt x="1790" y="6128"/>
                    </a:lnTo>
                    <a:lnTo>
                      <a:pt x="1885" y="1789"/>
                    </a:lnTo>
                    <a:lnTo>
                      <a:pt x="1923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6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fill="none" extrusionOk="0">
                    <a:moveTo>
                      <a:pt x="762" y="56251"/>
                    </a:moveTo>
                    <a:lnTo>
                      <a:pt x="1" y="22550"/>
                    </a:lnTo>
                    <a:lnTo>
                      <a:pt x="1" y="22550"/>
                    </a:lnTo>
                    <a:lnTo>
                      <a:pt x="39" y="22455"/>
                    </a:lnTo>
                    <a:lnTo>
                      <a:pt x="134" y="22131"/>
                    </a:lnTo>
                    <a:lnTo>
                      <a:pt x="267" y="21617"/>
                    </a:lnTo>
                    <a:lnTo>
                      <a:pt x="324" y="21275"/>
                    </a:lnTo>
                    <a:lnTo>
                      <a:pt x="401" y="20875"/>
                    </a:lnTo>
                    <a:lnTo>
                      <a:pt x="458" y="20438"/>
                    </a:lnTo>
                    <a:lnTo>
                      <a:pt x="496" y="19943"/>
                    </a:lnTo>
                    <a:lnTo>
                      <a:pt x="534" y="19391"/>
                    </a:lnTo>
                    <a:lnTo>
                      <a:pt x="553" y="18801"/>
                    </a:lnTo>
                    <a:lnTo>
                      <a:pt x="553" y="18154"/>
                    </a:lnTo>
                    <a:lnTo>
                      <a:pt x="515" y="17450"/>
                    </a:lnTo>
                    <a:lnTo>
                      <a:pt x="458" y="16708"/>
                    </a:lnTo>
                    <a:lnTo>
                      <a:pt x="382" y="15909"/>
                    </a:lnTo>
                    <a:lnTo>
                      <a:pt x="172" y="4358"/>
                    </a:lnTo>
                    <a:lnTo>
                      <a:pt x="1923" y="0"/>
                    </a:lnTo>
                    <a:lnTo>
                      <a:pt x="1923" y="0"/>
                    </a:lnTo>
                    <a:lnTo>
                      <a:pt x="1885" y="1789"/>
                    </a:lnTo>
                    <a:lnTo>
                      <a:pt x="1790" y="6128"/>
                    </a:lnTo>
                    <a:lnTo>
                      <a:pt x="1714" y="8773"/>
                    </a:lnTo>
                    <a:lnTo>
                      <a:pt x="1618" y="11494"/>
                    </a:lnTo>
                    <a:lnTo>
                      <a:pt x="1504" y="14063"/>
                    </a:lnTo>
                    <a:lnTo>
                      <a:pt x="1371" y="16327"/>
                    </a:lnTo>
                    <a:lnTo>
                      <a:pt x="1371" y="16327"/>
                    </a:lnTo>
                    <a:lnTo>
                      <a:pt x="1295" y="17355"/>
                    </a:lnTo>
                    <a:lnTo>
                      <a:pt x="1257" y="18440"/>
                    </a:lnTo>
                    <a:lnTo>
                      <a:pt x="1219" y="19524"/>
                    </a:lnTo>
                    <a:lnTo>
                      <a:pt x="1200" y="20628"/>
                    </a:lnTo>
                    <a:lnTo>
                      <a:pt x="1200" y="22816"/>
                    </a:lnTo>
                    <a:lnTo>
                      <a:pt x="1219" y="24852"/>
                    </a:lnTo>
                    <a:lnTo>
                      <a:pt x="1257" y="26641"/>
                    </a:lnTo>
                    <a:lnTo>
                      <a:pt x="1314" y="28068"/>
                    </a:lnTo>
                    <a:lnTo>
                      <a:pt x="1371" y="29343"/>
                    </a:lnTo>
                    <a:lnTo>
                      <a:pt x="2722" y="56270"/>
                    </a:lnTo>
                    <a:lnTo>
                      <a:pt x="762" y="5625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6"/>
              <p:cNvSpPr/>
              <p:nvPr/>
            </p:nvSpPr>
            <p:spPr>
              <a:xfrm>
                <a:off x="-1434000" y="-124675"/>
                <a:ext cx="80900" cy="67320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26928" extrusionOk="0">
                    <a:moveTo>
                      <a:pt x="2683" y="1"/>
                    </a:moveTo>
                    <a:lnTo>
                      <a:pt x="2588" y="438"/>
                    </a:lnTo>
                    <a:lnTo>
                      <a:pt x="2322" y="1713"/>
                    </a:lnTo>
                    <a:lnTo>
                      <a:pt x="2131" y="2646"/>
                    </a:lnTo>
                    <a:lnTo>
                      <a:pt x="1941" y="3749"/>
                    </a:lnTo>
                    <a:lnTo>
                      <a:pt x="1713" y="5024"/>
                    </a:lnTo>
                    <a:lnTo>
                      <a:pt x="1484" y="6452"/>
                    </a:lnTo>
                    <a:lnTo>
                      <a:pt x="1237" y="8031"/>
                    </a:lnTo>
                    <a:lnTo>
                      <a:pt x="1009" y="9744"/>
                    </a:lnTo>
                    <a:lnTo>
                      <a:pt x="780" y="11609"/>
                    </a:lnTo>
                    <a:lnTo>
                      <a:pt x="571" y="13569"/>
                    </a:lnTo>
                    <a:lnTo>
                      <a:pt x="381" y="15643"/>
                    </a:lnTo>
                    <a:lnTo>
                      <a:pt x="228" y="17831"/>
                    </a:lnTo>
                    <a:lnTo>
                      <a:pt x="95" y="20096"/>
                    </a:lnTo>
                    <a:lnTo>
                      <a:pt x="38" y="21256"/>
                    </a:lnTo>
                    <a:lnTo>
                      <a:pt x="0" y="22436"/>
                    </a:lnTo>
                    <a:lnTo>
                      <a:pt x="228" y="26927"/>
                    </a:lnTo>
                    <a:lnTo>
                      <a:pt x="228" y="26261"/>
                    </a:lnTo>
                    <a:lnTo>
                      <a:pt x="267" y="24396"/>
                    </a:lnTo>
                    <a:lnTo>
                      <a:pt x="286" y="23083"/>
                    </a:lnTo>
                    <a:lnTo>
                      <a:pt x="343" y="21561"/>
                    </a:lnTo>
                    <a:lnTo>
                      <a:pt x="438" y="19829"/>
                    </a:lnTo>
                    <a:lnTo>
                      <a:pt x="552" y="17945"/>
                    </a:lnTo>
                    <a:lnTo>
                      <a:pt x="704" y="15928"/>
                    </a:lnTo>
                    <a:lnTo>
                      <a:pt x="895" y="13797"/>
                    </a:lnTo>
                    <a:lnTo>
                      <a:pt x="1142" y="11609"/>
                    </a:lnTo>
                    <a:lnTo>
                      <a:pt x="1275" y="10467"/>
                    </a:lnTo>
                    <a:lnTo>
                      <a:pt x="1427" y="9344"/>
                    </a:lnTo>
                    <a:lnTo>
                      <a:pt x="1599" y="8202"/>
                    </a:lnTo>
                    <a:lnTo>
                      <a:pt x="1789" y="7061"/>
                    </a:lnTo>
                    <a:lnTo>
                      <a:pt x="1979" y="5919"/>
                    </a:lnTo>
                    <a:lnTo>
                      <a:pt x="2188" y="4777"/>
                    </a:lnTo>
                    <a:lnTo>
                      <a:pt x="2417" y="3635"/>
                    </a:lnTo>
                    <a:lnTo>
                      <a:pt x="2683" y="2513"/>
                    </a:lnTo>
                    <a:lnTo>
                      <a:pt x="2950" y="1409"/>
                    </a:lnTo>
                    <a:lnTo>
                      <a:pt x="3235" y="305"/>
                    </a:lnTo>
                    <a:lnTo>
                      <a:pt x="2683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6"/>
              <p:cNvSpPr/>
              <p:nvPr/>
            </p:nvSpPr>
            <p:spPr>
              <a:xfrm>
                <a:off x="-1393575" y="-448175"/>
                <a:ext cx="515725" cy="463400"/>
              </a:xfrm>
              <a:custGeom>
                <a:avLst/>
                <a:gdLst/>
                <a:ahLst/>
                <a:cxnLst/>
                <a:rect l="l" t="t" r="r" b="b"/>
                <a:pathLst>
                  <a:path w="20629" h="18536" extrusionOk="0">
                    <a:moveTo>
                      <a:pt x="15566" y="1"/>
                    </a:moveTo>
                    <a:lnTo>
                      <a:pt x="14292" y="20"/>
                    </a:lnTo>
                    <a:lnTo>
                      <a:pt x="12979" y="58"/>
                    </a:lnTo>
                    <a:lnTo>
                      <a:pt x="11646" y="96"/>
                    </a:lnTo>
                    <a:lnTo>
                      <a:pt x="10314" y="191"/>
                    </a:lnTo>
                    <a:lnTo>
                      <a:pt x="9001" y="286"/>
                    </a:lnTo>
                    <a:lnTo>
                      <a:pt x="7745" y="419"/>
                    </a:lnTo>
                    <a:lnTo>
                      <a:pt x="7156" y="515"/>
                    </a:lnTo>
                    <a:lnTo>
                      <a:pt x="6585" y="591"/>
                    </a:lnTo>
                    <a:lnTo>
                      <a:pt x="6033" y="705"/>
                    </a:lnTo>
                    <a:lnTo>
                      <a:pt x="5519" y="800"/>
                    </a:lnTo>
                    <a:lnTo>
                      <a:pt x="5043" y="933"/>
                    </a:lnTo>
                    <a:lnTo>
                      <a:pt x="4606" y="1047"/>
                    </a:lnTo>
                    <a:lnTo>
                      <a:pt x="4396" y="1124"/>
                    </a:lnTo>
                    <a:lnTo>
                      <a:pt x="4206" y="1238"/>
                    </a:lnTo>
                    <a:lnTo>
                      <a:pt x="3997" y="1352"/>
                    </a:lnTo>
                    <a:lnTo>
                      <a:pt x="3806" y="1485"/>
                    </a:lnTo>
                    <a:lnTo>
                      <a:pt x="3635" y="1637"/>
                    </a:lnTo>
                    <a:lnTo>
                      <a:pt x="3445" y="1828"/>
                    </a:lnTo>
                    <a:lnTo>
                      <a:pt x="3293" y="2018"/>
                    </a:lnTo>
                    <a:lnTo>
                      <a:pt x="3121" y="2227"/>
                    </a:lnTo>
                    <a:lnTo>
                      <a:pt x="2950" y="2437"/>
                    </a:lnTo>
                    <a:lnTo>
                      <a:pt x="2798" y="2684"/>
                    </a:lnTo>
                    <a:lnTo>
                      <a:pt x="2665" y="2931"/>
                    </a:lnTo>
                    <a:lnTo>
                      <a:pt x="2512" y="3198"/>
                    </a:lnTo>
                    <a:lnTo>
                      <a:pt x="2246" y="3769"/>
                    </a:lnTo>
                    <a:lnTo>
                      <a:pt x="1999" y="4397"/>
                    </a:lnTo>
                    <a:lnTo>
                      <a:pt x="1751" y="5044"/>
                    </a:lnTo>
                    <a:lnTo>
                      <a:pt x="1542" y="5748"/>
                    </a:lnTo>
                    <a:lnTo>
                      <a:pt x="1352" y="6471"/>
                    </a:lnTo>
                    <a:lnTo>
                      <a:pt x="1180" y="7213"/>
                    </a:lnTo>
                    <a:lnTo>
                      <a:pt x="1009" y="7974"/>
                    </a:lnTo>
                    <a:lnTo>
                      <a:pt x="876" y="8754"/>
                    </a:lnTo>
                    <a:lnTo>
                      <a:pt x="743" y="9553"/>
                    </a:lnTo>
                    <a:lnTo>
                      <a:pt x="629" y="10334"/>
                    </a:lnTo>
                    <a:lnTo>
                      <a:pt x="514" y="11114"/>
                    </a:lnTo>
                    <a:lnTo>
                      <a:pt x="419" y="11894"/>
                    </a:lnTo>
                    <a:lnTo>
                      <a:pt x="267" y="13378"/>
                    </a:lnTo>
                    <a:lnTo>
                      <a:pt x="172" y="14767"/>
                    </a:lnTo>
                    <a:lnTo>
                      <a:pt x="96" y="16004"/>
                    </a:lnTo>
                    <a:lnTo>
                      <a:pt x="39" y="17032"/>
                    </a:lnTo>
                    <a:lnTo>
                      <a:pt x="20" y="17831"/>
                    </a:lnTo>
                    <a:lnTo>
                      <a:pt x="1" y="18535"/>
                    </a:lnTo>
                    <a:lnTo>
                      <a:pt x="362" y="18002"/>
                    </a:lnTo>
                    <a:lnTo>
                      <a:pt x="1333" y="16613"/>
                    </a:lnTo>
                    <a:lnTo>
                      <a:pt x="2760" y="14596"/>
                    </a:lnTo>
                    <a:lnTo>
                      <a:pt x="3597" y="13435"/>
                    </a:lnTo>
                    <a:lnTo>
                      <a:pt x="4511" y="12218"/>
                    </a:lnTo>
                    <a:lnTo>
                      <a:pt x="5462" y="10962"/>
                    </a:lnTo>
                    <a:lnTo>
                      <a:pt x="6432" y="9725"/>
                    </a:lnTo>
                    <a:lnTo>
                      <a:pt x="7403" y="8526"/>
                    </a:lnTo>
                    <a:lnTo>
                      <a:pt x="8373" y="7403"/>
                    </a:lnTo>
                    <a:lnTo>
                      <a:pt x="8849" y="6870"/>
                    </a:lnTo>
                    <a:lnTo>
                      <a:pt x="9306" y="6376"/>
                    </a:lnTo>
                    <a:lnTo>
                      <a:pt x="9763" y="5919"/>
                    </a:lnTo>
                    <a:lnTo>
                      <a:pt x="10200" y="5500"/>
                    </a:lnTo>
                    <a:lnTo>
                      <a:pt x="10619" y="5101"/>
                    </a:lnTo>
                    <a:lnTo>
                      <a:pt x="11019" y="4777"/>
                    </a:lnTo>
                    <a:lnTo>
                      <a:pt x="11399" y="4492"/>
                    </a:lnTo>
                    <a:lnTo>
                      <a:pt x="11761" y="4244"/>
                    </a:lnTo>
                    <a:lnTo>
                      <a:pt x="12465" y="3845"/>
                    </a:lnTo>
                    <a:lnTo>
                      <a:pt x="13188" y="3445"/>
                    </a:lnTo>
                    <a:lnTo>
                      <a:pt x="13930" y="3045"/>
                    </a:lnTo>
                    <a:lnTo>
                      <a:pt x="14691" y="2665"/>
                    </a:lnTo>
                    <a:lnTo>
                      <a:pt x="16175" y="1961"/>
                    </a:lnTo>
                    <a:lnTo>
                      <a:pt x="17565" y="1333"/>
                    </a:lnTo>
                    <a:lnTo>
                      <a:pt x="18782" y="800"/>
                    </a:lnTo>
                    <a:lnTo>
                      <a:pt x="19753" y="400"/>
                    </a:lnTo>
                    <a:lnTo>
                      <a:pt x="20628" y="58"/>
                    </a:lnTo>
                    <a:lnTo>
                      <a:pt x="20114" y="39"/>
                    </a:lnTo>
                    <a:lnTo>
                      <a:pt x="18744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6"/>
              <p:cNvSpPr/>
              <p:nvPr/>
            </p:nvSpPr>
            <p:spPr>
              <a:xfrm>
                <a:off x="-1231350" y="-446750"/>
                <a:ext cx="3535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14140" h="4854" extrusionOk="0">
                    <a:moveTo>
                      <a:pt x="14139" y="1"/>
                    </a:moveTo>
                    <a:lnTo>
                      <a:pt x="13606" y="134"/>
                    </a:lnTo>
                    <a:lnTo>
                      <a:pt x="12179" y="496"/>
                    </a:lnTo>
                    <a:lnTo>
                      <a:pt x="10143" y="1048"/>
                    </a:lnTo>
                    <a:lnTo>
                      <a:pt x="8963" y="1390"/>
                    </a:lnTo>
                    <a:lnTo>
                      <a:pt x="7745" y="1733"/>
                    </a:lnTo>
                    <a:lnTo>
                      <a:pt x="6509" y="2113"/>
                    </a:lnTo>
                    <a:lnTo>
                      <a:pt x="5272" y="2513"/>
                    </a:lnTo>
                    <a:lnTo>
                      <a:pt x="4092" y="2912"/>
                    </a:lnTo>
                    <a:lnTo>
                      <a:pt x="2969" y="3331"/>
                    </a:lnTo>
                    <a:lnTo>
                      <a:pt x="1980" y="3731"/>
                    </a:lnTo>
                    <a:lnTo>
                      <a:pt x="1542" y="3921"/>
                    </a:lnTo>
                    <a:lnTo>
                      <a:pt x="1123" y="4111"/>
                    </a:lnTo>
                    <a:lnTo>
                      <a:pt x="762" y="4302"/>
                    </a:lnTo>
                    <a:lnTo>
                      <a:pt x="457" y="4492"/>
                    </a:lnTo>
                    <a:lnTo>
                      <a:pt x="210" y="4682"/>
                    </a:lnTo>
                    <a:lnTo>
                      <a:pt x="1" y="4853"/>
                    </a:lnTo>
                    <a:lnTo>
                      <a:pt x="4054" y="4853"/>
                    </a:lnTo>
                    <a:lnTo>
                      <a:pt x="4301" y="4682"/>
                    </a:lnTo>
                    <a:lnTo>
                      <a:pt x="4986" y="4244"/>
                    </a:lnTo>
                    <a:lnTo>
                      <a:pt x="6071" y="3616"/>
                    </a:lnTo>
                    <a:lnTo>
                      <a:pt x="6699" y="3236"/>
                    </a:lnTo>
                    <a:lnTo>
                      <a:pt x="7422" y="2855"/>
                    </a:lnTo>
                    <a:lnTo>
                      <a:pt x="8183" y="2437"/>
                    </a:lnTo>
                    <a:lnTo>
                      <a:pt x="8982" y="2037"/>
                    </a:lnTo>
                    <a:lnTo>
                      <a:pt x="9820" y="1618"/>
                    </a:lnTo>
                    <a:lnTo>
                      <a:pt x="10676" y="1238"/>
                    </a:lnTo>
                    <a:lnTo>
                      <a:pt x="11551" y="876"/>
                    </a:lnTo>
                    <a:lnTo>
                      <a:pt x="12427" y="534"/>
                    </a:lnTo>
                    <a:lnTo>
                      <a:pt x="13283" y="248"/>
                    </a:lnTo>
                    <a:lnTo>
                      <a:pt x="13721" y="115"/>
                    </a:lnTo>
                    <a:lnTo>
                      <a:pt x="14139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6"/>
              <p:cNvSpPr/>
              <p:nvPr/>
            </p:nvSpPr>
            <p:spPr>
              <a:xfrm>
                <a:off x="-2306975" y="-332575"/>
                <a:ext cx="6836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27346" h="14806" extrusionOk="0">
                    <a:moveTo>
                      <a:pt x="3197" y="1"/>
                    </a:moveTo>
                    <a:lnTo>
                      <a:pt x="2398" y="20"/>
                    </a:lnTo>
                    <a:lnTo>
                      <a:pt x="1694" y="58"/>
                    </a:lnTo>
                    <a:lnTo>
                      <a:pt x="1104" y="115"/>
                    </a:lnTo>
                    <a:lnTo>
                      <a:pt x="629" y="172"/>
                    </a:lnTo>
                    <a:lnTo>
                      <a:pt x="286" y="229"/>
                    </a:lnTo>
                    <a:lnTo>
                      <a:pt x="1" y="286"/>
                    </a:lnTo>
                    <a:lnTo>
                      <a:pt x="514" y="381"/>
                    </a:lnTo>
                    <a:lnTo>
                      <a:pt x="1028" y="515"/>
                    </a:lnTo>
                    <a:lnTo>
                      <a:pt x="2094" y="800"/>
                    </a:lnTo>
                    <a:lnTo>
                      <a:pt x="3159" y="1124"/>
                    </a:lnTo>
                    <a:lnTo>
                      <a:pt x="4263" y="1504"/>
                    </a:lnTo>
                    <a:lnTo>
                      <a:pt x="5386" y="1942"/>
                    </a:lnTo>
                    <a:lnTo>
                      <a:pt x="6528" y="2399"/>
                    </a:lnTo>
                    <a:lnTo>
                      <a:pt x="7669" y="2912"/>
                    </a:lnTo>
                    <a:lnTo>
                      <a:pt x="8811" y="3445"/>
                    </a:lnTo>
                    <a:lnTo>
                      <a:pt x="9953" y="3997"/>
                    </a:lnTo>
                    <a:lnTo>
                      <a:pt x="11114" y="4587"/>
                    </a:lnTo>
                    <a:lnTo>
                      <a:pt x="12255" y="5177"/>
                    </a:lnTo>
                    <a:lnTo>
                      <a:pt x="13378" y="5805"/>
                    </a:lnTo>
                    <a:lnTo>
                      <a:pt x="14501" y="6433"/>
                    </a:lnTo>
                    <a:lnTo>
                      <a:pt x="15585" y="7061"/>
                    </a:lnTo>
                    <a:lnTo>
                      <a:pt x="16651" y="7689"/>
                    </a:lnTo>
                    <a:lnTo>
                      <a:pt x="17698" y="8336"/>
                    </a:lnTo>
                    <a:lnTo>
                      <a:pt x="19696" y="9573"/>
                    </a:lnTo>
                    <a:lnTo>
                      <a:pt x="21523" y="10771"/>
                    </a:lnTo>
                    <a:lnTo>
                      <a:pt x="23159" y="11856"/>
                    </a:lnTo>
                    <a:lnTo>
                      <a:pt x="24586" y="12827"/>
                    </a:lnTo>
                    <a:lnTo>
                      <a:pt x="25747" y="13645"/>
                    </a:lnTo>
                    <a:lnTo>
                      <a:pt x="26603" y="14273"/>
                    </a:lnTo>
                    <a:lnTo>
                      <a:pt x="27346" y="14806"/>
                    </a:lnTo>
                    <a:lnTo>
                      <a:pt x="27079" y="14406"/>
                    </a:lnTo>
                    <a:lnTo>
                      <a:pt x="26775" y="13949"/>
                    </a:lnTo>
                    <a:lnTo>
                      <a:pt x="26337" y="13340"/>
                    </a:lnTo>
                    <a:lnTo>
                      <a:pt x="25785" y="12617"/>
                    </a:lnTo>
                    <a:lnTo>
                      <a:pt x="25138" y="11780"/>
                    </a:lnTo>
                    <a:lnTo>
                      <a:pt x="24396" y="10867"/>
                    </a:lnTo>
                    <a:lnTo>
                      <a:pt x="23559" y="9877"/>
                    </a:lnTo>
                    <a:lnTo>
                      <a:pt x="23102" y="9363"/>
                    </a:lnTo>
                    <a:lnTo>
                      <a:pt x="22607" y="8850"/>
                    </a:lnTo>
                    <a:lnTo>
                      <a:pt x="22113" y="8336"/>
                    </a:lnTo>
                    <a:lnTo>
                      <a:pt x="21599" y="7822"/>
                    </a:lnTo>
                    <a:lnTo>
                      <a:pt x="21047" y="7289"/>
                    </a:lnTo>
                    <a:lnTo>
                      <a:pt x="20495" y="6775"/>
                    </a:lnTo>
                    <a:lnTo>
                      <a:pt x="19905" y="6262"/>
                    </a:lnTo>
                    <a:lnTo>
                      <a:pt x="19315" y="5767"/>
                    </a:lnTo>
                    <a:lnTo>
                      <a:pt x="18706" y="5272"/>
                    </a:lnTo>
                    <a:lnTo>
                      <a:pt x="18078" y="4777"/>
                    </a:lnTo>
                    <a:lnTo>
                      <a:pt x="17431" y="4321"/>
                    </a:lnTo>
                    <a:lnTo>
                      <a:pt x="16765" y="3883"/>
                    </a:lnTo>
                    <a:lnTo>
                      <a:pt x="16080" y="3445"/>
                    </a:lnTo>
                    <a:lnTo>
                      <a:pt x="15395" y="3065"/>
                    </a:lnTo>
                    <a:lnTo>
                      <a:pt x="14691" y="2684"/>
                    </a:lnTo>
                    <a:lnTo>
                      <a:pt x="13968" y="2342"/>
                    </a:lnTo>
                    <a:lnTo>
                      <a:pt x="13264" y="2037"/>
                    </a:lnTo>
                    <a:lnTo>
                      <a:pt x="12541" y="1752"/>
                    </a:lnTo>
                    <a:lnTo>
                      <a:pt x="11856" y="1485"/>
                    </a:lnTo>
                    <a:lnTo>
                      <a:pt x="11171" y="1257"/>
                    </a:lnTo>
                    <a:lnTo>
                      <a:pt x="10486" y="1048"/>
                    </a:lnTo>
                    <a:lnTo>
                      <a:pt x="9820" y="857"/>
                    </a:lnTo>
                    <a:lnTo>
                      <a:pt x="9173" y="686"/>
                    </a:lnTo>
                    <a:lnTo>
                      <a:pt x="8545" y="553"/>
                    </a:lnTo>
                    <a:lnTo>
                      <a:pt x="7917" y="420"/>
                    </a:lnTo>
                    <a:lnTo>
                      <a:pt x="7327" y="324"/>
                    </a:lnTo>
                    <a:lnTo>
                      <a:pt x="6737" y="229"/>
                    </a:lnTo>
                    <a:lnTo>
                      <a:pt x="6166" y="153"/>
                    </a:lnTo>
                    <a:lnTo>
                      <a:pt x="5614" y="96"/>
                    </a:lnTo>
                    <a:lnTo>
                      <a:pt x="5100" y="58"/>
                    </a:lnTo>
                    <a:lnTo>
                      <a:pt x="4092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6"/>
              <p:cNvSpPr/>
              <p:nvPr/>
            </p:nvSpPr>
            <p:spPr>
              <a:xfrm>
                <a:off x="-2306975" y="-325425"/>
                <a:ext cx="821125" cy="619425"/>
              </a:xfrm>
              <a:custGeom>
                <a:avLst/>
                <a:gdLst/>
                <a:ahLst/>
                <a:cxnLst/>
                <a:rect l="l" t="t" r="r" b="b"/>
                <a:pathLst>
                  <a:path w="32845" h="24777" extrusionOk="0">
                    <a:moveTo>
                      <a:pt x="1" y="0"/>
                    </a:moveTo>
                    <a:lnTo>
                      <a:pt x="800" y="343"/>
                    </a:lnTo>
                    <a:lnTo>
                      <a:pt x="2931" y="1332"/>
                    </a:lnTo>
                    <a:lnTo>
                      <a:pt x="6014" y="2779"/>
                    </a:lnTo>
                    <a:lnTo>
                      <a:pt x="7822" y="3635"/>
                    </a:lnTo>
                    <a:lnTo>
                      <a:pt x="9725" y="4548"/>
                    </a:lnTo>
                    <a:lnTo>
                      <a:pt x="11665" y="5519"/>
                    </a:lnTo>
                    <a:lnTo>
                      <a:pt x="13645" y="6508"/>
                    </a:lnTo>
                    <a:lnTo>
                      <a:pt x="15585" y="7517"/>
                    </a:lnTo>
                    <a:lnTo>
                      <a:pt x="17431" y="8506"/>
                    </a:lnTo>
                    <a:lnTo>
                      <a:pt x="19163" y="9496"/>
                    </a:lnTo>
                    <a:lnTo>
                      <a:pt x="19962" y="9953"/>
                    </a:lnTo>
                    <a:lnTo>
                      <a:pt x="20704" y="10409"/>
                    </a:lnTo>
                    <a:lnTo>
                      <a:pt x="21408" y="10866"/>
                    </a:lnTo>
                    <a:lnTo>
                      <a:pt x="22055" y="11285"/>
                    </a:lnTo>
                    <a:lnTo>
                      <a:pt x="22626" y="11684"/>
                    </a:lnTo>
                    <a:lnTo>
                      <a:pt x="23121" y="12065"/>
                    </a:lnTo>
                    <a:lnTo>
                      <a:pt x="23578" y="12465"/>
                    </a:lnTo>
                    <a:lnTo>
                      <a:pt x="24034" y="12864"/>
                    </a:lnTo>
                    <a:lnTo>
                      <a:pt x="24491" y="13302"/>
                    </a:lnTo>
                    <a:lnTo>
                      <a:pt x="24948" y="13758"/>
                    </a:lnTo>
                    <a:lnTo>
                      <a:pt x="25405" y="14234"/>
                    </a:lnTo>
                    <a:lnTo>
                      <a:pt x="25842" y="14710"/>
                    </a:lnTo>
                    <a:lnTo>
                      <a:pt x="26280" y="15224"/>
                    </a:lnTo>
                    <a:lnTo>
                      <a:pt x="26718" y="15719"/>
                    </a:lnTo>
                    <a:lnTo>
                      <a:pt x="27555" y="16765"/>
                    </a:lnTo>
                    <a:lnTo>
                      <a:pt x="28354" y="17831"/>
                    </a:lnTo>
                    <a:lnTo>
                      <a:pt x="29115" y="18877"/>
                    </a:lnTo>
                    <a:lnTo>
                      <a:pt x="29819" y="19905"/>
                    </a:lnTo>
                    <a:lnTo>
                      <a:pt x="30485" y="20894"/>
                    </a:lnTo>
                    <a:lnTo>
                      <a:pt x="31056" y="21808"/>
                    </a:lnTo>
                    <a:lnTo>
                      <a:pt x="31570" y="22626"/>
                    </a:lnTo>
                    <a:lnTo>
                      <a:pt x="32008" y="23349"/>
                    </a:lnTo>
                    <a:lnTo>
                      <a:pt x="32617" y="24396"/>
                    </a:lnTo>
                    <a:lnTo>
                      <a:pt x="32845" y="24776"/>
                    </a:lnTo>
                    <a:lnTo>
                      <a:pt x="32636" y="24053"/>
                    </a:lnTo>
                    <a:lnTo>
                      <a:pt x="32388" y="23216"/>
                    </a:lnTo>
                    <a:lnTo>
                      <a:pt x="32046" y="22131"/>
                    </a:lnTo>
                    <a:lnTo>
                      <a:pt x="31608" y="20818"/>
                    </a:lnTo>
                    <a:lnTo>
                      <a:pt x="31113" y="19334"/>
                    </a:lnTo>
                    <a:lnTo>
                      <a:pt x="30542" y="17736"/>
                    </a:lnTo>
                    <a:lnTo>
                      <a:pt x="29895" y="16061"/>
                    </a:lnTo>
                    <a:lnTo>
                      <a:pt x="29553" y="15205"/>
                    </a:lnTo>
                    <a:lnTo>
                      <a:pt x="29191" y="14329"/>
                    </a:lnTo>
                    <a:lnTo>
                      <a:pt x="28830" y="13473"/>
                    </a:lnTo>
                    <a:lnTo>
                      <a:pt x="28430" y="12636"/>
                    </a:lnTo>
                    <a:lnTo>
                      <a:pt x="28050" y="11798"/>
                    </a:lnTo>
                    <a:lnTo>
                      <a:pt x="27631" y="10980"/>
                    </a:lnTo>
                    <a:lnTo>
                      <a:pt x="27212" y="10200"/>
                    </a:lnTo>
                    <a:lnTo>
                      <a:pt x="26794" y="9439"/>
                    </a:lnTo>
                    <a:lnTo>
                      <a:pt x="26356" y="8716"/>
                    </a:lnTo>
                    <a:lnTo>
                      <a:pt x="25899" y="8031"/>
                    </a:lnTo>
                    <a:lnTo>
                      <a:pt x="25443" y="7384"/>
                    </a:lnTo>
                    <a:lnTo>
                      <a:pt x="24986" y="6813"/>
                    </a:lnTo>
                    <a:lnTo>
                      <a:pt x="24529" y="6280"/>
                    </a:lnTo>
                    <a:lnTo>
                      <a:pt x="24301" y="6052"/>
                    </a:lnTo>
                    <a:lnTo>
                      <a:pt x="24053" y="5823"/>
                    </a:lnTo>
                    <a:lnTo>
                      <a:pt x="23825" y="5614"/>
                    </a:lnTo>
                    <a:lnTo>
                      <a:pt x="23578" y="5443"/>
                    </a:lnTo>
                    <a:lnTo>
                      <a:pt x="23349" y="5271"/>
                    </a:lnTo>
                    <a:lnTo>
                      <a:pt x="23102" y="5119"/>
                    </a:lnTo>
                    <a:lnTo>
                      <a:pt x="22455" y="4777"/>
                    </a:lnTo>
                    <a:lnTo>
                      <a:pt x="21732" y="4434"/>
                    </a:lnTo>
                    <a:lnTo>
                      <a:pt x="20990" y="4111"/>
                    </a:lnTo>
                    <a:lnTo>
                      <a:pt x="20191" y="3806"/>
                    </a:lnTo>
                    <a:lnTo>
                      <a:pt x="19353" y="3502"/>
                    </a:lnTo>
                    <a:lnTo>
                      <a:pt x="18497" y="3235"/>
                    </a:lnTo>
                    <a:lnTo>
                      <a:pt x="17603" y="2969"/>
                    </a:lnTo>
                    <a:lnTo>
                      <a:pt x="16670" y="2703"/>
                    </a:lnTo>
                    <a:lnTo>
                      <a:pt x="15738" y="2474"/>
                    </a:lnTo>
                    <a:lnTo>
                      <a:pt x="14786" y="2246"/>
                    </a:lnTo>
                    <a:lnTo>
                      <a:pt x="13835" y="2017"/>
                    </a:lnTo>
                    <a:lnTo>
                      <a:pt x="12864" y="1827"/>
                    </a:lnTo>
                    <a:lnTo>
                      <a:pt x="10942" y="1447"/>
                    </a:lnTo>
                    <a:lnTo>
                      <a:pt x="9058" y="1123"/>
                    </a:lnTo>
                    <a:lnTo>
                      <a:pt x="7251" y="838"/>
                    </a:lnTo>
                    <a:lnTo>
                      <a:pt x="5557" y="609"/>
                    </a:lnTo>
                    <a:lnTo>
                      <a:pt x="4016" y="419"/>
                    </a:lnTo>
                    <a:lnTo>
                      <a:pt x="2684" y="267"/>
                    </a:lnTo>
                    <a:lnTo>
                      <a:pt x="724" y="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6"/>
              <p:cNvSpPr/>
              <p:nvPr/>
            </p:nvSpPr>
            <p:spPr>
              <a:xfrm>
                <a:off x="-1501075" y="255925"/>
                <a:ext cx="50925" cy="16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6585" extrusionOk="0">
                    <a:moveTo>
                      <a:pt x="152" y="0"/>
                    </a:moveTo>
                    <a:lnTo>
                      <a:pt x="0" y="457"/>
                    </a:lnTo>
                    <a:lnTo>
                      <a:pt x="1066" y="6584"/>
                    </a:lnTo>
                    <a:lnTo>
                      <a:pt x="1256" y="6451"/>
                    </a:lnTo>
                    <a:lnTo>
                      <a:pt x="1446" y="6299"/>
                    </a:lnTo>
                    <a:lnTo>
                      <a:pt x="1637" y="6108"/>
                    </a:lnTo>
                    <a:lnTo>
                      <a:pt x="1827" y="5880"/>
                    </a:lnTo>
                    <a:lnTo>
                      <a:pt x="1903" y="5766"/>
                    </a:lnTo>
                    <a:lnTo>
                      <a:pt x="1979" y="5652"/>
                    </a:lnTo>
                    <a:lnTo>
                      <a:pt x="2017" y="5538"/>
                    </a:lnTo>
                    <a:lnTo>
                      <a:pt x="2036" y="5423"/>
                    </a:lnTo>
                    <a:lnTo>
                      <a:pt x="2017" y="5309"/>
                    </a:lnTo>
                    <a:lnTo>
                      <a:pt x="1979" y="5195"/>
                    </a:lnTo>
                    <a:lnTo>
                      <a:pt x="1884" y="5043"/>
                    </a:lnTo>
                    <a:lnTo>
                      <a:pt x="1789" y="4795"/>
                    </a:lnTo>
                    <a:lnTo>
                      <a:pt x="1541" y="4129"/>
                    </a:lnTo>
                    <a:lnTo>
                      <a:pt x="1256" y="3292"/>
                    </a:lnTo>
                    <a:lnTo>
                      <a:pt x="932" y="2379"/>
                    </a:lnTo>
                    <a:lnTo>
                      <a:pt x="400" y="72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6"/>
              <p:cNvSpPr/>
              <p:nvPr/>
            </p:nvSpPr>
            <p:spPr>
              <a:xfrm>
                <a:off x="-1534875" y="-592325"/>
                <a:ext cx="61875" cy="5028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0115" extrusionOk="0">
                    <a:moveTo>
                      <a:pt x="1" y="1"/>
                    </a:moveTo>
                    <a:lnTo>
                      <a:pt x="1961" y="20115"/>
                    </a:lnTo>
                    <a:lnTo>
                      <a:pt x="2075" y="19982"/>
                    </a:lnTo>
                    <a:lnTo>
                      <a:pt x="2189" y="19810"/>
                    </a:lnTo>
                    <a:lnTo>
                      <a:pt x="2265" y="19639"/>
                    </a:lnTo>
                    <a:lnTo>
                      <a:pt x="2342" y="19449"/>
                    </a:lnTo>
                    <a:lnTo>
                      <a:pt x="2399" y="19259"/>
                    </a:lnTo>
                    <a:lnTo>
                      <a:pt x="2437" y="19068"/>
                    </a:lnTo>
                    <a:lnTo>
                      <a:pt x="2475" y="18688"/>
                    </a:lnTo>
                    <a:lnTo>
                      <a:pt x="2475" y="18345"/>
                    </a:lnTo>
                    <a:lnTo>
                      <a:pt x="2475" y="18060"/>
                    </a:lnTo>
                    <a:lnTo>
                      <a:pt x="2437" y="17793"/>
                    </a:lnTo>
                    <a:lnTo>
                      <a:pt x="2380" y="17717"/>
                    </a:lnTo>
                    <a:lnTo>
                      <a:pt x="2342" y="17622"/>
                    </a:lnTo>
                    <a:lnTo>
                      <a:pt x="2227" y="17394"/>
                    </a:lnTo>
                    <a:lnTo>
                      <a:pt x="2132" y="17070"/>
                    </a:lnTo>
                    <a:lnTo>
                      <a:pt x="2037" y="16671"/>
                    </a:lnTo>
                    <a:lnTo>
                      <a:pt x="1942" y="16214"/>
                    </a:lnTo>
                    <a:lnTo>
                      <a:pt x="1847" y="15700"/>
                    </a:lnTo>
                    <a:lnTo>
                      <a:pt x="1676" y="14501"/>
                    </a:lnTo>
                    <a:lnTo>
                      <a:pt x="1504" y="13112"/>
                    </a:lnTo>
                    <a:lnTo>
                      <a:pt x="1352" y="11628"/>
                    </a:lnTo>
                    <a:lnTo>
                      <a:pt x="1219" y="10048"/>
                    </a:lnTo>
                    <a:lnTo>
                      <a:pt x="1086" y="8431"/>
                    </a:lnTo>
                    <a:lnTo>
                      <a:pt x="857" y="5310"/>
                    </a:lnTo>
                    <a:lnTo>
                      <a:pt x="686" y="2608"/>
                    </a:lnTo>
                    <a:lnTo>
                      <a:pt x="553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6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extrusionOk="0">
                    <a:moveTo>
                      <a:pt x="2265" y="1"/>
                    </a:move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  <a:lnTo>
                      <a:pt x="2265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6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fill="none" extrusionOk="0">
                    <a:moveTo>
                      <a:pt x="0" y="18668"/>
                    </a:moveTo>
                    <a:lnTo>
                      <a:pt x="2265" y="1"/>
                    </a:lnTo>
                    <a:lnTo>
                      <a:pt x="1846" y="419"/>
                    </a:ln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6"/>
              <p:cNvSpPr/>
              <p:nvPr/>
            </p:nvSpPr>
            <p:spPr>
              <a:xfrm>
                <a:off x="-1450650" y="-1486200"/>
                <a:ext cx="195075" cy="893900"/>
              </a:xfrm>
              <a:custGeom>
                <a:avLst/>
                <a:gdLst/>
                <a:ahLst/>
                <a:cxnLst/>
                <a:rect l="l" t="t" r="r" b="b"/>
                <a:pathLst>
                  <a:path w="7803" h="35756" extrusionOk="0">
                    <a:moveTo>
                      <a:pt x="6089" y="0"/>
                    </a:moveTo>
                    <a:lnTo>
                      <a:pt x="5842" y="723"/>
                    </a:lnTo>
                    <a:lnTo>
                      <a:pt x="5176" y="2645"/>
                    </a:lnTo>
                    <a:lnTo>
                      <a:pt x="4225" y="5461"/>
                    </a:lnTo>
                    <a:lnTo>
                      <a:pt x="3692" y="7098"/>
                    </a:lnTo>
                    <a:lnTo>
                      <a:pt x="3140" y="8849"/>
                    </a:lnTo>
                    <a:lnTo>
                      <a:pt x="2588" y="10656"/>
                    </a:lnTo>
                    <a:lnTo>
                      <a:pt x="2036" y="12483"/>
                    </a:lnTo>
                    <a:lnTo>
                      <a:pt x="1522" y="14310"/>
                    </a:lnTo>
                    <a:lnTo>
                      <a:pt x="1066" y="16080"/>
                    </a:lnTo>
                    <a:lnTo>
                      <a:pt x="856" y="16917"/>
                    </a:lnTo>
                    <a:lnTo>
                      <a:pt x="666" y="17735"/>
                    </a:lnTo>
                    <a:lnTo>
                      <a:pt x="495" y="18534"/>
                    </a:lnTo>
                    <a:lnTo>
                      <a:pt x="343" y="19277"/>
                    </a:lnTo>
                    <a:lnTo>
                      <a:pt x="228" y="19981"/>
                    </a:lnTo>
                    <a:lnTo>
                      <a:pt x="133" y="20647"/>
                    </a:lnTo>
                    <a:lnTo>
                      <a:pt x="57" y="21237"/>
                    </a:lnTo>
                    <a:lnTo>
                      <a:pt x="19" y="21788"/>
                    </a:lnTo>
                    <a:lnTo>
                      <a:pt x="0" y="22854"/>
                    </a:lnTo>
                    <a:lnTo>
                      <a:pt x="38" y="23958"/>
                    </a:lnTo>
                    <a:lnTo>
                      <a:pt x="95" y="25119"/>
                    </a:lnTo>
                    <a:lnTo>
                      <a:pt x="171" y="26279"/>
                    </a:lnTo>
                    <a:lnTo>
                      <a:pt x="286" y="27459"/>
                    </a:lnTo>
                    <a:lnTo>
                      <a:pt x="419" y="28620"/>
                    </a:lnTo>
                    <a:lnTo>
                      <a:pt x="571" y="29743"/>
                    </a:lnTo>
                    <a:lnTo>
                      <a:pt x="704" y="30827"/>
                    </a:lnTo>
                    <a:lnTo>
                      <a:pt x="1009" y="32787"/>
                    </a:lnTo>
                    <a:lnTo>
                      <a:pt x="1294" y="34348"/>
                    </a:lnTo>
                    <a:lnTo>
                      <a:pt x="1484" y="35375"/>
                    </a:lnTo>
                    <a:lnTo>
                      <a:pt x="1561" y="35756"/>
                    </a:lnTo>
                    <a:lnTo>
                      <a:pt x="2341" y="34424"/>
                    </a:lnTo>
                    <a:lnTo>
                      <a:pt x="3159" y="32978"/>
                    </a:lnTo>
                    <a:lnTo>
                      <a:pt x="4148" y="31246"/>
                    </a:lnTo>
                    <a:lnTo>
                      <a:pt x="5176" y="29362"/>
                    </a:lnTo>
                    <a:lnTo>
                      <a:pt x="5671" y="28411"/>
                    </a:lnTo>
                    <a:lnTo>
                      <a:pt x="6147" y="27478"/>
                    </a:lnTo>
                    <a:lnTo>
                      <a:pt x="6584" y="26603"/>
                    </a:lnTo>
                    <a:lnTo>
                      <a:pt x="6965" y="25766"/>
                    </a:lnTo>
                    <a:lnTo>
                      <a:pt x="7288" y="25042"/>
                    </a:lnTo>
                    <a:lnTo>
                      <a:pt x="7536" y="24395"/>
                    </a:lnTo>
                    <a:lnTo>
                      <a:pt x="7593" y="24243"/>
                    </a:lnTo>
                    <a:lnTo>
                      <a:pt x="7631" y="24053"/>
                    </a:lnTo>
                    <a:lnTo>
                      <a:pt x="7688" y="23615"/>
                    </a:lnTo>
                    <a:lnTo>
                      <a:pt x="7745" y="23082"/>
                    </a:lnTo>
                    <a:lnTo>
                      <a:pt x="7783" y="22455"/>
                    </a:lnTo>
                    <a:lnTo>
                      <a:pt x="7802" y="21750"/>
                    </a:lnTo>
                    <a:lnTo>
                      <a:pt x="7802" y="20989"/>
                    </a:lnTo>
                    <a:lnTo>
                      <a:pt x="7783" y="20171"/>
                    </a:lnTo>
                    <a:lnTo>
                      <a:pt x="7764" y="19277"/>
                    </a:lnTo>
                    <a:lnTo>
                      <a:pt x="7669" y="17355"/>
                    </a:lnTo>
                    <a:lnTo>
                      <a:pt x="7555" y="15319"/>
                    </a:lnTo>
                    <a:lnTo>
                      <a:pt x="7402" y="13187"/>
                    </a:lnTo>
                    <a:lnTo>
                      <a:pt x="7212" y="11037"/>
                    </a:lnTo>
                    <a:lnTo>
                      <a:pt x="7022" y="8925"/>
                    </a:lnTo>
                    <a:lnTo>
                      <a:pt x="6832" y="6908"/>
                    </a:lnTo>
                    <a:lnTo>
                      <a:pt x="6470" y="3387"/>
                    </a:lnTo>
                    <a:lnTo>
                      <a:pt x="6204" y="932"/>
                    </a:lnTo>
                    <a:lnTo>
                      <a:pt x="6089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6"/>
              <p:cNvSpPr/>
              <p:nvPr/>
            </p:nvSpPr>
            <p:spPr>
              <a:xfrm>
                <a:off x="-1411650" y="-1471475"/>
                <a:ext cx="115150" cy="879175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35167" extrusionOk="0">
                    <a:moveTo>
                      <a:pt x="4606" y="1"/>
                    </a:moveTo>
                    <a:lnTo>
                      <a:pt x="4054" y="3540"/>
                    </a:lnTo>
                    <a:lnTo>
                      <a:pt x="3464" y="7441"/>
                    </a:lnTo>
                    <a:lnTo>
                      <a:pt x="2760" y="12351"/>
                    </a:lnTo>
                    <a:lnTo>
                      <a:pt x="1999" y="17907"/>
                    </a:lnTo>
                    <a:lnTo>
                      <a:pt x="1618" y="20819"/>
                    </a:lnTo>
                    <a:lnTo>
                      <a:pt x="1237" y="23768"/>
                    </a:lnTo>
                    <a:lnTo>
                      <a:pt x="876" y="26737"/>
                    </a:lnTo>
                    <a:lnTo>
                      <a:pt x="552" y="29648"/>
                    </a:lnTo>
                    <a:lnTo>
                      <a:pt x="248" y="32465"/>
                    </a:lnTo>
                    <a:lnTo>
                      <a:pt x="1" y="35167"/>
                    </a:lnTo>
                    <a:lnTo>
                      <a:pt x="46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6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267"/>
                    </a:lnTo>
                    <a:lnTo>
                      <a:pt x="17621" y="572"/>
                    </a:lnTo>
                    <a:lnTo>
                      <a:pt x="16841" y="1009"/>
                    </a:lnTo>
                    <a:lnTo>
                      <a:pt x="15890" y="1561"/>
                    </a:lnTo>
                    <a:lnTo>
                      <a:pt x="14824" y="2208"/>
                    </a:lnTo>
                    <a:lnTo>
                      <a:pt x="13625" y="2969"/>
                    </a:lnTo>
                    <a:lnTo>
                      <a:pt x="12350" y="3826"/>
                    </a:lnTo>
                    <a:lnTo>
                      <a:pt x="11684" y="4282"/>
                    </a:lnTo>
                    <a:lnTo>
                      <a:pt x="10999" y="4777"/>
                    </a:lnTo>
                    <a:lnTo>
                      <a:pt x="10314" y="5291"/>
                    </a:lnTo>
                    <a:lnTo>
                      <a:pt x="9629" y="5824"/>
                    </a:lnTo>
                    <a:lnTo>
                      <a:pt x="8944" y="6395"/>
                    </a:lnTo>
                    <a:lnTo>
                      <a:pt x="8240" y="6966"/>
                    </a:lnTo>
                    <a:lnTo>
                      <a:pt x="7555" y="7574"/>
                    </a:lnTo>
                    <a:lnTo>
                      <a:pt x="6889" y="8183"/>
                    </a:lnTo>
                    <a:lnTo>
                      <a:pt x="6223" y="8830"/>
                    </a:lnTo>
                    <a:lnTo>
                      <a:pt x="5576" y="9477"/>
                    </a:lnTo>
                    <a:lnTo>
                      <a:pt x="4929" y="10162"/>
                    </a:lnTo>
                    <a:lnTo>
                      <a:pt x="4320" y="10867"/>
                    </a:lnTo>
                    <a:lnTo>
                      <a:pt x="3730" y="11571"/>
                    </a:lnTo>
                    <a:lnTo>
                      <a:pt x="3178" y="12294"/>
                    </a:lnTo>
                    <a:lnTo>
                      <a:pt x="2645" y="13055"/>
                    </a:lnTo>
                    <a:lnTo>
                      <a:pt x="2151" y="13816"/>
                    </a:lnTo>
                    <a:lnTo>
                      <a:pt x="1941" y="14197"/>
                    </a:lnTo>
                    <a:lnTo>
                      <a:pt x="1732" y="14634"/>
                    </a:lnTo>
                    <a:lnTo>
                      <a:pt x="1561" y="15129"/>
                    </a:lnTo>
                    <a:lnTo>
                      <a:pt x="1389" y="15662"/>
                    </a:lnTo>
                    <a:lnTo>
                      <a:pt x="1237" y="16252"/>
                    </a:lnTo>
                    <a:lnTo>
                      <a:pt x="1085" y="16880"/>
                    </a:lnTo>
                    <a:lnTo>
                      <a:pt x="952" y="17546"/>
                    </a:lnTo>
                    <a:lnTo>
                      <a:pt x="837" y="18231"/>
                    </a:lnTo>
                    <a:lnTo>
                      <a:pt x="723" y="18954"/>
                    </a:lnTo>
                    <a:lnTo>
                      <a:pt x="628" y="19696"/>
                    </a:lnTo>
                    <a:lnTo>
                      <a:pt x="457" y="21218"/>
                    </a:lnTo>
                    <a:lnTo>
                      <a:pt x="324" y="22760"/>
                    </a:lnTo>
                    <a:lnTo>
                      <a:pt x="210" y="24320"/>
                    </a:lnTo>
                    <a:lnTo>
                      <a:pt x="133" y="25824"/>
                    </a:lnTo>
                    <a:lnTo>
                      <a:pt x="76" y="27251"/>
                    </a:lnTo>
                    <a:lnTo>
                      <a:pt x="38" y="28545"/>
                    </a:lnTo>
                    <a:lnTo>
                      <a:pt x="19" y="29705"/>
                    </a:lnTo>
                    <a:lnTo>
                      <a:pt x="0" y="31399"/>
                    </a:lnTo>
                    <a:lnTo>
                      <a:pt x="0" y="32027"/>
                    </a:lnTo>
                    <a:lnTo>
                      <a:pt x="780" y="30942"/>
                    </a:lnTo>
                    <a:lnTo>
                      <a:pt x="1618" y="29725"/>
                    </a:lnTo>
                    <a:lnTo>
                      <a:pt x="2683" y="28202"/>
                    </a:lnTo>
                    <a:lnTo>
                      <a:pt x="3863" y="26451"/>
                    </a:lnTo>
                    <a:lnTo>
                      <a:pt x="5100" y="24587"/>
                    </a:lnTo>
                    <a:lnTo>
                      <a:pt x="6337" y="22665"/>
                    </a:lnTo>
                    <a:lnTo>
                      <a:pt x="6908" y="21732"/>
                    </a:lnTo>
                    <a:lnTo>
                      <a:pt x="7460" y="20819"/>
                    </a:lnTo>
                    <a:lnTo>
                      <a:pt x="8050" y="19791"/>
                    </a:lnTo>
                    <a:lnTo>
                      <a:pt x="8754" y="18554"/>
                    </a:lnTo>
                    <a:lnTo>
                      <a:pt x="10409" y="15548"/>
                    </a:lnTo>
                    <a:lnTo>
                      <a:pt x="12274" y="12142"/>
                    </a:lnTo>
                    <a:lnTo>
                      <a:pt x="14158" y="8621"/>
                    </a:lnTo>
                    <a:lnTo>
                      <a:pt x="17355" y="2589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6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743"/>
                    </a:lnTo>
                    <a:lnTo>
                      <a:pt x="17678" y="1561"/>
                    </a:lnTo>
                    <a:lnTo>
                      <a:pt x="16460" y="3464"/>
                    </a:lnTo>
                    <a:lnTo>
                      <a:pt x="15109" y="5653"/>
                    </a:lnTo>
                    <a:lnTo>
                      <a:pt x="13663" y="8069"/>
                    </a:lnTo>
                    <a:lnTo>
                      <a:pt x="12141" y="10638"/>
                    </a:lnTo>
                    <a:lnTo>
                      <a:pt x="10580" y="13321"/>
                    </a:lnTo>
                    <a:lnTo>
                      <a:pt x="9001" y="16023"/>
                    </a:lnTo>
                    <a:lnTo>
                      <a:pt x="7460" y="18726"/>
                    </a:lnTo>
                    <a:lnTo>
                      <a:pt x="4586" y="23806"/>
                    </a:lnTo>
                    <a:lnTo>
                      <a:pt x="2227" y="28031"/>
                    </a:lnTo>
                    <a:lnTo>
                      <a:pt x="0" y="32027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6"/>
              <p:cNvSpPr/>
              <p:nvPr/>
            </p:nvSpPr>
            <p:spPr>
              <a:xfrm>
                <a:off x="-1481575" y="-653200"/>
                <a:ext cx="43775" cy="1089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4358" extrusionOk="0">
                    <a:moveTo>
                      <a:pt x="1751" y="0"/>
                    </a:moveTo>
                    <a:lnTo>
                      <a:pt x="1504" y="305"/>
                    </a:lnTo>
                    <a:lnTo>
                      <a:pt x="1275" y="647"/>
                    </a:lnTo>
                    <a:lnTo>
                      <a:pt x="1066" y="990"/>
                    </a:lnTo>
                    <a:lnTo>
                      <a:pt x="876" y="1351"/>
                    </a:lnTo>
                    <a:lnTo>
                      <a:pt x="723" y="1713"/>
                    </a:lnTo>
                    <a:lnTo>
                      <a:pt x="571" y="2074"/>
                    </a:lnTo>
                    <a:lnTo>
                      <a:pt x="457" y="2436"/>
                    </a:lnTo>
                    <a:lnTo>
                      <a:pt x="343" y="2778"/>
                    </a:lnTo>
                    <a:lnTo>
                      <a:pt x="191" y="3387"/>
                    </a:lnTo>
                    <a:lnTo>
                      <a:pt x="76" y="3901"/>
                    </a:lnTo>
                    <a:lnTo>
                      <a:pt x="0" y="4358"/>
                    </a:lnTo>
                    <a:lnTo>
                      <a:pt x="0" y="4358"/>
                    </a:lnTo>
                    <a:lnTo>
                      <a:pt x="133" y="4320"/>
                    </a:lnTo>
                    <a:lnTo>
                      <a:pt x="267" y="4263"/>
                    </a:lnTo>
                    <a:lnTo>
                      <a:pt x="400" y="4206"/>
                    </a:lnTo>
                    <a:lnTo>
                      <a:pt x="514" y="4111"/>
                    </a:lnTo>
                    <a:lnTo>
                      <a:pt x="609" y="3996"/>
                    </a:lnTo>
                    <a:lnTo>
                      <a:pt x="723" y="3882"/>
                    </a:lnTo>
                    <a:lnTo>
                      <a:pt x="818" y="3749"/>
                    </a:lnTo>
                    <a:lnTo>
                      <a:pt x="895" y="3597"/>
                    </a:lnTo>
                    <a:lnTo>
                      <a:pt x="1066" y="3254"/>
                    </a:lnTo>
                    <a:lnTo>
                      <a:pt x="1218" y="2893"/>
                    </a:lnTo>
                    <a:lnTo>
                      <a:pt x="1332" y="2512"/>
                    </a:lnTo>
                    <a:lnTo>
                      <a:pt x="1427" y="2112"/>
                    </a:lnTo>
                    <a:lnTo>
                      <a:pt x="1523" y="1713"/>
                    </a:lnTo>
                    <a:lnTo>
                      <a:pt x="1599" y="1332"/>
                    </a:lnTo>
                    <a:lnTo>
                      <a:pt x="1694" y="647"/>
                    </a:lnTo>
                    <a:lnTo>
                      <a:pt x="1751" y="171"/>
                    </a:lnTo>
                    <a:lnTo>
                      <a:pt x="1751" y="0"/>
                    </a:lnTo>
                    <a:close/>
                  </a:path>
                </a:pathLst>
              </a:custGeom>
              <a:solidFill>
                <a:srgbClr val="6D4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6"/>
              <p:cNvSpPr/>
              <p:nvPr/>
            </p:nvSpPr>
            <p:spPr>
              <a:xfrm>
                <a:off x="-1478250" y="-332575"/>
                <a:ext cx="1817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14806" extrusionOk="0">
                    <a:moveTo>
                      <a:pt x="7270" y="1"/>
                    </a:moveTo>
                    <a:lnTo>
                      <a:pt x="4815" y="1542"/>
                    </a:lnTo>
                    <a:lnTo>
                      <a:pt x="685" y="1542"/>
                    </a:lnTo>
                    <a:lnTo>
                      <a:pt x="628" y="1942"/>
                    </a:lnTo>
                    <a:lnTo>
                      <a:pt x="457" y="3027"/>
                    </a:lnTo>
                    <a:lnTo>
                      <a:pt x="362" y="3769"/>
                    </a:lnTo>
                    <a:lnTo>
                      <a:pt x="248" y="4625"/>
                    </a:lnTo>
                    <a:lnTo>
                      <a:pt x="153" y="5557"/>
                    </a:lnTo>
                    <a:lnTo>
                      <a:pt x="77" y="6585"/>
                    </a:lnTo>
                    <a:lnTo>
                      <a:pt x="19" y="7632"/>
                    </a:lnTo>
                    <a:lnTo>
                      <a:pt x="0" y="8735"/>
                    </a:lnTo>
                    <a:lnTo>
                      <a:pt x="19" y="9839"/>
                    </a:lnTo>
                    <a:lnTo>
                      <a:pt x="58" y="10391"/>
                    </a:lnTo>
                    <a:lnTo>
                      <a:pt x="96" y="10943"/>
                    </a:lnTo>
                    <a:lnTo>
                      <a:pt x="134" y="11476"/>
                    </a:lnTo>
                    <a:lnTo>
                      <a:pt x="210" y="11989"/>
                    </a:lnTo>
                    <a:lnTo>
                      <a:pt x="286" y="12503"/>
                    </a:lnTo>
                    <a:lnTo>
                      <a:pt x="400" y="13017"/>
                    </a:lnTo>
                    <a:lnTo>
                      <a:pt x="514" y="13493"/>
                    </a:lnTo>
                    <a:lnTo>
                      <a:pt x="647" y="13949"/>
                    </a:lnTo>
                    <a:lnTo>
                      <a:pt x="800" y="14387"/>
                    </a:lnTo>
                    <a:lnTo>
                      <a:pt x="990" y="14806"/>
                    </a:lnTo>
                    <a:lnTo>
                      <a:pt x="1637" y="13055"/>
                    </a:lnTo>
                    <a:lnTo>
                      <a:pt x="2341" y="11171"/>
                    </a:lnTo>
                    <a:lnTo>
                      <a:pt x="3235" y="8888"/>
                    </a:lnTo>
                    <a:lnTo>
                      <a:pt x="3711" y="7670"/>
                    </a:lnTo>
                    <a:lnTo>
                      <a:pt x="4225" y="6433"/>
                    </a:lnTo>
                    <a:lnTo>
                      <a:pt x="4758" y="5196"/>
                    </a:lnTo>
                    <a:lnTo>
                      <a:pt x="5272" y="3978"/>
                    </a:lnTo>
                    <a:lnTo>
                      <a:pt x="5804" y="2836"/>
                    </a:lnTo>
                    <a:lnTo>
                      <a:pt x="6318" y="1771"/>
                    </a:lnTo>
                    <a:lnTo>
                      <a:pt x="6813" y="819"/>
                    </a:lnTo>
                    <a:lnTo>
                      <a:pt x="7041" y="381"/>
                    </a:lnTo>
                    <a:lnTo>
                      <a:pt x="7270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6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extrusionOk="0">
                    <a:moveTo>
                      <a:pt x="0" y="0"/>
                    </a:move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5C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6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6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6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6"/>
              <p:cNvSpPr/>
              <p:nvPr/>
            </p:nvSpPr>
            <p:spPr>
              <a:xfrm>
                <a:off x="-1461125" y="-332575"/>
                <a:ext cx="337800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13512" h="8317" extrusionOk="0">
                    <a:moveTo>
                      <a:pt x="6585" y="1"/>
                    </a:moveTo>
                    <a:lnTo>
                      <a:pt x="4130" y="1542"/>
                    </a:lnTo>
                    <a:lnTo>
                      <a:pt x="0" y="1542"/>
                    </a:lnTo>
                    <a:lnTo>
                      <a:pt x="628" y="1752"/>
                    </a:lnTo>
                    <a:lnTo>
                      <a:pt x="1237" y="1961"/>
                    </a:lnTo>
                    <a:lnTo>
                      <a:pt x="1865" y="2170"/>
                    </a:lnTo>
                    <a:lnTo>
                      <a:pt x="2474" y="2418"/>
                    </a:lnTo>
                    <a:lnTo>
                      <a:pt x="3692" y="2912"/>
                    </a:lnTo>
                    <a:lnTo>
                      <a:pt x="4891" y="3445"/>
                    </a:lnTo>
                    <a:lnTo>
                      <a:pt x="6052" y="4016"/>
                    </a:lnTo>
                    <a:lnTo>
                      <a:pt x="7155" y="4568"/>
                    </a:lnTo>
                    <a:lnTo>
                      <a:pt x="8221" y="5139"/>
                    </a:lnTo>
                    <a:lnTo>
                      <a:pt x="9230" y="5691"/>
                    </a:lnTo>
                    <a:lnTo>
                      <a:pt x="10143" y="6204"/>
                    </a:lnTo>
                    <a:lnTo>
                      <a:pt x="10980" y="6699"/>
                    </a:lnTo>
                    <a:lnTo>
                      <a:pt x="12331" y="7536"/>
                    </a:lnTo>
                    <a:lnTo>
                      <a:pt x="13207" y="8107"/>
                    </a:lnTo>
                    <a:lnTo>
                      <a:pt x="13511" y="8317"/>
                    </a:lnTo>
                    <a:lnTo>
                      <a:pt x="13302" y="7765"/>
                    </a:lnTo>
                    <a:lnTo>
                      <a:pt x="13093" y="7251"/>
                    </a:lnTo>
                    <a:lnTo>
                      <a:pt x="12864" y="6737"/>
                    </a:lnTo>
                    <a:lnTo>
                      <a:pt x="12617" y="6243"/>
                    </a:lnTo>
                    <a:lnTo>
                      <a:pt x="12350" y="5786"/>
                    </a:lnTo>
                    <a:lnTo>
                      <a:pt x="12103" y="5348"/>
                    </a:lnTo>
                    <a:lnTo>
                      <a:pt x="11818" y="4910"/>
                    </a:lnTo>
                    <a:lnTo>
                      <a:pt x="11551" y="4511"/>
                    </a:lnTo>
                    <a:lnTo>
                      <a:pt x="11266" y="4111"/>
                    </a:lnTo>
                    <a:lnTo>
                      <a:pt x="10980" y="3750"/>
                    </a:lnTo>
                    <a:lnTo>
                      <a:pt x="10695" y="3407"/>
                    </a:lnTo>
                    <a:lnTo>
                      <a:pt x="10409" y="3065"/>
                    </a:lnTo>
                    <a:lnTo>
                      <a:pt x="9820" y="2456"/>
                    </a:lnTo>
                    <a:lnTo>
                      <a:pt x="9268" y="1923"/>
                    </a:lnTo>
                    <a:lnTo>
                      <a:pt x="8735" y="1466"/>
                    </a:lnTo>
                    <a:lnTo>
                      <a:pt x="8221" y="1067"/>
                    </a:lnTo>
                    <a:lnTo>
                      <a:pt x="7764" y="724"/>
                    </a:lnTo>
                    <a:lnTo>
                      <a:pt x="7365" y="458"/>
                    </a:lnTo>
                    <a:lnTo>
                      <a:pt x="7041" y="248"/>
                    </a:lnTo>
                    <a:lnTo>
                      <a:pt x="6794" y="115"/>
                    </a:lnTo>
                    <a:lnTo>
                      <a:pt x="6585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6"/>
              <p:cNvSpPr/>
              <p:nvPr/>
            </p:nvSpPr>
            <p:spPr>
              <a:xfrm>
                <a:off x="-1357900" y="-332575"/>
                <a:ext cx="234575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8317" extrusionOk="0">
                    <a:moveTo>
                      <a:pt x="2456" y="1"/>
                    </a:moveTo>
                    <a:lnTo>
                      <a:pt x="1" y="1542"/>
                    </a:lnTo>
                    <a:lnTo>
                      <a:pt x="286" y="1618"/>
                    </a:lnTo>
                    <a:lnTo>
                      <a:pt x="629" y="1714"/>
                    </a:lnTo>
                    <a:lnTo>
                      <a:pt x="1066" y="1847"/>
                    </a:lnTo>
                    <a:lnTo>
                      <a:pt x="1599" y="2018"/>
                    </a:lnTo>
                    <a:lnTo>
                      <a:pt x="2208" y="2246"/>
                    </a:lnTo>
                    <a:lnTo>
                      <a:pt x="2874" y="2551"/>
                    </a:lnTo>
                    <a:lnTo>
                      <a:pt x="3597" y="2893"/>
                    </a:lnTo>
                    <a:lnTo>
                      <a:pt x="3978" y="3084"/>
                    </a:lnTo>
                    <a:lnTo>
                      <a:pt x="4358" y="3312"/>
                    </a:lnTo>
                    <a:lnTo>
                      <a:pt x="4758" y="3540"/>
                    </a:lnTo>
                    <a:lnTo>
                      <a:pt x="5139" y="3788"/>
                    </a:lnTo>
                    <a:lnTo>
                      <a:pt x="5538" y="4054"/>
                    </a:lnTo>
                    <a:lnTo>
                      <a:pt x="5919" y="4340"/>
                    </a:lnTo>
                    <a:lnTo>
                      <a:pt x="6318" y="4644"/>
                    </a:lnTo>
                    <a:lnTo>
                      <a:pt x="6699" y="4968"/>
                    </a:lnTo>
                    <a:lnTo>
                      <a:pt x="7080" y="5310"/>
                    </a:lnTo>
                    <a:lnTo>
                      <a:pt x="7441" y="5672"/>
                    </a:lnTo>
                    <a:lnTo>
                      <a:pt x="7803" y="6052"/>
                    </a:lnTo>
                    <a:lnTo>
                      <a:pt x="8145" y="6471"/>
                    </a:lnTo>
                    <a:lnTo>
                      <a:pt x="8488" y="6889"/>
                    </a:lnTo>
                    <a:lnTo>
                      <a:pt x="8792" y="7346"/>
                    </a:lnTo>
                    <a:lnTo>
                      <a:pt x="9097" y="7822"/>
                    </a:lnTo>
                    <a:lnTo>
                      <a:pt x="9382" y="8317"/>
                    </a:lnTo>
                    <a:lnTo>
                      <a:pt x="9325" y="8088"/>
                    </a:lnTo>
                    <a:lnTo>
                      <a:pt x="9230" y="7822"/>
                    </a:lnTo>
                    <a:lnTo>
                      <a:pt x="9097" y="7460"/>
                    </a:lnTo>
                    <a:lnTo>
                      <a:pt x="8925" y="7023"/>
                    </a:lnTo>
                    <a:lnTo>
                      <a:pt x="8697" y="6528"/>
                    </a:lnTo>
                    <a:lnTo>
                      <a:pt x="8412" y="5957"/>
                    </a:lnTo>
                    <a:lnTo>
                      <a:pt x="8050" y="5348"/>
                    </a:lnTo>
                    <a:lnTo>
                      <a:pt x="7632" y="4701"/>
                    </a:lnTo>
                    <a:lnTo>
                      <a:pt x="7403" y="4378"/>
                    </a:lnTo>
                    <a:lnTo>
                      <a:pt x="7156" y="4035"/>
                    </a:lnTo>
                    <a:lnTo>
                      <a:pt x="6870" y="3693"/>
                    </a:lnTo>
                    <a:lnTo>
                      <a:pt x="6585" y="3331"/>
                    </a:lnTo>
                    <a:lnTo>
                      <a:pt x="6280" y="2989"/>
                    </a:lnTo>
                    <a:lnTo>
                      <a:pt x="5938" y="2646"/>
                    </a:lnTo>
                    <a:lnTo>
                      <a:pt x="5576" y="2284"/>
                    </a:lnTo>
                    <a:lnTo>
                      <a:pt x="5215" y="1942"/>
                    </a:lnTo>
                    <a:lnTo>
                      <a:pt x="4815" y="1599"/>
                    </a:lnTo>
                    <a:lnTo>
                      <a:pt x="4397" y="1276"/>
                    </a:lnTo>
                    <a:lnTo>
                      <a:pt x="3940" y="933"/>
                    </a:lnTo>
                    <a:lnTo>
                      <a:pt x="3464" y="610"/>
                    </a:lnTo>
                    <a:lnTo>
                      <a:pt x="2969" y="305"/>
                    </a:lnTo>
                    <a:lnTo>
                      <a:pt x="2456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6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152" y="438"/>
                    </a:lnTo>
                    <a:lnTo>
                      <a:pt x="571" y="1618"/>
                    </a:lnTo>
                    <a:lnTo>
                      <a:pt x="875" y="2436"/>
                    </a:lnTo>
                    <a:lnTo>
                      <a:pt x="1218" y="3369"/>
                    </a:lnTo>
                    <a:lnTo>
                      <a:pt x="1637" y="4396"/>
                    </a:lnTo>
                    <a:lnTo>
                      <a:pt x="2074" y="5481"/>
                    </a:lnTo>
                    <a:lnTo>
                      <a:pt x="2569" y="6604"/>
                    </a:lnTo>
                    <a:lnTo>
                      <a:pt x="3102" y="7765"/>
                    </a:lnTo>
                    <a:lnTo>
                      <a:pt x="3654" y="8925"/>
                    </a:lnTo>
                    <a:lnTo>
                      <a:pt x="4263" y="10067"/>
                    </a:lnTo>
                    <a:lnTo>
                      <a:pt x="4567" y="10600"/>
                    </a:lnTo>
                    <a:lnTo>
                      <a:pt x="4872" y="11133"/>
                    </a:lnTo>
                    <a:lnTo>
                      <a:pt x="5195" y="11647"/>
                    </a:lnTo>
                    <a:lnTo>
                      <a:pt x="5499" y="12141"/>
                    </a:lnTo>
                    <a:lnTo>
                      <a:pt x="5823" y="12617"/>
                    </a:lnTo>
                    <a:lnTo>
                      <a:pt x="6166" y="13055"/>
                    </a:lnTo>
                    <a:lnTo>
                      <a:pt x="6489" y="13473"/>
                    </a:lnTo>
                    <a:lnTo>
                      <a:pt x="6832" y="13854"/>
                    </a:lnTo>
                    <a:lnTo>
                      <a:pt x="7498" y="14558"/>
                    </a:lnTo>
                    <a:lnTo>
                      <a:pt x="8164" y="15205"/>
                    </a:lnTo>
                    <a:lnTo>
                      <a:pt x="8811" y="15814"/>
                    </a:lnTo>
                    <a:lnTo>
                      <a:pt x="9439" y="16347"/>
                    </a:lnTo>
                    <a:lnTo>
                      <a:pt x="10066" y="16861"/>
                    </a:lnTo>
                    <a:lnTo>
                      <a:pt x="10656" y="17298"/>
                    </a:lnTo>
                    <a:lnTo>
                      <a:pt x="11208" y="17717"/>
                    </a:lnTo>
                    <a:lnTo>
                      <a:pt x="11722" y="18078"/>
                    </a:lnTo>
                    <a:lnTo>
                      <a:pt x="12217" y="18383"/>
                    </a:lnTo>
                    <a:lnTo>
                      <a:pt x="12635" y="18649"/>
                    </a:lnTo>
                    <a:lnTo>
                      <a:pt x="13340" y="19068"/>
                    </a:lnTo>
                    <a:lnTo>
                      <a:pt x="13796" y="19296"/>
                    </a:lnTo>
                    <a:lnTo>
                      <a:pt x="13948" y="19372"/>
                    </a:lnTo>
                    <a:lnTo>
                      <a:pt x="13435" y="17831"/>
                    </a:lnTo>
                    <a:lnTo>
                      <a:pt x="12845" y="16195"/>
                    </a:lnTo>
                    <a:lnTo>
                      <a:pt x="12141" y="14254"/>
                    </a:lnTo>
                    <a:lnTo>
                      <a:pt x="11741" y="13226"/>
                    </a:lnTo>
                    <a:lnTo>
                      <a:pt x="11322" y="12179"/>
                    </a:lnTo>
                    <a:lnTo>
                      <a:pt x="10904" y="11171"/>
                    </a:lnTo>
                    <a:lnTo>
                      <a:pt x="10466" y="10219"/>
                    </a:lnTo>
                    <a:lnTo>
                      <a:pt x="10028" y="9306"/>
                    </a:lnTo>
                    <a:lnTo>
                      <a:pt x="9610" y="8507"/>
                    </a:lnTo>
                    <a:lnTo>
                      <a:pt x="9400" y="8164"/>
                    </a:lnTo>
                    <a:lnTo>
                      <a:pt x="9210" y="7822"/>
                    </a:lnTo>
                    <a:lnTo>
                      <a:pt x="9020" y="7536"/>
                    </a:lnTo>
                    <a:lnTo>
                      <a:pt x="8830" y="7289"/>
                    </a:lnTo>
                    <a:lnTo>
                      <a:pt x="8392" y="6813"/>
                    </a:lnTo>
                    <a:lnTo>
                      <a:pt x="7878" y="6280"/>
                    </a:lnTo>
                    <a:lnTo>
                      <a:pt x="7269" y="5709"/>
                    </a:lnTo>
                    <a:lnTo>
                      <a:pt x="6603" y="5120"/>
                    </a:lnTo>
                    <a:lnTo>
                      <a:pt x="5899" y="4530"/>
                    </a:lnTo>
                    <a:lnTo>
                      <a:pt x="5157" y="3921"/>
                    </a:lnTo>
                    <a:lnTo>
                      <a:pt x="3673" y="2741"/>
                    </a:lnTo>
                    <a:lnTo>
                      <a:pt x="2265" y="1675"/>
                    </a:lnTo>
                    <a:lnTo>
                      <a:pt x="1104" y="800"/>
                    </a:lnTo>
                    <a:lnTo>
                      <a:pt x="0" y="1"/>
                    </a:lnTo>
                    <a:close/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948" y="19372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6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796" y="19296"/>
                    </a:lnTo>
                    <a:lnTo>
                      <a:pt x="13340" y="19068"/>
                    </a:lnTo>
                    <a:lnTo>
                      <a:pt x="12635" y="18649"/>
                    </a:lnTo>
                    <a:lnTo>
                      <a:pt x="12217" y="18383"/>
                    </a:lnTo>
                    <a:lnTo>
                      <a:pt x="11722" y="18078"/>
                    </a:lnTo>
                    <a:lnTo>
                      <a:pt x="11208" y="17717"/>
                    </a:lnTo>
                    <a:lnTo>
                      <a:pt x="10656" y="17298"/>
                    </a:lnTo>
                    <a:lnTo>
                      <a:pt x="10066" y="16861"/>
                    </a:lnTo>
                    <a:lnTo>
                      <a:pt x="9439" y="16347"/>
                    </a:lnTo>
                    <a:lnTo>
                      <a:pt x="8811" y="15814"/>
                    </a:lnTo>
                    <a:lnTo>
                      <a:pt x="8164" y="15205"/>
                    </a:lnTo>
                    <a:lnTo>
                      <a:pt x="7498" y="14558"/>
                    </a:lnTo>
                    <a:lnTo>
                      <a:pt x="6832" y="13854"/>
                    </a:lnTo>
                    <a:lnTo>
                      <a:pt x="6832" y="13854"/>
                    </a:lnTo>
                    <a:lnTo>
                      <a:pt x="6489" y="13473"/>
                    </a:lnTo>
                    <a:lnTo>
                      <a:pt x="6166" y="13055"/>
                    </a:lnTo>
                    <a:lnTo>
                      <a:pt x="5823" y="12617"/>
                    </a:lnTo>
                    <a:lnTo>
                      <a:pt x="5499" y="12141"/>
                    </a:lnTo>
                    <a:lnTo>
                      <a:pt x="5195" y="11647"/>
                    </a:lnTo>
                    <a:lnTo>
                      <a:pt x="4872" y="11133"/>
                    </a:lnTo>
                    <a:lnTo>
                      <a:pt x="4567" y="10600"/>
                    </a:lnTo>
                    <a:lnTo>
                      <a:pt x="4263" y="10067"/>
                    </a:lnTo>
                    <a:lnTo>
                      <a:pt x="3654" y="8925"/>
                    </a:lnTo>
                    <a:lnTo>
                      <a:pt x="3102" y="7765"/>
                    </a:lnTo>
                    <a:lnTo>
                      <a:pt x="2569" y="6604"/>
                    </a:lnTo>
                    <a:lnTo>
                      <a:pt x="2074" y="5481"/>
                    </a:lnTo>
                    <a:lnTo>
                      <a:pt x="1637" y="4396"/>
                    </a:lnTo>
                    <a:lnTo>
                      <a:pt x="1218" y="3369"/>
                    </a:lnTo>
                    <a:lnTo>
                      <a:pt x="875" y="2436"/>
                    </a:lnTo>
                    <a:lnTo>
                      <a:pt x="571" y="1618"/>
                    </a:lnTo>
                    <a:lnTo>
                      <a:pt x="152" y="438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104" y="800"/>
                    </a:lnTo>
                    <a:lnTo>
                      <a:pt x="2265" y="1675"/>
                    </a:lnTo>
                    <a:lnTo>
                      <a:pt x="3673" y="2741"/>
                    </a:lnTo>
                    <a:lnTo>
                      <a:pt x="5157" y="3921"/>
                    </a:lnTo>
                    <a:lnTo>
                      <a:pt x="5899" y="4530"/>
                    </a:lnTo>
                    <a:lnTo>
                      <a:pt x="6603" y="5120"/>
                    </a:lnTo>
                    <a:lnTo>
                      <a:pt x="7269" y="5709"/>
                    </a:lnTo>
                    <a:lnTo>
                      <a:pt x="7878" y="6280"/>
                    </a:lnTo>
                    <a:lnTo>
                      <a:pt x="8392" y="6813"/>
                    </a:lnTo>
                    <a:lnTo>
                      <a:pt x="8830" y="7289"/>
                    </a:lnTo>
                    <a:lnTo>
                      <a:pt x="8830" y="7289"/>
                    </a:lnTo>
                    <a:lnTo>
                      <a:pt x="9020" y="7536"/>
                    </a:lnTo>
                    <a:lnTo>
                      <a:pt x="9210" y="7822"/>
                    </a:lnTo>
                    <a:lnTo>
                      <a:pt x="9400" y="8164"/>
                    </a:lnTo>
                    <a:lnTo>
                      <a:pt x="9610" y="8507"/>
                    </a:lnTo>
                    <a:lnTo>
                      <a:pt x="10028" y="9306"/>
                    </a:lnTo>
                    <a:lnTo>
                      <a:pt x="10466" y="10219"/>
                    </a:lnTo>
                    <a:lnTo>
                      <a:pt x="10904" y="11171"/>
                    </a:lnTo>
                    <a:lnTo>
                      <a:pt x="11322" y="12179"/>
                    </a:lnTo>
                    <a:lnTo>
                      <a:pt x="11741" y="13226"/>
                    </a:lnTo>
                    <a:lnTo>
                      <a:pt x="12141" y="14254"/>
                    </a:lnTo>
                    <a:lnTo>
                      <a:pt x="12845" y="16195"/>
                    </a:lnTo>
                    <a:lnTo>
                      <a:pt x="13435" y="17831"/>
                    </a:lnTo>
                    <a:lnTo>
                      <a:pt x="13948" y="1937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6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DB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6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6"/>
              <p:cNvSpPr/>
              <p:nvPr/>
            </p:nvSpPr>
            <p:spPr>
              <a:xfrm>
                <a:off x="-1829825" y="-239800"/>
                <a:ext cx="10897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8355" extrusionOk="0">
                    <a:moveTo>
                      <a:pt x="1" y="1"/>
                    </a:moveTo>
                    <a:lnTo>
                      <a:pt x="2075" y="7270"/>
                    </a:lnTo>
                    <a:lnTo>
                      <a:pt x="3654" y="8354"/>
                    </a:lnTo>
                    <a:lnTo>
                      <a:pt x="4359" y="1923"/>
                    </a:lnTo>
                    <a:lnTo>
                      <a:pt x="4054" y="1732"/>
                    </a:lnTo>
                    <a:lnTo>
                      <a:pt x="3673" y="1523"/>
                    </a:lnTo>
                    <a:lnTo>
                      <a:pt x="3160" y="1238"/>
                    </a:lnTo>
                    <a:lnTo>
                      <a:pt x="2532" y="952"/>
                    </a:lnTo>
                    <a:lnTo>
                      <a:pt x="1790" y="629"/>
                    </a:lnTo>
                    <a:lnTo>
                      <a:pt x="933" y="305"/>
                    </a:lnTo>
                    <a:lnTo>
                      <a:pt x="477" y="15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6"/>
              <p:cNvSpPr/>
              <p:nvPr/>
            </p:nvSpPr>
            <p:spPr>
              <a:xfrm>
                <a:off x="-1357900" y="151725"/>
                <a:ext cx="74250" cy="268825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0753" extrusionOk="0">
                    <a:moveTo>
                      <a:pt x="1105" y="1"/>
                    </a:moveTo>
                    <a:lnTo>
                      <a:pt x="1" y="1238"/>
                    </a:lnTo>
                    <a:lnTo>
                      <a:pt x="2208" y="10752"/>
                    </a:lnTo>
                    <a:lnTo>
                      <a:pt x="2969" y="9420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6"/>
              <p:cNvSpPr/>
              <p:nvPr/>
            </p:nvSpPr>
            <p:spPr>
              <a:xfrm>
                <a:off x="-1223725" y="44700"/>
                <a:ext cx="45200" cy="185075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7403" extrusionOk="0">
                    <a:moveTo>
                      <a:pt x="571" y="0"/>
                    </a:moveTo>
                    <a:lnTo>
                      <a:pt x="0" y="438"/>
                    </a:lnTo>
                    <a:lnTo>
                      <a:pt x="1218" y="7402"/>
                    </a:lnTo>
                    <a:lnTo>
                      <a:pt x="1808" y="6394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6"/>
              <p:cNvSpPr/>
              <p:nvPr/>
            </p:nvSpPr>
            <p:spPr>
              <a:xfrm>
                <a:off x="-1382150" y="-1190775"/>
                <a:ext cx="126575" cy="37155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14862" extrusionOk="0">
                    <a:moveTo>
                      <a:pt x="4548" y="0"/>
                    </a:moveTo>
                    <a:lnTo>
                      <a:pt x="1732" y="1694"/>
                    </a:lnTo>
                    <a:lnTo>
                      <a:pt x="0" y="14862"/>
                    </a:lnTo>
                    <a:lnTo>
                      <a:pt x="5062" y="9971"/>
                    </a:lnTo>
                    <a:lnTo>
                      <a:pt x="5005" y="8792"/>
                    </a:lnTo>
                    <a:lnTo>
                      <a:pt x="4891" y="6013"/>
                    </a:lnTo>
                    <a:lnTo>
                      <a:pt x="4720" y="2702"/>
                    </a:lnTo>
                    <a:lnTo>
                      <a:pt x="4643" y="1218"/>
                    </a:lnTo>
                    <a:lnTo>
                      <a:pt x="4548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6"/>
              <p:cNvSpPr/>
              <p:nvPr/>
            </p:nvSpPr>
            <p:spPr>
              <a:xfrm>
                <a:off x="-1716600" y="-791650"/>
                <a:ext cx="93275" cy="199350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7974" extrusionOk="0">
                    <a:moveTo>
                      <a:pt x="362" y="1"/>
                    </a:moveTo>
                    <a:lnTo>
                      <a:pt x="1" y="3007"/>
                    </a:lnTo>
                    <a:lnTo>
                      <a:pt x="324" y="3616"/>
                    </a:lnTo>
                    <a:lnTo>
                      <a:pt x="1124" y="5062"/>
                    </a:lnTo>
                    <a:lnTo>
                      <a:pt x="1580" y="5919"/>
                    </a:lnTo>
                    <a:lnTo>
                      <a:pt x="2075" y="6718"/>
                    </a:lnTo>
                    <a:lnTo>
                      <a:pt x="2532" y="7441"/>
                    </a:lnTo>
                    <a:lnTo>
                      <a:pt x="2722" y="7727"/>
                    </a:lnTo>
                    <a:lnTo>
                      <a:pt x="2912" y="7974"/>
                    </a:lnTo>
                    <a:lnTo>
                      <a:pt x="3731" y="2741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6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  <a:close/>
                  </a:path>
                </a:pathLst>
              </a:custGeom>
              <a:solidFill>
                <a:srgbClr val="9B9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6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fill="none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1" y="3350"/>
                    </a:ln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6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D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6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fill="none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343" y="36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6"/>
              <p:cNvSpPr/>
              <p:nvPr/>
            </p:nvSpPr>
            <p:spPr>
              <a:xfrm>
                <a:off x="-1839800" y="212150"/>
                <a:ext cx="2821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11285" h="7993" extrusionOk="0">
                    <a:moveTo>
                      <a:pt x="0" y="0"/>
                    </a:moveTo>
                    <a:lnTo>
                      <a:pt x="114" y="552"/>
                    </a:lnTo>
                    <a:lnTo>
                      <a:pt x="248" y="1161"/>
                    </a:lnTo>
                    <a:lnTo>
                      <a:pt x="457" y="1941"/>
                    </a:lnTo>
                    <a:lnTo>
                      <a:pt x="723" y="2855"/>
                    </a:lnTo>
                    <a:lnTo>
                      <a:pt x="876" y="3331"/>
                    </a:lnTo>
                    <a:lnTo>
                      <a:pt x="1047" y="3825"/>
                    </a:lnTo>
                    <a:lnTo>
                      <a:pt x="1237" y="4320"/>
                    </a:lnTo>
                    <a:lnTo>
                      <a:pt x="1446" y="4834"/>
                    </a:lnTo>
                    <a:lnTo>
                      <a:pt x="1675" y="5329"/>
                    </a:lnTo>
                    <a:lnTo>
                      <a:pt x="1922" y="5823"/>
                    </a:lnTo>
                    <a:lnTo>
                      <a:pt x="11285" y="7993"/>
                    </a:lnTo>
                    <a:lnTo>
                      <a:pt x="9705" y="3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6"/>
              <p:cNvSpPr/>
              <p:nvPr/>
            </p:nvSpPr>
            <p:spPr>
              <a:xfrm>
                <a:off x="-1861700" y="87025"/>
                <a:ext cx="21362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4245" extrusionOk="0">
                    <a:moveTo>
                      <a:pt x="1" y="1"/>
                    </a:moveTo>
                    <a:lnTo>
                      <a:pt x="210" y="1314"/>
                    </a:lnTo>
                    <a:lnTo>
                      <a:pt x="8545" y="4244"/>
                    </a:lnTo>
                    <a:lnTo>
                      <a:pt x="8545" y="352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7"/>
          <p:cNvSpPr txBox="1">
            <a:spLocks noGrp="1"/>
          </p:cNvSpPr>
          <p:nvPr>
            <p:ph type="body" idx="1"/>
          </p:nvPr>
        </p:nvSpPr>
        <p:spPr>
          <a:xfrm>
            <a:off x="1956900" y="1643725"/>
            <a:ext cx="5230200" cy="2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616" name="Google Shape;616;p7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4572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17" name="Google Shape;617;p7"/>
          <p:cNvGrpSpPr/>
          <p:nvPr/>
        </p:nvGrpSpPr>
        <p:grpSpPr>
          <a:xfrm>
            <a:off x="8086119" y="0"/>
            <a:ext cx="689309" cy="773883"/>
            <a:chOff x="289713" y="0"/>
            <a:chExt cx="847025" cy="950950"/>
          </a:xfrm>
        </p:grpSpPr>
        <p:sp>
          <p:nvSpPr>
            <p:cNvPr id="618" name="Google Shape;618;p7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7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7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7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7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7" name="Google Shape;627;p7"/>
          <p:cNvGrpSpPr/>
          <p:nvPr/>
        </p:nvGrpSpPr>
        <p:grpSpPr>
          <a:xfrm>
            <a:off x="173128" y="1262271"/>
            <a:ext cx="1591871" cy="525727"/>
            <a:chOff x="583503" y="585996"/>
            <a:chExt cx="1591871" cy="525727"/>
          </a:xfrm>
        </p:grpSpPr>
        <p:sp>
          <p:nvSpPr>
            <p:cNvPr id="628" name="Google Shape;628;p7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FFE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fill="none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1043059" y="681578"/>
              <a:ext cx="371308" cy="158102"/>
            </a:xfrm>
            <a:custGeom>
              <a:avLst/>
              <a:gdLst/>
              <a:ahLst/>
              <a:cxnLst/>
              <a:rect l="l" t="t" r="r" b="b"/>
              <a:pathLst>
                <a:path w="10761" h="4582" extrusionOk="0">
                  <a:moveTo>
                    <a:pt x="10761" y="4582"/>
                  </a:moveTo>
                  <a:lnTo>
                    <a:pt x="10122" y="0"/>
                  </a:lnTo>
                  <a:lnTo>
                    <a:pt x="0" y="2344"/>
                  </a:lnTo>
                  <a:lnTo>
                    <a:pt x="0" y="2664"/>
                  </a:lnTo>
                  <a:lnTo>
                    <a:pt x="1065" y="2557"/>
                  </a:lnTo>
                  <a:lnTo>
                    <a:pt x="1172" y="4155"/>
                  </a:lnTo>
                  <a:lnTo>
                    <a:pt x="0" y="4155"/>
                  </a:lnTo>
                  <a:lnTo>
                    <a:pt x="0" y="4582"/>
                  </a:lnTo>
                  <a:lnTo>
                    <a:pt x="10761" y="45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1079808" y="710978"/>
              <a:ext cx="312512" cy="114005"/>
            </a:xfrm>
            <a:custGeom>
              <a:avLst/>
              <a:gdLst/>
              <a:ahLst/>
              <a:cxnLst/>
              <a:rect l="l" t="t" r="r" b="b"/>
              <a:pathLst>
                <a:path w="9057" h="3304" extrusionOk="0">
                  <a:moveTo>
                    <a:pt x="0" y="1705"/>
                  </a:moveTo>
                  <a:lnTo>
                    <a:pt x="8311" y="1"/>
                  </a:lnTo>
                  <a:lnTo>
                    <a:pt x="9057" y="3197"/>
                  </a:lnTo>
                  <a:lnTo>
                    <a:pt x="107" y="3303"/>
                  </a:lnTo>
                  <a:lnTo>
                    <a:pt x="0" y="17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1054066" y="585996"/>
              <a:ext cx="628681" cy="176493"/>
            </a:xfrm>
            <a:custGeom>
              <a:avLst/>
              <a:gdLst/>
              <a:ahLst/>
              <a:cxnLst/>
              <a:rect l="l" t="t" r="r" b="b"/>
              <a:pathLst>
                <a:path w="18220" h="5115" extrusionOk="0">
                  <a:moveTo>
                    <a:pt x="18220" y="2664"/>
                  </a:moveTo>
                  <a:lnTo>
                    <a:pt x="18220" y="2344"/>
                  </a:lnTo>
                  <a:lnTo>
                    <a:pt x="17580" y="2344"/>
                  </a:lnTo>
                  <a:lnTo>
                    <a:pt x="17580" y="1066"/>
                  </a:lnTo>
                  <a:lnTo>
                    <a:pt x="18220" y="1066"/>
                  </a:lnTo>
                  <a:lnTo>
                    <a:pt x="18220" y="746"/>
                  </a:lnTo>
                  <a:lnTo>
                    <a:pt x="9377" y="0"/>
                  </a:lnTo>
                  <a:lnTo>
                    <a:pt x="1" y="0"/>
                  </a:lnTo>
                  <a:lnTo>
                    <a:pt x="214" y="5114"/>
                  </a:lnTo>
                  <a:lnTo>
                    <a:pt x="9803" y="2770"/>
                  </a:lnTo>
                  <a:lnTo>
                    <a:pt x="18220" y="2664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1072458" y="604354"/>
              <a:ext cx="312512" cy="128704"/>
            </a:xfrm>
            <a:custGeom>
              <a:avLst/>
              <a:gdLst/>
              <a:ahLst/>
              <a:cxnLst/>
              <a:rect l="l" t="t" r="r" b="b"/>
              <a:pathLst>
                <a:path w="9057" h="3730" extrusionOk="0">
                  <a:moveTo>
                    <a:pt x="8844" y="1"/>
                  </a:moveTo>
                  <a:lnTo>
                    <a:pt x="0" y="1"/>
                  </a:lnTo>
                  <a:lnTo>
                    <a:pt x="213" y="3730"/>
                  </a:lnTo>
                  <a:lnTo>
                    <a:pt x="9057" y="2025"/>
                  </a:lnTo>
                  <a:lnTo>
                    <a:pt x="8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1377598" y="604354"/>
              <a:ext cx="283114" cy="69907"/>
            </a:xfrm>
            <a:custGeom>
              <a:avLst/>
              <a:gdLst/>
              <a:ahLst/>
              <a:cxnLst/>
              <a:rect l="l" t="t" r="r" b="b"/>
              <a:pathLst>
                <a:path w="8205" h="2026" extrusionOk="0">
                  <a:moveTo>
                    <a:pt x="1" y="1"/>
                  </a:moveTo>
                  <a:lnTo>
                    <a:pt x="8204" y="534"/>
                  </a:lnTo>
                  <a:lnTo>
                    <a:pt x="8204" y="1812"/>
                  </a:lnTo>
                  <a:lnTo>
                    <a:pt x="214" y="20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631294" y="839651"/>
              <a:ext cx="389699" cy="58866"/>
            </a:xfrm>
            <a:custGeom>
              <a:avLst/>
              <a:gdLst/>
              <a:ahLst/>
              <a:cxnLst/>
              <a:rect l="l" t="t" r="r" b="b"/>
              <a:pathLst>
                <a:path w="11294" h="1706" extrusionOk="0">
                  <a:moveTo>
                    <a:pt x="11294" y="1"/>
                  </a:moveTo>
                  <a:lnTo>
                    <a:pt x="0" y="427"/>
                  </a:lnTo>
                  <a:lnTo>
                    <a:pt x="0" y="1705"/>
                  </a:lnTo>
                  <a:lnTo>
                    <a:pt x="11294" y="1386"/>
                  </a:lnTo>
                  <a:lnTo>
                    <a:pt x="112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extrusionOk="0">
                  <a:moveTo>
                    <a:pt x="5648" y="0"/>
                  </a:moveTo>
                  <a:lnTo>
                    <a:pt x="1" y="107"/>
                  </a:lnTo>
                  <a:lnTo>
                    <a:pt x="321" y="6606"/>
                  </a:lnTo>
                  <a:lnTo>
                    <a:pt x="5328" y="6499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fill="none" extrusionOk="0">
                  <a:moveTo>
                    <a:pt x="321" y="6606"/>
                  </a:moveTo>
                  <a:lnTo>
                    <a:pt x="1" y="107"/>
                  </a:lnTo>
                  <a:lnTo>
                    <a:pt x="5648" y="0"/>
                  </a:lnTo>
                  <a:lnTo>
                    <a:pt x="5328" y="6499"/>
                  </a:lnTo>
                  <a:lnTo>
                    <a:pt x="321" y="66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1932737" y="810252"/>
              <a:ext cx="172836" cy="29433"/>
            </a:xfrm>
            <a:custGeom>
              <a:avLst/>
              <a:gdLst/>
              <a:ahLst/>
              <a:cxnLst/>
              <a:rect l="l" t="t" r="r" b="b"/>
              <a:pathLst>
                <a:path w="5009" h="853" extrusionOk="0">
                  <a:moveTo>
                    <a:pt x="5008" y="0"/>
                  </a:moveTo>
                  <a:lnTo>
                    <a:pt x="1" y="213"/>
                  </a:lnTo>
                  <a:lnTo>
                    <a:pt x="1" y="746"/>
                  </a:lnTo>
                  <a:lnTo>
                    <a:pt x="640" y="746"/>
                  </a:lnTo>
                  <a:lnTo>
                    <a:pt x="853" y="533"/>
                  </a:lnTo>
                  <a:lnTo>
                    <a:pt x="1812" y="533"/>
                  </a:lnTo>
                  <a:lnTo>
                    <a:pt x="2025" y="746"/>
                  </a:lnTo>
                  <a:lnTo>
                    <a:pt x="2771" y="746"/>
                  </a:lnTo>
                  <a:lnTo>
                    <a:pt x="2877" y="533"/>
                  </a:lnTo>
                  <a:lnTo>
                    <a:pt x="4262" y="533"/>
                  </a:lnTo>
                  <a:lnTo>
                    <a:pt x="4582" y="853"/>
                  </a:lnTo>
                  <a:lnTo>
                    <a:pt x="5008" y="853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1998920" y="608046"/>
              <a:ext cx="77222" cy="191192"/>
            </a:xfrm>
            <a:custGeom>
              <a:avLst/>
              <a:gdLst/>
              <a:ahLst/>
              <a:cxnLst/>
              <a:rect l="l" t="t" r="r" b="b"/>
              <a:pathLst>
                <a:path w="2238" h="5541" fill="none" extrusionOk="0">
                  <a:moveTo>
                    <a:pt x="1066" y="0"/>
                  </a:moveTo>
                  <a:lnTo>
                    <a:pt x="1066" y="0"/>
                  </a:lnTo>
                  <a:lnTo>
                    <a:pt x="533" y="0"/>
                  </a:lnTo>
                  <a:lnTo>
                    <a:pt x="107" y="214"/>
                  </a:lnTo>
                  <a:lnTo>
                    <a:pt x="107" y="214"/>
                  </a:lnTo>
                  <a:lnTo>
                    <a:pt x="0" y="427"/>
                  </a:lnTo>
                  <a:lnTo>
                    <a:pt x="0" y="1066"/>
                  </a:lnTo>
                  <a:lnTo>
                    <a:pt x="0" y="2771"/>
                  </a:lnTo>
                  <a:lnTo>
                    <a:pt x="320" y="4475"/>
                  </a:lnTo>
                  <a:lnTo>
                    <a:pt x="427" y="5114"/>
                  </a:lnTo>
                  <a:lnTo>
                    <a:pt x="640" y="5434"/>
                  </a:lnTo>
                  <a:lnTo>
                    <a:pt x="640" y="5434"/>
                  </a:lnTo>
                  <a:lnTo>
                    <a:pt x="959" y="5541"/>
                  </a:lnTo>
                  <a:lnTo>
                    <a:pt x="1172" y="5541"/>
                  </a:lnTo>
                  <a:lnTo>
                    <a:pt x="1172" y="5541"/>
                  </a:lnTo>
                  <a:lnTo>
                    <a:pt x="1492" y="5541"/>
                  </a:lnTo>
                  <a:lnTo>
                    <a:pt x="1812" y="5434"/>
                  </a:lnTo>
                  <a:lnTo>
                    <a:pt x="2025" y="5221"/>
                  </a:lnTo>
                  <a:lnTo>
                    <a:pt x="2131" y="5114"/>
                  </a:lnTo>
                  <a:lnTo>
                    <a:pt x="2131" y="5114"/>
                  </a:lnTo>
                  <a:lnTo>
                    <a:pt x="2238" y="2771"/>
                  </a:lnTo>
                  <a:lnTo>
                    <a:pt x="2238" y="1172"/>
                  </a:lnTo>
                  <a:lnTo>
                    <a:pt x="2131" y="320"/>
                  </a:lnTo>
                  <a:lnTo>
                    <a:pt x="2131" y="320"/>
                  </a:lnTo>
                  <a:lnTo>
                    <a:pt x="1918" y="107"/>
                  </a:lnTo>
                  <a:lnTo>
                    <a:pt x="1705" y="0"/>
                  </a:lnTo>
                  <a:lnTo>
                    <a:pt x="10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4" name="Google Shape;654;p7"/>
          <p:cNvGrpSpPr/>
          <p:nvPr/>
        </p:nvGrpSpPr>
        <p:grpSpPr>
          <a:xfrm>
            <a:off x="8070974" y="1085915"/>
            <a:ext cx="719608" cy="1180749"/>
            <a:chOff x="2458449" y="383490"/>
            <a:chExt cx="719608" cy="1180749"/>
          </a:xfrm>
        </p:grpSpPr>
        <p:sp>
          <p:nvSpPr>
            <p:cNvPr id="655" name="Google Shape;655;p7"/>
            <p:cNvSpPr/>
            <p:nvPr/>
          </p:nvSpPr>
          <p:spPr>
            <a:xfrm>
              <a:off x="2458449" y="383490"/>
              <a:ext cx="719608" cy="1180749"/>
            </a:xfrm>
            <a:custGeom>
              <a:avLst/>
              <a:gdLst/>
              <a:ahLst/>
              <a:cxnLst/>
              <a:rect l="l" t="t" r="r" b="b"/>
              <a:pathLst>
                <a:path w="23440" h="38464" extrusionOk="0">
                  <a:moveTo>
                    <a:pt x="0" y="1"/>
                  </a:moveTo>
                  <a:lnTo>
                    <a:pt x="1598" y="38463"/>
                  </a:lnTo>
                  <a:lnTo>
                    <a:pt x="21948" y="38463"/>
                  </a:lnTo>
                  <a:lnTo>
                    <a:pt x="234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47625" dir="30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extrusionOk="0">
                  <a:moveTo>
                    <a:pt x="1" y="0"/>
                  </a:moveTo>
                  <a:lnTo>
                    <a:pt x="1919" y="36545"/>
                  </a:ln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fill="none" extrusionOk="0">
                  <a:moveTo>
                    <a:pt x="1919" y="36545"/>
                  </a:move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lnTo>
                    <a:pt x="1919" y="365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extrusionOk="0">
                  <a:moveTo>
                    <a:pt x="18858" y="0"/>
                  </a:move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fill="none" extrusionOk="0">
                  <a:moveTo>
                    <a:pt x="18858" y="0"/>
                  </a:moveTo>
                  <a:lnTo>
                    <a:pt x="18858" y="0"/>
                  </a:ln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extrusionOk="0">
                  <a:moveTo>
                    <a:pt x="0" y="1"/>
                  </a:move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fill="none" extrusionOk="0">
                  <a:moveTo>
                    <a:pt x="22694" y="1"/>
                  </a:moveTo>
                  <a:lnTo>
                    <a:pt x="0" y="1"/>
                  </a:lnTo>
                  <a:lnTo>
                    <a:pt x="853" y="1492"/>
                  </a:ln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fill="none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extrusionOk="0">
                  <a:moveTo>
                    <a:pt x="0" y="1"/>
                  </a:moveTo>
                  <a:lnTo>
                    <a:pt x="1172" y="27595"/>
                  </a:lnTo>
                  <a:lnTo>
                    <a:pt x="13851" y="27595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fill="none" extrusionOk="0">
                  <a:moveTo>
                    <a:pt x="1172" y="27595"/>
                  </a:moveTo>
                  <a:lnTo>
                    <a:pt x="0" y="1"/>
                  </a:lnTo>
                  <a:lnTo>
                    <a:pt x="14597" y="1"/>
                  </a:lnTo>
                  <a:lnTo>
                    <a:pt x="13851" y="27595"/>
                  </a:lnTo>
                  <a:lnTo>
                    <a:pt x="1172" y="275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extrusionOk="0">
                  <a:moveTo>
                    <a:pt x="1" y="1"/>
                  </a:moveTo>
                  <a:lnTo>
                    <a:pt x="1066" y="11507"/>
                  </a:lnTo>
                  <a:lnTo>
                    <a:pt x="5115" y="11934"/>
                  </a:lnTo>
                  <a:lnTo>
                    <a:pt x="6713" y="67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fill="none" extrusionOk="0">
                  <a:moveTo>
                    <a:pt x="1" y="1"/>
                  </a:moveTo>
                  <a:lnTo>
                    <a:pt x="6713" y="6713"/>
                  </a:lnTo>
                  <a:lnTo>
                    <a:pt x="5115" y="11934"/>
                  </a:lnTo>
                  <a:lnTo>
                    <a:pt x="1066" y="1150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extrusionOk="0">
                  <a:moveTo>
                    <a:pt x="214" y="0"/>
                  </a:moveTo>
                  <a:lnTo>
                    <a:pt x="1" y="4688"/>
                  </a:lnTo>
                  <a:lnTo>
                    <a:pt x="1492" y="4369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fill="none" extrusionOk="0">
                  <a:moveTo>
                    <a:pt x="1" y="4688"/>
                  </a:moveTo>
                  <a:lnTo>
                    <a:pt x="214" y="0"/>
                  </a:lnTo>
                  <a:lnTo>
                    <a:pt x="1492" y="0"/>
                  </a:lnTo>
                  <a:lnTo>
                    <a:pt x="1492" y="4369"/>
                  </a:lnTo>
                  <a:lnTo>
                    <a:pt x="1" y="46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extrusionOk="0">
                  <a:moveTo>
                    <a:pt x="5861" y="0"/>
                  </a:moveTo>
                  <a:lnTo>
                    <a:pt x="1918" y="533"/>
                  </a:lnTo>
                  <a:lnTo>
                    <a:pt x="1" y="10442"/>
                  </a:lnTo>
                  <a:lnTo>
                    <a:pt x="1279" y="13851"/>
                  </a:lnTo>
                  <a:lnTo>
                    <a:pt x="3836" y="12892"/>
                  </a:lnTo>
                  <a:lnTo>
                    <a:pt x="58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fill="none" extrusionOk="0">
                  <a:moveTo>
                    <a:pt x="1279" y="13851"/>
                  </a:moveTo>
                  <a:lnTo>
                    <a:pt x="1" y="10442"/>
                  </a:lnTo>
                  <a:lnTo>
                    <a:pt x="1918" y="533"/>
                  </a:lnTo>
                  <a:lnTo>
                    <a:pt x="5861" y="0"/>
                  </a:lnTo>
                  <a:lnTo>
                    <a:pt x="3836" y="12892"/>
                  </a:lnTo>
                  <a:lnTo>
                    <a:pt x="1279" y="13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extrusionOk="0">
                  <a:moveTo>
                    <a:pt x="4050" y="1"/>
                  </a:moveTo>
                  <a:lnTo>
                    <a:pt x="427" y="1279"/>
                  </a:lnTo>
                  <a:lnTo>
                    <a:pt x="1" y="4156"/>
                  </a:lnTo>
                  <a:lnTo>
                    <a:pt x="427" y="4476"/>
                  </a:lnTo>
                  <a:lnTo>
                    <a:pt x="3517" y="4156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fill="none" extrusionOk="0">
                  <a:moveTo>
                    <a:pt x="1" y="4156"/>
                  </a:moveTo>
                  <a:lnTo>
                    <a:pt x="427" y="1279"/>
                  </a:lnTo>
                  <a:lnTo>
                    <a:pt x="4050" y="1"/>
                  </a:lnTo>
                  <a:lnTo>
                    <a:pt x="3517" y="4156"/>
                  </a:lnTo>
                  <a:lnTo>
                    <a:pt x="427" y="4476"/>
                  </a:lnTo>
                  <a:lnTo>
                    <a:pt x="1" y="41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FF9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extrusionOk="0">
                  <a:moveTo>
                    <a:pt x="2025" y="6606"/>
                  </a:moveTo>
                  <a:lnTo>
                    <a:pt x="3729" y="9589"/>
                  </a:lnTo>
                  <a:lnTo>
                    <a:pt x="3410" y="10122"/>
                  </a:lnTo>
                  <a:lnTo>
                    <a:pt x="640" y="6819"/>
                  </a:lnTo>
                  <a:lnTo>
                    <a:pt x="2025" y="6606"/>
                  </a:lnTo>
                  <a:close/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rgbClr val="FF7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fill="none" extrusionOk="0"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fill="none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extrusionOk="0">
                  <a:moveTo>
                    <a:pt x="107" y="0"/>
                  </a:move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  <a:close/>
                </a:path>
              </a:pathLst>
            </a:custGeom>
            <a:solidFill>
              <a:srgbClr val="9F2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fill="none" extrusionOk="0">
                  <a:moveTo>
                    <a:pt x="1385" y="0"/>
                  </a:moveTo>
                  <a:lnTo>
                    <a:pt x="107" y="0"/>
                  </a:ln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  <a:close/>
                </a:path>
              </a:pathLst>
            </a:custGeom>
            <a:solidFill>
              <a:srgbClr val="6B1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fill="none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fill="none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9" name="Google Shape;689;p7"/>
          <p:cNvGrpSpPr/>
          <p:nvPr/>
        </p:nvGrpSpPr>
        <p:grpSpPr>
          <a:xfrm>
            <a:off x="8226747" y="3163919"/>
            <a:ext cx="389725" cy="458724"/>
            <a:chOff x="5591925" y="2896100"/>
            <a:chExt cx="511450" cy="602000"/>
          </a:xfrm>
        </p:grpSpPr>
        <p:sp>
          <p:nvSpPr>
            <p:cNvPr id="690" name="Google Shape;690;p7"/>
            <p:cNvSpPr/>
            <p:nvPr/>
          </p:nvSpPr>
          <p:spPr>
            <a:xfrm>
              <a:off x="5642550" y="2981325"/>
              <a:ext cx="399550" cy="516775"/>
            </a:xfrm>
            <a:custGeom>
              <a:avLst/>
              <a:gdLst/>
              <a:ahLst/>
              <a:cxnLst/>
              <a:rect l="l" t="t" r="r" b="b"/>
              <a:pathLst>
                <a:path w="15982" h="20671" extrusionOk="0">
                  <a:moveTo>
                    <a:pt x="2664" y="20244"/>
                  </a:moveTo>
                  <a:lnTo>
                    <a:pt x="0" y="1"/>
                  </a:lnTo>
                  <a:lnTo>
                    <a:pt x="15982" y="1"/>
                  </a:lnTo>
                  <a:lnTo>
                    <a:pt x="14383" y="20670"/>
                  </a:lnTo>
                  <a:lnTo>
                    <a:pt x="2664" y="2024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5642550" y="2981325"/>
              <a:ext cx="399550" cy="516775"/>
            </a:xfrm>
            <a:custGeom>
              <a:avLst/>
              <a:gdLst/>
              <a:ahLst/>
              <a:cxnLst/>
              <a:rect l="l" t="t" r="r" b="b"/>
              <a:pathLst>
                <a:path w="15982" h="20671" fill="none" extrusionOk="0">
                  <a:moveTo>
                    <a:pt x="2664" y="20244"/>
                  </a:moveTo>
                  <a:lnTo>
                    <a:pt x="0" y="1"/>
                  </a:lnTo>
                  <a:lnTo>
                    <a:pt x="15982" y="1"/>
                  </a:lnTo>
                  <a:lnTo>
                    <a:pt x="14383" y="20670"/>
                  </a:lnTo>
                  <a:lnTo>
                    <a:pt x="2664" y="202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5591925" y="2896100"/>
              <a:ext cx="511450" cy="114550"/>
            </a:xfrm>
            <a:custGeom>
              <a:avLst/>
              <a:gdLst/>
              <a:ahLst/>
              <a:cxnLst/>
              <a:rect l="l" t="t" r="r" b="b"/>
              <a:pathLst>
                <a:path w="20458" h="4582" extrusionOk="0">
                  <a:moveTo>
                    <a:pt x="2025" y="0"/>
                  </a:moveTo>
                  <a:lnTo>
                    <a:pt x="1705" y="2877"/>
                  </a:lnTo>
                  <a:lnTo>
                    <a:pt x="1" y="2877"/>
                  </a:lnTo>
                  <a:lnTo>
                    <a:pt x="853" y="4582"/>
                  </a:lnTo>
                  <a:lnTo>
                    <a:pt x="19818" y="4582"/>
                  </a:lnTo>
                  <a:lnTo>
                    <a:pt x="20457" y="2344"/>
                  </a:lnTo>
                  <a:lnTo>
                    <a:pt x="18965" y="2344"/>
                  </a:lnTo>
                  <a:lnTo>
                    <a:pt x="18965" y="746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5591925" y="2896100"/>
              <a:ext cx="511450" cy="114550"/>
            </a:xfrm>
            <a:custGeom>
              <a:avLst/>
              <a:gdLst/>
              <a:ahLst/>
              <a:cxnLst/>
              <a:rect l="l" t="t" r="r" b="b"/>
              <a:pathLst>
                <a:path w="20458" h="4582" fill="none" extrusionOk="0">
                  <a:moveTo>
                    <a:pt x="853" y="4582"/>
                  </a:moveTo>
                  <a:lnTo>
                    <a:pt x="19818" y="4582"/>
                  </a:lnTo>
                  <a:lnTo>
                    <a:pt x="20457" y="2344"/>
                  </a:lnTo>
                  <a:lnTo>
                    <a:pt x="18965" y="2344"/>
                  </a:lnTo>
                  <a:lnTo>
                    <a:pt x="18965" y="746"/>
                  </a:lnTo>
                  <a:lnTo>
                    <a:pt x="2025" y="0"/>
                  </a:lnTo>
                  <a:lnTo>
                    <a:pt x="1705" y="2877"/>
                  </a:lnTo>
                  <a:lnTo>
                    <a:pt x="1" y="2877"/>
                  </a:lnTo>
                  <a:lnTo>
                    <a:pt x="853" y="45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5650525" y="3055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B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5650525" y="3055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5647875" y="3010625"/>
              <a:ext cx="391575" cy="45300"/>
            </a:xfrm>
            <a:custGeom>
              <a:avLst/>
              <a:gdLst/>
              <a:ahLst/>
              <a:cxnLst/>
              <a:rect l="l" t="t" r="r" b="b"/>
              <a:pathLst>
                <a:path w="15663" h="1812" extrusionOk="0">
                  <a:moveTo>
                    <a:pt x="0" y="1"/>
                  </a:moveTo>
                  <a:lnTo>
                    <a:pt x="107" y="1812"/>
                  </a:lnTo>
                  <a:lnTo>
                    <a:pt x="852" y="1705"/>
                  </a:lnTo>
                  <a:lnTo>
                    <a:pt x="2877" y="1386"/>
                  </a:lnTo>
                  <a:lnTo>
                    <a:pt x="5860" y="1066"/>
                  </a:lnTo>
                  <a:lnTo>
                    <a:pt x="7671" y="960"/>
                  </a:lnTo>
                  <a:lnTo>
                    <a:pt x="9589" y="960"/>
                  </a:lnTo>
                  <a:lnTo>
                    <a:pt x="12466" y="1066"/>
                  </a:lnTo>
                  <a:lnTo>
                    <a:pt x="15555" y="1386"/>
                  </a:lnTo>
                  <a:lnTo>
                    <a:pt x="15662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5647875" y="3010625"/>
              <a:ext cx="391575" cy="45300"/>
            </a:xfrm>
            <a:custGeom>
              <a:avLst/>
              <a:gdLst/>
              <a:ahLst/>
              <a:cxnLst/>
              <a:rect l="l" t="t" r="r" b="b"/>
              <a:pathLst>
                <a:path w="15663" h="1812" fill="none" extrusionOk="0">
                  <a:moveTo>
                    <a:pt x="15662" y="1"/>
                  </a:moveTo>
                  <a:lnTo>
                    <a:pt x="0" y="1"/>
                  </a:lnTo>
                  <a:lnTo>
                    <a:pt x="107" y="1812"/>
                  </a:lnTo>
                  <a:lnTo>
                    <a:pt x="107" y="1812"/>
                  </a:lnTo>
                  <a:lnTo>
                    <a:pt x="107" y="1812"/>
                  </a:lnTo>
                  <a:lnTo>
                    <a:pt x="852" y="1705"/>
                  </a:lnTo>
                  <a:lnTo>
                    <a:pt x="2877" y="1386"/>
                  </a:lnTo>
                  <a:lnTo>
                    <a:pt x="5860" y="1066"/>
                  </a:lnTo>
                  <a:lnTo>
                    <a:pt x="7671" y="960"/>
                  </a:lnTo>
                  <a:lnTo>
                    <a:pt x="9589" y="960"/>
                  </a:lnTo>
                  <a:lnTo>
                    <a:pt x="9589" y="960"/>
                  </a:lnTo>
                  <a:lnTo>
                    <a:pt x="12466" y="1066"/>
                  </a:lnTo>
                  <a:lnTo>
                    <a:pt x="15555" y="1386"/>
                  </a:lnTo>
                  <a:lnTo>
                    <a:pt x="156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5679825" y="2968025"/>
              <a:ext cx="47975" cy="42625"/>
            </a:xfrm>
            <a:custGeom>
              <a:avLst/>
              <a:gdLst/>
              <a:ahLst/>
              <a:cxnLst/>
              <a:rect l="l" t="t" r="r" b="b"/>
              <a:pathLst>
                <a:path w="1919" h="1705" extrusionOk="0">
                  <a:moveTo>
                    <a:pt x="1" y="0"/>
                  </a:moveTo>
                  <a:lnTo>
                    <a:pt x="1" y="1705"/>
                  </a:lnTo>
                  <a:lnTo>
                    <a:pt x="1918" y="1705"/>
                  </a:lnTo>
                  <a:lnTo>
                    <a:pt x="1918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5679825" y="2968025"/>
              <a:ext cx="47975" cy="42625"/>
            </a:xfrm>
            <a:custGeom>
              <a:avLst/>
              <a:gdLst/>
              <a:ahLst/>
              <a:cxnLst/>
              <a:rect l="l" t="t" r="r" b="b"/>
              <a:pathLst>
                <a:path w="1919" h="1705" fill="none" extrusionOk="0">
                  <a:moveTo>
                    <a:pt x="1918" y="0"/>
                  </a:moveTo>
                  <a:lnTo>
                    <a:pt x="1" y="0"/>
                  </a:lnTo>
                  <a:lnTo>
                    <a:pt x="1" y="1705"/>
                  </a:lnTo>
                  <a:lnTo>
                    <a:pt x="1918" y="1705"/>
                  </a:lnTo>
                  <a:lnTo>
                    <a:pt x="1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5719775" y="2898750"/>
              <a:ext cx="55975" cy="61300"/>
            </a:xfrm>
            <a:custGeom>
              <a:avLst/>
              <a:gdLst/>
              <a:ahLst/>
              <a:cxnLst/>
              <a:rect l="l" t="t" r="r" b="b"/>
              <a:pathLst>
                <a:path w="2239" h="2452" extrusionOk="0">
                  <a:moveTo>
                    <a:pt x="320" y="1"/>
                  </a:moveTo>
                  <a:lnTo>
                    <a:pt x="1" y="2451"/>
                  </a:lnTo>
                  <a:lnTo>
                    <a:pt x="2025" y="2451"/>
                  </a:lnTo>
                  <a:lnTo>
                    <a:pt x="2238" y="107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5719775" y="2898750"/>
              <a:ext cx="55975" cy="61300"/>
            </a:xfrm>
            <a:custGeom>
              <a:avLst/>
              <a:gdLst/>
              <a:ahLst/>
              <a:cxnLst/>
              <a:rect l="l" t="t" r="r" b="b"/>
              <a:pathLst>
                <a:path w="2239" h="2452" fill="none" extrusionOk="0">
                  <a:moveTo>
                    <a:pt x="320" y="1"/>
                  </a:moveTo>
                  <a:lnTo>
                    <a:pt x="1" y="2451"/>
                  </a:lnTo>
                  <a:lnTo>
                    <a:pt x="2025" y="2451"/>
                  </a:lnTo>
                  <a:lnTo>
                    <a:pt x="2238" y="107"/>
                  </a:lnTo>
                  <a:lnTo>
                    <a:pt x="3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5781050" y="3130500"/>
              <a:ext cx="149175" cy="191800"/>
            </a:xfrm>
            <a:custGeom>
              <a:avLst/>
              <a:gdLst/>
              <a:ahLst/>
              <a:cxnLst/>
              <a:rect l="l" t="t" r="r" b="b"/>
              <a:pathLst>
                <a:path w="5967" h="7672" extrusionOk="0">
                  <a:moveTo>
                    <a:pt x="2025" y="0"/>
                  </a:moveTo>
                  <a:lnTo>
                    <a:pt x="1172" y="746"/>
                  </a:lnTo>
                  <a:lnTo>
                    <a:pt x="640" y="1492"/>
                  </a:lnTo>
                  <a:lnTo>
                    <a:pt x="213" y="2131"/>
                  </a:lnTo>
                  <a:lnTo>
                    <a:pt x="0" y="2877"/>
                  </a:lnTo>
                  <a:lnTo>
                    <a:pt x="0" y="3516"/>
                  </a:lnTo>
                  <a:lnTo>
                    <a:pt x="0" y="4155"/>
                  </a:lnTo>
                  <a:lnTo>
                    <a:pt x="213" y="4795"/>
                  </a:lnTo>
                  <a:lnTo>
                    <a:pt x="426" y="5327"/>
                  </a:lnTo>
                  <a:lnTo>
                    <a:pt x="1066" y="6286"/>
                  </a:lnTo>
                  <a:lnTo>
                    <a:pt x="1812" y="7032"/>
                  </a:lnTo>
                  <a:lnTo>
                    <a:pt x="2557" y="7671"/>
                  </a:lnTo>
                  <a:lnTo>
                    <a:pt x="3836" y="6926"/>
                  </a:lnTo>
                  <a:lnTo>
                    <a:pt x="4795" y="6180"/>
                  </a:lnTo>
                  <a:lnTo>
                    <a:pt x="5434" y="5434"/>
                  </a:lnTo>
                  <a:lnTo>
                    <a:pt x="5754" y="4688"/>
                  </a:lnTo>
                  <a:lnTo>
                    <a:pt x="5967" y="4049"/>
                  </a:lnTo>
                  <a:lnTo>
                    <a:pt x="5860" y="3410"/>
                  </a:lnTo>
                  <a:lnTo>
                    <a:pt x="5647" y="2770"/>
                  </a:lnTo>
                  <a:lnTo>
                    <a:pt x="5221" y="2238"/>
                  </a:lnTo>
                  <a:lnTo>
                    <a:pt x="4795" y="1705"/>
                  </a:lnTo>
                  <a:lnTo>
                    <a:pt x="4262" y="1279"/>
                  </a:lnTo>
                  <a:lnTo>
                    <a:pt x="3197" y="639"/>
                  </a:lnTo>
                  <a:lnTo>
                    <a:pt x="2344" y="213"/>
                  </a:lnTo>
                  <a:lnTo>
                    <a:pt x="2025" y="0"/>
                  </a:lnTo>
                  <a:lnTo>
                    <a:pt x="1918" y="746"/>
                  </a:lnTo>
                  <a:lnTo>
                    <a:pt x="1918" y="1385"/>
                  </a:lnTo>
                  <a:lnTo>
                    <a:pt x="2025" y="1918"/>
                  </a:lnTo>
                  <a:lnTo>
                    <a:pt x="2344" y="2344"/>
                  </a:lnTo>
                  <a:lnTo>
                    <a:pt x="2877" y="3197"/>
                  </a:lnTo>
                  <a:lnTo>
                    <a:pt x="3303" y="3729"/>
                  </a:lnTo>
                  <a:lnTo>
                    <a:pt x="3623" y="4368"/>
                  </a:lnTo>
                  <a:lnTo>
                    <a:pt x="3729" y="5008"/>
                  </a:lnTo>
                  <a:lnTo>
                    <a:pt x="3729" y="5540"/>
                  </a:lnTo>
                  <a:lnTo>
                    <a:pt x="3623" y="6073"/>
                  </a:lnTo>
                  <a:lnTo>
                    <a:pt x="3410" y="6606"/>
                  </a:lnTo>
                  <a:lnTo>
                    <a:pt x="2877" y="7352"/>
                  </a:lnTo>
                  <a:lnTo>
                    <a:pt x="2984" y="6926"/>
                  </a:lnTo>
                  <a:lnTo>
                    <a:pt x="3197" y="6499"/>
                  </a:lnTo>
                  <a:lnTo>
                    <a:pt x="3197" y="5967"/>
                  </a:lnTo>
                  <a:lnTo>
                    <a:pt x="3197" y="5327"/>
                  </a:lnTo>
                  <a:lnTo>
                    <a:pt x="2984" y="4582"/>
                  </a:lnTo>
                  <a:lnTo>
                    <a:pt x="2557" y="3836"/>
                  </a:lnTo>
                  <a:lnTo>
                    <a:pt x="2131" y="3090"/>
                  </a:lnTo>
                  <a:lnTo>
                    <a:pt x="1812" y="2451"/>
                  </a:lnTo>
                  <a:lnTo>
                    <a:pt x="1705" y="1811"/>
                  </a:lnTo>
                  <a:lnTo>
                    <a:pt x="1705" y="1172"/>
                  </a:lnTo>
                  <a:lnTo>
                    <a:pt x="1812" y="746"/>
                  </a:lnTo>
                  <a:lnTo>
                    <a:pt x="1812" y="426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5591925" y="2954700"/>
              <a:ext cx="474150" cy="13350"/>
            </a:xfrm>
            <a:custGeom>
              <a:avLst/>
              <a:gdLst/>
              <a:ahLst/>
              <a:cxnLst/>
              <a:rect l="l" t="t" r="r" b="b"/>
              <a:pathLst>
                <a:path w="18966" h="534" extrusionOk="0">
                  <a:moveTo>
                    <a:pt x="1705" y="0"/>
                  </a:moveTo>
                  <a:lnTo>
                    <a:pt x="1" y="533"/>
                  </a:lnTo>
                  <a:lnTo>
                    <a:pt x="18965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8"/>
          <p:cNvSpPr txBox="1">
            <a:spLocks noGrp="1"/>
          </p:cNvSpPr>
          <p:nvPr>
            <p:ph type="title"/>
          </p:nvPr>
        </p:nvSpPr>
        <p:spPr>
          <a:xfrm>
            <a:off x="1099800" y="1307100"/>
            <a:ext cx="6944400" cy="2529300"/>
          </a:xfrm>
          <a:prstGeom prst="rect">
            <a:avLst/>
          </a:prstGeom>
          <a:effectLst>
            <a:outerShdw dist="57150" dir="552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706" name="Google Shape;706;p8"/>
          <p:cNvGrpSpPr/>
          <p:nvPr/>
        </p:nvGrpSpPr>
        <p:grpSpPr>
          <a:xfrm>
            <a:off x="3284371" y="0"/>
            <a:ext cx="689309" cy="773883"/>
            <a:chOff x="289713" y="0"/>
            <a:chExt cx="847025" cy="950950"/>
          </a:xfrm>
        </p:grpSpPr>
        <p:sp>
          <p:nvSpPr>
            <p:cNvPr id="707" name="Google Shape;707;p8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8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8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8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8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8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6" name="Google Shape;716;p8"/>
          <p:cNvGrpSpPr/>
          <p:nvPr/>
        </p:nvGrpSpPr>
        <p:grpSpPr>
          <a:xfrm>
            <a:off x="4227346" y="0"/>
            <a:ext cx="689309" cy="773883"/>
            <a:chOff x="289713" y="0"/>
            <a:chExt cx="847025" cy="950950"/>
          </a:xfrm>
        </p:grpSpPr>
        <p:sp>
          <p:nvSpPr>
            <p:cNvPr id="717" name="Google Shape;717;p8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6" name="Google Shape;726;p8"/>
          <p:cNvGrpSpPr/>
          <p:nvPr/>
        </p:nvGrpSpPr>
        <p:grpSpPr>
          <a:xfrm>
            <a:off x="5170321" y="0"/>
            <a:ext cx="689309" cy="773883"/>
            <a:chOff x="289713" y="0"/>
            <a:chExt cx="847025" cy="950950"/>
          </a:xfrm>
        </p:grpSpPr>
        <p:sp>
          <p:nvSpPr>
            <p:cNvPr id="727" name="Google Shape;727;p8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8"/>
          <p:cNvGrpSpPr/>
          <p:nvPr/>
        </p:nvGrpSpPr>
        <p:grpSpPr>
          <a:xfrm>
            <a:off x="7231953" y="433596"/>
            <a:ext cx="1591871" cy="525727"/>
            <a:chOff x="583503" y="585996"/>
            <a:chExt cx="1591871" cy="525727"/>
          </a:xfrm>
        </p:grpSpPr>
        <p:sp>
          <p:nvSpPr>
            <p:cNvPr id="737" name="Google Shape;737;p8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FFE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fill="none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1043059" y="681578"/>
              <a:ext cx="371308" cy="158102"/>
            </a:xfrm>
            <a:custGeom>
              <a:avLst/>
              <a:gdLst/>
              <a:ahLst/>
              <a:cxnLst/>
              <a:rect l="l" t="t" r="r" b="b"/>
              <a:pathLst>
                <a:path w="10761" h="4582" extrusionOk="0">
                  <a:moveTo>
                    <a:pt x="10761" y="4582"/>
                  </a:moveTo>
                  <a:lnTo>
                    <a:pt x="10122" y="0"/>
                  </a:lnTo>
                  <a:lnTo>
                    <a:pt x="0" y="2344"/>
                  </a:lnTo>
                  <a:lnTo>
                    <a:pt x="0" y="2664"/>
                  </a:lnTo>
                  <a:lnTo>
                    <a:pt x="1065" y="2557"/>
                  </a:lnTo>
                  <a:lnTo>
                    <a:pt x="1172" y="4155"/>
                  </a:lnTo>
                  <a:lnTo>
                    <a:pt x="0" y="4155"/>
                  </a:lnTo>
                  <a:lnTo>
                    <a:pt x="0" y="4582"/>
                  </a:lnTo>
                  <a:lnTo>
                    <a:pt x="10761" y="45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1079808" y="710978"/>
              <a:ext cx="312512" cy="114005"/>
            </a:xfrm>
            <a:custGeom>
              <a:avLst/>
              <a:gdLst/>
              <a:ahLst/>
              <a:cxnLst/>
              <a:rect l="l" t="t" r="r" b="b"/>
              <a:pathLst>
                <a:path w="9057" h="3304" extrusionOk="0">
                  <a:moveTo>
                    <a:pt x="0" y="1705"/>
                  </a:moveTo>
                  <a:lnTo>
                    <a:pt x="8311" y="1"/>
                  </a:lnTo>
                  <a:lnTo>
                    <a:pt x="9057" y="3197"/>
                  </a:lnTo>
                  <a:lnTo>
                    <a:pt x="107" y="3303"/>
                  </a:lnTo>
                  <a:lnTo>
                    <a:pt x="0" y="17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1054066" y="585996"/>
              <a:ext cx="628681" cy="176493"/>
            </a:xfrm>
            <a:custGeom>
              <a:avLst/>
              <a:gdLst/>
              <a:ahLst/>
              <a:cxnLst/>
              <a:rect l="l" t="t" r="r" b="b"/>
              <a:pathLst>
                <a:path w="18220" h="5115" extrusionOk="0">
                  <a:moveTo>
                    <a:pt x="18220" y="2664"/>
                  </a:moveTo>
                  <a:lnTo>
                    <a:pt x="18220" y="2344"/>
                  </a:lnTo>
                  <a:lnTo>
                    <a:pt x="17580" y="2344"/>
                  </a:lnTo>
                  <a:lnTo>
                    <a:pt x="17580" y="1066"/>
                  </a:lnTo>
                  <a:lnTo>
                    <a:pt x="18220" y="1066"/>
                  </a:lnTo>
                  <a:lnTo>
                    <a:pt x="18220" y="746"/>
                  </a:lnTo>
                  <a:lnTo>
                    <a:pt x="9377" y="0"/>
                  </a:lnTo>
                  <a:lnTo>
                    <a:pt x="1" y="0"/>
                  </a:lnTo>
                  <a:lnTo>
                    <a:pt x="214" y="5114"/>
                  </a:lnTo>
                  <a:lnTo>
                    <a:pt x="9803" y="2770"/>
                  </a:lnTo>
                  <a:lnTo>
                    <a:pt x="18220" y="2664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1072458" y="604354"/>
              <a:ext cx="312512" cy="128704"/>
            </a:xfrm>
            <a:custGeom>
              <a:avLst/>
              <a:gdLst/>
              <a:ahLst/>
              <a:cxnLst/>
              <a:rect l="l" t="t" r="r" b="b"/>
              <a:pathLst>
                <a:path w="9057" h="3730" extrusionOk="0">
                  <a:moveTo>
                    <a:pt x="8844" y="1"/>
                  </a:moveTo>
                  <a:lnTo>
                    <a:pt x="0" y="1"/>
                  </a:lnTo>
                  <a:lnTo>
                    <a:pt x="213" y="3730"/>
                  </a:lnTo>
                  <a:lnTo>
                    <a:pt x="9057" y="2025"/>
                  </a:lnTo>
                  <a:lnTo>
                    <a:pt x="8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1377598" y="604354"/>
              <a:ext cx="283114" cy="69907"/>
            </a:xfrm>
            <a:custGeom>
              <a:avLst/>
              <a:gdLst/>
              <a:ahLst/>
              <a:cxnLst/>
              <a:rect l="l" t="t" r="r" b="b"/>
              <a:pathLst>
                <a:path w="8205" h="2026" extrusionOk="0">
                  <a:moveTo>
                    <a:pt x="1" y="1"/>
                  </a:moveTo>
                  <a:lnTo>
                    <a:pt x="8204" y="534"/>
                  </a:lnTo>
                  <a:lnTo>
                    <a:pt x="8204" y="1812"/>
                  </a:lnTo>
                  <a:lnTo>
                    <a:pt x="214" y="20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631294" y="839651"/>
              <a:ext cx="389699" cy="58866"/>
            </a:xfrm>
            <a:custGeom>
              <a:avLst/>
              <a:gdLst/>
              <a:ahLst/>
              <a:cxnLst/>
              <a:rect l="l" t="t" r="r" b="b"/>
              <a:pathLst>
                <a:path w="11294" h="1706" extrusionOk="0">
                  <a:moveTo>
                    <a:pt x="11294" y="1"/>
                  </a:moveTo>
                  <a:lnTo>
                    <a:pt x="0" y="427"/>
                  </a:lnTo>
                  <a:lnTo>
                    <a:pt x="0" y="1705"/>
                  </a:lnTo>
                  <a:lnTo>
                    <a:pt x="11294" y="1386"/>
                  </a:lnTo>
                  <a:lnTo>
                    <a:pt x="112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extrusionOk="0">
                  <a:moveTo>
                    <a:pt x="5648" y="0"/>
                  </a:moveTo>
                  <a:lnTo>
                    <a:pt x="1" y="107"/>
                  </a:lnTo>
                  <a:lnTo>
                    <a:pt x="321" y="6606"/>
                  </a:lnTo>
                  <a:lnTo>
                    <a:pt x="5328" y="6499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fill="none" extrusionOk="0">
                  <a:moveTo>
                    <a:pt x="321" y="6606"/>
                  </a:moveTo>
                  <a:lnTo>
                    <a:pt x="1" y="107"/>
                  </a:lnTo>
                  <a:lnTo>
                    <a:pt x="5648" y="0"/>
                  </a:lnTo>
                  <a:lnTo>
                    <a:pt x="5328" y="6499"/>
                  </a:lnTo>
                  <a:lnTo>
                    <a:pt x="321" y="66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1932737" y="810252"/>
              <a:ext cx="172836" cy="29433"/>
            </a:xfrm>
            <a:custGeom>
              <a:avLst/>
              <a:gdLst/>
              <a:ahLst/>
              <a:cxnLst/>
              <a:rect l="l" t="t" r="r" b="b"/>
              <a:pathLst>
                <a:path w="5009" h="853" extrusionOk="0">
                  <a:moveTo>
                    <a:pt x="5008" y="0"/>
                  </a:moveTo>
                  <a:lnTo>
                    <a:pt x="1" y="213"/>
                  </a:lnTo>
                  <a:lnTo>
                    <a:pt x="1" y="746"/>
                  </a:lnTo>
                  <a:lnTo>
                    <a:pt x="640" y="746"/>
                  </a:lnTo>
                  <a:lnTo>
                    <a:pt x="853" y="533"/>
                  </a:lnTo>
                  <a:lnTo>
                    <a:pt x="1812" y="533"/>
                  </a:lnTo>
                  <a:lnTo>
                    <a:pt x="2025" y="746"/>
                  </a:lnTo>
                  <a:lnTo>
                    <a:pt x="2771" y="746"/>
                  </a:lnTo>
                  <a:lnTo>
                    <a:pt x="2877" y="533"/>
                  </a:lnTo>
                  <a:lnTo>
                    <a:pt x="4262" y="533"/>
                  </a:lnTo>
                  <a:lnTo>
                    <a:pt x="4582" y="853"/>
                  </a:lnTo>
                  <a:lnTo>
                    <a:pt x="5008" y="853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1998920" y="608046"/>
              <a:ext cx="77222" cy="191192"/>
            </a:xfrm>
            <a:custGeom>
              <a:avLst/>
              <a:gdLst/>
              <a:ahLst/>
              <a:cxnLst/>
              <a:rect l="l" t="t" r="r" b="b"/>
              <a:pathLst>
                <a:path w="2238" h="5541" fill="none" extrusionOk="0">
                  <a:moveTo>
                    <a:pt x="1066" y="0"/>
                  </a:moveTo>
                  <a:lnTo>
                    <a:pt x="1066" y="0"/>
                  </a:lnTo>
                  <a:lnTo>
                    <a:pt x="533" y="0"/>
                  </a:lnTo>
                  <a:lnTo>
                    <a:pt x="107" y="214"/>
                  </a:lnTo>
                  <a:lnTo>
                    <a:pt x="107" y="214"/>
                  </a:lnTo>
                  <a:lnTo>
                    <a:pt x="0" y="427"/>
                  </a:lnTo>
                  <a:lnTo>
                    <a:pt x="0" y="1066"/>
                  </a:lnTo>
                  <a:lnTo>
                    <a:pt x="0" y="2771"/>
                  </a:lnTo>
                  <a:lnTo>
                    <a:pt x="320" y="4475"/>
                  </a:lnTo>
                  <a:lnTo>
                    <a:pt x="427" y="5114"/>
                  </a:lnTo>
                  <a:lnTo>
                    <a:pt x="640" y="5434"/>
                  </a:lnTo>
                  <a:lnTo>
                    <a:pt x="640" y="5434"/>
                  </a:lnTo>
                  <a:lnTo>
                    <a:pt x="959" y="5541"/>
                  </a:lnTo>
                  <a:lnTo>
                    <a:pt x="1172" y="5541"/>
                  </a:lnTo>
                  <a:lnTo>
                    <a:pt x="1172" y="5541"/>
                  </a:lnTo>
                  <a:lnTo>
                    <a:pt x="1492" y="5541"/>
                  </a:lnTo>
                  <a:lnTo>
                    <a:pt x="1812" y="5434"/>
                  </a:lnTo>
                  <a:lnTo>
                    <a:pt x="2025" y="5221"/>
                  </a:lnTo>
                  <a:lnTo>
                    <a:pt x="2131" y="5114"/>
                  </a:lnTo>
                  <a:lnTo>
                    <a:pt x="2131" y="5114"/>
                  </a:lnTo>
                  <a:lnTo>
                    <a:pt x="2238" y="2771"/>
                  </a:lnTo>
                  <a:lnTo>
                    <a:pt x="2238" y="1172"/>
                  </a:lnTo>
                  <a:lnTo>
                    <a:pt x="2131" y="320"/>
                  </a:lnTo>
                  <a:lnTo>
                    <a:pt x="2131" y="320"/>
                  </a:lnTo>
                  <a:lnTo>
                    <a:pt x="1918" y="107"/>
                  </a:lnTo>
                  <a:lnTo>
                    <a:pt x="1705" y="0"/>
                  </a:lnTo>
                  <a:lnTo>
                    <a:pt x="10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3" name="Google Shape;763;p8"/>
          <p:cNvGrpSpPr/>
          <p:nvPr/>
        </p:nvGrpSpPr>
        <p:grpSpPr>
          <a:xfrm>
            <a:off x="310886" y="1941920"/>
            <a:ext cx="804678" cy="932160"/>
            <a:chOff x="3335286" y="601670"/>
            <a:chExt cx="804678" cy="932160"/>
          </a:xfrm>
        </p:grpSpPr>
        <p:sp>
          <p:nvSpPr>
            <p:cNvPr id="764" name="Google Shape;764;p8"/>
            <p:cNvSpPr/>
            <p:nvPr/>
          </p:nvSpPr>
          <p:spPr>
            <a:xfrm>
              <a:off x="3335286" y="601670"/>
              <a:ext cx="804678" cy="932160"/>
            </a:xfrm>
            <a:custGeom>
              <a:avLst/>
              <a:gdLst/>
              <a:ahLst/>
              <a:cxnLst/>
              <a:rect l="l" t="t" r="r" b="b"/>
              <a:pathLst>
                <a:path w="26211" h="30366" extrusionOk="0">
                  <a:moveTo>
                    <a:pt x="26211" y="1"/>
                  </a:moveTo>
                  <a:lnTo>
                    <a:pt x="1" y="747"/>
                  </a:lnTo>
                  <a:lnTo>
                    <a:pt x="1599" y="30259"/>
                  </a:lnTo>
                  <a:lnTo>
                    <a:pt x="25039" y="30366"/>
                  </a:lnTo>
                  <a:lnTo>
                    <a:pt x="26211" y="1"/>
                  </a:lnTo>
                  <a:close/>
                </a:path>
              </a:pathLst>
            </a:custGeom>
            <a:solidFill>
              <a:srgbClr val="392A4E"/>
            </a:solidFill>
            <a:ln>
              <a:noFill/>
            </a:ln>
            <a:effectLst>
              <a:outerShdw dist="47625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8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extrusionOk="0">
                  <a:moveTo>
                    <a:pt x="24079" y="1"/>
                  </a:moveTo>
                  <a:lnTo>
                    <a:pt x="0" y="534"/>
                  </a:lnTo>
                  <a:lnTo>
                    <a:pt x="2025" y="27596"/>
                  </a:lnTo>
                  <a:lnTo>
                    <a:pt x="22588" y="27596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8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fill="none" extrusionOk="0">
                  <a:moveTo>
                    <a:pt x="2025" y="27596"/>
                  </a:moveTo>
                  <a:lnTo>
                    <a:pt x="0" y="534"/>
                  </a:lnTo>
                  <a:lnTo>
                    <a:pt x="24079" y="1"/>
                  </a:lnTo>
                  <a:lnTo>
                    <a:pt x="22588" y="27596"/>
                  </a:lnTo>
                  <a:lnTo>
                    <a:pt x="2025" y="275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8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extrusionOk="0">
                  <a:moveTo>
                    <a:pt x="747" y="1"/>
                  </a:move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8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fill="none" extrusionOk="0">
                  <a:moveTo>
                    <a:pt x="21310" y="1"/>
                  </a:moveTo>
                  <a:lnTo>
                    <a:pt x="21310" y="1"/>
                  </a:lnTo>
                  <a:lnTo>
                    <a:pt x="747" y="1"/>
                  </a:ln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8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8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fill="none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8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8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fill="none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8"/>
            <p:cNvSpPr/>
            <p:nvPr/>
          </p:nvSpPr>
          <p:spPr>
            <a:xfrm>
              <a:off x="3525012" y="781557"/>
              <a:ext cx="448128" cy="549516"/>
            </a:xfrm>
            <a:custGeom>
              <a:avLst/>
              <a:gdLst/>
              <a:ahLst/>
              <a:cxnLst/>
              <a:rect l="l" t="t" r="r" b="b"/>
              <a:pathLst>
                <a:path w="14597" h="17901" extrusionOk="0">
                  <a:moveTo>
                    <a:pt x="14597" y="1"/>
                  </a:moveTo>
                  <a:lnTo>
                    <a:pt x="0" y="214"/>
                  </a:lnTo>
                  <a:lnTo>
                    <a:pt x="533" y="17900"/>
                  </a:lnTo>
                  <a:lnTo>
                    <a:pt x="13212" y="17900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8"/>
            <p:cNvSpPr/>
            <p:nvPr/>
          </p:nvSpPr>
          <p:spPr>
            <a:xfrm>
              <a:off x="3655855" y="987630"/>
              <a:ext cx="248609" cy="287820"/>
            </a:xfrm>
            <a:custGeom>
              <a:avLst/>
              <a:gdLst/>
              <a:ahLst/>
              <a:cxnLst/>
              <a:rect l="l" t="t" r="r" b="b"/>
              <a:pathLst>
                <a:path w="8098" h="9376" extrusionOk="0">
                  <a:moveTo>
                    <a:pt x="4368" y="0"/>
                  </a:moveTo>
                  <a:lnTo>
                    <a:pt x="0" y="2983"/>
                  </a:lnTo>
                  <a:lnTo>
                    <a:pt x="2131" y="9376"/>
                  </a:lnTo>
                  <a:lnTo>
                    <a:pt x="7032" y="9376"/>
                  </a:lnTo>
                  <a:lnTo>
                    <a:pt x="8097" y="4688"/>
                  </a:lnTo>
                  <a:lnTo>
                    <a:pt x="4368" y="0"/>
                  </a:lnTo>
                  <a:close/>
                </a:path>
              </a:pathLst>
            </a:custGeom>
            <a:solidFill>
              <a:srgbClr val="FF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8"/>
            <p:cNvSpPr/>
            <p:nvPr/>
          </p:nvSpPr>
          <p:spPr>
            <a:xfrm>
              <a:off x="3668933" y="925467"/>
              <a:ext cx="62168" cy="88347"/>
            </a:xfrm>
            <a:custGeom>
              <a:avLst/>
              <a:gdLst/>
              <a:ahLst/>
              <a:cxnLst/>
              <a:rect l="l" t="t" r="r" b="b"/>
              <a:pathLst>
                <a:path w="2025" h="2878" extrusionOk="0">
                  <a:moveTo>
                    <a:pt x="1705" y="1"/>
                  </a:moveTo>
                  <a:lnTo>
                    <a:pt x="0" y="1386"/>
                  </a:lnTo>
                  <a:lnTo>
                    <a:pt x="0" y="2877"/>
                  </a:lnTo>
                  <a:lnTo>
                    <a:pt x="2025" y="2345"/>
                  </a:lnTo>
                  <a:lnTo>
                    <a:pt x="17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8"/>
            <p:cNvSpPr/>
            <p:nvPr/>
          </p:nvSpPr>
          <p:spPr>
            <a:xfrm>
              <a:off x="3744148" y="827358"/>
              <a:ext cx="160315" cy="160302"/>
            </a:xfrm>
            <a:custGeom>
              <a:avLst/>
              <a:gdLst/>
              <a:ahLst/>
              <a:cxnLst/>
              <a:rect l="l" t="t" r="r" b="b"/>
              <a:pathLst>
                <a:path w="5222" h="5222" extrusionOk="0">
                  <a:moveTo>
                    <a:pt x="5221" y="0"/>
                  </a:moveTo>
                  <a:lnTo>
                    <a:pt x="214" y="853"/>
                  </a:lnTo>
                  <a:lnTo>
                    <a:pt x="1" y="5221"/>
                  </a:lnTo>
                  <a:lnTo>
                    <a:pt x="1" y="5221"/>
                  </a:lnTo>
                  <a:lnTo>
                    <a:pt x="5221" y="4156"/>
                  </a:lnTo>
                  <a:lnTo>
                    <a:pt x="5221" y="0"/>
                  </a:lnTo>
                  <a:close/>
                </a:path>
              </a:pathLst>
            </a:custGeom>
            <a:solidFill>
              <a:srgbClr val="6B1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8"/>
            <p:cNvSpPr/>
            <p:nvPr/>
          </p:nvSpPr>
          <p:spPr>
            <a:xfrm>
              <a:off x="3610051" y="1030146"/>
              <a:ext cx="45835" cy="49085"/>
            </a:xfrm>
            <a:custGeom>
              <a:avLst/>
              <a:gdLst/>
              <a:ahLst/>
              <a:cxnLst/>
              <a:rect l="l" t="t" r="r" b="b"/>
              <a:pathLst>
                <a:path w="1493" h="1599" extrusionOk="0">
                  <a:moveTo>
                    <a:pt x="533" y="0"/>
                  </a:moveTo>
                  <a:lnTo>
                    <a:pt x="1" y="1172"/>
                  </a:lnTo>
                  <a:lnTo>
                    <a:pt x="533" y="1598"/>
                  </a:lnTo>
                  <a:lnTo>
                    <a:pt x="1492" y="320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8"/>
            <p:cNvSpPr/>
            <p:nvPr/>
          </p:nvSpPr>
          <p:spPr>
            <a:xfrm>
              <a:off x="3547914" y="1079200"/>
              <a:ext cx="150491" cy="228973"/>
            </a:xfrm>
            <a:custGeom>
              <a:avLst/>
              <a:gdLst/>
              <a:ahLst/>
              <a:cxnLst/>
              <a:rect l="l" t="t" r="r" b="b"/>
              <a:pathLst>
                <a:path w="4902" h="7459" extrusionOk="0">
                  <a:moveTo>
                    <a:pt x="3197" y="0"/>
                  </a:moveTo>
                  <a:lnTo>
                    <a:pt x="0" y="6926"/>
                  </a:lnTo>
                  <a:lnTo>
                    <a:pt x="4582" y="7458"/>
                  </a:lnTo>
                  <a:lnTo>
                    <a:pt x="4901" y="4688"/>
                  </a:lnTo>
                  <a:lnTo>
                    <a:pt x="31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" name="Google Shape;779;p8"/>
          <p:cNvGrpSpPr/>
          <p:nvPr/>
        </p:nvGrpSpPr>
        <p:grpSpPr>
          <a:xfrm>
            <a:off x="353424" y="421590"/>
            <a:ext cx="719608" cy="1180749"/>
            <a:chOff x="2458449" y="383490"/>
            <a:chExt cx="719608" cy="1180749"/>
          </a:xfrm>
        </p:grpSpPr>
        <p:sp>
          <p:nvSpPr>
            <p:cNvPr id="780" name="Google Shape;780;p8"/>
            <p:cNvSpPr/>
            <p:nvPr/>
          </p:nvSpPr>
          <p:spPr>
            <a:xfrm>
              <a:off x="2458449" y="383490"/>
              <a:ext cx="719608" cy="1180749"/>
            </a:xfrm>
            <a:custGeom>
              <a:avLst/>
              <a:gdLst/>
              <a:ahLst/>
              <a:cxnLst/>
              <a:rect l="l" t="t" r="r" b="b"/>
              <a:pathLst>
                <a:path w="23440" h="38464" extrusionOk="0">
                  <a:moveTo>
                    <a:pt x="0" y="1"/>
                  </a:moveTo>
                  <a:lnTo>
                    <a:pt x="1598" y="38463"/>
                  </a:lnTo>
                  <a:lnTo>
                    <a:pt x="21948" y="38463"/>
                  </a:lnTo>
                  <a:lnTo>
                    <a:pt x="234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47625" dir="30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8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extrusionOk="0">
                  <a:moveTo>
                    <a:pt x="1" y="0"/>
                  </a:moveTo>
                  <a:lnTo>
                    <a:pt x="1919" y="36545"/>
                  </a:ln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8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fill="none" extrusionOk="0">
                  <a:moveTo>
                    <a:pt x="1919" y="36545"/>
                  </a:move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lnTo>
                    <a:pt x="1919" y="365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8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extrusionOk="0">
                  <a:moveTo>
                    <a:pt x="18858" y="0"/>
                  </a:move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8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fill="none" extrusionOk="0">
                  <a:moveTo>
                    <a:pt x="18858" y="0"/>
                  </a:moveTo>
                  <a:lnTo>
                    <a:pt x="18858" y="0"/>
                  </a:ln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8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extrusionOk="0">
                  <a:moveTo>
                    <a:pt x="0" y="1"/>
                  </a:move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8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fill="none" extrusionOk="0">
                  <a:moveTo>
                    <a:pt x="22694" y="1"/>
                  </a:moveTo>
                  <a:lnTo>
                    <a:pt x="0" y="1"/>
                  </a:lnTo>
                  <a:lnTo>
                    <a:pt x="853" y="1492"/>
                  </a:ln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8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8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fill="none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8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extrusionOk="0">
                  <a:moveTo>
                    <a:pt x="0" y="1"/>
                  </a:moveTo>
                  <a:lnTo>
                    <a:pt x="1172" y="27595"/>
                  </a:lnTo>
                  <a:lnTo>
                    <a:pt x="13851" y="27595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8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fill="none" extrusionOk="0">
                  <a:moveTo>
                    <a:pt x="1172" y="27595"/>
                  </a:moveTo>
                  <a:lnTo>
                    <a:pt x="0" y="1"/>
                  </a:lnTo>
                  <a:lnTo>
                    <a:pt x="14597" y="1"/>
                  </a:lnTo>
                  <a:lnTo>
                    <a:pt x="13851" y="27595"/>
                  </a:lnTo>
                  <a:lnTo>
                    <a:pt x="1172" y="275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8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extrusionOk="0">
                  <a:moveTo>
                    <a:pt x="1" y="1"/>
                  </a:moveTo>
                  <a:lnTo>
                    <a:pt x="1066" y="11507"/>
                  </a:lnTo>
                  <a:lnTo>
                    <a:pt x="5115" y="11934"/>
                  </a:lnTo>
                  <a:lnTo>
                    <a:pt x="6713" y="67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8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fill="none" extrusionOk="0">
                  <a:moveTo>
                    <a:pt x="1" y="1"/>
                  </a:moveTo>
                  <a:lnTo>
                    <a:pt x="6713" y="6713"/>
                  </a:lnTo>
                  <a:lnTo>
                    <a:pt x="5115" y="11934"/>
                  </a:lnTo>
                  <a:lnTo>
                    <a:pt x="1066" y="1150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8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extrusionOk="0">
                  <a:moveTo>
                    <a:pt x="214" y="0"/>
                  </a:moveTo>
                  <a:lnTo>
                    <a:pt x="1" y="4688"/>
                  </a:lnTo>
                  <a:lnTo>
                    <a:pt x="1492" y="4369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8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fill="none" extrusionOk="0">
                  <a:moveTo>
                    <a:pt x="1" y="4688"/>
                  </a:moveTo>
                  <a:lnTo>
                    <a:pt x="214" y="0"/>
                  </a:lnTo>
                  <a:lnTo>
                    <a:pt x="1492" y="0"/>
                  </a:lnTo>
                  <a:lnTo>
                    <a:pt x="1492" y="4369"/>
                  </a:lnTo>
                  <a:lnTo>
                    <a:pt x="1" y="46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8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extrusionOk="0">
                  <a:moveTo>
                    <a:pt x="5861" y="0"/>
                  </a:moveTo>
                  <a:lnTo>
                    <a:pt x="1918" y="533"/>
                  </a:lnTo>
                  <a:lnTo>
                    <a:pt x="1" y="10442"/>
                  </a:lnTo>
                  <a:lnTo>
                    <a:pt x="1279" y="13851"/>
                  </a:lnTo>
                  <a:lnTo>
                    <a:pt x="3836" y="12892"/>
                  </a:lnTo>
                  <a:lnTo>
                    <a:pt x="58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8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fill="none" extrusionOk="0">
                  <a:moveTo>
                    <a:pt x="1279" y="13851"/>
                  </a:moveTo>
                  <a:lnTo>
                    <a:pt x="1" y="10442"/>
                  </a:lnTo>
                  <a:lnTo>
                    <a:pt x="1918" y="533"/>
                  </a:lnTo>
                  <a:lnTo>
                    <a:pt x="5861" y="0"/>
                  </a:lnTo>
                  <a:lnTo>
                    <a:pt x="3836" y="12892"/>
                  </a:lnTo>
                  <a:lnTo>
                    <a:pt x="1279" y="13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8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extrusionOk="0">
                  <a:moveTo>
                    <a:pt x="4050" y="1"/>
                  </a:moveTo>
                  <a:lnTo>
                    <a:pt x="427" y="1279"/>
                  </a:lnTo>
                  <a:lnTo>
                    <a:pt x="1" y="4156"/>
                  </a:lnTo>
                  <a:lnTo>
                    <a:pt x="427" y="4476"/>
                  </a:lnTo>
                  <a:lnTo>
                    <a:pt x="3517" y="4156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8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fill="none" extrusionOk="0">
                  <a:moveTo>
                    <a:pt x="1" y="4156"/>
                  </a:moveTo>
                  <a:lnTo>
                    <a:pt x="427" y="1279"/>
                  </a:lnTo>
                  <a:lnTo>
                    <a:pt x="4050" y="1"/>
                  </a:lnTo>
                  <a:lnTo>
                    <a:pt x="3517" y="4156"/>
                  </a:lnTo>
                  <a:lnTo>
                    <a:pt x="427" y="4476"/>
                  </a:lnTo>
                  <a:lnTo>
                    <a:pt x="1" y="41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8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FF9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8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8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extrusionOk="0">
                  <a:moveTo>
                    <a:pt x="2025" y="6606"/>
                  </a:moveTo>
                  <a:lnTo>
                    <a:pt x="3729" y="9589"/>
                  </a:lnTo>
                  <a:lnTo>
                    <a:pt x="3410" y="10122"/>
                  </a:lnTo>
                  <a:lnTo>
                    <a:pt x="640" y="6819"/>
                  </a:lnTo>
                  <a:lnTo>
                    <a:pt x="2025" y="6606"/>
                  </a:lnTo>
                  <a:close/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rgbClr val="FF7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8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8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fill="none" extrusionOk="0"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8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8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fill="none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8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extrusionOk="0">
                  <a:moveTo>
                    <a:pt x="107" y="0"/>
                  </a:move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  <a:close/>
                </a:path>
              </a:pathLst>
            </a:custGeom>
            <a:solidFill>
              <a:srgbClr val="9F2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8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fill="none" extrusionOk="0">
                  <a:moveTo>
                    <a:pt x="1385" y="0"/>
                  </a:moveTo>
                  <a:lnTo>
                    <a:pt x="107" y="0"/>
                  </a:ln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8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  <a:close/>
                </a:path>
              </a:pathLst>
            </a:custGeom>
            <a:solidFill>
              <a:srgbClr val="6B1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8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fill="none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8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8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fill="none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8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8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4" name="Google Shape;814;p8"/>
          <p:cNvGrpSpPr/>
          <p:nvPr/>
        </p:nvGrpSpPr>
        <p:grpSpPr>
          <a:xfrm>
            <a:off x="7962422" y="3300244"/>
            <a:ext cx="389725" cy="458724"/>
            <a:chOff x="5591925" y="2896100"/>
            <a:chExt cx="511450" cy="602000"/>
          </a:xfrm>
        </p:grpSpPr>
        <p:sp>
          <p:nvSpPr>
            <p:cNvPr id="815" name="Google Shape;815;p8"/>
            <p:cNvSpPr/>
            <p:nvPr/>
          </p:nvSpPr>
          <p:spPr>
            <a:xfrm>
              <a:off x="5642550" y="2981325"/>
              <a:ext cx="399550" cy="516775"/>
            </a:xfrm>
            <a:custGeom>
              <a:avLst/>
              <a:gdLst/>
              <a:ahLst/>
              <a:cxnLst/>
              <a:rect l="l" t="t" r="r" b="b"/>
              <a:pathLst>
                <a:path w="15982" h="20671" extrusionOk="0">
                  <a:moveTo>
                    <a:pt x="2664" y="20244"/>
                  </a:moveTo>
                  <a:lnTo>
                    <a:pt x="0" y="1"/>
                  </a:lnTo>
                  <a:lnTo>
                    <a:pt x="15982" y="1"/>
                  </a:lnTo>
                  <a:lnTo>
                    <a:pt x="14383" y="20670"/>
                  </a:lnTo>
                  <a:lnTo>
                    <a:pt x="2664" y="2024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8"/>
            <p:cNvSpPr/>
            <p:nvPr/>
          </p:nvSpPr>
          <p:spPr>
            <a:xfrm>
              <a:off x="5642550" y="2981325"/>
              <a:ext cx="399550" cy="516775"/>
            </a:xfrm>
            <a:custGeom>
              <a:avLst/>
              <a:gdLst/>
              <a:ahLst/>
              <a:cxnLst/>
              <a:rect l="l" t="t" r="r" b="b"/>
              <a:pathLst>
                <a:path w="15982" h="20671" fill="none" extrusionOk="0">
                  <a:moveTo>
                    <a:pt x="2664" y="20244"/>
                  </a:moveTo>
                  <a:lnTo>
                    <a:pt x="0" y="1"/>
                  </a:lnTo>
                  <a:lnTo>
                    <a:pt x="15982" y="1"/>
                  </a:lnTo>
                  <a:lnTo>
                    <a:pt x="14383" y="20670"/>
                  </a:lnTo>
                  <a:lnTo>
                    <a:pt x="2664" y="202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8"/>
            <p:cNvSpPr/>
            <p:nvPr/>
          </p:nvSpPr>
          <p:spPr>
            <a:xfrm>
              <a:off x="5591925" y="2896100"/>
              <a:ext cx="511450" cy="114550"/>
            </a:xfrm>
            <a:custGeom>
              <a:avLst/>
              <a:gdLst/>
              <a:ahLst/>
              <a:cxnLst/>
              <a:rect l="l" t="t" r="r" b="b"/>
              <a:pathLst>
                <a:path w="20458" h="4582" extrusionOk="0">
                  <a:moveTo>
                    <a:pt x="2025" y="0"/>
                  </a:moveTo>
                  <a:lnTo>
                    <a:pt x="1705" y="2877"/>
                  </a:lnTo>
                  <a:lnTo>
                    <a:pt x="1" y="2877"/>
                  </a:lnTo>
                  <a:lnTo>
                    <a:pt x="853" y="4582"/>
                  </a:lnTo>
                  <a:lnTo>
                    <a:pt x="19818" y="4582"/>
                  </a:lnTo>
                  <a:lnTo>
                    <a:pt x="20457" y="2344"/>
                  </a:lnTo>
                  <a:lnTo>
                    <a:pt x="18965" y="2344"/>
                  </a:lnTo>
                  <a:lnTo>
                    <a:pt x="18965" y="746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8"/>
            <p:cNvSpPr/>
            <p:nvPr/>
          </p:nvSpPr>
          <p:spPr>
            <a:xfrm>
              <a:off x="5591925" y="2896100"/>
              <a:ext cx="511450" cy="114550"/>
            </a:xfrm>
            <a:custGeom>
              <a:avLst/>
              <a:gdLst/>
              <a:ahLst/>
              <a:cxnLst/>
              <a:rect l="l" t="t" r="r" b="b"/>
              <a:pathLst>
                <a:path w="20458" h="4582" fill="none" extrusionOk="0">
                  <a:moveTo>
                    <a:pt x="853" y="4582"/>
                  </a:moveTo>
                  <a:lnTo>
                    <a:pt x="19818" y="4582"/>
                  </a:lnTo>
                  <a:lnTo>
                    <a:pt x="20457" y="2344"/>
                  </a:lnTo>
                  <a:lnTo>
                    <a:pt x="18965" y="2344"/>
                  </a:lnTo>
                  <a:lnTo>
                    <a:pt x="18965" y="746"/>
                  </a:lnTo>
                  <a:lnTo>
                    <a:pt x="2025" y="0"/>
                  </a:lnTo>
                  <a:lnTo>
                    <a:pt x="1705" y="2877"/>
                  </a:lnTo>
                  <a:lnTo>
                    <a:pt x="1" y="2877"/>
                  </a:lnTo>
                  <a:lnTo>
                    <a:pt x="853" y="45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8"/>
            <p:cNvSpPr/>
            <p:nvPr/>
          </p:nvSpPr>
          <p:spPr>
            <a:xfrm>
              <a:off x="5650525" y="3055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B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8"/>
            <p:cNvSpPr/>
            <p:nvPr/>
          </p:nvSpPr>
          <p:spPr>
            <a:xfrm>
              <a:off x="5650525" y="3055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8"/>
            <p:cNvSpPr/>
            <p:nvPr/>
          </p:nvSpPr>
          <p:spPr>
            <a:xfrm>
              <a:off x="5647875" y="3010625"/>
              <a:ext cx="391575" cy="45300"/>
            </a:xfrm>
            <a:custGeom>
              <a:avLst/>
              <a:gdLst/>
              <a:ahLst/>
              <a:cxnLst/>
              <a:rect l="l" t="t" r="r" b="b"/>
              <a:pathLst>
                <a:path w="15663" h="1812" extrusionOk="0">
                  <a:moveTo>
                    <a:pt x="0" y="1"/>
                  </a:moveTo>
                  <a:lnTo>
                    <a:pt x="107" y="1812"/>
                  </a:lnTo>
                  <a:lnTo>
                    <a:pt x="852" y="1705"/>
                  </a:lnTo>
                  <a:lnTo>
                    <a:pt x="2877" y="1386"/>
                  </a:lnTo>
                  <a:lnTo>
                    <a:pt x="5860" y="1066"/>
                  </a:lnTo>
                  <a:lnTo>
                    <a:pt x="7671" y="960"/>
                  </a:lnTo>
                  <a:lnTo>
                    <a:pt x="9589" y="960"/>
                  </a:lnTo>
                  <a:lnTo>
                    <a:pt x="12466" y="1066"/>
                  </a:lnTo>
                  <a:lnTo>
                    <a:pt x="15555" y="1386"/>
                  </a:lnTo>
                  <a:lnTo>
                    <a:pt x="15662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8"/>
            <p:cNvSpPr/>
            <p:nvPr/>
          </p:nvSpPr>
          <p:spPr>
            <a:xfrm>
              <a:off x="5647875" y="3010625"/>
              <a:ext cx="391575" cy="45300"/>
            </a:xfrm>
            <a:custGeom>
              <a:avLst/>
              <a:gdLst/>
              <a:ahLst/>
              <a:cxnLst/>
              <a:rect l="l" t="t" r="r" b="b"/>
              <a:pathLst>
                <a:path w="15663" h="1812" fill="none" extrusionOk="0">
                  <a:moveTo>
                    <a:pt x="15662" y="1"/>
                  </a:moveTo>
                  <a:lnTo>
                    <a:pt x="0" y="1"/>
                  </a:lnTo>
                  <a:lnTo>
                    <a:pt x="107" y="1812"/>
                  </a:lnTo>
                  <a:lnTo>
                    <a:pt x="107" y="1812"/>
                  </a:lnTo>
                  <a:lnTo>
                    <a:pt x="107" y="1812"/>
                  </a:lnTo>
                  <a:lnTo>
                    <a:pt x="852" y="1705"/>
                  </a:lnTo>
                  <a:lnTo>
                    <a:pt x="2877" y="1386"/>
                  </a:lnTo>
                  <a:lnTo>
                    <a:pt x="5860" y="1066"/>
                  </a:lnTo>
                  <a:lnTo>
                    <a:pt x="7671" y="960"/>
                  </a:lnTo>
                  <a:lnTo>
                    <a:pt x="9589" y="960"/>
                  </a:lnTo>
                  <a:lnTo>
                    <a:pt x="9589" y="960"/>
                  </a:lnTo>
                  <a:lnTo>
                    <a:pt x="12466" y="1066"/>
                  </a:lnTo>
                  <a:lnTo>
                    <a:pt x="15555" y="1386"/>
                  </a:lnTo>
                  <a:lnTo>
                    <a:pt x="156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8"/>
            <p:cNvSpPr/>
            <p:nvPr/>
          </p:nvSpPr>
          <p:spPr>
            <a:xfrm>
              <a:off x="5679825" y="2968025"/>
              <a:ext cx="47975" cy="42625"/>
            </a:xfrm>
            <a:custGeom>
              <a:avLst/>
              <a:gdLst/>
              <a:ahLst/>
              <a:cxnLst/>
              <a:rect l="l" t="t" r="r" b="b"/>
              <a:pathLst>
                <a:path w="1919" h="1705" extrusionOk="0">
                  <a:moveTo>
                    <a:pt x="1" y="0"/>
                  </a:moveTo>
                  <a:lnTo>
                    <a:pt x="1" y="1705"/>
                  </a:lnTo>
                  <a:lnTo>
                    <a:pt x="1918" y="1705"/>
                  </a:lnTo>
                  <a:lnTo>
                    <a:pt x="1918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8"/>
            <p:cNvSpPr/>
            <p:nvPr/>
          </p:nvSpPr>
          <p:spPr>
            <a:xfrm>
              <a:off x="5679825" y="2968025"/>
              <a:ext cx="47975" cy="42625"/>
            </a:xfrm>
            <a:custGeom>
              <a:avLst/>
              <a:gdLst/>
              <a:ahLst/>
              <a:cxnLst/>
              <a:rect l="l" t="t" r="r" b="b"/>
              <a:pathLst>
                <a:path w="1919" h="1705" fill="none" extrusionOk="0">
                  <a:moveTo>
                    <a:pt x="1918" y="0"/>
                  </a:moveTo>
                  <a:lnTo>
                    <a:pt x="1" y="0"/>
                  </a:lnTo>
                  <a:lnTo>
                    <a:pt x="1" y="1705"/>
                  </a:lnTo>
                  <a:lnTo>
                    <a:pt x="1918" y="1705"/>
                  </a:lnTo>
                  <a:lnTo>
                    <a:pt x="1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8"/>
            <p:cNvSpPr/>
            <p:nvPr/>
          </p:nvSpPr>
          <p:spPr>
            <a:xfrm>
              <a:off x="5719775" y="2898750"/>
              <a:ext cx="55975" cy="61300"/>
            </a:xfrm>
            <a:custGeom>
              <a:avLst/>
              <a:gdLst/>
              <a:ahLst/>
              <a:cxnLst/>
              <a:rect l="l" t="t" r="r" b="b"/>
              <a:pathLst>
                <a:path w="2239" h="2452" extrusionOk="0">
                  <a:moveTo>
                    <a:pt x="320" y="1"/>
                  </a:moveTo>
                  <a:lnTo>
                    <a:pt x="1" y="2451"/>
                  </a:lnTo>
                  <a:lnTo>
                    <a:pt x="2025" y="2451"/>
                  </a:lnTo>
                  <a:lnTo>
                    <a:pt x="2238" y="107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8"/>
            <p:cNvSpPr/>
            <p:nvPr/>
          </p:nvSpPr>
          <p:spPr>
            <a:xfrm>
              <a:off x="5719775" y="2898750"/>
              <a:ext cx="55975" cy="61300"/>
            </a:xfrm>
            <a:custGeom>
              <a:avLst/>
              <a:gdLst/>
              <a:ahLst/>
              <a:cxnLst/>
              <a:rect l="l" t="t" r="r" b="b"/>
              <a:pathLst>
                <a:path w="2239" h="2452" fill="none" extrusionOk="0">
                  <a:moveTo>
                    <a:pt x="320" y="1"/>
                  </a:moveTo>
                  <a:lnTo>
                    <a:pt x="1" y="2451"/>
                  </a:lnTo>
                  <a:lnTo>
                    <a:pt x="2025" y="2451"/>
                  </a:lnTo>
                  <a:lnTo>
                    <a:pt x="2238" y="107"/>
                  </a:lnTo>
                  <a:lnTo>
                    <a:pt x="3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8"/>
            <p:cNvSpPr/>
            <p:nvPr/>
          </p:nvSpPr>
          <p:spPr>
            <a:xfrm>
              <a:off x="5781050" y="3130500"/>
              <a:ext cx="149175" cy="191800"/>
            </a:xfrm>
            <a:custGeom>
              <a:avLst/>
              <a:gdLst/>
              <a:ahLst/>
              <a:cxnLst/>
              <a:rect l="l" t="t" r="r" b="b"/>
              <a:pathLst>
                <a:path w="5967" h="7672" extrusionOk="0">
                  <a:moveTo>
                    <a:pt x="2025" y="0"/>
                  </a:moveTo>
                  <a:lnTo>
                    <a:pt x="1172" y="746"/>
                  </a:lnTo>
                  <a:lnTo>
                    <a:pt x="640" y="1492"/>
                  </a:lnTo>
                  <a:lnTo>
                    <a:pt x="213" y="2131"/>
                  </a:lnTo>
                  <a:lnTo>
                    <a:pt x="0" y="2877"/>
                  </a:lnTo>
                  <a:lnTo>
                    <a:pt x="0" y="3516"/>
                  </a:lnTo>
                  <a:lnTo>
                    <a:pt x="0" y="4155"/>
                  </a:lnTo>
                  <a:lnTo>
                    <a:pt x="213" y="4795"/>
                  </a:lnTo>
                  <a:lnTo>
                    <a:pt x="426" y="5327"/>
                  </a:lnTo>
                  <a:lnTo>
                    <a:pt x="1066" y="6286"/>
                  </a:lnTo>
                  <a:lnTo>
                    <a:pt x="1812" y="7032"/>
                  </a:lnTo>
                  <a:lnTo>
                    <a:pt x="2557" y="7671"/>
                  </a:lnTo>
                  <a:lnTo>
                    <a:pt x="3836" y="6926"/>
                  </a:lnTo>
                  <a:lnTo>
                    <a:pt x="4795" y="6180"/>
                  </a:lnTo>
                  <a:lnTo>
                    <a:pt x="5434" y="5434"/>
                  </a:lnTo>
                  <a:lnTo>
                    <a:pt x="5754" y="4688"/>
                  </a:lnTo>
                  <a:lnTo>
                    <a:pt x="5967" y="4049"/>
                  </a:lnTo>
                  <a:lnTo>
                    <a:pt x="5860" y="3410"/>
                  </a:lnTo>
                  <a:lnTo>
                    <a:pt x="5647" y="2770"/>
                  </a:lnTo>
                  <a:lnTo>
                    <a:pt x="5221" y="2238"/>
                  </a:lnTo>
                  <a:lnTo>
                    <a:pt x="4795" y="1705"/>
                  </a:lnTo>
                  <a:lnTo>
                    <a:pt x="4262" y="1279"/>
                  </a:lnTo>
                  <a:lnTo>
                    <a:pt x="3197" y="639"/>
                  </a:lnTo>
                  <a:lnTo>
                    <a:pt x="2344" y="213"/>
                  </a:lnTo>
                  <a:lnTo>
                    <a:pt x="2025" y="0"/>
                  </a:lnTo>
                  <a:lnTo>
                    <a:pt x="1918" y="746"/>
                  </a:lnTo>
                  <a:lnTo>
                    <a:pt x="1918" y="1385"/>
                  </a:lnTo>
                  <a:lnTo>
                    <a:pt x="2025" y="1918"/>
                  </a:lnTo>
                  <a:lnTo>
                    <a:pt x="2344" y="2344"/>
                  </a:lnTo>
                  <a:lnTo>
                    <a:pt x="2877" y="3197"/>
                  </a:lnTo>
                  <a:lnTo>
                    <a:pt x="3303" y="3729"/>
                  </a:lnTo>
                  <a:lnTo>
                    <a:pt x="3623" y="4368"/>
                  </a:lnTo>
                  <a:lnTo>
                    <a:pt x="3729" y="5008"/>
                  </a:lnTo>
                  <a:lnTo>
                    <a:pt x="3729" y="5540"/>
                  </a:lnTo>
                  <a:lnTo>
                    <a:pt x="3623" y="6073"/>
                  </a:lnTo>
                  <a:lnTo>
                    <a:pt x="3410" y="6606"/>
                  </a:lnTo>
                  <a:lnTo>
                    <a:pt x="2877" y="7352"/>
                  </a:lnTo>
                  <a:lnTo>
                    <a:pt x="2984" y="6926"/>
                  </a:lnTo>
                  <a:lnTo>
                    <a:pt x="3197" y="6499"/>
                  </a:lnTo>
                  <a:lnTo>
                    <a:pt x="3197" y="5967"/>
                  </a:lnTo>
                  <a:lnTo>
                    <a:pt x="3197" y="5327"/>
                  </a:lnTo>
                  <a:lnTo>
                    <a:pt x="2984" y="4582"/>
                  </a:lnTo>
                  <a:lnTo>
                    <a:pt x="2557" y="3836"/>
                  </a:lnTo>
                  <a:lnTo>
                    <a:pt x="2131" y="3090"/>
                  </a:lnTo>
                  <a:lnTo>
                    <a:pt x="1812" y="2451"/>
                  </a:lnTo>
                  <a:lnTo>
                    <a:pt x="1705" y="1811"/>
                  </a:lnTo>
                  <a:lnTo>
                    <a:pt x="1705" y="1172"/>
                  </a:lnTo>
                  <a:lnTo>
                    <a:pt x="1812" y="746"/>
                  </a:lnTo>
                  <a:lnTo>
                    <a:pt x="1812" y="426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8"/>
            <p:cNvSpPr/>
            <p:nvPr/>
          </p:nvSpPr>
          <p:spPr>
            <a:xfrm>
              <a:off x="5591925" y="2954700"/>
              <a:ext cx="474150" cy="13350"/>
            </a:xfrm>
            <a:custGeom>
              <a:avLst/>
              <a:gdLst/>
              <a:ahLst/>
              <a:cxnLst/>
              <a:rect l="l" t="t" r="r" b="b"/>
              <a:pathLst>
                <a:path w="18966" h="534" extrusionOk="0">
                  <a:moveTo>
                    <a:pt x="1705" y="0"/>
                  </a:moveTo>
                  <a:lnTo>
                    <a:pt x="1" y="533"/>
                  </a:lnTo>
                  <a:lnTo>
                    <a:pt x="18965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9" name="Google Shape;829;p8"/>
          <p:cNvGrpSpPr/>
          <p:nvPr/>
        </p:nvGrpSpPr>
        <p:grpSpPr>
          <a:xfrm>
            <a:off x="7336775" y="3739925"/>
            <a:ext cx="1641025" cy="1309900"/>
            <a:chOff x="8060675" y="3682775"/>
            <a:chExt cx="1641025" cy="1309900"/>
          </a:xfrm>
        </p:grpSpPr>
        <p:sp>
          <p:nvSpPr>
            <p:cNvPr id="830" name="Google Shape;830;p8"/>
            <p:cNvSpPr/>
            <p:nvPr/>
          </p:nvSpPr>
          <p:spPr>
            <a:xfrm>
              <a:off x="8060675" y="4816275"/>
              <a:ext cx="1641000" cy="1764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1" name="Google Shape;831;p8"/>
            <p:cNvGrpSpPr/>
            <p:nvPr/>
          </p:nvGrpSpPr>
          <p:grpSpPr>
            <a:xfrm flipH="1">
              <a:off x="8215400" y="3682775"/>
              <a:ext cx="1486300" cy="1222600"/>
              <a:chOff x="756775" y="2990550"/>
              <a:chExt cx="1486300" cy="1222600"/>
            </a:xfrm>
          </p:grpSpPr>
          <p:sp>
            <p:nvSpPr>
              <p:cNvPr id="832" name="Google Shape;832;p8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extrusionOk="0">
                    <a:moveTo>
                      <a:pt x="1705" y="0"/>
                    </a:moveTo>
                    <a:lnTo>
                      <a:pt x="1" y="4369"/>
                    </a:lnTo>
                    <a:lnTo>
                      <a:pt x="20351" y="4369"/>
                    </a:lnTo>
                    <a:lnTo>
                      <a:pt x="2237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8"/>
              <p:cNvSpPr/>
              <p:nvPr/>
            </p:nvSpPr>
            <p:spPr>
              <a:xfrm flipH="1">
                <a:off x="1505250" y="4103925"/>
                <a:ext cx="5300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1203" h="4369" extrusionOk="0">
                    <a:moveTo>
                      <a:pt x="533" y="0"/>
                    </a:moveTo>
                    <a:lnTo>
                      <a:pt x="1" y="1172"/>
                    </a:lnTo>
                    <a:lnTo>
                      <a:pt x="19179" y="4369"/>
                    </a:lnTo>
                    <a:lnTo>
                      <a:pt x="21203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8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extrusionOk="0">
                    <a:moveTo>
                      <a:pt x="1705" y="0"/>
                    </a:moveTo>
                    <a:lnTo>
                      <a:pt x="1" y="4369"/>
                    </a:lnTo>
                    <a:lnTo>
                      <a:pt x="20351" y="4369"/>
                    </a:lnTo>
                    <a:lnTo>
                      <a:pt x="22375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8"/>
              <p:cNvSpPr/>
              <p:nvPr/>
            </p:nvSpPr>
            <p:spPr>
              <a:xfrm flipH="1">
                <a:off x="1188275" y="2990550"/>
                <a:ext cx="1022850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40914" h="48904" extrusionOk="0">
                    <a:moveTo>
                      <a:pt x="40914" y="0"/>
                    </a:moveTo>
                    <a:lnTo>
                      <a:pt x="1" y="533"/>
                    </a:lnTo>
                    <a:lnTo>
                      <a:pt x="3517" y="48904"/>
                    </a:lnTo>
                    <a:lnTo>
                      <a:pt x="5861" y="48904"/>
                    </a:lnTo>
                    <a:lnTo>
                      <a:pt x="7565" y="44535"/>
                    </a:lnTo>
                    <a:lnTo>
                      <a:pt x="36758" y="44535"/>
                    </a:lnTo>
                    <a:lnTo>
                      <a:pt x="38037" y="48904"/>
                    </a:lnTo>
                    <a:lnTo>
                      <a:pt x="40061" y="48904"/>
                    </a:lnTo>
                    <a:lnTo>
                      <a:pt x="4091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8"/>
              <p:cNvSpPr/>
              <p:nvPr/>
            </p:nvSpPr>
            <p:spPr>
              <a:xfrm flipH="1">
                <a:off x="1188275" y="2990550"/>
                <a:ext cx="1022850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40914" h="48904" fill="none" extrusionOk="0">
                    <a:moveTo>
                      <a:pt x="3517" y="48904"/>
                    </a:moveTo>
                    <a:lnTo>
                      <a:pt x="1" y="533"/>
                    </a:lnTo>
                    <a:lnTo>
                      <a:pt x="40914" y="0"/>
                    </a:lnTo>
                    <a:lnTo>
                      <a:pt x="40061" y="48904"/>
                    </a:lnTo>
                    <a:lnTo>
                      <a:pt x="38037" y="48904"/>
                    </a:lnTo>
                    <a:lnTo>
                      <a:pt x="36758" y="44535"/>
                    </a:lnTo>
                    <a:lnTo>
                      <a:pt x="7565" y="44535"/>
                    </a:lnTo>
                    <a:lnTo>
                      <a:pt x="5861" y="48904"/>
                    </a:lnTo>
                    <a:lnTo>
                      <a:pt x="3517" y="4890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8"/>
              <p:cNvSpPr/>
              <p:nvPr/>
            </p:nvSpPr>
            <p:spPr>
              <a:xfrm flipH="1">
                <a:off x="756775" y="2990550"/>
                <a:ext cx="452825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18113" h="48904" extrusionOk="0">
                    <a:moveTo>
                      <a:pt x="853" y="0"/>
                    </a:moveTo>
                    <a:lnTo>
                      <a:pt x="0" y="48904"/>
                    </a:lnTo>
                    <a:lnTo>
                      <a:pt x="14703" y="48904"/>
                    </a:lnTo>
                    <a:lnTo>
                      <a:pt x="18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8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fill="none" extrusionOk="0">
                    <a:moveTo>
                      <a:pt x="1" y="4369"/>
                    </a:moveTo>
                    <a:lnTo>
                      <a:pt x="20351" y="4369"/>
                    </a:lnTo>
                    <a:lnTo>
                      <a:pt x="22375" y="0"/>
                    </a:lnTo>
                    <a:lnTo>
                      <a:pt x="1705" y="0"/>
                    </a:lnTo>
                    <a:lnTo>
                      <a:pt x="1" y="436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8"/>
              <p:cNvSpPr/>
              <p:nvPr/>
            </p:nvSpPr>
            <p:spPr>
              <a:xfrm flipH="1">
                <a:off x="1505250" y="4103925"/>
                <a:ext cx="5300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1203" h="4369" fill="none" extrusionOk="0">
                    <a:moveTo>
                      <a:pt x="21203" y="0"/>
                    </a:moveTo>
                    <a:lnTo>
                      <a:pt x="533" y="0"/>
                    </a:lnTo>
                    <a:lnTo>
                      <a:pt x="1" y="1172"/>
                    </a:lnTo>
                    <a:lnTo>
                      <a:pt x="19179" y="4369"/>
                    </a:lnTo>
                    <a:lnTo>
                      <a:pt x="2120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8"/>
              <p:cNvSpPr/>
              <p:nvPr/>
            </p:nvSpPr>
            <p:spPr>
              <a:xfrm flipH="1">
                <a:off x="1230900" y="3017175"/>
                <a:ext cx="58625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40807" extrusionOk="0">
                    <a:moveTo>
                      <a:pt x="534" y="1"/>
                    </a:moveTo>
                    <a:lnTo>
                      <a:pt x="1" y="40807"/>
                    </a:lnTo>
                    <a:lnTo>
                      <a:pt x="1066" y="40807"/>
                    </a:lnTo>
                    <a:lnTo>
                      <a:pt x="234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8"/>
              <p:cNvSpPr/>
              <p:nvPr/>
            </p:nvSpPr>
            <p:spPr>
              <a:xfrm flipH="1">
                <a:off x="1230900" y="3017175"/>
                <a:ext cx="58625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40807" fill="none" extrusionOk="0">
                    <a:moveTo>
                      <a:pt x="1" y="40807"/>
                    </a:moveTo>
                    <a:lnTo>
                      <a:pt x="534" y="1"/>
                    </a:lnTo>
                    <a:lnTo>
                      <a:pt x="2345" y="1"/>
                    </a:lnTo>
                    <a:lnTo>
                      <a:pt x="1066" y="40807"/>
                    </a:lnTo>
                    <a:lnTo>
                      <a:pt x="1" y="4080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8"/>
              <p:cNvSpPr/>
              <p:nvPr/>
            </p:nvSpPr>
            <p:spPr>
              <a:xfrm flipH="1">
                <a:off x="1276175" y="3017175"/>
                <a:ext cx="966900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38676" h="40807" extrusionOk="0">
                    <a:moveTo>
                      <a:pt x="38676" y="1"/>
                    </a:moveTo>
                    <a:lnTo>
                      <a:pt x="0" y="960"/>
                    </a:lnTo>
                    <a:lnTo>
                      <a:pt x="2131" y="40807"/>
                    </a:lnTo>
                    <a:lnTo>
                      <a:pt x="38143" y="40807"/>
                    </a:lnTo>
                    <a:lnTo>
                      <a:pt x="3867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8"/>
              <p:cNvSpPr/>
              <p:nvPr/>
            </p:nvSpPr>
            <p:spPr>
              <a:xfrm flipH="1">
                <a:off x="1276175" y="3017175"/>
                <a:ext cx="966900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38676" h="40807" fill="none" extrusionOk="0">
                    <a:moveTo>
                      <a:pt x="38676" y="1"/>
                    </a:moveTo>
                    <a:lnTo>
                      <a:pt x="0" y="960"/>
                    </a:lnTo>
                    <a:lnTo>
                      <a:pt x="2131" y="40807"/>
                    </a:lnTo>
                    <a:lnTo>
                      <a:pt x="38143" y="40807"/>
                    </a:lnTo>
                    <a:lnTo>
                      <a:pt x="38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8"/>
              <p:cNvSpPr/>
              <p:nvPr/>
            </p:nvSpPr>
            <p:spPr>
              <a:xfrm flipH="1">
                <a:off x="1284150" y="3747000"/>
                <a:ext cx="9216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36866" h="321" extrusionOk="0">
                    <a:moveTo>
                      <a:pt x="1" y="1"/>
                    </a:moveTo>
                    <a:lnTo>
                      <a:pt x="1" y="107"/>
                    </a:lnTo>
                    <a:lnTo>
                      <a:pt x="36758" y="320"/>
                    </a:lnTo>
                    <a:lnTo>
                      <a:pt x="36865" y="10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A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8"/>
              <p:cNvSpPr/>
              <p:nvPr/>
            </p:nvSpPr>
            <p:spPr>
              <a:xfrm flipH="1">
                <a:off x="1278825" y="3320825"/>
                <a:ext cx="9509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38037" h="1493" extrusionOk="0">
                    <a:moveTo>
                      <a:pt x="38036" y="1"/>
                    </a:moveTo>
                    <a:lnTo>
                      <a:pt x="0" y="1279"/>
                    </a:lnTo>
                    <a:lnTo>
                      <a:pt x="0" y="1492"/>
                    </a:lnTo>
                    <a:lnTo>
                      <a:pt x="38036" y="533"/>
                    </a:lnTo>
                    <a:lnTo>
                      <a:pt x="38036" y="1"/>
                    </a:lnTo>
                    <a:close/>
                  </a:path>
                </a:pathLst>
              </a:custGeom>
              <a:solidFill>
                <a:srgbClr val="EA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8"/>
              <p:cNvSpPr/>
              <p:nvPr/>
            </p:nvSpPr>
            <p:spPr>
              <a:xfrm flipH="1">
                <a:off x="2133850" y="4037325"/>
                <a:ext cx="26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73" extrusionOk="0">
                    <a:moveTo>
                      <a:pt x="0" y="1"/>
                    </a:moveTo>
                    <a:lnTo>
                      <a:pt x="107" y="117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CAB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8"/>
              <p:cNvSpPr/>
              <p:nvPr/>
            </p:nvSpPr>
            <p:spPr>
              <a:xfrm flipH="1">
                <a:off x="2133850" y="4037325"/>
                <a:ext cx="26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73" fill="none" extrusionOk="0">
                    <a:moveTo>
                      <a:pt x="107" y="1"/>
                    </a:moveTo>
                    <a:lnTo>
                      <a:pt x="0" y="1"/>
                    </a:lnTo>
                    <a:lnTo>
                      <a:pt x="107" y="1173"/>
                    </a:lnTo>
                    <a:lnTo>
                      <a:pt x="107" y="1173"/>
                    </a:lnTo>
                    <a:lnTo>
                      <a:pt x="1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8"/>
              <p:cNvSpPr/>
              <p:nvPr/>
            </p:nvSpPr>
            <p:spPr>
              <a:xfrm flipH="1">
                <a:off x="1260200" y="4037325"/>
                <a:ext cx="873675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34947" h="1813" extrusionOk="0">
                    <a:moveTo>
                      <a:pt x="1" y="1"/>
                    </a:moveTo>
                    <a:lnTo>
                      <a:pt x="1" y="1173"/>
                    </a:lnTo>
                    <a:lnTo>
                      <a:pt x="34947" y="1812"/>
                    </a:lnTo>
                    <a:lnTo>
                      <a:pt x="34840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8"/>
              <p:cNvSpPr/>
              <p:nvPr/>
            </p:nvSpPr>
            <p:spPr>
              <a:xfrm flipH="1">
                <a:off x="1289500" y="4037325"/>
                <a:ext cx="8470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" extrusionOk="0">
                    <a:moveTo>
                      <a:pt x="33881" y="1"/>
                    </a:moveTo>
                    <a:lnTo>
                      <a:pt x="0" y="1"/>
                    </a:lnTo>
                    <a:lnTo>
                      <a:pt x="107" y="1"/>
                    </a:lnTo>
                    <a:lnTo>
                      <a:pt x="33881" y="1"/>
                    </a:lnTo>
                    <a:close/>
                  </a:path>
                </a:pathLst>
              </a:custGeom>
              <a:solidFill>
                <a:srgbClr val="EC9B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8"/>
              <p:cNvSpPr/>
              <p:nvPr/>
            </p:nvSpPr>
            <p:spPr>
              <a:xfrm flipH="1">
                <a:off x="1289500" y="4037325"/>
                <a:ext cx="8470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" fill="none" extrusionOk="0">
                    <a:moveTo>
                      <a:pt x="33881" y="1"/>
                    </a:moveTo>
                    <a:lnTo>
                      <a:pt x="0" y="1"/>
                    </a:lnTo>
                    <a:lnTo>
                      <a:pt x="107" y="1"/>
                    </a:lnTo>
                    <a:lnTo>
                      <a:pt x="3388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8"/>
              <p:cNvSpPr/>
              <p:nvPr/>
            </p:nvSpPr>
            <p:spPr>
              <a:xfrm flipH="1">
                <a:off x="1601125" y="34380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extrusionOk="0">
                    <a:moveTo>
                      <a:pt x="11507" y="1"/>
                    </a:moveTo>
                    <a:lnTo>
                      <a:pt x="10974" y="427"/>
                    </a:lnTo>
                    <a:lnTo>
                      <a:pt x="11507" y="2558"/>
                    </a:lnTo>
                    <a:lnTo>
                      <a:pt x="2025" y="2558"/>
                    </a:lnTo>
                    <a:lnTo>
                      <a:pt x="1492" y="1386"/>
                    </a:lnTo>
                    <a:lnTo>
                      <a:pt x="0" y="1386"/>
                    </a:lnTo>
                    <a:lnTo>
                      <a:pt x="1066" y="3943"/>
                    </a:lnTo>
                    <a:lnTo>
                      <a:pt x="12359" y="3730"/>
                    </a:lnTo>
                    <a:lnTo>
                      <a:pt x="11507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8"/>
              <p:cNvSpPr/>
              <p:nvPr/>
            </p:nvSpPr>
            <p:spPr>
              <a:xfrm flipH="1">
                <a:off x="1601125" y="34380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fill="none" extrusionOk="0">
                    <a:moveTo>
                      <a:pt x="11507" y="1"/>
                    </a:moveTo>
                    <a:lnTo>
                      <a:pt x="10974" y="427"/>
                    </a:lnTo>
                    <a:lnTo>
                      <a:pt x="11507" y="2558"/>
                    </a:lnTo>
                    <a:lnTo>
                      <a:pt x="2025" y="2558"/>
                    </a:lnTo>
                    <a:lnTo>
                      <a:pt x="1492" y="1386"/>
                    </a:lnTo>
                    <a:lnTo>
                      <a:pt x="0" y="1386"/>
                    </a:lnTo>
                    <a:lnTo>
                      <a:pt x="1066" y="3943"/>
                    </a:lnTo>
                    <a:lnTo>
                      <a:pt x="12359" y="3730"/>
                    </a:lnTo>
                    <a:lnTo>
                      <a:pt x="11507" y="1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8"/>
              <p:cNvSpPr/>
              <p:nvPr/>
            </p:nvSpPr>
            <p:spPr>
              <a:xfrm flipH="1">
                <a:off x="1651725" y="3438025"/>
                <a:ext cx="2983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386" extrusionOk="0">
                    <a:moveTo>
                      <a:pt x="11933" y="1"/>
                    </a:moveTo>
                    <a:lnTo>
                      <a:pt x="0" y="427"/>
                    </a:lnTo>
                    <a:lnTo>
                      <a:pt x="0" y="1386"/>
                    </a:lnTo>
                    <a:lnTo>
                      <a:pt x="11933" y="1386"/>
                    </a:lnTo>
                    <a:lnTo>
                      <a:pt x="11933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8"/>
              <p:cNvSpPr/>
              <p:nvPr/>
            </p:nvSpPr>
            <p:spPr>
              <a:xfrm flipH="1">
                <a:off x="1622450" y="3438025"/>
                <a:ext cx="2930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386" extrusionOk="0">
                    <a:moveTo>
                      <a:pt x="0" y="1"/>
                    </a:moveTo>
                    <a:lnTo>
                      <a:pt x="0" y="1386"/>
                    </a:lnTo>
                    <a:lnTo>
                      <a:pt x="959" y="1386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8"/>
              <p:cNvSpPr/>
              <p:nvPr/>
            </p:nvSpPr>
            <p:spPr>
              <a:xfrm flipH="1">
                <a:off x="1601125" y="31317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extrusionOk="0">
                    <a:moveTo>
                      <a:pt x="11507" y="0"/>
                    </a:moveTo>
                    <a:lnTo>
                      <a:pt x="10974" y="320"/>
                    </a:lnTo>
                    <a:lnTo>
                      <a:pt x="11507" y="2557"/>
                    </a:lnTo>
                    <a:lnTo>
                      <a:pt x="2025" y="2557"/>
                    </a:lnTo>
                    <a:lnTo>
                      <a:pt x="1492" y="1385"/>
                    </a:lnTo>
                    <a:lnTo>
                      <a:pt x="0" y="1385"/>
                    </a:lnTo>
                    <a:lnTo>
                      <a:pt x="1066" y="3942"/>
                    </a:lnTo>
                    <a:lnTo>
                      <a:pt x="12359" y="3729"/>
                    </a:lnTo>
                    <a:lnTo>
                      <a:pt x="11507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8"/>
              <p:cNvSpPr/>
              <p:nvPr/>
            </p:nvSpPr>
            <p:spPr>
              <a:xfrm flipH="1">
                <a:off x="1601125" y="31317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fill="none" extrusionOk="0">
                    <a:moveTo>
                      <a:pt x="11507" y="0"/>
                    </a:moveTo>
                    <a:lnTo>
                      <a:pt x="10974" y="320"/>
                    </a:lnTo>
                    <a:lnTo>
                      <a:pt x="11507" y="2557"/>
                    </a:lnTo>
                    <a:lnTo>
                      <a:pt x="2025" y="2557"/>
                    </a:lnTo>
                    <a:lnTo>
                      <a:pt x="1492" y="1385"/>
                    </a:lnTo>
                    <a:lnTo>
                      <a:pt x="0" y="1385"/>
                    </a:lnTo>
                    <a:lnTo>
                      <a:pt x="1066" y="3942"/>
                    </a:lnTo>
                    <a:lnTo>
                      <a:pt x="12359" y="3729"/>
                    </a:lnTo>
                    <a:lnTo>
                      <a:pt x="11507" y="0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8"/>
              <p:cNvSpPr/>
              <p:nvPr/>
            </p:nvSpPr>
            <p:spPr>
              <a:xfrm flipH="1">
                <a:off x="1651725" y="3131725"/>
                <a:ext cx="2983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386" extrusionOk="0">
                    <a:moveTo>
                      <a:pt x="11933" y="0"/>
                    </a:moveTo>
                    <a:lnTo>
                      <a:pt x="0" y="320"/>
                    </a:lnTo>
                    <a:lnTo>
                      <a:pt x="0" y="1385"/>
                    </a:lnTo>
                    <a:lnTo>
                      <a:pt x="11933" y="1385"/>
                    </a:lnTo>
                    <a:lnTo>
                      <a:pt x="11933" y="0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8"/>
              <p:cNvSpPr/>
              <p:nvPr/>
            </p:nvSpPr>
            <p:spPr>
              <a:xfrm flipH="1">
                <a:off x="1622450" y="3131725"/>
                <a:ext cx="2930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386" extrusionOk="0">
                    <a:moveTo>
                      <a:pt x="0" y="0"/>
                    </a:moveTo>
                    <a:lnTo>
                      <a:pt x="0" y="1385"/>
                    </a:lnTo>
                    <a:lnTo>
                      <a:pt x="959" y="1385"/>
                    </a:lnTo>
                    <a:lnTo>
                      <a:pt x="1172" y="0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8"/>
              <p:cNvSpPr/>
              <p:nvPr/>
            </p:nvSpPr>
            <p:spPr>
              <a:xfrm flipH="1">
                <a:off x="1579825" y="3826900"/>
                <a:ext cx="30900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4" extrusionOk="0">
                    <a:moveTo>
                      <a:pt x="11507" y="1"/>
                    </a:moveTo>
                    <a:lnTo>
                      <a:pt x="10975" y="321"/>
                    </a:lnTo>
                    <a:lnTo>
                      <a:pt x="11507" y="2451"/>
                    </a:lnTo>
                    <a:lnTo>
                      <a:pt x="2025" y="2558"/>
                    </a:lnTo>
                    <a:lnTo>
                      <a:pt x="1599" y="1279"/>
                    </a:lnTo>
                    <a:lnTo>
                      <a:pt x="1" y="1279"/>
                    </a:lnTo>
                    <a:lnTo>
                      <a:pt x="1066" y="3943"/>
                    </a:lnTo>
                    <a:lnTo>
                      <a:pt x="12360" y="3623"/>
                    </a:lnTo>
                    <a:lnTo>
                      <a:pt x="11507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8"/>
              <p:cNvSpPr/>
              <p:nvPr/>
            </p:nvSpPr>
            <p:spPr>
              <a:xfrm flipH="1">
                <a:off x="1579825" y="3826900"/>
                <a:ext cx="30900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4" fill="none" extrusionOk="0">
                    <a:moveTo>
                      <a:pt x="11507" y="1"/>
                    </a:moveTo>
                    <a:lnTo>
                      <a:pt x="10975" y="321"/>
                    </a:lnTo>
                    <a:lnTo>
                      <a:pt x="11507" y="2451"/>
                    </a:lnTo>
                    <a:lnTo>
                      <a:pt x="2025" y="2558"/>
                    </a:lnTo>
                    <a:lnTo>
                      <a:pt x="1599" y="1279"/>
                    </a:lnTo>
                    <a:lnTo>
                      <a:pt x="1" y="1279"/>
                    </a:lnTo>
                    <a:lnTo>
                      <a:pt x="1066" y="3943"/>
                    </a:lnTo>
                    <a:lnTo>
                      <a:pt x="12360" y="3623"/>
                    </a:lnTo>
                    <a:lnTo>
                      <a:pt x="115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8"/>
              <p:cNvSpPr/>
              <p:nvPr/>
            </p:nvSpPr>
            <p:spPr>
              <a:xfrm flipH="1">
                <a:off x="1630425" y="3826900"/>
                <a:ext cx="298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280" extrusionOk="0">
                    <a:moveTo>
                      <a:pt x="11933" y="1"/>
                    </a:moveTo>
                    <a:lnTo>
                      <a:pt x="0" y="321"/>
                    </a:lnTo>
                    <a:lnTo>
                      <a:pt x="0" y="1279"/>
                    </a:lnTo>
                    <a:lnTo>
                      <a:pt x="11933" y="1279"/>
                    </a:lnTo>
                    <a:lnTo>
                      <a:pt x="11933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8"/>
              <p:cNvSpPr/>
              <p:nvPr/>
            </p:nvSpPr>
            <p:spPr>
              <a:xfrm flipH="1">
                <a:off x="1601125" y="3826900"/>
                <a:ext cx="29325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280" extrusionOk="0">
                    <a:moveTo>
                      <a:pt x="0" y="1"/>
                    </a:moveTo>
                    <a:lnTo>
                      <a:pt x="0" y="1279"/>
                    </a:lnTo>
                    <a:lnTo>
                      <a:pt x="959" y="1279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8"/>
              <p:cNvSpPr/>
              <p:nvPr/>
            </p:nvSpPr>
            <p:spPr>
              <a:xfrm flipH="1">
                <a:off x="756775" y="2990550"/>
                <a:ext cx="452825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18113" h="48904" extrusionOk="0">
                    <a:moveTo>
                      <a:pt x="853" y="0"/>
                    </a:moveTo>
                    <a:lnTo>
                      <a:pt x="0" y="48904"/>
                    </a:lnTo>
                    <a:lnTo>
                      <a:pt x="14703" y="48904"/>
                    </a:lnTo>
                    <a:lnTo>
                      <a:pt x="18113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64" name="Google Shape;864;p8"/>
          <p:cNvGrpSpPr/>
          <p:nvPr/>
        </p:nvGrpSpPr>
        <p:grpSpPr>
          <a:xfrm>
            <a:off x="1" y="2943714"/>
            <a:ext cx="984524" cy="2106122"/>
            <a:chOff x="-2306975" y="-1486200"/>
            <a:chExt cx="1429125" cy="3057225"/>
          </a:xfrm>
        </p:grpSpPr>
        <p:sp>
          <p:nvSpPr>
            <p:cNvPr id="865" name="Google Shape;865;p8"/>
            <p:cNvSpPr/>
            <p:nvPr/>
          </p:nvSpPr>
          <p:spPr>
            <a:xfrm>
              <a:off x="-1840526" y="1442325"/>
              <a:ext cx="804600" cy="1287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6" name="Google Shape;866;p8"/>
            <p:cNvGrpSpPr/>
            <p:nvPr/>
          </p:nvGrpSpPr>
          <p:grpSpPr>
            <a:xfrm>
              <a:off x="-2306975" y="-1486200"/>
              <a:ext cx="1429125" cy="3004725"/>
              <a:chOff x="-2306975" y="-1486200"/>
              <a:chExt cx="1429125" cy="3004725"/>
            </a:xfrm>
          </p:grpSpPr>
          <p:sp>
            <p:nvSpPr>
              <p:cNvPr id="867" name="Google Shape;867;p8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extrusionOk="0">
                    <a:moveTo>
                      <a:pt x="1" y="0"/>
                    </a:moveTo>
                    <a:lnTo>
                      <a:pt x="77" y="837"/>
                    </a:lnTo>
                    <a:lnTo>
                      <a:pt x="286" y="3045"/>
                    </a:lnTo>
                    <a:lnTo>
                      <a:pt x="438" y="4548"/>
                    </a:lnTo>
                    <a:lnTo>
                      <a:pt x="629" y="6261"/>
                    </a:lnTo>
                    <a:lnTo>
                      <a:pt x="838" y="8107"/>
                    </a:lnTo>
                    <a:lnTo>
                      <a:pt x="1104" y="10048"/>
                    </a:lnTo>
                    <a:lnTo>
                      <a:pt x="1371" y="12027"/>
                    </a:lnTo>
                    <a:lnTo>
                      <a:pt x="1694" y="14006"/>
                    </a:lnTo>
                    <a:lnTo>
                      <a:pt x="2037" y="15928"/>
                    </a:lnTo>
                    <a:lnTo>
                      <a:pt x="2227" y="16860"/>
                    </a:lnTo>
                    <a:lnTo>
                      <a:pt x="2417" y="17754"/>
                    </a:lnTo>
                    <a:lnTo>
                      <a:pt x="2608" y="18592"/>
                    </a:lnTo>
                    <a:lnTo>
                      <a:pt x="2817" y="19410"/>
                    </a:lnTo>
                    <a:lnTo>
                      <a:pt x="3026" y="20171"/>
                    </a:lnTo>
                    <a:lnTo>
                      <a:pt x="3236" y="20856"/>
                    </a:lnTo>
                    <a:lnTo>
                      <a:pt x="3464" y="21503"/>
                    </a:lnTo>
                    <a:lnTo>
                      <a:pt x="3692" y="22055"/>
                    </a:lnTo>
                    <a:lnTo>
                      <a:pt x="3940" y="22550"/>
                    </a:lnTo>
                    <a:lnTo>
                      <a:pt x="4054" y="22759"/>
                    </a:lnTo>
                    <a:lnTo>
                      <a:pt x="4187" y="22949"/>
                    </a:lnTo>
                    <a:lnTo>
                      <a:pt x="4454" y="23330"/>
                    </a:lnTo>
                    <a:lnTo>
                      <a:pt x="4777" y="23730"/>
                    </a:lnTo>
                    <a:lnTo>
                      <a:pt x="5120" y="24148"/>
                    </a:lnTo>
                    <a:lnTo>
                      <a:pt x="5500" y="24586"/>
                    </a:lnTo>
                    <a:lnTo>
                      <a:pt x="6376" y="25537"/>
                    </a:lnTo>
                    <a:lnTo>
                      <a:pt x="7346" y="26546"/>
                    </a:lnTo>
                    <a:lnTo>
                      <a:pt x="8393" y="27592"/>
                    </a:lnTo>
                    <a:lnTo>
                      <a:pt x="9477" y="28658"/>
                    </a:lnTo>
                    <a:lnTo>
                      <a:pt x="10600" y="29705"/>
                    </a:lnTo>
                    <a:lnTo>
                      <a:pt x="11723" y="30751"/>
                    </a:lnTo>
                    <a:lnTo>
                      <a:pt x="13816" y="32654"/>
                    </a:lnTo>
                    <a:lnTo>
                      <a:pt x="15586" y="34215"/>
                    </a:lnTo>
                    <a:lnTo>
                      <a:pt x="17241" y="35661"/>
                    </a:lnTo>
                    <a:lnTo>
                      <a:pt x="17317" y="35166"/>
                    </a:lnTo>
                    <a:lnTo>
                      <a:pt x="17374" y="34595"/>
                    </a:lnTo>
                    <a:lnTo>
                      <a:pt x="17432" y="33796"/>
                    </a:lnTo>
                    <a:lnTo>
                      <a:pt x="17489" y="32826"/>
                    </a:lnTo>
                    <a:lnTo>
                      <a:pt x="17527" y="31703"/>
                    </a:lnTo>
                    <a:lnTo>
                      <a:pt x="17527" y="30428"/>
                    </a:lnTo>
                    <a:lnTo>
                      <a:pt x="17508" y="29743"/>
                    </a:lnTo>
                    <a:lnTo>
                      <a:pt x="17489" y="29020"/>
                    </a:lnTo>
                    <a:lnTo>
                      <a:pt x="17451" y="28278"/>
                    </a:lnTo>
                    <a:lnTo>
                      <a:pt x="17393" y="27516"/>
                    </a:lnTo>
                    <a:lnTo>
                      <a:pt x="17336" y="26736"/>
                    </a:lnTo>
                    <a:lnTo>
                      <a:pt x="17241" y="25937"/>
                    </a:lnTo>
                    <a:lnTo>
                      <a:pt x="17127" y="25119"/>
                    </a:lnTo>
                    <a:lnTo>
                      <a:pt x="17013" y="24281"/>
                    </a:lnTo>
                    <a:lnTo>
                      <a:pt x="16861" y="23425"/>
                    </a:lnTo>
                    <a:lnTo>
                      <a:pt x="16689" y="22569"/>
                    </a:lnTo>
                    <a:lnTo>
                      <a:pt x="16480" y="21712"/>
                    </a:lnTo>
                    <a:lnTo>
                      <a:pt x="16252" y="20856"/>
                    </a:lnTo>
                    <a:lnTo>
                      <a:pt x="16004" y="19981"/>
                    </a:lnTo>
                    <a:lnTo>
                      <a:pt x="15719" y="19124"/>
                    </a:lnTo>
                    <a:lnTo>
                      <a:pt x="15414" y="18249"/>
                    </a:lnTo>
                    <a:lnTo>
                      <a:pt x="15053" y="17393"/>
                    </a:lnTo>
                    <a:lnTo>
                      <a:pt x="14672" y="16556"/>
                    </a:lnTo>
                    <a:lnTo>
                      <a:pt x="14273" y="15718"/>
                    </a:lnTo>
                    <a:lnTo>
                      <a:pt x="13816" y="14881"/>
                    </a:lnTo>
                    <a:lnTo>
                      <a:pt x="13340" y="14063"/>
                    </a:lnTo>
                    <a:lnTo>
                      <a:pt x="12845" y="13263"/>
                    </a:lnTo>
                    <a:lnTo>
                      <a:pt x="12332" y="12483"/>
                    </a:lnTo>
                    <a:lnTo>
                      <a:pt x="11780" y="11722"/>
                    </a:lnTo>
                    <a:lnTo>
                      <a:pt x="11228" y="10961"/>
                    </a:lnTo>
                    <a:lnTo>
                      <a:pt x="10657" y="10219"/>
                    </a:lnTo>
                    <a:lnTo>
                      <a:pt x="10086" y="9515"/>
                    </a:lnTo>
                    <a:lnTo>
                      <a:pt x="9496" y="8811"/>
                    </a:lnTo>
                    <a:lnTo>
                      <a:pt x="8906" y="8126"/>
                    </a:lnTo>
                    <a:lnTo>
                      <a:pt x="8317" y="7479"/>
                    </a:lnTo>
                    <a:lnTo>
                      <a:pt x="7727" y="6832"/>
                    </a:lnTo>
                    <a:lnTo>
                      <a:pt x="7137" y="6223"/>
                    </a:lnTo>
                    <a:lnTo>
                      <a:pt x="6547" y="5633"/>
                    </a:lnTo>
                    <a:lnTo>
                      <a:pt x="5405" y="4529"/>
                    </a:lnTo>
                    <a:lnTo>
                      <a:pt x="4320" y="3520"/>
                    </a:lnTo>
                    <a:lnTo>
                      <a:pt x="3293" y="2626"/>
                    </a:lnTo>
                    <a:lnTo>
                      <a:pt x="2379" y="1865"/>
                    </a:lnTo>
                    <a:lnTo>
                      <a:pt x="1580" y="1218"/>
                    </a:lnTo>
                    <a:lnTo>
                      <a:pt x="914" y="685"/>
                    </a:lnTo>
                    <a:lnTo>
                      <a:pt x="419" y="3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8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fill="none" extrusionOk="0">
                    <a:moveTo>
                      <a:pt x="17241" y="35661"/>
                    </a:moveTo>
                    <a:lnTo>
                      <a:pt x="17241" y="35661"/>
                    </a:lnTo>
                    <a:lnTo>
                      <a:pt x="15586" y="34215"/>
                    </a:lnTo>
                    <a:lnTo>
                      <a:pt x="13816" y="32654"/>
                    </a:lnTo>
                    <a:lnTo>
                      <a:pt x="11723" y="30751"/>
                    </a:lnTo>
                    <a:lnTo>
                      <a:pt x="10600" y="29705"/>
                    </a:lnTo>
                    <a:lnTo>
                      <a:pt x="9477" y="28658"/>
                    </a:lnTo>
                    <a:lnTo>
                      <a:pt x="8393" y="27592"/>
                    </a:lnTo>
                    <a:lnTo>
                      <a:pt x="7346" y="26546"/>
                    </a:lnTo>
                    <a:lnTo>
                      <a:pt x="6376" y="25537"/>
                    </a:lnTo>
                    <a:lnTo>
                      <a:pt x="5500" y="24586"/>
                    </a:lnTo>
                    <a:lnTo>
                      <a:pt x="5120" y="24148"/>
                    </a:lnTo>
                    <a:lnTo>
                      <a:pt x="4777" y="23730"/>
                    </a:lnTo>
                    <a:lnTo>
                      <a:pt x="4454" y="23330"/>
                    </a:lnTo>
                    <a:lnTo>
                      <a:pt x="4187" y="22949"/>
                    </a:lnTo>
                    <a:lnTo>
                      <a:pt x="4187" y="22949"/>
                    </a:lnTo>
                    <a:lnTo>
                      <a:pt x="4054" y="22759"/>
                    </a:lnTo>
                    <a:lnTo>
                      <a:pt x="3940" y="22550"/>
                    </a:lnTo>
                    <a:lnTo>
                      <a:pt x="3692" y="22055"/>
                    </a:lnTo>
                    <a:lnTo>
                      <a:pt x="3464" y="21503"/>
                    </a:lnTo>
                    <a:lnTo>
                      <a:pt x="3236" y="20856"/>
                    </a:lnTo>
                    <a:lnTo>
                      <a:pt x="3026" y="20171"/>
                    </a:lnTo>
                    <a:lnTo>
                      <a:pt x="2817" y="19410"/>
                    </a:lnTo>
                    <a:lnTo>
                      <a:pt x="2608" y="18592"/>
                    </a:lnTo>
                    <a:lnTo>
                      <a:pt x="2417" y="17754"/>
                    </a:lnTo>
                    <a:lnTo>
                      <a:pt x="2227" y="16860"/>
                    </a:lnTo>
                    <a:lnTo>
                      <a:pt x="2037" y="15928"/>
                    </a:lnTo>
                    <a:lnTo>
                      <a:pt x="1694" y="14006"/>
                    </a:lnTo>
                    <a:lnTo>
                      <a:pt x="1371" y="12027"/>
                    </a:lnTo>
                    <a:lnTo>
                      <a:pt x="1104" y="10048"/>
                    </a:lnTo>
                    <a:lnTo>
                      <a:pt x="838" y="8107"/>
                    </a:lnTo>
                    <a:lnTo>
                      <a:pt x="629" y="6261"/>
                    </a:lnTo>
                    <a:lnTo>
                      <a:pt x="438" y="4548"/>
                    </a:lnTo>
                    <a:lnTo>
                      <a:pt x="286" y="3045"/>
                    </a:lnTo>
                    <a:lnTo>
                      <a:pt x="77" y="837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19" y="324"/>
                    </a:lnTo>
                    <a:lnTo>
                      <a:pt x="914" y="685"/>
                    </a:lnTo>
                    <a:lnTo>
                      <a:pt x="1580" y="1218"/>
                    </a:lnTo>
                    <a:lnTo>
                      <a:pt x="2379" y="1865"/>
                    </a:lnTo>
                    <a:lnTo>
                      <a:pt x="3293" y="2626"/>
                    </a:lnTo>
                    <a:lnTo>
                      <a:pt x="4320" y="3520"/>
                    </a:lnTo>
                    <a:lnTo>
                      <a:pt x="5405" y="4529"/>
                    </a:lnTo>
                    <a:lnTo>
                      <a:pt x="6547" y="5633"/>
                    </a:lnTo>
                    <a:lnTo>
                      <a:pt x="7137" y="6223"/>
                    </a:lnTo>
                    <a:lnTo>
                      <a:pt x="7727" y="6832"/>
                    </a:lnTo>
                    <a:lnTo>
                      <a:pt x="8317" y="7479"/>
                    </a:lnTo>
                    <a:lnTo>
                      <a:pt x="8906" y="8126"/>
                    </a:lnTo>
                    <a:lnTo>
                      <a:pt x="9496" y="8811"/>
                    </a:lnTo>
                    <a:lnTo>
                      <a:pt x="10086" y="9515"/>
                    </a:lnTo>
                    <a:lnTo>
                      <a:pt x="10657" y="10219"/>
                    </a:lnTo>
                    <a:lnTo>
                      <a:pt x="11228" y="10961"/>
                    </a:lnTo>
                    <a:lnTo>
                      <a:pt x="11780" y="11722"/>
                    </a:lnTo>
                    <a:lnTo>
                      <a:pt x="12332" y="12483"/>
                    </a:lnTo>
                    <a:lnTo>
                      <a:pt x="12845" y="13263"/>
                    </a:lnTo>
                    <a:lnTo>
                      <a:pt x="13340" y="14063"/>
                    </a:lnTo>
                    <a:lnTo>
                      <a:pt x="13816" y="14881"/>
                    </a:lnTo>
                    <a:lnTo>
                      <a:pt x="14273" y="15718"/>
                    </a:lnTo>
                    <a:lnTo>
                      <a:pt x="14273" y="15718"/>
                    </a:lnTo>
                    <a:lnTo>
                      <a:pt x="14672" y="16556"/>
                    </a:lnTo>
                    <a:lnTo>
                      <a:pt x="15053" y="17393"/>
                    </a:lnTo>
                    <a:lnTo>
                      <a:pt x="15414" y="18249"/>
                    </a:lnTo>
                    <a:lnTo>
                      <a:pt x="15719" y="19124"/>
                    </a:lnTo>
                    <a:lnTo>
                      <a:pt x="16004" y="19981"/>
                    </a:lnTo>
                    <a:lnTo>
                      <a:pt x="16252" y="20856"/>
                    </a:lnTo>
                    <a:lnTo>
                      <a:pt x="16480" y="21712"/>
                    </a:lnTo>
                    <a:lnTo>
                      <a:pt x="16689" y="22569"/>
                    </a:lnTo>
                    <a:lnTo>
                      <a:pt x="16861" y="23425"/>
                    </a:lnTo>
                    <a:lnTo>
                      <a:pt x="17013" y="24281"/>
                    </a:lnTo>
                    <a:lnTo>
                      <a:pt x="17127" y="25119"/>
                    </a:lnTo>
                    <a:lnTo>
                      <a:pt x="17241" y="25937"/>
                    </a:lnTo>
                    <a:lnTo>
                      <a:pt x="17336" y="26736"/>
                    </a:lnTo>
                    <a:lnTo>
                      <a:pt x="17393" y="27516"/>
                    </a:lnTo>
                    <a:lnTo>
                      <a:pt x="17451" y="28278"/>
                    </a:lnTo>
                    <a:lnTo>
                      <a:pt x="17489" y="29020"/>
                    </a:lnTo>
                    <a:lnTo>
                      <a:pt x="17508" y="29743"/>
                    </a:lnTo>
                    <a:lnTo>
                      <a:pt x="17527" y="30428"/>
                    </a:lnTo>
                    <a:lnTo>
                      <a:pt x="17527" y="31703"/>
                    </a:lnTo>
                    <a:lnTo>
                      <a:pt x="17489" y="32826"/>
                    </a:lnTo>
                    <a:lnTo>
                      <a:pt x="17432" y="33796"/>
                    </a:lnTo>
                    <a:lnTo>
                      <a:pt x="17374" y="34595"/>
                    </a:lnTo>
                    <a:lnTo>
                      <a:pt x="17317" y="35166"/>
                    </a:lnTo>
                    <a:lnTo>
                      <a:pt x="17241" y="3566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8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extrusionOk="0">
                    <a:moveTo>
                      <a:pt x="1" y="0"/>
                    </a:move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8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8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extrusionOk="0">
                    <a:moveTo>
                      <a:pt x="743" y="0"/>
                    </a:moveTo>
                    <a:lnTo>
                      <a:pt x="666" y="952"/>
                    </a:lnTo>
                    <a:lnTo>
                      <a:pt x="495" y="3464"/>
                    </a:lnTo>
                    <a:lnTo>
                      <a:pt x="400" y="5176"/>
                    </a:lnTo>
                    <a:lnTo>
                      <a:pt x="305" y="7117"/>
                    </a:lnTo>
                    <a:lnTo>
                      <a:pt x="210" y="9230"/>
                    </a:lnTo>
                    <a:lnTo>
                      <a:pt x="115" y="11456"/>
                    </a:lnTo>
                    <a:lnTo>
                      <a:pt x="38" y="13721"/>
                    </a:lnTo>
                    <a:lnTo>
                      <a:pt x="0" y="16004"/>
                    </a:lnTo>
                    <a:lnTo>
                      <a:pt x="0" y="18211"/>
                    </a:lnTo>
                    <a:lnTo>
                      <a:pt x="19" y="19277"/>
                    </a:lnTo>
                    <a:lnTo>
                      <a:pt x="38" y="20305"/>
                    </a:lnTo>
                    <a:lnTo>
                      <a:pt x="77" y="21294"/>
                    </a:lnTo>
                    <a:lnTo>
                      <a:pt x="115" y="22246"/>
                    </a:lnTo>
                    <a:lnTo>
                      <a:pt x="191" y="23121"/>
                    </a:lnTo>
                    <a:lnTo>
                      <a:pt x="267" y="23939"/>
                    </a:lnTo>
                    <a:lnTo>
                      <a:pt x="362" y="24681"/>
                    </a:lnTo>
                    <a:lnTo>
                      <a:pt x="457" y="25347"/>
                    </a:lnTo>
                    <a:lnTo>
                      <a:pt x="590" y="25937"/>
                    </a:lnTo>
                    <a:lnTo>
                      <a:pt x="666" y="26185"/>
                    </a:lnTo>
                    <a:lnTo>
                      <a:pt x="743" y="26413"/>
                    </a:lnTo>
                    <a:lnTo>
                      <a:pt x="1085" y="27384"/>
                    </a:lnTo>
                    <a:lnTo>
                      <a:pt x="1504" y="28506"/>
                    </a:lnTo>
                    <a:lnTo>
                      <a:pt x="2512" y="31075"/>
                    </a:lnTo>
                    <a:lnTo>
                      <a:pt x="3635" y="33892"/>
                    </a:lnTo>
                    <a:lnTo>
                      <a:pt x="4796" y="36727"/>
                    </a:lnTo>
                    <a:lnTo>
                      <a:pt x="6756" y="41522"/>
                    </a:lnTo>
                    <a:lnTo>
                      <a:pt x="7612" y="43539"/>
                    </a:lnTo>
                    <a:lnTo>
                      <a:pt x="7650" y="43007"/>
                    </a:lnTo>
                    <a:lnTo>
                      <a:pt x="7783" y="41560"/>
                    </a:lnTo>
                    <a:lnTo>
                      <a:pt x="7936" y="39391"/>
                    </a:lnTo>
                    <a:lnTo>
                      <a:pt x="8012" y="38078"/>
                    </a:lnTo>
                    <a:lnTo>
                      <a:pt x="8069" y="36651"/>
                    </a:lnTo>
                    <a:lnTo>
                      <a:pt x="8126" y="35147"/>
                    </a:lnTo>
                    <a:lnTo>
                      <a:pt x="8164" y="33568"/>
                    </a:lnTo>
                    <a:lnTo>
                      <a:pt x="8164" y="31951"/>
                    </a:lnTo>
                    <a:lnTo>
                      <a:pt x="8145" y="30295"/>
                    </a:lnTo>
                    <a:lnTo>
                      <a:pt x="8107" y="28659"/>
                    </a:lnTo>
                    <a:lnTo>
                      <a:pt x="8050" y="27840"/>
                    </a:lnTo>
                    <a:lnTo>
                      <a:pt x="8012" y="27041"/>
                    </a:lnTo>
                    <a:lnTo>
                      <a:pt x="7936" y="26261"/>
                    </a:lnTo>
                    <a:lnTo>
                      <a:pt x="7859" y="25481"/>
                    </a:lnTo>
                    <a:lnTo>
                      <a:pt x="7783" y="24719"/>
                    </a:lnTo>
                    <a:lnTo>
                      <a:pt x="7669" y="23996"/>
                    </a:lnTo>
                    <a:lnTo>
                      <a:pt x="7555" y="23235"/>
                    </a:lnTo>
                    <a:lnTo>
                      <a:pt x="7403" y="22455"/>
                    </a:lnTo>
                    <a:lnTo>
                      <a:pt x="7231" y="21618"/>
                    </a:lnTo>
                    <a:lnTo>
                      <a:pt x="7041" y="20742"/>
                    </a:lnTo>
                    <a:lnTo>
                      <a:pt x="6604" y="18916"/>
                    </a:lnTo>
                    <a:lnTo>
                      <a:pt x="6109" y="16994"/>
                    </a:lnTo>
                    <a:lnTo>
                      <a:pt x="5557" y="15015"/>
                    </a:lnTo>
                    <a:lnTo>
                      <a:pt x="4967" y="13016"/>
                    </a:lnTo>
                    <a:lnTo>
                      <a:pt x="4377" y="11037"/>
                    </a:lnTo>
                    <a:lnTo>
                      <a:pt x="3768" y="9096"/>
                    </a:lnTo>
                    <a:lnTo>
                      <a:pt x="3178" y="7270"/>
                    </a:lnTo>
                    <a:lnTo>
                      <a:pt x="2626" y="5557"/>
                    </a:lnTo>
                    <a:lnTo>
                      <a:pt x="1656" y="2665"/>
                    </a:lnTo>
                    <a:lnTo>
                      <a:pt x="990" y="724"/>
                    </a:lnTo>
                    <a:lnTo>
                      <a:pt x="743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8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fill="none" extrusionOk="0">
                    <a:moveTo>
                      <a:pt x="7612" y="43539"/>
                    </a:moveTo>
                    <a:lnTo>
                      <a:pt x="7612" y="43539"/>
                    </a:lnTo>
                    <a:lnTo>
                      <a:pt x="6756" y="41522"/>
                    </a:lnTo>
                    <a:lnTo>
                      <a:pt x="4796" y="36727"/>
                    </a:lnTo>
                    <a:lnTo>
                      <a:pt x="3635" y="33892"/>
                    </a:lnTo>
                    <a:lnTo>
                      <a:pt x="2512" y="31075"/>
                    </a:lnTo>
                    <a:lnTo>
                      <a:pt x="1504" y="28506"/>
                    </a:lnTo>
                    <a:lnTo>
                      <a:pt x="1085" y="27384"/>
                    </a:lnTo>
                    <a:lnTo>
                      <a:pt x="743" y="26413"/>
                    </a:lnTo>
                    <a:lnTo>
                      <a:pt x="743" y="26413"/>
                    </a:lnTo>
                    <a:lnTo>
                      <a:pt x="666" y="26185"/>
                    </a:lnTo>
                    <a:lnTo>
                      <a:pt x="590" y="25937"/>
                    </a:lnTo>
                    <a:lnTo>
                      <a:pt x="457" y="25347"/>
                    </a:lnTo>
                    <a:lnTo>
                      <a:pt x="362" y="24681"/>
                    </a:lnTo>
                    <a:lnTo>
                      <a:pt x="267" y="23939"/>
                    </a:lnTo>
                    <a:lnTo>
                      <a:pt x="191" y="23121"/>
                    </a:lnTo>
                    <a:lnTo>
                      <a:pt x="115" y="22246"/>
                    </a:lnTo>
                    <a:lnTo>
                      <a:pt x="77" y="21294"/>
                    </a:lnTo>
                    <a:lnTo>
                      <a:pt x="38" y="20305"/>
                    </a:lnTo>
                    <a:lnTo>
                      <a:pt x="19" y="19277"/>
                    </a:lnTo>
                    <a:lnTo>
                      <a:pt x="0" y="18211"/>
                    </a:lnTo>
                    <a:lnTo>
                      <a:pt x="0" y="16004"/>
                    </a:lnTo>
                    <a:lnTo>
                      <a:pt x="38" y="13721"/>
                    </a:lnTo>
                    <a:lnTo>
                      <a:pt x="115" y="11456"/>
                    </a:lnTo>
                    <a:lnTo>
                      <a:pt x="210" y="9230"/>
                    </a:lnTo>
                    <a:lnTo>
                      <a:pt x="305" y="7117"/>
                    </a:lnTo>
                    <a:lnTo>
                      <a:pt x="400" y="5176"/>
                    </a:lnTo>
                    <a:lnTo>
                      <a:pt x="495" y="3464"/>
                    </a:lnTo>
                    <a:lnTo>
                      <a:pt x="666" y="952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990" y="724"/>
                    </a:lnTo>
                    <a:lnTo>
                      <a:pt x="1656" y="2665"/>
                    </a:lnTo>
                    <a:lnTo>
                      <a:pt x="2626" y="5557"/>
                    </a:lnTo>
                    <a:lnTo>
                      <a:pt x="3178" y="7270"/>
                    </a:lnTo>
                    <a:lnTo>
                      <a:pt x="3768" y="9096"/>
                    </a:lnTo>
                    <a:lnTo>
                      <a:pt x="4377" y="11037"/>
                    </a:lnTo>
                    <a:lnTo>
                      <a:pt x="4967" y="13016"/>
                    </a:lnTo>
                    <a:lnTo>
                      <a:pt x="5557" y="15015"/>
                    </a:lnTo>
                    <a:lnTo>
                      <a:pt x="6109" y="16994"/>
                    </a:lnTo>
                    <a:lnTo>
                      <a:pt x="6604" y="18916"/>
                    </a:lnTo>
                    <a:lnTo>
                      <a:pt x="7041" y="20742"/>
                    </a:lnTo>
                    <a:lnTo>
                      <a:pt x="7231" y="21618"/>
                    </a:lnTo>
                    <a:lnTo>
                      <a:pt x="7403" y="22455"/>
                    </a:lnTo>
                    <a:lnTo>
                      <a:pt x="7555" y="23235"/>
                    </a:lnTo>
                    <a:lnTo>
                      <a:pt x="7669" y="23996"/>
                    </a:lnTo>
                    <a:lnTo>
                      <a:pt x="7669" y="23996"/>
                    </a:lnTo>
                    <a:lnTo>
                      <a:pt x="7783" y="24719"/>
                    </a:lnTo>
                    <a:lnTo>
                      <a:pt x="7859" y="25481"/>
                    </a:lnTo>
                    <a:lnTo>
                      <a:pt x="7936" y="26261"/>
                    </a:lnTo>
                    <a:lnTo>
                      <a:pt x="8012" y="27041"/>
                    </a:lnTo>
                    <a:lnTo>
                      <a:pt x="8050" y="27840"/>
                    </a:lnTo>
                    <a:lnTo>
                      <a:pt x="8107" y="28659"/>
                    </a:lnTo>
                    <a:lnTo>
                      <a:pt x="8145" y="30295"/>
                    </a:lnTo>
                    <a:lnTo>
                      <a:pt x="8164" y="31951"/>
                    </a:lnTo>
                    <a:lnTo>
                      <a:pt x="8164" y="33568"/>
                    </a:lnTo>
                    <a:lnTo>
                      <a:pt x="8126" y="35147"/>
                    </a:lnTo>
                    <a:lnTo>
                      <a:pt x="8069" y="36651"/>
                    </a:lnTo>
                    <a:lnTo>
                      <a:pt x="8012" y="38078"/>
                    </a:lnTo>
                    <a:lnTo>
                      <a:pt x="7936" y="39391"/>
                    </a:lnTo>
                    <a:lnTo>
                      <a:pt x="7783" y="41560"/>
                    </a:lnTo>
                    <a:lnTo>
                      <a:pt x="7650" y="43007"/>
                    </a:lnTo>
                    <a:lnTo>
                      <a:pt x="7612" y="4353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8"/>
              <p:cNvSpPr/>
              <p:nvPr/>
            </p:nvSpPr>
            <p:spPr>
              <a:xfrm>
                <a:off x="-1623350" y="-876325"/>
                <a:ext cx="18365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3540" extrusionOk="0">
                    <a:moveTo>
                      <a:pt x="1" y="0"/>
                    </a:moveTo>
                    <a:lnTo>
                      <a:pt x="1884" y="11361"/>
                    </a:lnTo>
                    <a:lnTo>
                      <a:pt x="3293" y="19924"/>
                    </a:lnTo>
                    <a:lnTo>
                      <a:pt x="3825" y="23273"/>
                    </a:lnTo>
                    <a:lnTo>
                      <a:pt x="4149" y="25385"/>
                    </a:lnTo>
                    <a:lnTo>
                      <a:pt x="4777" y="29724"/>
                    </a:lnTo>
                    <a:lnTo>
                      <a:pt x="5690" y="35794"/>
                    </a:lnTo>
                    <a:lnTo>
                      <a:pt x="6870" y="43539"/>
                    </a:lnTo>
                    <a:lnTo>
                      <a:pt x="6908" y="43045"/>
                    </a:lnTo>
                    <a:lnTo>
                      <a:pt x="7022" y="41655"/>
                    </a:lnTo>
                    <a:lnTo>
                      <a:pt x="7155" y="39600"/>
                    </a:lnTo>
                    <a:lnTo>
                      <a:pt x="7213" y="38363"/>
                    </a:lnTo>
                    <a:lnTo>
                      <a:pt x="7270" y="37012"/>
                    </a:lnTo>
                    <a:lnTo>
                      <a:pt x="7308" y="35585"/>
                    </a:lnTo>
                    <a:lnTo>
                      <a:pt x="7346" y="34120"/>
                    </a:lnTo>
                    <a:lnTo>
                      <a:pt x="7346" y="32598"/>
                    </a:lnTo>
                    <a:lnTo>
                      <a:pt x="7327" y="31056"/>
                    </a:lnTo>
                    <a:lnTo>
                      <a:pt x="7270" y="29534"/>
                    </a:lnTo>
                    <a:lnTo>
                      <a:pt x="7175" y="28050"/>
                    </a:lnTo>
                    <a:lnTo>
                      <a:pt x="7117" y="27307"/>
                    </a:lnTo>
                    <a:lnTo>
                      <a:pt x="7041" y="26603"/>
                    </a:lnTo>
                    <a:lnTo>
                      <a:pt x="6965" y="25918"/>
                    </a:lnTo>
                    <a:lnTo>
                      <a:pt x="6870" y="25252"/>
                    </a:lnTo>
                    <a:lnTo>
                      <a:pt x="6737" y="24548"/>
                    </a:lnTo>
                    <a:lnTo>
                      <a:pt x="6604" y="23806"/>
                    </a:lnTo>
                    <a:lnTo>
                      <a:pt x="6242" y="22151"/>
                    </a:lnTo>
                    <a:lnTo>
                      <a:pt x="5823" y="20324"/>
                    </a:lnTo>
                    <a:lnTo>
                      <a:pt x="5329" y="18345"/>
                    </a:lnTo>
                    <a:lnTo>
                      <a:pt x="4777" y="16290"/>
                    </a:lnTo>
                    <a:lnTo>
                      <a:pt x="4206" y="14177"/>
                    </a:lnTo>
                    <a:lnTo>
                      <a:pt x="3616" y="12065"/>
                    </a:lnTo>
                    <a:lnTo>
                      <a:pt x="3007" y="9991"/>
                    </a:lnTo>
                    <a:lnTo>
                      <a:pt x="1884" y="6147"/>
                    </a:lnTo>
                    <a:lnTo>
                      <a:pt x="914" y="296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8"/>
              <p:cNvSpPr/>
              <p:nvPr/>
            </p:nvSpPr>
            <p:spPr>
              <a:xfrm>
                <a:off x="-1761775" y="740200"/>
                <a:ext cx="626550" cy="778325"/>
              </a:xfrm>
              <a:custGeom>
                <a:avLst/>
                <a:gdLst/>
                <a:ahLst/>
                <a:cxnLst/>
                <a:rect l="l" t="t" r="r" b="b"/>
                <a:pathLst>
                  <a:path w="25062" h="31133" extrusionOk="0">
                    <a:moveTo>
                      <a:pt x="0" y="1"/>
                    </a:moveTo>
                    <a:lnTo>
                      <a:pt x="1922" y="31133"/>
                    </a:lnTo>
                    <a:lnTo>
                      <a:pt x="23082" y="31133"/>
                    </a:lnTo>
                    <a:lnTo>
                      <a:pt x="250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8"/>
              <p:cNvSpPr/>
              <p:nvPr/>
            </p:nvSpPr>
            <p:spPr>
              <a:xfrm>
                <a:off x="-1295100" y="789200"/>
                <a:ext cx="32850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1590" extrusionOk="0">
                    <a:moveTo>
                      <a:pt x="743" y="1"/>
                    </a:moveTo>
                    <a:lnTo>
                      <a:pt x="667" y="267"/>
                    </a:lnTo>
                    <a:lnTo>
                      <a:pt x="495" y="1028"/>
                    </a:lnTo>
                    <a:lnTo>
                      <a:pt x="400" y="1580"/>
                    </a:lnTo>
                    <a:lnTo>
                      <a:pt x="286" y="2208"/>
                    </a:lnTo>
                    <a:lnTo>
                      <a:pt x="191" y="2931"/>
                    </a:lnTo>
                    <a:lnTo>
                      <a:pt x="115" y="3731"/>
                    </a:lnTo>
                    <a:lnTo>
                      <a:pt x="39" y="4587"/>
                    </a:lnTo>
                    <a:lnTo>
                      <a:pt x="1" y="5500"/>
                    </a:lnTo>
                    <a:lnTo>
                      <a:pt x="1" y="6452"/>
                    </a:lnTo>
                    <a:lnTo>
                      <a:pt x="1" y="6947"/>
                    </a:lnTo>
                    <a:lnTo>
                      <a:pt x="20" y="7441"/>
                    </a:lnTo>
                    <a:lnTo>
                      <a:pt x="58" y="7955"/>
                    </a:lnTo>
                    <a:lnTo>
                      <a:pt x="115" y="8469"/>
                    </a:lnTo>
                    <a:lnTo>
                      <a:pt x="172" y="8983"/>
                    </a:lnTo>
                    <a:lnTo>
                      <a:pt x="248" y="9496"/>
                    </a:lnTo>
                    <a:lnTo>
                      <a:pt x="343" y="10029"/>
                    </a:lnTo>
                    <a:lnTo>
                      <a:pt x="457" y="10543"/>
                    </a:lnTo>
                    <a:lnTo>
                      <a:pt x="591" y="11076"/>
                    </a:lnTo>
                    <a:lnTo>
                      <a:pt x="743" y="11590"/>
                    </a:lnTo>
                    <a:lnTo>
                      <a:pt x="800" y="11342"/>
                    </a:lnTo>
                    <a:lnTo>
                      <a:pt x="914" y="10638"/>
                    </a:lnTo>
                    <a:lnTo>
                      <a:pt x="990" y="10143"/>
                    </a:lnTo>
                    <a:lnTo>
                      <a:pt x="1085" y="9554"/>
                    </a:lnTo>
                    <a:lnTo>
                      <a:pt x="1161" y="8868"/>
                    </a:lnTo>
                    <a:lnTo>
                      <a:pt x="1219" y="8107"/>
                    </a:lnTo>
                    <a:lnTo>
                      <a:pt x="1276" y="7270"/>
                    </a:lnTo>
                    <a:lnTo>
                      <a:pt x="1314" y="6376"/>
                    </a:lnTo>
                    <a:lnTo>
                      <a:pt x="1314" y="5405"/>
                    </a:lnTo>
                    <a:lnTo>
                      <a:pt x="1295" y="4397"/>
                    </a:lnTo>
                    <a:lnTo>
                      <a:pt x="1219" y="3350"/>
                    </a:lnTo>
                    <a:lnTo>
                      <a:pt x="1104" y="2265"/>
                    </a:lnTo>
                    <a:lnTo>
                      <a:pt x="1047" y="1713"/>
                    </a:lnTo>
                    <a:lnTo>
                      <a:pt x="952" y="1143"/>
                    </a:lnTo>
                    <a:lnTo>
                      <a:pt x="857" y="572"/>
                    </a:lnTo>
                    <a:lnTo>
                      <a:pt x="743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8"/>
              <p:cNvSpPr/>
              <p:nvPr/>
            </p:nvSpPr>
            <p:spPr>
              <a:xfrm>
                <a:off x="-1708500" y="1023750"/>
                <a:ext cx="17625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1590" extrusionOk="0">
                    <a:moveTo>
                      <a:pt x="210" y="0"/>
                    </a:moveTo>
                    <a:lnTo>
                      <a:pt x="191" y="267"/>
                    </a:lnTo>
                    <a:lnTo>
                      <a:pt x="134" y="1028"/>
                    </a:lnTo>
                    <a:lnTo>
                      <a:pt x="57" y="2208"/>
                    </a:lnTo>
                    <a:lnTo>
                      <a:pt x="19" y="2931"/>
                    </a:lnTo>
                    <a:lnTo>
                      <a:pt x="0" y="3730"/>
                    </a:lnTo>
                    <a:lnTo>
                      <a:pt x="0" y="4586"/>
                    </a:lnTo>
                    <a:lnTo>
                      <a:pt x="0" y="5500"/>
                    </a:lnTo>
                    <a:lnTo>
                      <a:pt x="19" y="6451"/>
                    </a:lnTo>
                    <a:lnTo>
                      <a:pt x="76" y="7460"/>
                    </a:lnTo>
                    <a:lnTo>
                      <a:pt x="153" y="8468"/>
                    </a:lnTo>
                    <a:lnTo>
                      <a:pt x="248" y="9515"/>
                    </a:lnTo>
                    <a:lnTo>
                      <a:pt x="381" y="10542"/>
                    </a:lnTo>
                    <a:lnTo>
                      <a:pt x="552" y="11589"/>
                    </a:lnTo>
                    <a:lnTo>
                      <a:pt x="571" y="11342"/>
                    </a:lnTo>
                    <a:lnTo>
                      <a:pt x="628" y="10638"/>
                    </a:lnTo>
                    <a:lnTo>
                      <a:pt x="666" y="9534"/>
                    </a:lnTo>
                    <a:lnTo>
                      <a:pt x="704" y="8088"/>
                    </a:lnTo>
                    <a:lnTo>
                      <a:pt x="704" y="7250"/>
                    </a:lnTo>
                    <a:lnTo>
                      <a:pt x="685" y="6356"/>
                    </a:lnTo>
                    <a:lnTo>
                      <a:pt x="666" y="5405"/>
                    </a:lnTo>
                    <a:lnTo>
                      <a:pt x="628" y="4396"/>
                    </a:lnTo>
                    <a:lnTo>
                      <a:pt x="552" y="3349"/>
                    </a:lnTo>
                    <a:lnTo>
                      <a:pt x="476" y="2246"/>
                    </a:lnTo>
                    <a:lnTo>
                      <a:pt x="362" y="1142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8"/>
              <p:cNvSpPr/>
              <p:nvPr/>
            </p:nvSpPr>
            <p:spPr>
              <a:xfrm>
                <a:off x="-1284150" y="1117475"/>
                <a:ext cx="12875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4054" extrusionOk="0">
                    <a:moveTo>
                      <a:pt x="210" y="0"/>
                    </a:moveTo>
                    <a:lnTo>
                      <a:pt x="153" y="419"/>
                    </a:lnTo>
                    <a:lnTo>
                      <a:pt x="76" y="856"/>
                    </a:lnTo>
                    <a:lnTo>
                      <a:pt x="19" y="1408"/>
                    </a:lnTo>
                    <a:lnTo>
                      <a:pt x="0" y="2055"/>
                    </a:lnTo>
                    <a:lnTo>
                      <a:pt x="0" y="2398"/>
                    </a:lnTo>
                    <a:lnTo>
                      <a:pt x="0" y="2721"/>
                    </a:lnTo>
                    <a:lnTo>
                      <a:pt x="19" y="3064"/>
                    </a:lnTo>
                    <a:lnTo>
                      <a:pt x="76" y="3406"/>
                    </a:lnTo>
                    <a:lnTo>
                      <a:pt x="134" y="3730"/>
                    </a:lnTo>
                    <a:lnTo>
                      <a:pt x="210" y="4053"/>
                    </a:lnTo>
                    <a:lnTo>
                      <a:pt x="248" y="3977"/>
                    </a:lnTo>
                    <a:lnTo>
                      <a:pt x="305" y="3730"/>
                    </a:lnTo>
                    <a:lnTo>
                      <a:pt x="400" y="3368"/>
                    </a:lnTo>
                    <a:lnTo>
                      <a:pt x="476" y="2854"/>
                    </a:lnTo>
                    <a:lnTo>
                      <a:pt x="495" y="2569"/>
                    </a:lnTo>
                    <a:lnTo>
                      <a:pt x="514" y="2265"/>
                    </a:lnTo>
                    <a:lnTo>
                      <a:pt x="514" y="1922"/>
                    </a:lnTo>
                    <a:lnTo>
                      <a:pt x="514" y="1579"/>
                    </a:lnTo>
                    <a:lnTo>
                      <a:pt x="476" y="1199"/>
                    </a:lnTo>
                    <a:lnTo>
                      <a:pt x="419" y="818"/>
                    </a:lnTo>
                    <a:lnTo>
                      <a:pt x="324" y="419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8"/>
              <p:cNvSpPr/>
              <p:nvPr/>
            </p:nvSpPr>
            <p:spPr>
              <a:xfrm>
                <a:off x="-1690900" y="730700"/>
                <a:ext cx="4976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9905" h="914" extrusionOk="0">
                    <a:moveTo>
                      <a:pt x="9896" y="0"/>
                    </a:moveTo>
                    <a:lnTo>
                      <a:pt x="8145" y="19"/>
                    </a:lnTo>
                    <a:lnTo>
                      <a:pt x="6261" y="57"/>
                    </a:lnTo>
                    <a:lnTo>
                      <a:pt x="4282" y="133"/>
                    </a:lnTo>
                    <a:lnTo>
                      <a:pt x="2189" y="248"/>
                    </a:lnTo>
                    <a:lnTo>
                      <a:pt x="0" y="381"/>
                    </a:lnTo>
                    <a:lnTo>
                      <a:pt x="552" y="419"/>
                    </a:lnTo>
                    <a:lnTo>
                      <a:pt x="2075" y="552"/>
                    </a:lnTo>
                    <a:lnTo>
                      <a:pt x="4339" y="704"/>
                    </a:lnTo>
                    <a:lnTo>
                      <a:pt x="5709" y="761"/>
                    </a:lnTo>
                    <a:lnTo>
                      <a:pt x="7174" y="838"/>
                    </a:lnTo>
                    <a:lnTo>
                      <a:pt x="8735" y="876"/>
                    </a:lnTo>
                    <a:lnTo>
                      <a:pt x="10352" y="914"/>
                    </a:lnTo>
                    <a:lnTo>
                      <a:pt x="12008" y="914"/>
                    </a:lnTo>
                    <a:lnTo>
                      <a:pt x="13682" y="895"/>
                    </a:lnTo>
                    <a:lnTo>
                      <a:pt x="15319" y="819"/>
                    </a:lnTo>
                    <a:lnTo>
                      <a:pt x="16137" y="780"/>
                    </a:lnTo>
                    <a:lnTo>
                      <a:pt x="16917" y="723"/>
                    </a:lnTo>
                    <a:lnTo>
                      <a:pt x="17698" y="647"/>
                    </a:lnTo>
                    <a:lnTo>
                      <a:pt x="18459" y="571"/>
                    </a:lnTo>
                    <a:lnTo>
                      <a:pt x="19201" y="476"/>
                    </a:lnTo>
                    <a:lnTo>
                      <a:pt x="19905" y="381"/>
                    </a:lnTo>
                    <a:lnTo>
                      <a:pt x="19543" y="343"/>
                    </a:lnTo>
                    <a:lnTo>
                      <a:pt x="18478" y="248"/>
                    </a:lnTo>
                    <a:lnTo>
                      <a:pt x="16746" y="153"/>
                    </a:lnTo>
                    <a:lnTo>
                      <a:pt x="15661" y="95"/>
                    </a:lnTo>
                    <a:lnTo>
                      <a:pt x="14425" y="57"/>
                    </a:lnTo>
                    <a:lnTo>
                      <a:pt x="13054" y="19"/>
                    </a:lnTo>
                    <a:lnTo>
                      <a:pt x="115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8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extrusionOk="0">
                    <a:moveTo>
                      <a:pt x="1923" y="0"/>
                    </a:moveTo>
                    <a:lnTo>
                      <a:pt x="172" y="4358"/>
                    </a:lnTo>
                    <a:lnTo>
                      <a:pt x="382" y="15909"/>
                    </a:lnTo>
                    <a:lnTo>
                      <a:pt x="458" y="16708"/>
                    </a:lnTo>
                    <a:lnTo>
                      <a:pt x="515" y="17450"/>
                    </a:lnTo>
                    <a:lnTo>
                      <a:pt x="553" y="18154"/>
                    </a:lnTo>
                    <a:lnTo>
                      <a:pt x="553" y="18801"/>
                    </a:lnTo>
                    <a:lnTo>
                      <a:pt x="534" y="19391"/>
                    </a:lnTo>
                    <a:lnTo>
                      <a:pt x="496" y="19943"/>
                    </a:lnTo>
                    <a:lnTo>
                      <a:pt x="458" y="20438"/>
                    </a:lnTo>
                    <a:lnTo>
                      <a:pt x="401" y="20875"/>
                    </a:lnTo>
                    <a:lnTo>
                      <a:pt x="324" y="21275"/>
                    </a:lnTo>
                    <a:lnTo>
                      <a:pt x="267" y="21617"/>
                    </a:lnTo>
                    <a:lnTo>
                      <a:pt x="134" y="22131"/>
                    </a:lnTo>
                    <a:lnTo>
                      <a:pt x="39" y="22455"/>
                    </a:lnTo>
                    <a:lnTo>
                      <a:pt x="1" y="22550"/>
                    </a:lnTo>
                    <a:lnTo>
                      <a:pt x="762" y="56251"/>
                    </a:lnTo>
                    <a:lnTo>
                      <a:pt x="2722" y="56270"/>
                    </a:lnTo>
                    <a:lnTo>
                      <a:pt x="1371" y="29343"/>
                    </a:lnTo>
                    <a:lnTo>
                      <a:pt x="1314" y="28068"/>
                    </a:lnTo>
                    <a:lnTo>
                      <a:pt x="1257" y="26641"/>
                    </a:lnTo>
                    <a:lnTo>
                      <a:pt x="1219" y="24852"/>
                    </a:lnTo>
                    <a:lnTo>
                      <a:pt x="1200" y="22816"/>
                    </a:lnTo>
                    <a:lnTo>
                      <a:pt x="1200" y="20628"/>
                    </a:lnTo>
                    <a:lnTo>
                      <a:pt x="1219" y="19524"/>
                    </a:lnTo>
                    <a:lnTo>
                      <a:pt x="1257" y="18440"/>
                    </a:lnTo>
                    <a:lnTo>
                      <a:pt x="1295" y="17355"/>
                    </a:lnTo>
                    <a:lnTo>
                      <a:pt x="1371" y="16327"/>
                    </a:lnTo>
                    <a:lnTo>
                      <a:pt x="1504" y="14063"/>
                    </a:lnTo>
                    <a:lnTo>
                      <a:pt x="1618" y="11494"/>
                    </a:lnTo>
                    <a:lnTo>
                      <a:pt x="1714" y="8773"/>
                    </a:lnTo>
                    <a:lnTo>
                      <a:pt x="1790" y="6128"/>
                    </a:lnTo>
                    <a:lnTo>
                      <a:pt x="1885" y="1789"/>
                    </a:lnTo>
                    <a:lnTo>
                      <a:pt x="1923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8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fill="none" extrusionOk="0">
                    <a:moveTo>
                      <a:pt x="762" y="56251"/>
                    </a:moveTo>
                    <a:lnTo>
                      <a:pt x="1" y="22550"/>
                    </a:lnTo>
                    <a:lnTo>
                      <a:pt x="1" y="22550"/>
                    </a:lnTo>
                    <a:lnTo>
                      <a:pt x="39" y="22455"/>
                    </a:lnTo>
                    <a:lnTo>
                      <a:pt x="134" y="22131"/>
                    </a:lnTo>
                    <a:lnTo>
                      <a:pt x="267" y="21617"/>
                    </a:lnTo>
                    <a:lnTo>
                      <a:pt x="324" y="21275"/>
                    </a:lnTo>
                    <a:lnTo>
                      <a:pt x="401" y="20875"/>
                    </a:lnTo>
                    <a:lnTo>
                      <a:pt x="458" y="20438"/>
                    </a:lnTo>
                    <a:lnTo>
                      <a:pt x="496" y="19943"/>
                    </a:lnTo>
                    <a:lnTo>
                      <a:pt x="534" y="19391"/>
                    </a:lnTo>
                    <a:lnTo>
                      <a:pt x="553" y="18801"/>
                    </a:lnTo>
                    <a:lnTo>
                      <a:pt x="553" y="18154"/>
                    </a:lnTo>
                    <a:lnTo>
                      <a:pt x="515" y="17450"/>
                    </a:lnTo>
                    <a:lnTo>
                      <a:pt x="458" y="16708"/>
                    </a:lnTo>
                    <a:lnTo>
                      <a:pt x="382" y="15909"/>
                    </a:lnTo>
                    <a:lnTo>
                      <a:pt x="172" y="4358"/>
                    </a:lnTo>
                    <a:lnTo>
                      <a:pt x="1923" y="0"/>
                    </a:lnTo>
                    <a:lnTo>
                      <a:pt x="1923" y="0"/>
                    </a:lnTo>
                    <a:lnTo>
                      <a:pt x="1885" y="1789"/>
                    </a:lnTo>
                    <a:lnTo>
                      <a:pt x="1790" y="6128"/>
                    </a:lnTo>
                    <a:lnTo>
                      <a:pt x="1714" y="8773"/>
                    </a:lnTo>
                    <a:lnTo>
                      <a:pt x="1618" y="11494"/>
                    </a:lnTo>
                    <a:lnTo>
                      <a:pt x="1504" y="14063"/>
                    </a:lnTo>
                    <a:lnTo>
                      <a:pt x="1371" y="16327"/>
                    </a:lnTo>
                    <a:lnTo>
                      <a:pt x="1371" y="16327"/>
                    </a:lnTo>
                    <a:lnTo>
                      <a:pt x="1295" y="17355"/>
                    </a:lnTo>
                    <a:lnTo>
                      <a:pt x="1257" y="18440"/>
                    </a:lnTo>
                    <a:lnTo>
                      <a:pt x="1219" y="19524"/>
                    </a:lnTo>
                    <a:lnTo>
                      <a:pt x="1200" y="20628"/>
                    </a:lnTo>
                    <a:lnTo>
                      <a:pt x="1200" y="22816"/>
                    </a:lnTo>
                    <a:lnTo>
                      <a:pt x="1219" y="24852"/>
                    </a:lnTo>
                    <a:lnTo>
                      <a:pt x="1257" y="26641"/>
                    </a:lnTo>
                    <a:lnTo>
                      <a:pt x="1314" y="28068"/>
                    </a:lnTo>
                    <a:lnTo>
                      <a:pt x="1371" y="29343"/>
                    </a:lnTo>
                    <a:lnTo>
                      <a:pt x="2722" y="56270"/>
                    </a:lnTo>
                    <a:lnTo>
                      <a:pt x="762" y="5625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8"/>
              <p:cNvSpPr/>
              <p:nvPr/>
            </p:nvSpPr>
            <p:spPr>
              <a:xfrm>
                <a:off x="-1434000" y="-124675"/>
                <a:ext cx="80900" cy="67320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26928" extrusionOk="0">
                    <a:moveTo>
                      <a:pt x="2683" y="1"/>
                    </a:moveTo>
                    <a:lnTo>
                      <a:pt x="2588" y="438"/>
                    </a:lnTo>
                    <a:lnTo>
                      <a:pt x="2322" y="1713"/>
                    </a:lnTo>
                    <a:lnTo>
                      <a:pt x="2131" y="2646"/>
                    </a:lnTo>
                    <a:lnTo>
                      <a:pt x="1941" y="3749"/>
                    </a:lnTo>
                    <a:lnTo>
                      <a:pt x="1713" y="5024"/>
                    </a:lnTo>
                    <a:lnTo>
                      <a:pt x="1484" y="6452"/>
                    </a:lnTo>
                    <a:lnTo>
                      <a:pt x="1237" y="8031"/>
                    </a:lnTo>
                    <a:lnTo>
                      <a:pt x="1009" y="9744"/>
                    </a:lnTo>
                    <a:lnTo>
                      <a:pt x="780" y="11609"/>
                    </a:lnTo>
                    <a:lnTo>
                      <a:pt x="571" y="13569"/>
                    </a:lnTo>
                    <a:lnTo>
                      <a:pt x="381" y="15643"/>
                    </a:lnTo>
                    <a:lnTo>
                      <a:pt x="228" y="17831"/>
                    </a:lnTo>
                    <a:lnTo>
                      <a:pt x="95" y="20096"/>
                    </a:lnTo>
                    <a:lnTo>
                      <a:pt x="38" y="21256"/>
                    </a:lnTo>
                    <a:lnTo>
                      <a:pt x="0" y="22436"/>
                    </a:lnTo>
                    <a:lnTo>
                      <a:pt x="228" y="26927"/>
                    </a:lnTo>
                    <a:lnTo>
                      <a:pt x="228" y="26261"/>
                    </a:lnTo>
                    <a:lnTo>
                      <a:pt x="267" y="24396"/>
                    </a:lnTo>
                    <a:lnTo>
                      <a:pt x="286" y="23083"/>
                    </a:lnTo>
                    <a:lnTo>
                      <a:pt x="343" y="21561"/>
                    </a:lnTo>
                    <a:lnTo>
                      <a:pt x="438" y="19829"/>
                    </a:lnTo>
                    <a:lnTo>
                      <a:pt x="552" y="17945"/>
                    </a:lnTo>
                    <a:lnTo>
                      <a:pt x="704" y="15928"/>
                    </a:lnTo>
                    <a:lnTo>
                      <a:pt x="895" y="13797"/>
                    </a:lnTo>
                    <a:lnTo>
                      <a:pt x="1142" y="11609"/>
                    </a:lnTo>
                    <a:lnTo>
                      <a:pt x="1275" y="10467"/>
                    </a:lnTo>
                    <a:lnTo>
                      <a:pt x="1427" y="9344"/>
                    </a:lnTo>
                    <a:lnTo>
                      <a:pt x="1599" y="8202"/>
                    </a:lnTo>
                    <a:lnTo>
                      <a:pt x="1789" y="7061"/>
                    </a:lnTo>
                    <a:lnTo>
                      <a:pt x="1979" y="5919"/>
                    </a:lnTo>
                    <a:lnTo>
                      <a:pt x="2188" y="4777"/>
                    </a:lnTo>
                    <a:lnTo>
                      <a:pt x="2417" y="3635"/>
                    </a:lnTo>
                    <a:lnTo>
                      <a:pt x="2683" y="2513"/>
                    </a:lnTo>
                    <a:lnTo>
                      <a:pt x="2950" y="1409"/>
                    </a:lnTo>
                    <a:lnTo>
                      <a:pt x="3235" y="305"/>
                    </a:lnTo>
                    <a:lnTo>
                      <a:pt x="2683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8"/>
              <p:cNvSpPr/>
              <p:nvPr/>
            </p:nvSpPr>
            <p:spPr>
              <a:xfrm>
                <a:off x="-1393575" y="-448175"/>
                <a:ext cx="515725" cy="463400"/>
              </a:xfrm>
              <a:custGeom>
                <a:avLst/>
                <a:gdLst/>
                <a:ahLst/>
                <a:cxnLst/>
                <a:rect l="l" t="t" r="r" b="b"/>
                <a:pathLst>
                  <a:path w="20629" h="18536" extrusionOk="0">
                    <a:moveTo>
                      <a:pt x="15566" y="1"/>
                    </a:moveTo>
                    <a:lnTo>
                      <a:pt x="14292" y="20"/>
                    </a:lnTo>
                    <a:lnTo>
                      <a:pt x="12979" y="58"/>
                    </a:lnTo>
                    <a:lnTo>
                      <a:pt x="11646" y="96"/>
                    </a:lnTo>
                    <a:lnTo>
                      <a:pt x="10314" y="191"/>
                    </a:lnTo>
                    <a:lnTo>
                      <a:pt x="9001" y="286"/>
                    </a:lnTo>
                    <a:lnTo>
                      <a:pt x="7745" y="419"/>
                    </a:lnTo>
                    <a:lnTo>
                      <a:pt x="7156" y="515"/>
                    </a:lnTo>
                    <a:lnTo>
                      <a:pt x="6585" y="591"/>
                    </a:lnTo>
                    <a:lnTo>
                      <a:pt x="6033" y="705"/>
                    </a:lnTo>
                    <a:lnTo>
                      <a:pt x="5519" y="800"/>
                    </a:lnTo>
                    <a:lnTo>
                      <a:pt x="5043" y="933"/>
                    </a:lnTo>
                    <a:lnTo>
                      <a:pt x="4606" y="1047"/>
                    </a:lnTo>
                    <a:lnTo>
                      <a:pt x="4396" y="1124"/>
                    </a:lnTo>
                    <a:lnTo>
                      <a:pt x="4206" y="1238"/>
                    </a:lnTo>
                    <a:lnTo>
                      <a:pt x="3997" y="1352"/>
                    </a:lnTo>
                    <a:lnTo>
                      <a:pt x="3806" y="1485"/>
                    </a:lnTo>
                    <a:lnTo>
                      <a:pt x="3635" y="1637"/>
                    </a:lnTo>
                    <a:lnTo>
                      <a:pt x="3445" y="1828"/>
                    </a:lnTo>
                    <a:lnTo>
                      <a:pt x="3293" y="2018"/>
                    </a:lnTo>
                    <a:lnTo>
                      <a:pt x="3121" y="2227"/>
                    </a:lnTo>
                    <a:lnTo>
                      <a:pt x="2950" y="2437"/>
                    </a:lnTo>
                    <a:lnTo>
                      <a:pt x="2798" y="2684"/>
                    </a:lnTo>
                    <a:lnTo>
                      <a:pt x="2665" y="2931"/>
                    </a:lnTo>
                    <a:lnTo>
                      <a:pt x="2512" y="3198"/>
                    </a:lnTo>
                    <a:lnTo>
                      <a:pt x="2246" y="3769"/>
                    </a:lnTo>
                    <a:lnTo>
                      <a:pt x="1999" y="4397"/>
                    </a:lnTo>
                    <a:lnTo>
                      <a:pt x="1751" y="5044"/>
                    </a:lnTo>
                    <a:lnTo>
                      <a:pt x="1542" y="5748"/>
                    </a:lnTo>
                    <a:lnTo>
                      <a:pt x="1352" y="6471"/>
                    </a:lnTo>
                    <a:lnTo>
                      <a:pt x="1180" y="7213"/>
                    </a:lnTo>
                    <a:lnTo>
                      <a:pt x="1009" y="7974"/>
                    </a:lnTo>
                    <a:lnTo>
                      <a:pt x="876" y="8754"/>
                    </a:lnTo>
                    <a:lnTo>
                      <a:pt x="743" y="9553"/>
                    </a:lnTo>
                    <a:lnTo>
                      <a:pt x="629" y="10334"/>
                    </a:lnTo>
                    <a:lnTo>
                      <a:pt x="514" y="11114"/>
                    </a:lnTo>
                    <a:lnTo>
                      <a:pt x="419" y="11894"/>
                    </a:lnTo>
                    <a:lnTo>
                      <a:pt x="267" y="13378"/>
                    </a:lnTo>
                    <a:lnTo>
                      <a:pt x="172" y="14767"/>
                    </a:lnTo>
                    <a:lnTo>
                      <a:pt x="96" y="16004"/>
                    </a:lnTo>
                    <a:lnTo>
                      <a:pt x="39" y="17032"/>
                    </a:lnTo>
                    <a:lnTo>
                      <a:pt x="20" y="17831"/>
                    </a:lnTo>
                    <a:lnTo>
                      <a:pt x="1" y="18535"/>
                    </a:lnTo>
                    <a:lnTo>
                      <a:pt x="362" y="18002"/>
                    </a:lnTo>
                    <a:lnTo>
                      <a:pt x="1333" y="16613"/>
                    </a:lnTo>
                    <a:lnTo>
                      <a:pt x="2760" y="14596"/>
                    </a:lnTo>
                    <a:lnTo>
                      <a:pt x="3597" y="13435"/>
                    </a:lnTo>
                    <a:lnTo>
                      <a:pt x="4511" y="12218"/>
                    </a:lnTo>
                    <a:lnTo>
                      <a:pt x="5462" y="10962"/>
                    </a:lnTo>
                    <a:lnTo>
                      <a:pt x="6432" y="9725"/>
                    </a:lnTo>
                    <a:lnTo>
                      <a:pt x="7403" y="8526"/>
                    </a:lnTo>
                    <a:lnTo>
                      <a:pt x="8373" y="7403"/>
                    </a:lnTo>
                    <a:lnTo>
                      <a:pt x="8849" y="6870"/>
                    </a:lnTo>
                    <a:lnTo>
                      <a:pt x="9306" y="6376"/>
                    </a:lnTo>
                    <a:lnTo>
                      <a:pt x="9763" y="5919"/>
                    </a:lnTo>
                    <a:lnTo>
                      <a:pt x="10200" y="5500"/>
                    </a:lnTo>
                    <a:lnTo>
                      <a:pt x="10619" y="5101"/>
                    </a:lnTo>
                    <a:lnTo>
                      <a:pt x="11019" y="4777"/>
                    </a:lnTo>
                    <a:lnTo>
                      <a:pt x="11399" y="4492"/>
                    </a:lnTo>
                    <a:lnTo>
                      <a:pt x="11761" y="4244"/>
                    </a:lnTo>
                    <a:lnTo>
                      <a:pt x="12465" y="3845"/>
                    </a:lnTo>
                    <a:lnTo>
                      <a:pt x="13188" y="3445"/>
                    </a:lnTo>
                    <a:lnTo>
                      <a:pt x="13930" y="3045"/>
                    </a:lnTo>
                    <a:lnTo>
                      <a:pt x="14691" y="2665"/>
                    </a:lnTo>
                    <a:lnTo>
                      <a:pt x="16175" y="1961"/>
                    </a:lnTo>
                    <a:lnTo>
                      <a:pt x="17565" y="1333"/>
                    </a:lnTo>
                    <a:lnTo>
                      <a:pt x="18782" y="800"/>
                    </a:lnTo>
                    <a:lnTo>
                      <a:pt x="19753" y="400"/>
                    </a:lnTo>
                    <a:lnTo>
                      <a:pt x="20628" y="58"/>
                    </a:lnTo>
                    <a:lnTo>
                      <a:pt x="20114" y="39"/>
                    </a:lnTo>
                    <a:lnTo>
                      <a:pt x="18744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8"/>
              <p:cNvSpPr/>
              <p:nvPr/>
            </p:nvSpPr>
            <p:spPr>
              <a:xfrm>
                <a:off x="-1231350" y="-446750"/>
                <a:ext cx="3535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14140" h="4854" extrusionOk="0">
                    <a:moveTo>
                      <a:pt x="14139" y="1"/>
                    </a:moveTo>
                    <a:lnTo>
                      <a:pt x="13606" y="134"/>
                    </a:lnTo>
                    <a:lnTo>
                      <a:pt x="12179" y="496"/>
                    </a:lnTo>
                    <a:lnTo>
                      <a:pt x="10143" y="1048"/>
                    </a:lnTo>
                    <a:lnTo>
                      <a:pt x="8963" y="1390"/>
                    </a:lnTo>
                    <a:lnTo>
                      <a:pt x="7745" y="1733"/>
                    </a:lnTo>
                    <a:lnTo>
                      <a:pt x="6509" y="2113"/>
                    </a:lnTo>
                    <a:lnTo>
                      <a:pt x="5272" y="2513"/>
                    </a:lnTo>
                    <a:lnTo>
                      <a:pt x="4092" y="2912"/>
                    </a:lnTo>
                    <a:lnTo>
                      <a:pt x="2969" y="3331"/>
                    </a:lnTo>
                    <a:lnTo>
                      <a:pt x="1980" y="3731"/>
                    </a:lnTo>
                    <a:lnTo>
                      <a:pt x="1542" y="3921"/>
                    </a:lnTo>
                    <a:lnTo>
                      <a:pt x="1123" y="4111"/>
                    </a:lnTo>
                    <a:lnTo>
                      <a:pt x="762" y="4302"/>
                    </a:lnTo>
                    <a:lnTo>
                      <a:pt x="457" y="4492"/>
                    </a:lnTo>
                    <a:lnTo>
                      <a:pt x="210" y="4682"/>
                    </a:lnTo>
                    <a:lnTo>
                      <a:pt x="1" y="4853"/>
                    </a:lnTo>
                    <a:lnTo>
                      <a:pt x="4054" y="4853"/>
                    </a:lnTo>
                    <a:lnTo>
                      <a:pt x="4301" y="4682"/>
                    </a:lnTo>
                    <a:lnTo>
                      <a:pt x="4986" y="4244"/>
                    </a:lnTo>
                    <a:lnTo>
                      <a:pt x="6071" y="3616"/>
                    </a:lnTo>
                    <a:lnTo>
                      <a:pt x="6699" y="3236"/>
                    </a:lnTo>
                    <a:lnTo>
                      <a:pt x="7422" y="2855"/>
                    </a:lnTo>
                    <a:lnTo>
                      <a:pt x="8183" y="2437"/>
                    </a:lnTo>
                    <a:lnTo>
                      <a:pt x="8982" y="2037"/>
                    </a:lnTo>
                    <a:lnTo>
                      <a:pt x="9820" y="1618"/>
                    </a:lnTo>
                    <a:lnTo>
                      <a:pt x="10676" y="1238"/>
                    </a:lnTo>
                    <a:lnTo>
                      <a:pt x="11551" y="876"/>
                    </a:lnTo>
                    <a:lnTo>
                      <a:pt x="12427" y="534"/>
                    </a:lnTo>
                    <a:lnTo>
                      <a:pt x="13283" y="248"/>
                    </a:lnTo>
                    <a:lnTo>
                      <a:pt x="13721" y="115"/>
                    </a:lnTo>
                    <a:lnTo>
                      <a:pt x="14139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8"/>
              <p:cNvSpPr/>
              <p:nvPr/>
            </p:nvSpPr>
            <p:spPr>
              <a:xfrm>
                <a:off x="-2306975" y="-332575"/>
                <a:ext cx="6836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27346" h="14806" extrusionOk="0">
                    <a:moveTo>
                      <a:pt x="3197" y="1"/>
                    </a:moveTo>
                    <a:lnTo>
                      <a:pt x="2398" y="20"/>
                    </a:lnTo>
                    <a:lnTo>
                      <a:pt x="1694" y="58"/>
                    </a:lnTo>
                    <a:lnTo>
                      <a:pt x="1104" y="115"/>
                    </a:lnTo>
                    <a:lnTo>
                      <a:pt x="629" y="172"/>
                    </a:lnTo>
                    <a:lnTo>
                      <a:pt x="286" y="229"/>
                    </a:lnTo>
                    <a:lnTo>
                      <a:pt x="1" y="286"/>
                    </a:lnTo>
                    <a:lnTo>
                      <a:pt x="514" y="381"/>
                    </a:lnTo>
                    <a:lnTo>
                      <a:pt x="1028" y="515"/>
                    </a:lnTo>
                    <a:lnTo>
                      <a:pt x="2094" y="800"/>
                    </a:lnTo>
                    <a:lnTo>
                      <a:pt x="3159" y="1124"/>
                    </a:lnTo>
                    <a:lnTo>
                      <a:pt x="4263" y="1504"/>
                    </a:lnTo>
                    <a:lnTo>
                      <a:pt x="5386" y="1942"/>
                    </a:lnTo>
                    <a:lnTo>
                      <a:pt x="6528" y="2399"/>
                    </a:lnTo>
                    <a:lnTo>
                      <a:pt x="7669" y="2912"/>
                    </a:lnTo>
                    <a:lnTo>
                      <a:pt x="8811" y="3445"/>
                    </a:lnTo>
                    <a:lnTo>
                      <a:pt x="9953" y="3997"/>
                    </a:lnTo>
                    <a:lnTo>
                      <a:pt x="11114" y="4587"/>
                    </a:lnTo>
                    <a:lnTo>
                      <a:pt x="12255" y="5177"/>
                    </a:lnTo>
                    <a:lnTo>
                      <a:pt x="13378" y="5805"/>
                    </a:lnTo>
                    <a:lnTo>
                      <a:pt x="14501" y="6433"/>
                    </a:lnTo>
                    <a:lnTo>
                      <a:pt x="15585" y="7061"/>
                    </a:lnTo>
                    <a:lnTo>
                      <a:pt x="16651" y="7689"/>
                    </a:lnTo>
                    <a:lnTo>
                      <a:pt x="17698" y="8336"/>
                    </a:lnTo>
                    <a:lnTo>
                      <a:pt x="19696" y="9573"/>
                    </a:lnTo>
                    <a:lnTo>
                      <a:pt x="21523" y="10771"/>
                    </a:lnTo>
                    <a:lnTo>
                      <a:pt x="23159" y="11856"/>
                    </a:lnTo>
                    <a:lnTo>
                      <a:pt x="24586" y="12827"/>
                    </a:lnTo>
                    <a:lnTo>
                      <a:pt x="25747" y="13645"/>
                    </a:lnTo>
                    <a:lnTo>
                      <a:pt x="26603" y="14273"/>
                    </a:lnTo>
                    <a:lnTo>
                      <a:pt x="27346" y="14806"/>
                    </a:lnTo>
                    <a:lnTo>
                      <a:pt x="27079" y="14406"/>
                    </a:lnTo>
                    <a:lnTo>
                      <a:pt x="26775" y="13949"/>
                    </a:lnTo>
                    <a:lnTo>
                      <a:pt x="26337" y="13340"/>
                    </a:lnTo>
                    <a:lnTo>
                      <a:pt x="25785" y="12617"/>
                    </a:lnTo>
                    <a:lnTo>
                      <a:pt x="25138" y="11780"/>
                    </a:lnTo>
                    <a:lnTo>
                      <a:pt x="24396" y="10867"/>
                    </a:lnTo>
                    <a:lnTo>
                      <a:pt x="23559" y="9877"/>
                    </a:lnTo>
                    <a:lnTo>
                      <a:pt x="23102" y="9363"/>
                    </a:lnTo>
                    <a:lnTo>
                      <a:pt x="22607" y="8850"/>
                    </a:lnTo>
                    <a:lnTo>
                      <a:pt x="22113" y="8336"/>
                    </a:lnTo>
                    <a:lnTo>
                      <a:pt x="21599" y="7822"/>
                    </a:lnTo>
                    <a:lnTo>
                      <a:pt x="21047" y="7289"/>
                    </a:lnTo>
                    <a:lnTo>
                      <a:pt x="20495" y="6775"/>
                    </a:lnTo>
                    <a:lnTo>
                      <a:pt x="19905" y="6262"/>
                    </a:lnTo>
                    <a:lnTo>
                      <a:pt x="19315" y="5767"/>
                    </a:lnTo>
                    <a:lnTo>
                      <a:pt x="18706" y="5272"/>
                    </a:lnTo>
                    <a:lnTo>
                      <a:pt x="18078" y="4777"/>
                    </a:lnTo>
                    <a:lnTo>
                      <a:pt x="17431" y="4321"/>
                    </a:lnTo>
                    <a:lnTo>
                      <a:pt x="16765" y="3883"/>
                    </a:lnTo>
                    <a:lnTo>
                      <a:pt x="16080" y="3445"/>
                    </a:lnTo>
                    <a:lnTo>
                      <a:pt x="15395" y="3065"/>
                    </a:lnTo>
                    <a:lnTo>
                      <a:pt x="14691" y="2684"/>
                    </a:lnTo>
                    <a:lnTo>
                      <a:pt x="13968" y="2342"/>
                    </a:lnTo>
                    <a:lnTo>
                      <a:pt x="13264" y="2037"/>
                    </a:lnTo>
                    <a:lnTo>
                      <a:pt x="12541" y="1752"/>
                    </a:lnTo>
                    <a:lnTo>
                      <a:pt x="11856" y="1485"/>
                    </a:lnTo>
                    <a:lnTo>
                      <a:pt x="11171" y="1257"/>
                    </a:lnTo>
                    <a:lnTo>
                      <a:pt x="10486" y="1048"/>
                    </a:lnTo>
                    <a:lnTo>
                      <a:pt x="9820" y="857"/>
                    </a:lnTo>
                    <a:lnTo>
                      <a:pt x="9173" y="686"/>
                    </a:lnTo>
                    <a:lnTo>
                      <a:pt x="8545" y="553"/>
                    </a:lnTo>
                    <a:lnTo>
                      <a:pt x="7917" y="420"/>
                    </a:lnTo>
                    <a:lnTo>
                      <a:pt x="7327" y="324"/>
                    </a:lnTo>
                    <a:lnTo>
                      <a:pt x="6737" y="229"/>
                    </a:lnTo>
                    <a:lnTo>
                      <a:pt x="6166" y="153"/>
                    </a:lnTo>
                    <a:lnTo>
                      <a:pt x="5614" y="96"/>
                    </a:lnTo>
                    <a:lnTo>
                      <a:pt x="5100" y="58"/>
                    </a:lnTo>
                    <a:lnTo>
                      <a:pt x="4092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8"/>
              <p:cNvSpPr/>
              <p:nvPr/>
            </p:nvSpPr>
            <p:spPr>
              <a:xfrm>
                <a:off x="-2306975" y="-325425"/>
                <a:ext cx="821125" cy="619425"/>
              </a:xfrm>
              <a:custGeom>
                <a:avLst/>
                <a:gdLst/>
                <a:ahLst/>
                <a:cxnLst/>
                <a:rect l="l" t="t" r="r" b="b"/>
                <a:pathLst>
                  <a:path w="32845" h="24777" extrusionOk="0">
                    <a:moveTo>
                      <a:pt x="1" y="0"/>
                    </a:moveTo>
                    <a:lnTo>
                      <a:pt x="800" y="343"/>
                    </a:lnTo>
                    <a:lnTo>
                      <a:pt x="2931" y="1332"/>
                    </a:lnTo>
                    <a:lnTo>
                      <a:pt x="6014" y="2779"/>
                    </a:lnTo>
                    <a:lnTo>
                      <a:pt x="7822" y="3635"/>
                    </a:lnTo>
                    <a:lnTo>
                      <a:pt x="9725" y="4548"/>
                    </a:lnTo>
                    <a:lnTo>
                      <a:pt x="11665" y="5519"/>
                    </a:lnTo>
                    <a:lnTo>
                      <a:pt x="13645" y="6508"/>
                    </a:lnTo>
                    <a:lnTo>
                      <a:pt x="15585" y="7517"/>
                    </a:lnTo>
                    <a:lnTo>
                      <a:pt x="17431" y="8506"/>
                    </a:lnTo>
                    <a:lnTo>
                      <a:pt x="19163" y="9496"/>
                    </a:lnTo>
                    <a:lnTo>
                      <a:pt x="19962" y="9953"/>
                    </a:lnTo>
                    <a:lnTo>
                      <a:pt x="20704" y="10409"/>
                    </a:lnTo>
                    <a:lnTo>
                      <a:pt x="21408" y="10866"/>
                    </a:lnTo>
                    <a:lnTo>
                      <a:pt x="22055" y="11285"/>
                    </a:lnTo>
                    <a:lnTo>
                      <a:pt x="22626" y="11684"/>
                    </a:lnTo>
                    <a:lnTo>
                      <a:pt x="23121" y="12065"/>
                    </a:lnTo>
                    <a:lnTo>
                      <a:pt x="23578" y="12465"/>
                    </a:lnTo>
                    <a:lnTo>
                      <a:pt x="24034" y="12864"/>
                    </a:lnTo>
                    <a:lnTo>
                      <a:pt x="24491" y="13302"/>
                    </a:lnTo>
                    <a:lnTo>
                      <a:pt x="24948" y="13758"/>
                    </a:lnTo>
                    <a:lnTo>
                      <a:pt x="25405" y="14234"/>
                    </a:lnTo>
                    <a:lnTo>
                      <a:pt x="25842" y="14710"/>
                    </a:lnTo>
                    <a:lnTo>
                      <a:pt x="26280" y="15224"/>
                    </a:lnTo>
                    <a:lnTo>
                      <a:pt x="26718" y="15719"/>
                    </a:lnTo>
                    <a:lnTo>
                      <a:pt x="27555" y="16765"/>
                    </a:lnTo>
                    <a:lnTo>
                      <a:pt x="28354" y="17831"/>
                    </a:lnTo>
                    <a:lnTo>
                      <a:pt x="29115" y="18877"/>
                    </a:lnTo>
                    <a:lnTo>
                      <a:pt x="29819" y="19905"/>
                    </a:lnTo>
                    <a:lnTo>
                      <a:pt x="30485" y="20894"/>
                    </a:lnTo>
                    <a:lnTo>
                      <a:pt x="31056" y="21808"/>
                    </a:lnTo>
                    <a:lnTo>
                      <a:pt x="31570" y="22626"/>
                    </a:lnTo>
                    <a:lnTo>
                      <a:pt x="32008" y="23349"/>
                    </a:lnTo>
                    <a:lnTo>
                      <a:pt x="32617" y="24396"/>
                    </a:lnTo>
                    <a:lnTo>
                      <a:pt x="32845" y="24776"/>
                    </a:lnTo>
                    <a:lnTo>
                      <a:pt x="32636" y="24053"/>
                    </a:lnTo>
                    <a:lnTo>
                      <a:pt x="32388" y="23216"/>
                    </a:lnTo>
                    <a:lnTo>
                      <a:pt x="32046" y="22131"/>
                    </a:lnTo>
                    <a:lnTo>
                      <a:pt x="31608" y="20818"/>
                    </a:lnTo>
                    <a:lnTo>
                      <a:pt x="31113" y="19334"/>
                    </a:lnTo>
                    <a:lnTo>
                      <a:pt x="30542" y="17736"/>
                    </a:lnTo>
                    <a:lnTo>
                      <a:pt x="29895" y="16061"/>
                    </a:lnTo>
                    <a:lnTo>
                      <a:pt x="29553" y="15205"/>
                    </a:lnTo>
                    <a:lnTo>
                      <a:pt x="29191" y="14329"/>
                    </a:lnTo>
                    <a:lnTo>
                      <a:pt x="28830" y="13473"/>
                    </a:lnTo>
                    <a:lnTo>
                      <a:pt x="28430" y="12636"/>
                    </a:lnTo>
                    <a:lnTo>
                      <a:pt x="28050" y="11798"/>
                    </a:lnTo>
                    <a:lnTo>
                      <a:pt x="27631" y="10980"/>
                    </a:lnTo>
                    <a:lnTo>
                      <a:pt x="27212" y="10200"/>
                    </a:lnTo>
                    <a:lnTo>
                      <a:pt x="26794" y="9439"/>
                    </a:lnTo>
                    <a:lnTo>
                      <a:pt x="26356" y="8716"/>
                    </a:lnTo>
                    <a:lnTo>
                      <a:pt x="25899" y="8031"/>
                    </a:lnTo>
                    <a:lnTo>
                      <a:pt x="25443" y="7384"/>
                    </a:lnTo>
                    <a:lnTo>
                      <a:pt x="24986" y="6813"/>
                    </a:lnTo>
                    <a:lnTo>
                      <a:pt x="24529" y="6280"/>
                    </a:lnTo>
                    <a:lnTo>
                      <a:pt x="24301" y="6052"/>
                    </a:lnTo>
                    <a:lnTo>
                      <a:pt x="24053" y="5823"/>
                    </a:lnTo>
                    <a:lnTo>
                      <a:pt x="23825" y="5614"/>
                    </a:lnTo>
                    <a:lnTo>
                      <a:pt x="23578" y="5443"/>
                    </a:lnTo>
                    <a:lnTo>
                      <a:pt x="23349" y="5271"/>
                    </a:lnTo>
                    <a:lnTo>
                      <a:pt x="23102" y="5119"/>
                    </a:lnTo>
                    <a:lnTo>
                      <a:pt x="22455" y="4777"/>
                    </a:lnTo>
                    <a:lnTo>
                      <a:pt x="21732" y="4434"/>
                    </a:lnTo>
                    <a:lnTo>
                      <a:pt x="20990" y="4111"/>
                    </a:lnTo>
                    <a:lnTo>
                      <a:pt x="20191" y="3806"/>
                    </a:lnTo>
                    <a:lnTo>
                      <a:pt x="19353" y="3502"/>
                    </a:lnTo>
                    <a:lnTo>
                      <a:pt x="18497" y="3235"/>
                    </a:lnTo>
                    <a:lnTo>
                      <a:pt x="17603" y="2969"/>
                    </a:lnTo>
                    <a:lnTo>
                      <a:pt x="16670" y="2703"/>
                    </a:lnTo>
                    <a:lnTo>
                      <a:pt x="15738" y="2474"/>
                    </a:lnTo>
                    <a:lnTo>
                      <a:pt x="14786" y="2246"/>
                    </a:lnTo>
                    <a:lnTo>
                      <a:pt x="13835" y="2017"/>
                    </a:lnTo>
                    <a:lnTo>
                      <a:pt x="12864" y="1827"/>
                    </a:lnTo>
                    <a:lnTo>
                      <a:pt x="10942" y="1447"/>
                    </a:lnTo>
                    <a:lnTo>
                      <a:pt x="9058" y="1123"/>
                    </a:lnTo>
                    <a:lnTo>
                      <a:pt x="7251" y="838"/>
                    </a:lnTo>
                    <a:lnTo>
                      <a:pt x="5557" y="609"/>
                    </a:lnTo>
                    <a:lnTo>
                      <a:pt x="4016" y="419"/>
                    </a:lnTo>
                    <a:lnTo>
                      <a:pt x="2684" y="267"/>
                    </a:lnTo>
                    <a:lnTo>
                      <a:pt x="724" y="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8"/>
              <p:cNvSpPr/>
              <p:nvPr/>
            </p:nvSpPr>
            <p:spPr>
              <a:xfrm>
                <a:off x="-1501075" y="255925"/>
                <a:ext cx="50925" cy="16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6585" extrusionOk="0">
                    <a:moveTo>
                      <a:pt x="152" y="0"/>
                    </a:moveTo>
                    <a:lnTo>
                      <a:pt x="0" y="457"/>
                    </a:lnTo>
                    <a:lnTo>
                      <a:pt x="1066" y="6584"/>
                    </a:lnTo>
                    <a:lnTo>
                      <a:pt x="1256" y="6451"/>
                    </a:lnTo>
                    <a:lnTo>
                      <a:pt x="1446" y="6299"/>
                    </a:lnTo>
                    <a:lnTo>
                      <a:pt x="1637" y="6108"/>
                    </a:lnTo>
                    <a:lnTo>
                      <a:pt x="1827" y="5880"/>
                    </a:lnTo>
                    <a:lnTo>
                      <a:pt x="1903" y="5766"/>
                    </a:lnTo>
                    <a:lnTo>
                      <a:pt x="1979" y="5652"/>
                    </a:lnTo>
                    <a:lnTo>
                      <a:pt x="2017" y="5538"/>
                    </a:lnTo>
                    <a:lnTo>
                      <a:pt x="2036" y="5423"/>
                    </a:lnTo>
                    <a:lnTo>
                      <a:pt x="2017" y="5309"/>
                    </a:lnTo>
                    <a:lnTo>
                      <a:pt x="1979" y="5195"/>
                    </a:lnTo>
                    <a:lnTo>
                      <a:pt x="1884" y="5043"/>
                    </a:lnTo>
                    <a:lnTo>
                      <a:pt x="1789" y="4795"/>
                    </a:lnTo>
                    <a:lnTo>
                      <a:pt x="1541" y="4129"/>
                    </a:lnTo>
                    <a:lnTo>
                      <a:pt x="1256" y="3292"/>
                    </a:lnTo>
                    <a:lnTo>
                      <a:pt x="932" y="2379"/>
                    </a:lnTo>
                    <a:lnTo>
                      <a:pt x="400" y="72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8"/>
              <p:cNvSpPr/>
              <p:nvPr/>
            </p:nvSpPr>
            <p:spPr>
              <a:xfrm>
                <a:off x="-1534875" y="-592325"/>
                <a:ext cx="61875" cy="5028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0115" extrusionOk="0">
                    <a:moveTo>
                      <a:pt x="1" y="1"/>
                    </a:moveTo>
                    <a:lnTo>
                      <a:pt x="1961" y="20115"/>
                    </a:lnTo>
                    <a:lnTo>
                      <a:pt x="2075" y="19982"/>
                    </a:lnTo>
                    <a:lnTo>
                      <a:pt x="2189" y="19810"/>
                    </a:lnTo>
                    <a:lnTo>
                      <a:pt x="2265" y="19639"/>
                    </a:lnTo>
                    <a:lnTo>
                      <a:pt x="2342" y="19449"/>
                    </a:lnTo>
                    <a:lnTo>
                      <a:pt x="2399" y="19259"/>
                    </a:lnTo>
                    <a:lnTo>
                      <a:pt x="2437" y="19068"/>
                    </a:lnTo>
                    <a:lnTo>
                      <a:pt x="2475" y="18688"/>
                    </a:lnTo>
                    <a:lnTo>
                      <a:pt x="2475" y="18345"/>
                    </a:lnTo>
                    <a:lnTo>
                      <a:pt x="2475" y="18060"/>
                    </a:lnTo>
                    <a:lnTo>
                      <a:pt x="2437" y="17793"/>
                    </a:lnTo>
                    <a:lnTo>
                      <a:pt x="2380" y="17717"/>
                    </a:lnTo>
                    <a:lnTo>
                      <a:pt x="2342" y="17622"/>
                    </a:lnTo>
                    <a:lnTo>
                      <a:pt x="2227" y="17394"/>
                    </a:lnTo>
                    <a:lnTo>
                      <a:pt x="2132" y="17070"/>
                    </a:lnTo>
                    <a:lnTo>
                      <a:pt x="2037" y="16671"/>
                    </a:lnTo>
                    <a:lnTo>
                      <a:pt x="1942" y="16214"/>
                    </a:lnTo>
                    <a:lnTo>
                      <a:pt x="1847" y="15700"/>
                    </a:lnTo>
                    <a:lnTo>
                      <a:pt x="1676" y="14501"/>
                    </a:lnTo>
                    <a:lnTo>
                      <a:pt x="1504" y="13112"/>
                    </a:lnTo>
                    <a:lnTo>
                      <a:pt x="1352" y="11628"/>
                    </a:lnTo>
                    <a:lnTo>
                      <a:pt x="1219" y="10048"/>
                    </a:lnTo>
                    <a:lnTo>
                      <a:pt x="1086" y="8431"/>
                    </a:lnTo>
                    <a:lnTo>
                      <a:pt x="857" y="5310"/>
                    </a:lnTo>
                    <a:lnTo>
                      <a:pt x="686" y="2608"/>
                    </a:lnTo>
                    <a:lnTo>
                      <a:pt x="553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8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extrusionOk="0">
                    <a:moveTo>
                      <a:pt x="2265" y="1"/>
                    </a:move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  <a:lnTo>
                      <a:pt x="2265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8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fill="none" extrusionOk="0">
                    <a:moveTo>
                      <a:pt x="0" y="18668"/>
                    </a:moveTo>
                    <a:lnTo>
                      <a:pt x="2265" y="1"/>
                    </a:lnTo>
                    <a:lnTo>
                      <a:pt x="1846" y="419"/>
                    </a:ln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8"/>
              <p:cNvSpPr/>
              <p:nvPr/>
            </p:nvSpPr>
            <p:spPr>
              <a:xfrm>
                <a:off x="-1450650" y="-1486200"/>
                <a:ext cx="195075" cy="893900"/>
              </a:xfrm>
              <a:custGeom>
                <a:avLst/>
                <a:gdLst/>
                <a:ahLst/>
                <a:cxnLst/>
                <a:rect l="l" t="t" r="r" b="b"/>
                <a:pathLst>
                  <a:path w="7803" h="35756" extrusionOk="0">
                    <a:moveTo>
                      <a:pt x="6089" y="0"/>
                    </a:moveTo>
                    <a:lnTo>
                      <a:pt x="5842" y="723"/>
                    </a:lnTo>
                    <a:lnTo>
                      <a:pt x="5176" y="2645"/>
                    </a:lnTo>
                    <a:lnTo>
                      <a:pt x="4225" y="5461"/>
                    </a:lnTo>
                    <a:lnTo>
                      <a:pt x="3692" y="7098"/>
                    </a:lnTo>
                    <a:lnTo>
                      <a:pt x="3140" y="8849"/>
                    </a:lnTo>
                    <a:lnTo>
                      <a:pt x="2588" y="10656"/>
                    </a:lnTo>
                    <a:lnTo>
                      <a:pt x="2036" y="12483"/>
                    </a:lnTo>
                    <a:lnTo>
                      <a:pt x="1522" y="14310"/>
                    </a:lnTo>
                    <a:lnTo>
                      <a:pt x="1066" y="16080"/>
                    </a:lnTo>
                    <a:lnTo>
                      <a:pt x="856" y="16917"/>
                    </a:lnTo>
                    <a:lnTo>
                      <a:pt x="666" y="17735"/>
                    </a:lnTo>
                    <a:lnTo>
                      <a:pt x="495" y="18534"/>
                    </a:lnTo>
                    <a:lnTo>
                      <a:pt x="343" y="19277"/>
                    </a:lnTo>
                    <a:lnTo>
                      <a:pt x="228" y="19981"/>
                    </a:lnTo>
                    <a:lnTo>
                      <a:pt x="133" y="20647"/>
                    </a:lnTo>
                    <a:lnTo>
                      <a:pt x="57" y="21237"/>
                    </a:lnTo>
                    <a:lnTo>
                      <a:pt x="19" y="21788"/>
                    </a:lnTo>
                    <a:lnTo>
                      <a:pt x="0" y="22854"/>
                    </a:lnTo>
                    <a:lnTo>
                      <a:pt x="38" y="23958"/>
                    </a:lnTo>
                    <a:lnTo>
                      <a:pt x="95" y="25119"/>
                    </a:lnTo>
                    <a:lnTo>
                      <a:pt x="171" y="26279"/>
                    </a:lnTo>
                    <a:lnTo>
                      <a:pt x="286" y="27459"/>
                    </a:lnTo>
                    <a:lnTo>
                      <a:pt x="419" y="28620"/>
                    </a:lnTo>
                    <a:lnTo>
                      <a:pt x="571" y="29743"/>
                    </a:lnTo>
                    <a:lnTo>
                      <a:pt x="704" y="30827"/>
                    </a:lnTo>
                    <a:lnTo>
                      <a:pt x="1009" y="32787"/>
                    </a:lnTo>
                    <a:lnTo>
                      <a:pt x="1294" y="34348"/>
                    </a:lnTo>
                    <a:lnTo>
                      <a:pt x="1484" y="35375"/>
                    </a:lnTo>
                    <a:lnTo>
                      <a:pt x="1561" y="35756"/>
                    </a:lnTo>
                    <a:lnTo>
                      <a:pt x="2341" y="34424"/>
                    </a:lnTo>
                    <a:lnTo>
                      <a:pt x="3159" y="32978"/>
                    </a:lnTo>
                    <a:lnTo>
                      <a:pt x="4148" y="31246"/>
                    </a:lnTo>
                    <a:lnTo>
                      <a:pt x="5176" y="29362"/>
                    </a:lnTo>
                    <a:lnTo>
                      <a:pt x="5671" y="28411"/>
                    </a:lnTo>
                    <a:lnTo>
                      <a:pt x="6147" y="27478"/>
                    </a:lnTo>
                    <a:lnTo>
                      <a:pt x="6584" y="26603"/>
                    </a:lnTo>
                    <a:lnTo>
                      <a:pt x="6965" y="25766"/>
                    </a:lnTo>
                    <a:lnTo>
                      <a:pt x="7288" y="25042"/>
                    </a:lnTo>
                    <a:lnTo>
                      <a:pt x="7536" y="24395"/>
                    </a:lnTo>
                    <a:lnTo>
                      <a:pt x="7593" y="24243"/>
                    </a:lnTo>
                    <a:lnTo>
                      <a:pt x="7631" y="24053"/>
                    </a:lnTo>
                    <a:lnTo>
                      <a:pt x="7688" y="23615"/>
                    </a:lnTo>
                    <a:lnTo>
                      <a:pt x="7745" y="23082"/>
                    </a:lnTo>
                    <a:lnTo>
                      <a:pt x="7783" y="22455"/>
                    </a:lnTo>
                    <a:lnTo>
                      <a:pt x="7802" y="21750"/>
                    </a:lnTo>
                    <a:lnTo>
                      <a:pt x="7802" y="20989"/>
                    </a:lnTo>
                    <a:lnTo>
                      <a:pt x="7783" y="20171"/>
                    </a:lnTo>
                    <a:lnTo>
                      <a:pt x="7764" y="19277"/>
                    </a:lnTo>
                    <a:lnTo>
                      <a:pt x="7669" y="17355"/>
                    </a:lnTo>
                    <a:lnTo>
                      <a:pt x="7555" y="15319"/>
                    </a:lnTo>
                    <a:lnTo>
                      <a:pt x="7402" y="13187"/>
                    </a:lnTo>
                    <a:lnTo>
                      <a:pt x="7212" y="11037"/>
                    </a:lnTo>
                    <a:lnTo>
                      <a:pt x="7022" y="8925"/>
                    </a:lnTo>
                    <a:lnTo>
                      <a:pt x="6832" y="6908"/>
                    </a:lnTo>
                    <a:lnTo>
                      <a:pt x="6470" y="3387"/>
                    </a:lnTo>
                    <a:lnTo>
                      <a:pt x="6204" y="932"/>
                    </a:lnTo>
                    <a:lnTo>
                      <a:pt x="6089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8"/>
              <p:cNvSpPr/>
              <p:nvPr/>
            </p:nvSpPr>
            <p:spPr>
              <a:xfrm>
                <a:off x="-1411650" y="-1471475"/>
                <a:ext cx="115150" cy="879175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35167" extrusionOk="0">
                    <a:moveTo>
                      <a:pt x="4606" y="1"/>
                    </a:moveTo>
                    <a:lnTo>
                      <a:pt x="4054" y="3540"/>
                    </a:lnTo>
                    <a:lnTo>
                      <a:pt x="3464" y="7441"/>
                    </a:lnTo>
                    <a:lnTo>
                      <a:pt x="2760" y="12351"/>
                    </a:lnTo>
                    <a:lnTo>
                      <a:pt x="1999" y="17907"/>
                    </a:lnTo>
                    <a:lnTo>
                      <a:pt x="1618" y="20819"/>
                    </a:lnTo>
                    <a:lnTo>
                      <a:pt x="1237" y="23768"/>
                    </a:lnTo>
                    <a:lnTo>
                      <a:pt x="876" y="26737"/>
                    </a:lnTo>
                    <a:lnTo>
                      <a:pt x="552" y="29648"/>
                    </a:lnTo>
                    <a:lnTo>
                      <a:pt x="248" y="32465"/>
                    </a:lnTo>
                    <a:lnTo>
                      <a:pt x="1" y="35167"/>
                    </a:lnTo>
                    <a:lnTo>
                      <a:pt x="46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8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267"/>
                    </a:lnTo>
                    <a:lnTo>
                      <a:pt x="17621" y="572"/>
                    </a:lnTo>
                    <a:lnTo>
                      <a:pt x="16841" y="1009"/>
                    </a:lnTo>
                    <a:lnTo>
                      <a:pt x="15890" y="1561"/>
                    </a:lnTo>
                    <a:lnTo>
                      <a:pt x="14824" y="2208"/>
                    </a:lnTo>
                    <a:lnTo>
                      <a:pt x="13625" y="2969"/>
                    </a:lnTo>
                    <a:lnTo>
                      <a:pt x="12350" y="3826"/>
                    </a:lnTo>
                    <a:lnTo>
                      <a:pt x="11684" y="4282"/>
                    </a:lnTo>
                    <a:lnTo>
                      <a:pt x="10999" y="4777"/>
                    </a:lnTo>
                    <a:lnTo>
                      <a:pt x="10314" y="5291"/>
                    </a:lnTo>
                    <a:lnTo>
                      <a:pt x="9629" y="5824"/>
                    </a:lnTo>
                    <a:lnTo>
                      <a:pt x="8944" y="6395"/>
                    </a:lnTo>
                    <a:lnTo>
                      <a:pt x="8240" y="6966"/>
                    </a:lnTo>
                    <a:lnTo>
                      <a:pt x="7555" y="7574"/>
                    </a:lnTo>
                    <a:lnTo>
                      <a:pt x="6889" y="8183"/>
                    </a:lnTo>
                    <a:lnTo>
                      <a:pt x="6223" y="8830"/>
                    </a:lnTo>
                    <a:lnTo>
                      <a:pt x="5576" y="9477"/>
                    </a:lnTo>
                    <a:lnTo>
                      <a:pt x="4929" y="10162"/>
                    </a:lnTo>
                    <a:lnTo>
                      <a:pt x="4320" y="10867"/>
                    </a:lnTo>
                    <a:lnTo>
                      <a:pt x="3730" y="11571"/>
                    </a:lnTo>
                    <a:lnTo>
                      <a:pt x="3178" y="12294"/>
                    </a:lnTo>
                    <a:lnTo>
                      <a:pt x="2645" y="13055"/>
                    </a:lnTo>
                    <a:lnTo>
                      <a:pt x="2151" y="13816"/>
                    </a:lnTo>
                    <a:lnTo>
                      <a:pt x="1941" y="14197"/>
                    </a:lnTo>
                    <a:lnTo>
                      <a:pt x="1732" y="14634"/>
                    </a:lnTo>
                    <a:lnTo>
                      <a:pt x="1561" y="15129"/>
                    </a:lnTo>
                    <a:lnTo>
                      <a:pt x="1389" y="15662"/>
                    </a:lnTo>
                    <a:lnTo>
                      <a:pt x="1237" y="16252"/>
                    </a:lnTo>
                    <a:lnTo>
                      <a:pt x="1085" y="16880"/>
                    </a:lnTo>
                    <a:lnTo>
                      <a:pt x="952" y="17546"/>
                    </a:lnTo>
                    <a:lnTo>
                      <a:pt x="837" y="18231"/>
                    </a:lnTo>
                    <a:lnTo>
                      <a:pt x="723" y="18954"/>
                    </a:lnTo>
                    <a:lnTo>
                      <a:pt x="628" y="19696"/>
                    </a:lnTo>
                    <a:lnTo>
                      <a:pt x="457" y="21218"/>
                    </a:lnTo>
                    <a:lnTo>
                      <a:pt x="324" y="22760"/>
                    </a:lnTo>
                    <a:lnTo>
                      <a:pt x="210" y="24320"/>
                    </a:lnTo>
                    <a:lnTo>
                      <a:pt x="133" y="25824"/>
                    </a:lnTo>
                    <a:lnTo>
                      <a:pt x="76" y="27251"/>
                    </a:lnTo>
                    <a:lnTo>
                      <a:pt x="38" y="28545"/>
                    </a:lnTo>
                    <a:lnTo>
                      <a:pt x="19" y="29705"/>
                    </a:lnTo>
                    <a:lnTo>
                      <a:pt x="0" y="31399"/>
                    </a:lnTo>
                    <a:lnTo>
                      <a:pt x="0" y="32027"/>
                    </a:lnTo>
                    <a:lnTo>
                      <a:pt x="780" y="30942"/>
                    </a:lnTo>
                    <a:lnTo>
                      <a:pt x="1618" y="29725"/>
                    </a:lnTo>
                    <a:lnTo>
                      <a:pt x="2683" y="28202"/>
                    </a:lnTo>
                    <a:lnTo>
                      <a:pt x="3863" y="26451"/>
                    </a:lnTo>
                    <a:lnTo>
                      <a:pt x="5100" y="24587"/>
                    </a:lnTo>
                    <a:lnTo>
                      <a:pt x="6337" y="22665"/>
                    </a:lnTo>
                    <a:lnTo>
                      <a:pt x="6908" y="21732"/>
                    </a:lnTo>
                    <a:lnTo>
                      <a:pt x="7460" y="20819"/>
                    </a:lnTo>
                    <a:lnTo>
                      <a:pt x="8050" y="19791"/>
                    </a:lnTo>
                    <a:lnTo>
                      <a:pt x="8754" y="18554"/>
                    </a:lnTo>
                    <a:lnTo>
                      <a:pt x="10409" y="15548"/>
                    </a:lnTo>
                    <a:lnTo>
                      <a:pt x="12274" y="12142"/>
                    </a:lnTo>
                    <a:lnTo>
                      <a:pt x="14158" y="8621"/>
                    </a:lnTo>
                    <a:lnTo>
                      <a:pt x="17355" y="2589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8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743"/>
                    </a:lnTo>
                    <a:lnTo>
                      <a:pt x="17678" y="1561"/>
                    </a:lnTo>
                    <a:lnTo>
                      <a:pt x="16460" y="3464"/>
                    </a:lnTo>
                    <a:lnTo>
                      <a:pt x="15109" y="5653"/>
                    </a:lnTo>
                    <a:lnTo>
                      <a:pt x="13663" y="8069"/>
                    </a:lnTo>
                    <a:lnTo>
                      <a:pt x="12141" y="10638"/>
                    </a:lnTo>
                    <a:lnTo>
                      <a:pt x="10580" y="13321"/>
                    </a:lnTo>
                    <a:lnTo>
                      <a:pt x="9001" y="16023"/>
                    </a:lnTo>
                    <a:lnTo>
                      <a:pt x="7460" y="18726"/>
                    </a:lnTo>
                    <a:lnTo>
                      <a:pt x="4586" y="23806"/>
                    </a:lnTo>
                    <a:lnTo>
                      <a:pt x="2227" y="28031"/>
                    </a:lnTo>
                    <a:lnTo>
                      <a:pt x="0" y="32027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8"/>
              <p:cNvSpPr/>
              <p:nvPr/>
            </p:nvSpPr>
            <p:spPr>
              <a:xfrm>
                <a:off x="-1481575" y="-653200"/>
                <a:ext cx="43775" cy="1089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4358" extrusionOk="0">
                    <a:moveTo>
                      <a:pt x="1751" y="0"/>
                    </a:moveTo>
                    <a:lnTo>
                      <a:pt x="1504" y="305"/>
                    </a:lnTo>
                    <a:lnTo>
                      <a:pt x="1275" y="647"/>
                    </a:lnTo>
                    <a:lnTo>
                      <a:pt x="1066" y="990"/>
                    </a:lnTo>
                    <a:lnTo>
                      <a:pt x="876" y="1351"/>
                    </a:lnTo>
                    <a:lnTo>
                      <a:pt x="723" y="1713"/>
                    </a:lnTo>
                    <a:lnTo>
                      <a:pt x="571" y="2074"/>
                    </a:lnTo>
                    <a:lnTo>
                      <a:pt x="457" y="2436"/>
                    </a:lnTo>
                    <a:lnTo>
                      <a:pt x="343" y="2778"/>
                    </a:lnTo>
                    <a:lnTo>
                      <a:pt x="191" y="3387"/>
                    </a:lnTo>
                    <a:lnTo>
                      <a:pt x="76" y="3901"/>
                    </a:lnTo>
                    <a:lnTo>
                      <a:pt x="0" y="4358"/>
                    </a:lnTo>
                    <a:lnTo>
                      <a:pt x="0" y="4358"/>
                    </a:lnTo>
                    <a:lnTo>
                      <a:pt x="133" y="4320"/>
                    </a:lnTo>
                    <a:lnTo>
                      <a:pt x="267" y="4263"/>
                    </a:lnTo>
                    <a:lnTo>
                      <a:pt x="400" y="4206"/>
                    </a:lnTo>
                    <a:lnTo>
                      <a:pt x="514" y="4111"/>
                    </a:lnTo>
                    <a:lnTo>
                      <a:pt x="609" y="3996"/>
                    </a:lnTo>
                    <a:lnTo>
                      <a:pt x="723" y="3882"/>
                    </a:lnTo>
                    <a:lnTo>
                      <a:pt x="818" y="3749"/>
                    </a:lnTo>
                    <a:lnTo>
                      <a:pt x="895" y="3597"/>
                    </a:lnTo>
                    <a:lnTo>
                      <a:pt x="1066" y="3254"/>
                    </a:lnTo>
                    <a:lnTo>
                      <a:pt x="1218" y="2893"/>
                    </a:lnTo>
                    <a:lnTo>
                      <a:pt x="1332" y="2512"/>
                    </a:lnTo>
                    <a:lnTo>
                      <a:pt x="1427" y="2112"/>
                    </a:lnTo>
                    <a:lnTo>
                      <a:pt x="1523" y="1713"/>
                    </a:lnTo>
                    <a:lnTo>
                      <a:pt x="1599" y="1332"/>
                    </a:lnTo>
                    <a:lnTo>
                      <a:pt x="1694" y="647"/>
                    </a:lnTo>
                    <a:lnTo>
                      <a:pt x="1751" y="171"/>
                    </a:lnTo>
                    <a:lnTo>
                      <a:pt x="1751" y="0"/>
                    </a:lnTo>
                    <a:close/>
                  </a:path>
                </a:pathLst>
              </a:custGeom>
              <a:solidFill>
                <a:srgbClr val="6D4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8"/>
              <p:cNvSpPr/>
              <p:nvPr/>
            </p:nvSpPr>
            <p:spPr>
              <a:xfrm>
                <a:off x="-1478250" y="-332575"/>
                <a:ext cx="1817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14806" extrusionOk="0">
                    <a:moveTo>
                      <a:pt x="7270" y="1"/>
                    </a:moveTo>
                    <a:lnTo>
                      <a:pt x="4815" y="1542"/>
                    </a:lnTo>
                    <a:lnTo>
                      <a:pt x="685" y="1542"/>
                    </a:lnTo>
                    <a:lnTo>
                      <a:pt x="628" y="1942"/>
                    </a:lnTo>
                    <a:lnTo>
                      <a:pt x="457" y="3027"/>
                    </a:lnTo>
                    <a:lnTo>
                      <a:pt x="362" y="3769"/>
                    </a:lnTo>
                    <a:lnTo>
                      <a:pt x="248" y="4625"/>
                    </a:lnTo>
                    <a:lnTo>
                      <a:pt x="153" y="5557"/>
                    </a:lnTo>
                    <a:lnTo>
                      <a:pt x="77" y="6585"/>
                    </a:lnTo>
                    <a:lnTo>
                      <a:pt x="19" y="7632"/>
                    </a:lnTo>
                    <a:lnTo>
                      <a:pt x="0" y="8735"/>
                    </a:lnTo>
                    <a:lnTo>
                      <a:pt x="19" y="9839"/>
                    </a:lnTo>
                    <a:lnTo>
                      <a:pt x="58" y="10391"/>
                    </a:lnTo>
                    <a:lnTo>
                      <a:pt x="96" y="10943"/>
                    </a:lnTo>
                    <a:lnTo>
                      <a:pt x="134" y="11476"/>
                    </a:lnTo>
                    <a:lnTo>
                      <a:pt x="210" y="11989"/>
                    </a:lnTo>
                    <a:lnTo>
                      <a:pt x="286" y="12503"/>
                    </a:lnTo>
                    <a:lnTo>
                      <a:pt x="400" y="13017"/>
                    </a:lnTo>
                    <a:lnTo>
                      <a:pt x="514" y="13493"/>
                    </a:lnTo>
                    <a:lnTo>
                      <a:pt x="647" y="13949"/>
                    </a:lnTo>
                    <a:lnTo>
                      <a:pt x="800" y="14387"/>
                    </a:lnTo>
                    <a:lnTo>
                      <a:pt x="990" y="14806"/>
                    </a:lnTo>
                    <a:lnTo>
                      <a:pt x="1637" y="13055"/>
                    </a:lnTo>
                    <a:lnTo>
                      <a:pt x="2341" y="11171"/>
                    </a:lnTo>
                    <a:lnTo>
                      <a:pt x="3235" y="8888"/>
                    </a:lnTo>
                    <a:lnTo>
                      <a:pt x="3711" y="7670"/>
                    </a:lnTo>
                    <a:lnTo>
                      <a:pt x="4225" y="6433"/>
                    </a:lnTo>
                    <a:lnTo>
                      <a:pt x="4758" y="5196"/>
                    </a:lnTo>
                    <a:lnTo>
                      <a:pt x="5272" y="3978"/>
                    </a:lnTo>
                    <a:lnTo>
                      <a:pt x="5804" y="2836"/>
                    </a:lnTo>
                    <a:lnTo>
                      <a:pt x="6318" y="1771"/>
                    </a:lnTo>
                    <a:lnTo>
                      <a:pt x="6813" y="819"/>
                    </a:lnTo>
                    <a:lnTo>
                      <a:pt x="7041" y="381"/>
                    </a:lnTo>
                    <a:lnTo>
                      <a:pt x="7270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8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extrusionOk="0">
                    <a:moveTo>
                      <a:pt x="0" y="0"/>
                    </a:move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5C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8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8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8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8"/>
              <p:cNvSpPr/>
              <p:nvPr/>
            </p:nvSpPr>
            <p:spPr>
              <a:xfrm>
                <a:off x="-1461125" y="-332575"/>
                <a:ext cx="337800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13512" h="8317" extrusionOk="0">
                    <a:moveTo>
                      <a:pt x="6585" y="1"/>
                    </a:moveTo>
                    <a:lnTo>
                      <a:pt x="4130" y="1542"/>
                    </a:lnTo>
                    <a:lnTo>
                      <a:pt x="0" y="1542"/>
                    </a:lnTo>
                    <a:lnTo>
                      <a:pt x="628" y="1752"/>
                    </a:lnTo>
                    <a:lnTo>
                      <a:pt x="1237" y="1961"/>
                    </a:lnTo>
                    <a:lnTo>
                      <a:pt x="1865" y="2170"/>
                    </a:lnTo>
                    <a:lnTo>
                      <a:pt x="2474" y="2418"/>
                    </a:lnTo>
                    <a:lnTo>
                      <a:pt x="3692" y="2912"/>
                    </a:lnTo>
                    <a:lnTo>
                      <a:pt x="4891" y="3445"/>
                    </a:lnTo>
                    <a:lnTo>
                      <a:pt x="6052" y="4016"/>
                    </a:lnTo>
                    <a:lnTo>
                      <a:pt x="7155" y="4568"/>
                    </a:lnTo>
                    <a:lnTo>
                      <a:pt x="8221" y="5139"/>
                    </a:lnTo>
                    <a:lnTo>
                      <a:pt x="9230" y="5691"/>
                    </a:lnTo>
                    <a:lnTo>
                      <a:pt x="10143" y="6204"/>
                    </a:lnTo>
                    <a:lnTo>
                      <a:pt x="10980" y="6699"/>
                    </a:lnTo>
                    <a:lnTo>
                      <a:pt x="12331" y="7536"/>
                    </a:lnTo>
                    <a:lnTo>
                      <a:pt x="13207" y="8107"/>
                    </a:lnTo>
                    <a:lnTo>
                      <a:pt x="13511" y="8317"/>
                    </a:lnTo>
                    <a:lnTo>
                      <a:pt x="13302" y="7765"/>
                    </a:lnTo>
                    <a:lnTo>
                      <a:pt x="13093" y="7251"/>
                    </a:lnTo>
                    <a:lnTo>
                      <a:pt x="12864" y="6737"/>
                    </a:lnTo>
                    <a:lnTo>
                      <a:pt x="12617" y="6243"/>
                    </a:lnTo>
                    <a:lnTo>
                      <a:pt x="12350" y="5786"/>
                    </a:lnTo>
                    <a:lnTo>
                      <a:pt x="12103" y="5348"/>
                    </a:lnTo>
                    <a:lnTo>
                      <a:pt x="11818" y="4910"/>
                    </a:lnTo>
                    <a:lnTo>
                      <a:pt x="11551" y="4511"/>
                    </a:lnTo>
                    <a:lnTo>
                      <a:pt x="11266" y="4111"/>
                    </a:lnTo>
                    <a:lnTo>
                      <a:pt x="10980" y="3750"/>
                    </a:lnTo>
                    <a:lnTo>
                      <a:pt x="10695" y="3407"/>
                    </a:lnTo>
                    <a:lnTo>
                      <a:pt x="10409" y="3065"/>
                    </a:lnTo>
                    <a:lnTo>
                      <a:pt x="9820" y="2456"/>
                    </a:lnTo>
                    <a:lnTo>
                      <a:pt x="9268" y="1923"/>
                    </a:lnTo>
                    <a:lnTo>
                      <a:pt x="8735" y="1466"/>
                    </a:lnTo>
                    <a:lnTo>
                      <a:pt x="8221" y="1067"/>
                    </a:lnTo>
                    <a:lnTo>
                      <a:pt x="7764" y="724"/>
                    </a:lnTo>
                    <a:lnTo>
                      <a:pt x="7365" y="458"/>
                    </a:lnTo>
                    <a:lnTo>
                      <a:pt x="7041" y="248"/>
                    </a:lnTo>
                    <a:lnTo>
                      <a:pt x="6794" y="115"/>
                    </a:lnTo>
                    <a:lnTo>
                      <a:pt x="6585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8"/>
              <p:cNvSpPr/>
              <p:nvPr/>
            </p:nvSpPr>
            <p:spPr>
              <a:xfrm>
                <a:off x="-1357900" y="-332575"/>
                <a:ext cx="234575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8317" extrusionOk="0">
                    <a:moveTo>
                      <a:pt x="2456" y="1"/>
                    </a:moveTo>
                    <a:lnTo>
                      <a:pt x="1" y="1542"/>
                    </a:lnTo>
                    <a:lnTo>
                      <a:pt x="286" y="1618"/>
                    </a:lnTo>
                    <a:lnTo>
                      <a:pt x="629" y="1714"/>
                    </a:lnTo>
                    <a:lnTo>
                      <a:pt x="1066" y="1847"/>
                    </a:lnTo>
                    <a:lnTo>
                      <a:pt x="1599" y="2018"/>
                    </a:lnTo>
                    <a:lnTo>
                      <a:pt x="2208" y="2246"/>
                    </a:lnTo>
                    <a:lnTo>
                      <a:pt x="2874" y="2551"/>
                    </a:lnTo>
                    <a:lnTo>
                      <a:pt x="3597" y="2893"/>
                    </a:lnTo>
                    <a:lnTo>
                      <a:pt x="3978" y="3084"/>
                    </a:lnTo>
                    <a:lnTo>
                      <a:pt x="4358" y="3312"/>
                    </a:lnTo>
                    <a:lnTo>
                      <a:pt x="4758" y="3540"/>
                    </a:lnTo>
                    <a:lnTo>
                      <a:pt x="5139" y="3788"/>
                    </a:lnTo>
                    <a:lnTo>
                      <a:pt x="5538" y="4054"/>
                    </a:lnTo>
                    <a:lnTo>
                      <a:pt x="5919" y="4340"/>
                    </a:lnTo>
                    <a:lnTo>
                      <a:pt x="6318" y="4644"/>
                    </a:lnTo>
                    <a:lnTo>
                      <a:pt x="6699" y="4968"/>
                    </a:lnTo>
                    <a:lnTo>
                      <a:pt x="7080" y="5310"/>
                    </a:lnTo>
                    <a:lnTo>
                      <a:pt x="7441" y="5672"/>
                    </a:lnTo>
                    <a:lnTo>
                      <a:pt x="7803" y="6052"/>
                    </a:lnTo>
                    <a:lnTo>
                      <a:pt x="8145" y="6471"/>
                    </a:lnTo>
                    <a:lnTo>
                      <a:pt x="8488" y="6889"/>
                    </a:lnTo>
                    <a:lnTo>
                      <a:pt x="8792" y="7346"/>
                    </a:lnTo>
                    <a:lnTo>
                      <a:pt x="9097" y="7822"/>
                    </a:lnTo>
                    <a:lnTo>
                      <a:pt x="9382" y="8317"/>
                    </a:lnTo>
                    <a:lnTo>
                      <a:pt x="9325" y="8088"/>
                    </a:lnTo>
                    <a:lnTo>
                      <a:pt x="9230" y="7822"/>
                    </a:lnTo>
                    <a:lnTo>
                      <a:pt x="9097" y="7460"/>
                    </a:lnTo>
                    <a:lnTo>
                      <a:pt x="8925" y="7023"/>
                    </a:lnTo>
                    <a:lnTo>
                      <a:pt x="8697" y="6528"/>
                    </a:lnTo>
                    <a:lnTo>
                      <a:pt x="8412" y="5957"/>
                    </a:lnTo>
                    <a:lnTo>
                      <a:pt x="8050" y="5348"/>
                    </a:lnTo>
                    <a:lnTo>
                      <a:pt x="7632" y="4701"/>
                    </a:lnTo>
                    <a:lnTo>
                      <a:pt x="7403" y="4378"/>
                    </a:lnTo>
                    <a:lnTo>
                      <a:pt x="7156" y="4035"/>
                    </a:lnTo>
                    <a:lnTo>
                      <a:pt x="6870" y="3693"/>
                    </a:lnTo>
                    <a:lnTo>
                      <a:pt x="6585" y="3331"/>
                    </a:lnTo>
                    <a:lnTo>
                      <a:pt x="6280" y="2989"/>
                    </a:lnTo>
                    <a:lnTo>
                      <a:pt x="5938" y="2646"/>
                    </a:lnTo>
                    <a:lnTo>
                      <a:pt x="5576" y="2284"/>
                    </a:lnTo>
                    <a:lnTo>
                      <a:pt x="5215" y="1942"/>
                    </a:lnTo>
                    <a:lnTo>
                      <a:pt x="4815" y="1599"/>
                    </a:lnTo>
                    <a:lnTo>
                      <a:pt x="4397" y="1276"/>
                    </a:lnTo>
                    <a:lnTo>
                      <a:pt x="3940" y="933"/>
                    </a:lnTo>
                    <a:lnTo>
                      <a:pt x="3464" y="610"/>
                    </a:lnTo>
                    <a:lnTo>
                      <a:pt x="2969" y="305"/>
                    </a:lnTo>
                    <a:lnTo>
                      <a:pt x="2456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8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152" y="438"/>
                    </a:lnTo>
                    <a:lnTo>
                      <a:pt x="571" y="1618"/>
                    </a:lnTo>
                    <a:lnTo>
                      <a:pt x="875" y="2436"/>
                    </a:lnTo>
                    <a:lnTo>
                      <a:pt x="1218" y="3369"/>
                    </a:lnTo>
                    <a:lnTo>
                      <a:pt x="1637" y="4396"/>
                    </a:lnTo>
                    <a:lnTo>
                      <a:pt x="2074" y="5481"/>
                    </a:lnTo>
                    <a:lnTo>
                      <a:pt x="2569" y="6604"/>
                    </a:lnTo>
                    <a:lnTo>
                      <a:pt x="3102" y="7765"/>
                    </a:lnTo>
                    <a:lnTo>
                      <a:pt x="3654" y="8925"/>
                    </a:lnTo>
                    <a:lnTo>
                      <a:pt x="4263" y="10067"/>
                    </a:lnTo>
                    <a:lnTo>
                      <a:pt x="4567" y="10600"/>
                    </a:lnTo>
                    <a:lnTo>
                      <a:pt x="4872" y="11133"/>
                    </a:lnTo>
                    <a:lnTo>
                      <a:pt x="5195" y="11647"/>
                    </a:lnTo>
                    <a:lnTo>
                      <a:pt x="5499" y="12141"/>
                    </a:lnTo>
                    <a:lnTo>
                      <a:pt x="5823" y="12617"/>
                    </a:lnTo>
                    <a:lnTo>
                      <a:pt x="6166" y="13055"/>
                    </a:lnTo>
                    <a:lnTo>
                      <a:pt x="6489" y="13473"/>
                    </a:lnTo>
                    <a:lnTo>
                      <a:pt x="6832" y="13854"/>
                    </a:lnTo>
                    <a:lnTo>
                      <a:pt x="7498" y="14558"/>
                    </a:lnTo>
                    <a:lnTo>
                      <a:pt x="8164" y="15205"/>
                    </a:lnTo>
                    <a:lnTo>
                      <a:pt x="8811" y="15814"/>
                    </a:lnTo>
                    <a:lnTo>
                      <a:pt x="9439" y="16347"/>
                    </a:lnTo>
                    <a:lnTo>
                      <a:pt x="10066" y="16861"/>
                    </a:lnTo>
                    <a:lnTo>
                      <a:pt x="10656" y="17298"/>
                    </a:lnTo>
                    <a:lnTo>
                      <a:pt x="11208" y="17717"/>
                    </a:lnTo>
                    <a:lnTo>
                      <a:pt x="11722" y="18078"/>
                    </a:lnTo>
                    <a:lnTo>
                      <a:pt x="12217" y="18383"/>
                    </a:lnTo>
                    <a:lnTo>
                      <a:pt x="12635" y="18649"/>
                    </a:lnTo>
                    <a:lnTo>
                      <a:pt x="13340" y="19068"/>
                    </a:lnTo>
                    <a:lnTo>
                      <a:pt x="13796" y="19296"/>
                    </a:lnTo>
                    <a:lnTo>
                      <a:pt x="13948" y="19372"/>
                    </a:lnTo>
                    <a:lnTo>
                      <a:pt x="13435" y="17831"/>
                    </a:lnTo>
                    <a:lnTo>
                      <a:pt x="12845" y="16195"/>
                    </a:lnTo>
                    <a:lnTo>
                      <a:pt x="12141" y="14254"/>
                    </a:lnTo>
                    <a:lnTo>
                      <a:pt x="11741" y="13226"/>
                    </a:lnTo>
                    <a:lnTo>
                      <a:pt x="11322" y="12179"/>
                    </a:lnTo>
                    <a:lnTo>
                      <a:pt x="10904" y="11171"/>
                    </a:lnTo>
                    <a:lnTo>
                      <a:pt x="10466" y="10219"/>
                    </a:lnTo>
                    <a:lnTo>
                      <a:pt x="10028" y="9306"/>
                    </a:lnTo>
                    <a:lnTo>
                      <a:pt x="9610" y="8507"/>
                    </a:lnTo>
                    <a:lnTo>
                      <a:pt x="9400" y="8164"/>
                    </a:lnTo>
                    <a:lnTo>
                      <a:pt x="9210" y="7822"/>
                    </a:lnTo>
                    <a:lnTo>
                      <a:pt x="9020" y="7536"/>
                    </a:lnTo>
                    <a:lnTo>
                      <a:pt x="8830" y="7289"/>
                    </a:lnTo>
                    <a:lnTo>
                      <a:pt x="8392" y="6813"/>
                    </a:lnTo>
                    <a:lnTo>
                      <a:pt x="7878" y="6280"/>
                    </a:lnTo>
                    <a:lnTo>
                      <a:pt x="7269" y="5709"/>
                    </a:lnTo>
                    <a:lnTo>
                      <a:pt x="6603" y="5120"/>
                    </a:lnTo>
                    <a:lnTo>
                      <a:pt x="5899" y="4530"/>
                    </a:lnTo>
                    <a:lnTo>
                      <a:pt x="5157" y="3921"/>
                    </a:lnTo>
                    <a:lnTo>
                      <a:pt x="3673" y="2741"/>
                    </a:lnTo>
                    <a:lnTo>
                      <a:pt x="2265" y="1675"/>
                    </a:lnTo>
                    <a:lnTo>
                      <a:pt x="1104" y="800"/>
                    </a:lnTo>
                    <a:lnTo>
                      <a:pt x="0" y="1"/>
                    </a:lnTo>
                    <a:close/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948" y="19372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8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796" y="19296"/>
                    </a:lnTo>
                    <a:lnTo>
                      <a:pt x="13340" y="19068"/>
                    </a:lnTo>
                    <a:lnTo>
                      <a:pt x="12635" y="18649"/>
                    </a:lnTo>
                    <a:lnTo>
                      <a:pt x="12217" y="18383"/>
                    </a:lnTo>
                    <a:lnTo>
                      <a:pt x="11722" y="18078"/>
                    </a:lnTo>
                    <a:lnTo>
                      <a:pt x="11208" y="17717"/>
                    </a:lnTo>
                    <a:lnTo>
                      <a:pt x="10656" y="17298"/>
                    </a:lnTo>
                    <a:lnTo>
                      <a:pt x="10066" y="16861"/>
                    </a:lnTo>
                    <a:lnTo>
                      <a:pt x="9439" y="16347"/>
                    </a:lnTo>
                    <a:lnTo>
                      <a:pt x="8811" y="15814"/>
                    </a:lnTo>
                    <a:lnTo>
                      <a:pt x="8164" y="15205"/>
                    </a:lnTo>
                    <a:lnTo>
                      <a:pt x="7498" y="14558"/>
                    </a:lnTo>
                    <a:lnTo>
                      <a:pt x="6832" y="13854"/>
                    </a:lnTo>
                    <a:lnTo>
                      <a:pt x="6832" y="13854"/>
                    </a:lnTo>
                    <a:lnTo>
                      <a:pt x="6489" y="13473"/>
                    </a:lnTo>
                    <a:lnTo>
                      <a:pt x="6166" y="13055"/>
                    </a:lnTo>
                    <a:lnTo>
                      <a:pt x="5823" y="12617"/>
                    </a:lnTo>
                    <a:lnTo>
                      <a:pt x="5499" y="12141"/>
                    </a:lnTo>
                    <a:lnTo>
                      <a:pt x="5195" y="11647"/>
                    </a:lnTo>
                    <a:lnTo>
                      <a:pt x="4872" y="11133"/>
                    </a:lnTo>
                    <a:lnTo>
                      <a:pt x="4567" y="10600"/>
                    </a:lnTo>
                    <a:lnTo>
                      <a:pt x="4263" y="10067"/>
                    </a:lnTo>
                    <a:lnTo>
                      <a:pt x="3654" y="8925"/>
                    </a:lnTo>
                    <a:lnTo>
                      <a:pt x="3102" y="7765"/>
                    </a:lnTo>
                    <a:lnTo>
                      <a:pt x="2569" y="6604"/>
                    </a:lnTo>
                    <a:lnTo>
                      <a:pt x="2074" y="5481"/>
                    </a:lnTo>
                    <a:lnTo>
                      <a:pt x="1637" y="4396"/>
                    </a:lnTo>
                    <a:lnTo>
                      <a:pt x="1218" y="3369"/>
                    </a:lnTo>
                    <a:lnTo>
                      <a:pt x="875" y="2436"/>
                    </a:lnTo>
                    <a:lnTo>
                      <a:pt x="571" y="1618"/>
                    </a:lnTo>
                    <a:lnTo>
                      <a:pt x="152" y="438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104" y="800"/>
                    </a:lnTo>
                    <a:lnTo>
                      <a:pt x="2265" y="1675"/>
                    </a:lnTo>
                    <a:lnTo>
                      <a:pt x="3673" y="2741"/>
                    </a:lnTo>
                    <a:lnTo>
                      <a:pt x="5157" y="3921"/>
                    </a:lnTo>
                    <a:lnTo>
                      <a:pt x="5899" y="4530"/>
                    </a:lnTo>
                    <a:lnTo>
                      <a:pt x="6603" y="5120"/>
                    </a:lnTo>
                    <a:lnTo>
                      <a:pt x="7269" y="5709"/>
                    </a:lnTo>
                    <a:lnTo>
                      <a:pt x="7878" y="6280"/>
                    </a:lnTo>
                    <a:lnTo>
                      <a:pt x="8392" y="6813"/>
                    </a:lnTo>
                    <a:lnTo>
                      <a:pt x="8830" y="7289"/>
                    </a:lnTo>
                    <a:lnTo>
                      <a:pt x="8830" y="7289"/>
                    </a:lnTo>
                    <a:lnTo>
                      <a:pt x="9020" y="7536"/>
                    </a:lnTo>
                    <a:lnTo>
                      <a:pt x="9210" y="7822"/>
                    </a:lnTo>
                    <a:lnTo>
                      <a:pt x="9400" y="8164"/>
                    </a:lnTo>
                    <a:lnTo>
                      <a:pt x="9610" y="8507"/>
                    </a:lnTo>
                    <a:lnTo>
                      <a:pt x="10028" y="9306"/>
                    </a:lnTo>
                    <a:lnTo>
                      <a:pt x="10466" y="10219"/>
                    </a:lnTo>
                    <a:lnTo>
                      <a:pt x="10904" y="11171"/>
                    </a:lnTo>
                    <a:lnTo>
                      <a:pt x="11322" y="12179"/>
                    </a:lnTo>
                    <a:lnTo>
                      <a:pt x="11741" y="13226"/>
                    </a:lnTo>
                    <a:lnTo>
                      <a:pt x="12141" y="14254"/>
                    </a:lnTo>
                    <a:lnTo>
                      <a:pt x="12845" y="16195"/>
                    </a:lnTo>
                    <a:lnTo>
                      <a:pt x="13435" y="17831"/>
                    </a:lnTo>
                    <a:lnTo>
                      <a:pt x="13948" y="1937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8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DB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8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8"/>
              <p:cNvSpPr/>
              <p:nvPr/>
            </p:nvSpPr>
            <p:spPr>
              <a:xfrm>
                <a:off x="-1829825" y="-239800"/>
                <a:ext cx="10897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8355" extrusionOk="0">
                    <a:moveTo>
                      <a:pt x="1" y="1"/>
                    </a:moveTo>
                    <a:lnTo>
                      <a:pt x="2075" y="7270"/>
                    </a:lnTo>
                    <a:lnTo>
                      <a:pt x="3654" y="8354"/>
                    </a:lnTo>
                    <a:lnTo>
                      <a:pt x="4359" y="1923"/>
                    </a:lnTo>
                    <a:lnTo>
                      <a:pt x="4054" y="1732"/>
                    </a:lnTo>
                    <a:lnTo>
                      <a:pt x="3673" y="1523"/>
                    </a:lnTo>
                    <a:lnTo>
                      <a:pt x="3160" y="1238"/>
                    </a:lnTo>
                    <a:lnTo>
                      <a:pt x="2532" y="952"/>
                    </a:lnTo>
                    <a:lnTo>
                      <a:pt x="1790" y="629"/>
                    </a:lnTo>
                    <a:lnTo>
                      <a:pt x="933" y="305"/>
                    </a:lnTo>
                    <a:lnTo>
                      <a:pt x="477" y="15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8"/>
              <p:cNvSpPr/>
              <p:nvPr/>
            </p:nvSpPr>
            <p:spPr>
              <a:xfrm>
                <a:off x="-1357900" y="151725"/>
                <a:ext cx="74250" cy="268825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0753" extrusionOk="0">
                    <a:moveTo>
                      <a:pt x="1105" y="1"/>
                    </a:moveTo>
                    <a:lnTo>
                      <a:pt x="1" y="1238"/>
                    </a:lnTo>
                    <a:lnTo>
                      <a:pt x="2208" y="10752"/>
                    </a:lnTo>
                    <a:lnTo>
                      <a:pt x="2969" y="9420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8"/>
              <p:cNvSpPr/>
              <p:nvPr/>
            </p:nvSpPr>
            <p:spPr>
              <a:xfrm>
                <a:off x="-1223725" y="44700"/>
                <a:ext cx="45200" cy="185075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7403" extrusionOk="0">
                    <a:moveTo>
                      <a:pt x="571" y="0"/>
                    </a:moveTo>
                    <a:lnTo>
                      <a:pt x="0" y="438"/>
                    </a:lnTo>
                    <a:lnTo>
                      <a:pt x="1218" y="7402"/>
                    </a:lnTo>
                    <a:lnTo>
                      <a:pt x="1808" y="6394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8"/>
              <p:cNvSpPr/>
              <p:nvPr/>
            </p:nvSpPr>
            <p:spPr>
              <a:xfrm>
                <a:off x="-1382150" y="-1190775"/>
                <a:ext cx="126575" cy="37155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14862" extrusionOk="0">
                    <a:moveTo>
                      <a:pt x="4548" y="0"/>
                    </a:moveTo>
                    <a:lnTo>
                      <a:pt x="1732" y="1694"/>
                    </a:lnTo>
                    <a:lnTo>
                      <a:pt x="0" y="14862"/>
                    </a:lnTo>
                    <a:lnTo>
                      <a:pt x="5062" y="9971"/>
                    </a:lnTo>
                    <a:lnTo>
                      <a:pt x="5005" y="8792"/>
                    </a:lnTo>
                    <a:lnTo>
                      <a:pt x="4891" y="6013"/>
                    </a:lnTo>
                    <a:lnTo>
                      <a:pt x="4720" y="2702"/>
                    </a:lnTo>
                    <a:lnTo>
                      <a:pt x="4643" y="1218"/>
                    </a:lnTo>
                    <a:lnTo>
                      <a:pt x="4548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8"/>
              <p:cNvSpPr/>
              <p:nvPr/>
            </p:nvSpPr>
            <p:spPr>
              <a:xfrm>
                <a:off x="-1716600" y="-791650"/>
                <a:ext cx="93275" cy="199350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7974" extrusionOk="0">
                    <a:moveTo>
                      <a:pt x="362" y="1"/>
                    </a:moveTo>
                    <a:lnTo>
                      <a:pt x="1" y="3007"/>
                    </a:lnTo>
                    <a:lnTo>
                      <a:pt x="324" y="3616"/>
                    </a:lnTo>
                    <a:lnTo>
                      <a:pt x="1124" y="5062"/>
                    </a:lnTo>
                    <a:lnTo>
                      <a:pt x="1580" y="5919"/>
                    </a:lnTo>
                    <a:lnTo>
                      <a:pt x="2075" y="6718"/>
                    </a:lnTo>
                    <a:lnTo>
                      <a:pt x="2532" y="7441"/>
                    </a:lnTo>
                    <a:lnTo>
                      <a:pt x="2722" y="7727"/>
                    </a:lnTo>
                    <a:lnTo>
                      <a:pt x="2912" y="7974"/>
                    </a:lnTo>
                    <a:lnTo>
                      <a:pt x="3731" y="2741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8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  <a:close/>
                  </a:path>
                </a:pathLst>
              </a:custGeom>
              <a:solidFill>
                <a:srgbClr val="9B9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8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fill="none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1" y="3350"/>
                    </a:ln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8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D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8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fill="none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343" y="36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8"/>
              <p:cNvSpPr/>
              <p:nvPr/>
            </p:nvSpPr>
            <p:spPr>
              <a:xfrm>
                <a:off x="-1839800" y="212150"/>
                <a:ext cx="2821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11285" h="7993" extrusionOk="0">
                    <a:moveTo>
                      <a:pt x="0" y="0"/>
                    </a:moveTo>
                    <a:lnTo>
                      <a:pt x="114" y="552"/>
                    </a:lnTo>
                    <a:lnTo>
                      <a:pt x="248" y="1161"/>
                    </a:lnTo>
                    <a:lnTo>
                      <a:pt x="457" y="1941"/>
                    </a:lnTo>
                    <a:lnTo>
                      <a:pt x="723" y="2855"/>
                    </a:lnTo>
                    <a:lnTo>
                      <a:pt x="876" y="3331"/>
                    </a:lnTo>
                    <a:lnTo>
                      <a:pt x="1047" y="3825"/>
                    </a:lnTo>
                    <a:lnTo>
                      <a:pt x="1237" y="4320"/>
                    </a:lnTo>
                    <a:lnTo>
                      <a:pt x="1446" y="4834"/>
                    </a:lnTo>
                    <a:lnTo>
                      <a:pt x="1675" y="5329"/>
                    </a:lnTo>
                    <a:lnTo>
                      <a:pt x="1922" y="5823"/>
                    </a:lnTo>
                    <a:lnTo>
                      <a:pt x="11285" y="7993"/>
                    </a:lnTo>
                    <a:lnTo>
                      <a:pt x="9705" y="3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8"/>
              <p:cNvSpPr/>
              <p:nvPr/>
            </p:nvSpPr>
            <p:spPr>
              <a:xfrm>
                <a:off x="-1861700" y="87025"/>
                <a:ext cx="21362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4245" extrusionOk="0">
                    <a:moveTo>
                      <a:pt x="1" y="1"/>
                    </a:moveTo>
                    <a:lnTo>
                      <a:pt x="210" y="1314"/>
                    </a:lnTo>
                    <a:lnTo>
                      <a:pt x="8545" y="4244"/>
                    </a:lnTo>
                    <a:lnTo>
                      <a:pt x="8545" y="352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11"/>
          <p:cNvSpPr txBox="1">
            <a:spLocks noGrp="1"/>
          </p:cNvSpPr>
          <p:nvPr>
            <p:ph type="title" hasCustomPrompt="1"/>
          </p:nvPr>
        </p:nvSpPr>
        <p:spPr>
          <a:xfrm>
            <a:off x="713250" y="1620344"/>
            <a:ext cx="7717500" cy="1080600"/>
          </a:xfrm>
          <a:prstGeom prst="rect">
            <a:avLst/>
          </a:prstGeom>
          <a:effectLst>
            <a:outerShdw dist="6667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57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75" name="Google Shape;1175;p11"/>
          <p:cNvSpPr txBox="1">
            <a:spLocks noGrp="1"/>
          </p:cNvSpPr>
          <p:nvPr>
            <p:ph type="subTitle" idx="1"/>
          </p:nvPr>
        </p:nvSpPr>
        <p:spPr>
          <a:xfrm>
            <a:off x="2277601" y="2951155"/>
            <a:ext cx="507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176" name="Google Shape;1176;p11"/>
          <p:cNvGrpSpPr/>
          <p:nvPr/>
        </p:nvGrpSpPr>
        <p:grpSpPr>
          <a:xfrm>
            <a:off x="3746333" y="-228598"/>
            <a:ext cx="689309" cy="1465781"/>
            <a:chOff x="289713" y="-850207"/>
            <a:chExt cx="847025" cy="1801157"/>
          </a:xfrm>
        </p:grpSpPr>
        <p:sp>
          <p:nvSpPr>
            <p:cNvPr id="1177" name="Google Shape;1177;p11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1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11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11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1"/>
            <p:cNvSpPr/>
            <p:nvPr/>
          </p:nvSpPr>
          <p:spPr>
            <a:xfrm>
              <a:off x="713203" y="-850207"/>
              <a:ext cx="21321" cy="1329728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1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1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1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1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6" name="Google Shape;1186;p11"/>
          <p:cNvGrpSpPr/>
          <p:nvPr/>
        </p:nvGrpSpPr>
        <p:grpSpPr>
          <a:xfrm>
            <a:off x="4708358" y="-609598"/>
            <a:ext cx="689309" cy="1465781"/>
            <a:chOff x="289713" y="-850207"/>
            <a:chExt cx="847025" cy="1801157"/>
          </a:xfrm>
        </p:grpSpPr>
        <p:sp>
          <p:nvSpPr>
            <p:cNvPr id="1187" name="Google Shape;1187;p11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1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1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1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1"/>
            <p:cNvSpPr/>
            <p:nvPr/>
          </p:nvSpPr>
          <p:spPr>
            <a:xfrm>
              <a:off x="713203" y="-850207"/>
              <a:ext cx="21321" cy="1329728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1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1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1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1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6" name="Google Shape;1196;p11"/>
          <p:cNvGrpSpPr/>
          <p:nvPr/>
        </p:nvGrpSpPr>
        <p:grpSpPr>
          <a:xfrm>
            <a:off x="713253" y="443121"/>
            <a:ext cx="1591871" cy="525727"/>
            <a:chOff x="583503" y="585996"/>
            <a:chExt cx="1591871" cy="525727"/>
          </a:xfrm>
        </p:grpSpPr>
        <p:sp>
          <p:nvSpPr>
            <p:cNvPr id="1197" name="Google Shape;1197;p11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1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1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FFE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1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1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1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1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1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fill="none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1"/>
            <p:cNvSpPr/>
            <p:nvPr/>
          </p:nvSpPr>
          <p:spPr>
            <a:xfrm>
              <a:off x="1043059" y="681578"/>
              <a:ext cx="371308" cy="158102"/>
            </a:xfrm>
            <a:custGeom>
              <a:avLst/>
              <a:gdLst/>
              <a:ahLst/>
              <a:cxnLst/>
              <a:rect l="l" t="t" r="r" b="b"/>
              <a:pathLst>
                <a:path w="10761" h="4582" extrusionOk="0">
                  <a:moveTo>
                    <a:pt x="10761" y="4582"/>
                  </a:moveTo>
                  <a:lnTo>
                    <a:pt x="10122" y="0"/>
                  </a:lnTo>
                  <a:lnTo>
                    <a:pt x="0" y="2344"/>
                  </a:lnTo>
                  <a:lnTo>
                    <a:pt x="0" y="2664"/>
                  </a:lnTo>
                  <a:lnTo>
                    <a:pt x="1065" y="2557"/>
                  </a:lnTo>
                  <a:lnTo>
                    <a:pt x="1172" y="4155"/>
                  </a:lnTo>
                  <a:lnTo>
                    <a:pt x="0" y="4155"/>
                  </a:lnTo>
                  <a:lnTo>
                    <a:pt x="0" y="4582"/>
                  </a:lnTo>
                  <a:lnTo>
                    <a:pt x="10761" y="45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1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1"/>
            <p:cNvSpPr/>
            <p:nvPr/>
          </p:nvSpPr>
          <p:spPr>
            <a:xfrm>
              <a:off x="1079808" y="710978"/>
              <a:ext cx="312512" cy="114005"/>
            </a:xfrm>
            <a:custGeom>
              <a:avLst/>
              <a:gdLst/>
              <a:ahLst/>
              <a:cxnLst/>
              <a:rect l="l" t="t" r="r" b="b"/>
              <a:pathLst>
                <a:path w="9057" h="3304" extrusionOk="0">
                  <a:moveTo>
                    <a:pt x="0" y="1705"/>
                  </a:moveTo>
                  <a:lnTo>
                    <a:pt x="8311" y="1"/>
                  </a:lnTo>
                  <a:lnTo>
                    <a:pt x="9057" y="3197"/>
                  </a:lnTo>
                  <a:lnTo>
                    <a:pt x="107" y="3303"/>
                  </a:lnTo>
                  <a:lnTo>
                    <a:pt x="0" y="17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1"/>
            <p:cNvSpPr/>
            <p:nvPr/>
          </p:nvSpPr>
          <p:spPr>
            <a:xfrm>
              <a:off x="1054066" y="585996"/>
              <a:ext cx="628681" cy="176493"/>
            </a:xfrm>
            <a:custGeom>
              <a:avLst/>
              <a:gdLst/>
              <a:ahLst/>
              <a:cxnLst/>
              <a:rect l="l" t="t" r="r" b="b"/>
              <a:pathLst>
                <a:path w="18220" h="5115" extrusionOk="0">
                  <a:moveTo>
                    <a:pt x="18220" y="2664"/>
                  </a:moveTo>
                  <a:lnTo>
                    <a:pt x="18220" y="2344"/>
                  </a:lnTo>
                  <a:lnTo>
                    <a:pt x="17580" y="2344"/>
                  </a:lnTo>
                  <a:lnTo>
                    <a:pt x="17580" y="1066"/>
                  </a:lnTo>
                  <a:lnTo>
                    <a:pt x="18220" y="1066"/>
                  </a:lnTo>
                  <a:lnTo>
                    <a:pt x="18220" y="746"/>
                  </a:lnTo>
                  <a:lnTo>
                    <a:pt x="9377" y="0"/>
                  </a:lnTo>
                  <a:lnTo>
                    <a:pt x="1" y="0"/>
                  </a:lnTo>
                  <a:lnTo>
                    <a:pt x="214" y="5114"/>
                  </a:lnTo>
                  <a:lnTo>
                    <a:pt x="9803" y="2770"/>
                  </a:lnTo>
                  <a:lnTo>
                    <a:pt x="18220" y="2664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1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1"/>
            <p:cNvSpPr/>
            <p:nvPr/>
          </p:nvSpPr>
          <p:spPr>
            <a:xfrm>
              <a:off x="1072458" y="604354"/>
              <a:ext cx="312512" cy="128704"/>
            </a:xfrm>
            <a:custGeom>
              <a:avLst/>
              <a:gdLst/>
              <a:ahLst/>
              <a:cxnLst/>
              <a:rect l="l" t="t" r="r" b="b"/>
              <a:pathLst>
                <a:path w="9057" h="3730" extrusionOk="0">
                  <a:moveTo>
                    <a:pt x="8844" y="1"/>
                  </a:moveTo>
                  <a:lnTo>
                    <a:pt x="0" y="1"/>
                  </a:lnTo>
                  <a:lnTo>
                    <a:pt x="213" y="3730"/>
                  </a:lnTo>
                  <a:lnTo>
                    <a:pt x="9057" y="2025"/>
                  </a:lnTo>
                  <a:lnTo>
                    <a:pt x="8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1"/>
            <p:cNvSpPr/>
            <p:nvPr/>
          </p:nvSpPr>
          <p:spPr>
            <a:xfrm>
              <a:off x="1377598" y="604354"/>
              <a:ext cx="283114" cy="69907"/>
            </a:xfrm>
            <a:custGeom>
              <a:avLst/>
              <a:gdLst/>
              <a:ahLst/>
              <a:cxnLst/>
              <a:rect l="l" t="t" r="r" b="b"/>
              <a:pathLst>
                <a:path w="8205" h="2026" extrusionOk="0">
                  <a:moveTo>
                    <a:pt x="1" y="1"/>
                  </a:moveTo>
                  <a:lnTo>
                    <a:pt x="8204" y="534"/>
                  </a:lnTo>
                  <a:lnTo>
                    <a:pt x="8204" y="1812"/>
                  </a:lnTo>
                  <a:lnTo>
                    <a:pt x="214" y="20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1"/>
            <p:cNvSpPr/>
            <p:nvPr/>
          </p:nvSpPr>
          <p:spPr>
            <a:xfrm>
              <a:off x="631294" y="839651"/>
              <a:ext cx="389699" cy="58866"/>
            </a:xfrm>
            <a:custGeom>
              <a:avLst/>
              <a:gdLst/>
              <a:ahLst/>
              <a:cxnLst/>
              <a:rect l="l" t="t" r="r" b="b"/>
              <a:pathLst>
                <a:path w="11294" h="1706" extrusionOk="0">
                  <a:moveTo>
                    <a:pt x="11294" y="1"/>
                  </a:moveTo>
                  <a:lnTo>
                    <a:pt x="0" y="427"/>
                  </a:lnTo>
                  <a:lnTo>
                    <a:pt x="0" y="1705"/>
                  </a:lnTo>
                  <a:lnTo>
                    <a:pt x="11294" y="1386"/>
                  </a:lnTo>
                  <a:lnTo>
                    <a:pt x="112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1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1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extrusionOk="0">
                  <a:moveTo>
                    <a:pt x="5648" y="0"/>
                  </a:moveTo>
                  <a:lnTo>
                    <a:pt x="1" y="107"/>
                  </a:lnTo>
                  <a:lnTo>
                    <a:pt x="321" y="6606"/>
                  </a:lnTo>
                  <a:lnTo>
                    <a:pt x="5328" y="6499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1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fill="none" extrusionOk="0">
                  <a:moveTo>
                    <a:pt x="321" y="6606"/>
                  </a:moveTo>
                  <a:lnTo>
                    <a:pt x="1" y="107"/>
                  </a:lnTo>
                  <a:lnTo>
                    <a:pt x="5648" y="0"/>
                  </a:lnTo>
                  <a:lnTo>
                    <a:pt x="5328" y="6499"/>
                  </a:lnTo>
                  <a:lnTo>
                    <a:pt x="321" y="66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1"/>
            <p:cNvSpPr/>
            <p:nvPr/>
          </p:nvSpPr>
          <p:spPr>
            <a:xfrm>
              <a:off x="1932737" y="810252"/>
              <a:ext cx="172836" cy="29433"/>
            </a:xfrm>
            <a:custGeom>
              <a:avLst/>
              <a:gdLst/>
              <a:ahLst/>
              <a:cxnLst/>
              <a:rect l="l" t="t" r="r" b="b"/>
              <a:pathLst>
                <a:path w="5009" h="853" extrusionOk="0">
                  <a:moveTo>
                    <a:pt x="5008" y="0"/>
                  </a:moveTo>
                  <a:lnTo>
                    <a:pt x="1" y="213"/>
                  </a:lnTo>
                  <a:lnTo>
                    <a:pt x="1" y="746"/>
                  </a:lnTo>
                  <a:lnTo>
                    <a:pt x="640" y="746"/>
                  </a:lnTo>
                  <a:lnTo>
                    <a:pt x="853" y="533"/>
                  </a:lnTo>
                  <a:lnTo>
                    <a:pt x="1812" y="533"/>
                  </a:lnTo>
                  <a:lnTo>
                    <a:pt x="2025" y="746"/>
                  </a:lnTo>
                  <a:lnTo>
                    <a:pt x="2771" y="746"/>
                  </a:lnTo>
                  <a:lnTo>
                    <a:pt x="2877" y="533"/>
                  </a:lnTo>
                  <a:lnTo>
                    <a:pt x="4262" y="533"/>
                  </a:lnTo>
                  <a:lnTo>
                    <a:pt x="4582" y="853"/>
                  </a:lnTo>
                  <a:lnTo>
                    <a:pt x="5008" y="853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1"/>
            <p:cNvSpPr/>
            <p:nvPr/>
          </p:nvSpPr>
          <p:spPr>
            <a:xfrm>
              <a:off x="1998920" y="608046"/>
              <a:ext cx="77222" cy="191192"/>
            </a:xfrm>
            <a:custGeom>
              <a:avLst/>
              <a:gdLst/>
              <a:ahLst/>
              <a:cxnLst/>
              <a:rect l="l" t="t" r="r" b="b"/>
              <a:pathLst>
                <a:path w="2238" h="5541" fill="none" extrusionOk="0">
                  <a:moveTo>
                    <a:pt x="1066" y="0"/>
                  </a:moveTo>
                  <a:lnTo>
                    <a:pt x="1066" y="0"/>
                  </a:lnTo>
                  <a:lnTo>
                    <a:pt x="533" y="0"/>
                  </a:lnTo>
                  <a:lnTo>
                    <a:pt x="107" y="214"/>
                  </a:lnTo>
                  <a:lnTo>
                    <a:pt x="107" y="214"/>
                  </a:lnTo>
                  <a:lnTo>
                    <a:pt x="0" y="427"/>
                  </a:lnTo>
                  <a:lnTo>
                    <a:pt x="0" y="1066"/>
                  </a:lnTo>
                  <a:lnTo>
                    <a:pt x="0" y="2771"/>
                  </a:lnTo>
                  <a:lnTo>
                    <a:pt x="320" y="4475"/>
                  </a:lnTo>
                  <a:lnTo>
                    <a:pt x="427" y="5114"/>
                  </a:lnTo>
                  <a:lnTo>
                    <a:pt x="640" y="5434"/>
                  </a:lnTo>
                  <a:lnTo>
                    <a:pt x="640" y="5434"/>
                  </a:lnTo>
                  <a:lnTo>
                    <a:pt x="959" y="5541"/>
                  </a:lnTo>
                  <a:lnTo>
                    <a:pt x="1172" y="5541"/>
                  </a:lnTo>
                  <a:lnTo>
                    <a:pt x="1172" y="5541"/>
                  </a:lnTo>
                  <a:lnTo>
                    <a:pt x="1492" y="5541"/>
                  </a:lnTo>
                  <a:lnTo>
                    <a:pt x="1812" y="5434"/>
                  </a:lnTo>
                  <a:lnTo>
                    <a:pt x="2025" y="5221"/>
                  </a:lnTo>
                  <a:lnTo>
                    <a:pt x="2131" y="5114"/>
                  </a:lnTo>
                  <a:lnTo>
                    <a:pt x="2131" y="5114"/>
                  </a:lnTo>
                  <a:lnTo>
                    <a:pt x="2238" y="2771"/>
                  </a:lnTo>
                  <a:lnTo>
                    <a:pt x="2238" y="1172"/>
                  </a:lnTo>
                  <a:lnTo>
                    <a:pt x="2131" y="320"/>
                  </a:lnTo>
                  <a:lnTo>
                    <a:pt x="2131" y="320"/>
                  </a:lnTo>
                  <a:lnTo>
                    <a:pt x="1918" y="107"/>
                  </a:lnTo>
                  <a:lnTo>
                    <a:pt x="1705" y="0"/>
                  </a:lnTo>
                  <a:lnTo>
                    <a:pt x="10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1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1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1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1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1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3" name="Google Shape;1223;p11"/>
          <p:cNvGrpSpPr/>
          <p:nvPr/>
        </p:nvGrpSpPr>
        <p:grpSpPr>
          <a:xfrm>
            <a:off x="7973174" y="249245"/>
            <a:ext cx="804678" cy="932160"/>
            <a:chOff x="3335286" y="601670"/>
            <a:chExt cx="804678" cy="932160"/>
          </a:xfrm>
        </p:grpSpPr>
        <p:sp>
          <p:nvSpPr>
            <p:cNvPr id="1224" name="Google Shape;1224;p11"/>
            <p:cNvSpPr/>
            <p:nvPr/>
          </p:nvSpPr>
          <p:spPr>
            <a:xfrm>
              <a:off x="3335286" y="601670"/>
              <a:ext cx="804678" cy="932160"/>
            </a:xfrm>
            <a:custGeom>
              <a:avLst/>
              <a:gdLst/>
              <a:ahLst/>
              <a:cxnLst/>
              <a:rect l="l" t="t" r="r" b="b"/>
              <a:pathLst>
                <a:path w="26211" h="30366" extrusionOk="0">
                  <a:moveTo>
                    <a:pt x="26211" y="1"/>
                  </a:moveTo>
                  <a:lnTo>
                    <a:pt x="1" y="747"/>
                  </a:lnTo>
                  <a:lnTo>
                    <a:pt x="1599" y="30259"/>
                  </a:lnTo>
                  <a:lnTo>
                    <a:pt x="25039" y="30366"/>
                  </a:lnTo>
                  <a:lnTo>
                    <a:pt x="26211" y="1"/>
                  </a:lnTo>
                  <a:close/>
                </a:path>
              </a:pathLst>
            </a:custGeom>
            <a:solidFill>
              <a:srgbClr val="392A4E"/>
            </a:solidFill>
            <a:ln>
              <a:noFill/>
            </a:ln>
            <a:effectLst>
              <a:outerShdw dist="47625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1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extrusionOk="0">
                  <a:moveTo>
                    <a:pt x="24079" y="1"/>
                  </a:moveTo>
                  <a:lnTo>
                    <a:pt x="0" y="534"/>
                  </a:lnTo>
                  <a:lnTo>
                    <a:pt x="2025" y="27596"/>
                  </a:lnTo>
                  <a:lnTo>
                    <a:pt x="22588" y="27596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1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fill="none" extrusionOk="0">
                  <a:moveTo>
                    <a:pt x="2025" y="27596"/>
                  </a:moveTo>
                  <a:lnTo>
                    <a:pt x="0" y="534"/>
                  </a:lnTo>
                  <a:lnTo>
                    <a:pt x="24079" y="1"/>
                  </a:lnTo>
                  <a:lnTo>
                    <a:pt x="22588" y="27596"/>
                  </a:lnTo>
                  <a:lnTo>
                    <a:pt x="2025" y="275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1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extrusionOk="0">
                  <a:moveTo>
                    <a:pt x="747" y="1"/>
                  </a:move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1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fill="none" extrusionOk="0">
                  <a:moveTo>
                    <a:pt x="21310" y="1"/>
                  </a:moveTo>
                  <a:lnTo>
                    <a:pt x="21310" y="1"/>
                  </a:lnTo>
                  <a:lnTo>
                    <a:pt x="747" y="1"/>
                  </a:ln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1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1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fill="none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1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1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fill="none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1"/>
            <p:cNvSpPr/>
            <p:nvPr/>
          </p:nvSpPr>
          <p:spPr>
            <a:xfrm>
              <a:off x="3525012" y="781557"/>
              <a:ext cx="448128" cy="549516"/>
            </a:xfrm>
            <a:custGeom>
              <a:avLst/>
              <a:gdLst/>
              <a:ahLst/>
              <a:cxnLst/>
              <a:rect l="l" t="t" r="r" b="b"/>
              <a:pathLst>
                <a:path w="14597" h="17901" extrusionOk="0">
                  <a:moveTo>
                    <a:pt x="14597" y="1"/>
                  </a:moveTo>
                  <a:lnTo>
                    <a:pt x="0" y="214"/>
                  </a:lnTo>
                  <a:lnTo>
                    <a:pt x="533" y="17900"/>
                  </a:lnTo>
                  <a:lnTo>
                    <a:pt x="13212" y="17900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1"/>
            <p:cNvSpPr/>
            <p:nvPr/>
          </p:nvSpPr>
          <p:spPr>
            <a:xfrm>
              <a:off x="3655855" y="987630"/>
              <a:ext cx="248609" cy="287820"/>
            </a:xfrm>
            <a:custGeom>
              <a:avLst/>
              <a:gdLst/>
              <a:ahLst/>
              <a:cxnLst/>
              <a:rect l="l" t="t" r="r" b="b"/>
              <a:pathLst>
                <a:path w="8098" h="9376" extrusionOk="0">
                  <a:moveTo>
                    <a:pt x="4368" y="0"/>
                  </a:moveTo>
                  <a:lnTo>
                    <a:pt x="0" y="2983"/>
                  </a:lnTo>
                  <a:lnTo>
                    <a:pt x="2131" y="9376"/>
                  </a:lnTo>
                  <a:lnTo>
                    <a:pt x="7032" y="9376"/>
                  </a:lnTo>
                  <a:lnTo>
                    <a:pt x="8097" y="4688"/>
                  </a:lnTo>
                  <a:lnTo>
                    <a:pt x="4368" y="0"/>
                  </a:lnTo>
                  <a:close/>
                </a:path>
              </a:pathLst>
            </a:custGeom>
            <a:solidFill>
              <a:srgbClr val="FF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1"/>
            <p:cNvSpPr/>
            <p:nvPr/>
          </p:nvSpPr>
          <p:spPr>
            <a:xfrm>
              <a:off x="3668933" y="925467"/>
              <a:ext cx="62168" cy="88347"/>
            </a:xfrm>
            <a:custGeom>
              <a:avLst/>
              <a:gdLst/>
              <a:ahLst/>
              <a:cxnLst/>
              <a:rect l="l" t="t" r="r" b="b"/>
              <a:pathLst>
                <a:path w="2025" h="2878" extrusionOk="0">
                  <a:moveTo>
                    <a:pt x="1705" y="1"/>
                  </a:moveTo>
                  <a:lnTo>
                    <a:pt x="0" y="1386"/>
                  </a:lnTo>
                  <a:lnTo>
                    <a:pt x="0" y="2877"/>
                  </a:lnTo>
                  <a:lnTo>
                    <a:pt x="2025" y="2345"/>
                  </a:lnTo>
                  <a:lnTo>
                    <a:pt x="17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1"/>
            <p:cNvSpPr/>
            <p:nvPr/>
          </p:nvSpPr>
          <p:spPr>
            <a:xfrm>
              <a:off x="3744148" y="827358"/>
              <a:ext cx="160315" cy="160302"/>
            </a:xfrm>
            <a:custGeom>
              <a:avLst/>
              <a:gdLst/>
              <a:ahLst/>
              <a:cxnLst/>
              <a:rect l="l" t="t" r="r" b="b"/>
              <a:pathLst>
                <a:path w="5222" h="5222" extrusionOk="0">
                  <a:moveTo>
                    <a:pt x="5221" y="0"/>
                  </a:moveTo>
                  <a:lnTo>
                    <a:pt x="214" y="853"/>
                  </a:lnTo>
                  <a:lnTo>
                    <a:pt x="1" y="5221"/>
                  </a:lnTo>
                  <a:lnTo>
                    <a:pt x="1" y="5221"/>
                  </a:lnTo>
                  <a:lnTo>
                    <a:pt x="5221" y="4156"/>
                  </a:lnTo>
                  <a:lnTo>
                    <a:pt x="5221" y="0"/>
                  </a:lnTo>
                  <a:close/>
                </a:path>
              </a:pathLst>
            </a:custGeom>
            <a:solidFill>
              <a:srgbClr val="6B1E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1"/>
            <p:cNvSpPr/>
            <p:nvPr/>
          </p:nvSpPr>
          <p:spPr>
            <a:xfrm>
              <a:off x="3610051" y="1030146"/>
              <a:ext cx="45835" cy="49085"/>
            </a:xfrm>
            <a:custGeom>
              <a:avLst/>
              <a:gdLst/>
              <a:ahLst/>
              <a:cxnLst/>
              <a:rect l="l" t="t" r="r" b="b"/>
              <a:pathLst>
                <a:path w="1493" h="1599" extrusionOk="0">
                  <a:moveTo>
                    <a:pt x="533" y="0"/>
                  </a:moveTo>
                  <a:lnTo>
                    <a:pt x="1" y="1172"/>
                  </a:lnTo>
                  <a:lnTo>
                    <a:pt x="533" y="1598"/>
                  </a:lnTo>
                  <a:lnTo>
                    <a:pt x="1492" y="320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1"/>
            <p:cNvSpPr/>
            <p:nvPr/>
          </p:nvSpPr>
          <p:spPr>
            <a:xfrm>
              <a:off x="3547914" y="1079200"/>
              <a:ext cx="150491" cy="228973"/>
            </a:xfrm>
            <a:custGeom>
              <a:avLst/>
              <a:gdLst/>
              <a:ahLst/>
              <a:cxnLst/>
              <a:rect l="l" t="t" r="r" b="b"/>
              <a:pathLst>
                <a:path w="4902" h="7459" extrusionOk="0">
                  <a:moveTo>
                    <a:pt x="3197" y="0"/>
                  </a:moveTo>
                  <a:lnTo>
                    <a:pt x="0" y="6926"/>
                  </a:lnTo>
                  <a:lnTo>
                    <a:pt x="4582" y="7458"/>
                  </a:lnTo>
                  <a:lnTo>
                    <a:pt x="4901" y="4688"/>
                  </a:lnTo>
                  <a:lnTo>
                    <a:pt x="319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9" name="Google Shape;1239;p11"/>
          <p:cNvGrpSpPr/>
          <p:nvPr/>
        </p:nvGrpSpPr>
        <p:grpSpPr>
          <a:xfrm>
            <a:off x="6899987" y="249240"/>
            <a:ext cx="719608" cy="1180749"/>
            <a:chOff x="2458449" y="383490"/>
            <a:chExt cx="719608" cy="1180749"/>
          </a:xfrm>
        </p:grpSpPr>
        <p:sp>
          <p:nvSpPr>
            <p:cNvPr id="1240" name="Google Shape;1240;p11"/>
            <p:cNvSpPr/>
            <p:nvPr/>
          </p:nvSpPr>
          <p:spPr>
            <a:xfrm>
              <a:off x="2458449" y="383490"/>
              <a:ext cx="719608" cy="1180749"/>
            </a:xfrm>
            <a:custGeom>
              <a:avLst/>
              <a:gdLst/>
              <a:ahLst/>
              <a:cxnLst/>
              <a:rect l="l" t="t" r="r" b="b"/>
              <a:pathLst>
                <a:path w="23440" h="38464" extrusionOk="0">
                  <a:moveTo>
                    <a:pt x="0" y="1"/>
                  </a:moveTo>
                  <a:lnTo>
                    <a:pt x="1598" y="38463"/>
                  </a:lnTo>
                  <a:lnTo>
                    <a:pt x="21948" y="38463"/>
                  </a:lnTo>
                  <a:lnTo>
                    <a:pt x="234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47625" dir="30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1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extrusionOk="0">
                  <a:moveTo>
                    <a:pt x="1" y="0"/>
                  </a:moveTo>
                  <a:lnTo>
                    <a:pt x="1919" y="36545"/>
                  </a:ln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1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fill="none" extrusionOk="0">
                  <a:moveTo>
                    <a:pt x="1919" y="36545"/>
                  </a:move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lnTo>
                    <a:pt x="1919" y="365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1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extrusionOk="0">
                  <a:moveTo>
                    <a:pt x="18858" y="0"/>
                  </a:move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1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fill="none" extrusionOk="0">
                  <a:moveTo>
                    <a:pt x="18858" y="0"/>
                  </a:moveTo>
                  <a:lnTo>
                    <a:pt x="18858" y="0"/>
                  </a:ln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1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extrusionOk="0">
                  <a:moveTo>
                    <a:pt x="0" y="1"/>
                  </a:move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1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fill="none" extrusionOk="0">
                  <a:moveTo>
                    <a:pt x="22694" y="1"/>
                  </a:moveTo>
                  <a:lnTo>
                    <a:pt x="0" y="1"/>
                  </a:lnTo>
                  <a:lnTo>
                    <a:pt x="853" y="1492"/>
                  </a:ln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1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1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fill="none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1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extrusionOk="0">
                  <a:moveTo>
                    <a:pt x="0" y="1"/>
                  </a:moveTo>
                  <a:lnTo>
                    <a:pt x="1172" y="27595"/>
                  </a:lnTo>
                  <a:lnTo>
                    <a:pt x="13851" y="27595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1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fill="none" extrusionOk="0">
                  <a:moveTo>
                    <a:pt x="1172" y="27595"/>
                  </a:moveTo>
                  <a:lnTo>
                    <a:pt x="0" y="1"/>
                  </a:lnTo>
                  <a:lnTo>
                    <a:pt x="14597" y="1"/>
                  </a:lnTo>
                  <a:lnTo>
                    <a:pt x="13851" y="27595"/>
                  </a:lnTo>
                  <a:lnTo>
                    <a:pt x="1172" y="275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1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extrusionOk="0">
                  <a:moveTo>
                    <a:pt x="1" y="1"/>
                  </a:moveTo>
                  <a:lnTo>
                    <a:pt x="1066" y="11507"/>
                  </a:lnTo>
                  <a:lnTo>
                    <a:pt x="5115" y="11934"/>
                  </a:lnTo>
                  <a:lnTo>
                    <a:pt x="6713" y="67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1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fill="none" extrusionOk="0">
                  <a:moveTo>
                    <a:pt x="1" y="1"/>
                  </a:moveTo>
                  <a:lnTo>
                    <a:pt x="6713" y="6713"/>
                  </a:lnTo>
                  <a:lnTo>
                    <a:pt x="5115" y="11934"/>
                  </a:lnTo>
                  <a:lnTo>
                    <a:pt x="1066" y="1150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1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extrusionOk="0">
                  <a:moveTo>
                    <a:pt x="214" y="0"/>
                  </a:moveTo>
                  <a:lnTo>
                    <a:pt x="1" y="4688"/>
                  </a:lnTo>
                  <a:lnTo>
                    <a:pt x="1492" y="4369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1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fill="none" extrusionOk="0">
                  <a:moveTo>
                    <a:pt x="1" y="4688"/>
                  </a:moveTo>
                  <a:lnTo>
                    <a:pt x="214" y="0"/>
                  </a:lnTo>
                  <a:lnTo>
                    <a:pt x="1492" y="0"/>
                  </a:lnTo>
                  <a:lnTo>
                    <a:pt x="1492" y="4369"/>
                  </a:lnTo>
                  <a:lnTo>
                    <a:pt x="1" y="46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1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extrusionOk="0">
                  <a:moveTo>
                    <a:pt x="5861" y="0"/>
                  </a:moveTo>
                  <a:lnTo>
                    <a:pt x="1918" y="533"/>
                  </a:lnTo>
                  <a:lnTo>
                    <a:pt x="1" y="10442"/>
                  </a:lnTo>
                  <a:lnTo>
                    <a:pt x="1279" y="13851"/>
                  </a:lnTo>
                  <a:lnTo>
                    <a:pt x="3836" y="12892"/>
                  </a:lnTo>
                  <a:lnTo>
                    <a:pt x="58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1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fill="none" extrusionOk="0">
                  <a:moveTo>
                    <a:pt x="1279" y="13851"/>
                  </a:moveTo>
                  <a:lnTo>
                    <a:pt x="1" y="10442"/>
                  </a:lnTo>
                  <a:lnTo>
                    <a:pt x="1918" y="533"/>
                  </a:lnTo>
                  <a:lnTo>
                    <a:pt x="5861" y="0"/>
                  </a:lnTo>
                  <a:lnTo>
                    <a:pt x="3836" y="12892"/>
                  </a:lnTo>
                  <a:lnTo>
                    <a:pt x="1279" y="13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1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extrusionOk="0">
                  <a:moveTo>
                    <a:pt x="4050" y="1"/>
                  </a:moveTo>
                  <a:lnTo>
                    <a:pt x="427" y="1279"/>
                  </a:lnTo>
                  <a:lnTo>
                    <a:pt x="1" y="4156"/>
                  </a:lnTo>
                  <a:lnTo>
                    <a:pt x="427" y="4476"/>
                  </a:lnTo>
                  <a:lnTo>
                    <a:pt x="3517" y="4156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1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fill="none" extrusionOk="0">
                  <a:moveTo>
                    <a:pt x="1" y="4156"/>
                  </a:moveTo>
                  <a:lnTo>
                    <a:pt x="427" y="1279"/>
                  </a:lnTo>
                  <a:lnTo>
                    <a:pt x="4050" y="1"/>
                  </a:lnTo>
                  <a:lnTo>
                    <a:pt x="3517" y="4156"/>
                  </a:lnTo>
                  <a:lnTo>
                    <a:pt x="427" y="4476"/>
                  </a:lnTo>
                  <a:lnTo>
                    <a:pt x="1" y="41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1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FF9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1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1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extrusionOk="0">
                  <a:moveTo>
                    <a:pt x="2025" y="6606"/>
                  </a:moveTo>
                  <a:lnTo>
                    <a:pt x="3729" y="9589"/>
                  </a:lnTo>
                  <a:lnTo>
                    <a:pt x="3410" y="10122"/>
                  </a:lnTo>
                  <a:lnTo>
                    <a:pt x="640" y="6819"/>
                  </a:lnTo>
                  <a:lnTo>
                    <a:pt x="2025" y="6606"/>
                  </a:lnTo>
                  <a:close/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rgbClr val="FF7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1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1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fill="none" extrusionOk="0"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1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1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fill="none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1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extrusionOk="0">
                  <a:moveTo>
                    <a:pt x="107" y="0"/>
                  </a:move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  <a:close/>
                </a:path>
              </a:pathLst>
            </a:custGeom>
            <a:solidFill>
              <a:srgbClr val="9F2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1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fill="none" extrusionOk="0">
                  <a:moveTo>
                    <a:pt x="1385" y="0"/>
                  </a:moveTo>
                  <a:lnTo>
                    <a:pt x="107" y="0"/>
                  </a:ln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1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  <a:close/>
                </a:path>
              </a:pathLst>
            </a:custGeom>
            <a:solidFill>
              <a:srgbClr val="6B1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1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fill="none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1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1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fill="none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1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1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4" name="Google Shape;1274;p11"/>
          <p:cNvGrpSpPr/>
          <p:nvPr/>
        </p:nvGrpSpPr>
        <p:grpSpPr>
          <a:xfrm>
            <a:off x="8060675" y="3455700"/>
            <a:ext cx="3558975" cy="1562645"/>
            <a:chOff x="431150" y="3157950"/>
            <a:chExt cx="3558975" cy="1562645"/>
          </a:xfrm>
        </p:grpSpPr>
        <p:sp>
          <p:nvSpPr>
            <p:cNvPr id="1275" name="Google Shape;1275;p11"/>
            <p:cNvSpPr/>
            <p:nvPr/>
          </p:nvSpPr>
          <p:spPr>
            <a:xfrm>
              <a:off x="431150" y="4591895"/>
              <a:ext cx="3527400" cy="1287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1"/>
            <p:cNvSpPr/>
            <p:nvPr/>
          </p:nvSpPr>
          <p:spPr>
            <a:xfrm flipH="1">
              <a:off x="996225" y="3405675"/>
              <a:ext cx="884325" cy="1241250"/>
            </a:xfrm>
            <a:custGeom>
              <a:avLst/>
              <a:gdLst/>
              <a:ahLst/>
              <a:cxnLst/>
              <a:rect l="l" t="t" r="r" b="b"/>
              <a:pathLst>
                <a:path w="35373" h="49650" extrusionOk="0">
                  <a:moveTo>
                    <a:pt x="35373" y="0"/>
                  </a:moveTo>
                  <a:lnTo>
                    <a:pt x="0" y="852"/>
                  </a:lnTo>
                  <a:lnTo>
                    <a:pt x="2557" y="49649"/>
                  </a:lnTo>
                  <a:lnTo>
                    <a:pt x="35373" y="49649"/>
                  </a:lnTo>
                  <a:lnTo>
                    <a:pt x="353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1"/>
            <p:cNvSpPr/>
            <p:nvPr/>
          </p:nvSpPr>
          <p:spPr>
            <a:xfrm flipH="1">
              <a:off x="996225" y="3405675"/>
              <a:ext cx="884325" cy="1241250"/>
            </a:xfrm>
            <a:custGeom>
              <a:avLst/>
              <a:gdLst/>
              <a:ahLst/>
              <a:cxnLst/>
              <a:rect l="l" t="t" r="r" b="b"/>
              <a:pathLst>
                <a:path w="35373" h="49650" fill="none" extrusionOk="0">
                  <a:moveTo>
                    <a:pt x="0" y="852"/>
                  </a:moveTo>
                  <a:lnTo>
                    <a:pt x="35373" y="0"/>
                  </a:lnTo>
                  <a:lnTo>
                    <a:pt x="35373" y="49649"/>
                  </a:lnTo>
                  <a:lnTo>
                    <a:pt x="2557" y="49649"/>
                  </a:lnTo>
                  <a:lnTo>
                    <a:pt x="0" y="8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1"/>
            <p:cNvSpPr/>
            <p:nvPr/>
          </p:nvSpPr>
          <p:spPr>
            <a:xfrm flipH="1">
              <a:off x="610000" y="3405675"/>
              <a:ext cx="386250" cy="1241250"/>
            </a:xfrm>
            <a:custGeom>
              <a:avLst/>
              <a:gdLst/>
              <a:ahLst/>
              <a:cxnLst/>
              <a:rect l="l" t="t" r="r" b="b"/>
              <a:pathLst>
                <a:path w="15450" h="49650" extrusionOk="0">
                  <a:moveTo>
                    <a:pt x="1" y="0"/>
                  </a:moveTo>
                  <a:lnTo>
                    <a:pt x="1" y="49649"/>
                  </a:lnTo>
                  <a:lnTo>
                    <a:pt x="14704" y="49543"/>
                  </a:lnTo>
                  <a:lnTo>
                    <a:pt x="15450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1"/>
            <p:cNvSpPr/>
            <p:nvPr/>
          </p:nvSpPr>
          <p:spPr>
            <a:xfrm flipH="1">
              <a:off x="671250" y="4484425"/>
              <a:ext cx="293025" cy="162500"/>
            </a:xfrm>
            <a:custGeom>
              <a:avLst/>
              <a:gdLst/>
              <a:ahLst/>
              <a:cxnLst/>
              <a:rect l="l" t="t" r="r" b="b"/>
              <a:pathLst>
                <a:path w="11721" h="6500" extrusionOk="0">
                  <a:moveTo>
                    <a:pt x="959" y="0"/>
                  </a:moveTo>
                  <a:lnTo>
                    <a:pt x="0" y="6499"/>
                  </a:lnTo>
                  <a:lnTo>
                    <a:pt x="11720" y="6393"/>
                  </a:lnTo>
                  <a:lnTo>
                    <a:pt x="1108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1"/>
            <p:cNvSpPr/>
            <p:nvPr/>
          </p:nvSpPr>
          <p:spPr>
            <a:xfrm flipH="1">
              <a:off x="671250" y="4484425"/>
              <a:ext cx="293025" cy="162500"/>
            </a:xfrm>
            <a:custGeom>
              <a:avLst/>
              <a:gdLst/>
              <a:ahLst/>
              <a:cxnLst/>
              <a:rect l="l" t="t" r="r" b="b"/>
              <a:pathLst>
                <a:path w="11721" h="6500" fill="none" extrusionOk="0">
                  <a:moveTo>
                    <a:pt x="0" y="6499"/>
                  </a:moveTo>
                  <a:lnTo>
                    <a:pt x="959" y="0"/>
                  </a:lnTo>
                  <a:lnTo>
                    <a:pt x="11081" y="0"/>
                  </a:lnTo>
                  <a:lnTo>
                    <a:pt x="11720" y="6393"/>
                  </a:lnTo>
                  <a:lnTo>
                    <a:pt x="0" y="649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1"/>
            <p:cNvSpPr/>
            <p:nvPr/>
          </p:nvSpPr>
          <p:spPr>
            <a:xfrm flipH="1">
              <a:off x="903000" y="3421650"/>
              <a:ext cx="61275" cy="1012175"/>
            </a:xfrm>
            <a:custGeom>
              <a:avLst/>
              <a:gdLst/>
              <a:ahLst/>
              <a:cxnLst/>
              <a:rect l="l" t="t" r="r" b="b"/>
              <a:pathLst>
                <a:path w="2451" h="40487" extrusionOk="0">
                  <a:moveTo>
                    <a:pt x="2451" y="0"/>
                  </a:moveTo>
                  <a:lnTo>
                    <a:pt x="640" y="213"/>
                  </a:lnTo>
                  <a:lnTo>
                    <a:pt x="0" y="40487"/>
                  </a:lnTo>
                  <a:lnTo>
                    <a:pt x="1172" y="40487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1"/>
            <p:cNvSpPr/>
            <p:nvPr/>
          </p:nvSpPr>
          <p:spPr>
            <a:xfrm flipH="1">
              <a:off x="903000" y="3421650"/>
              <a:ext cx="61275" cy="1012175"/>
            </a:xfrm>
            <a:custGeom>
              <a:avLst/>
              <a:gdLst/>
              <a:ahLst/>
              <a:cxnLst/>
              <a:rect l="l" t="t" r="r" b="b"/>
              <a:pathLst>
                <a:path w="2451" h="40487" fill="none" extrusionOk="0">
                  <a:moveTo>
                    <a:pt x="0" y="40487"/>
                  </a:moveTo>
                  <a:lnTo>
                    <a:pt x="640" y="213"/>
                  </a:lnTo>
                  <a:lnTo>
                    <a:pt x="2451" y="0"/>
                  </a:lnTo>
                  <a:lnTo>
                    <a:pt x="1172" y="40487"/>
                  </a:lnTo>
                  <a:lnTo>
                    <a:pt x="0" y="404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1"/>
            <p:cNvSpPr/>
            <p:nvPr/>
          </p:nvSpPr>
          <p:spPr>
            <a:xfrm flipH="1">
              <a:off x="570050" y="3421650"/>
              <a:ext cx="364925" cy="1012175"/>
            </a:xfrm>
            <a:custGeom>
              <a:avLst/>
              <a:gdLst/>
              <a:ahLst/>
              <a:cxnLst/>
              <a:rect l="l" t="t" r="r" b="b"/>
              <a:pathLst>
                <a:path w="14597" h="40487" extrusionOk="0">
                  <a:moveTo>
                    <a:pt x="1279" y="0"/>
                  </a:moveTo>
                  <a:lnTo>
                    <a:pt x="0" y="40487"/>
                  </a:lnTo>
                  <a:lnTo>
                    <a:pt x="12999" y="40487"/>
                  </a:lnTo>
                  <a:lnTo>
                    <a:pt x="14597" y="213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E4C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1"/>
            <p:cNvSpPr/>
            <p:nvPr/>
          </p:nvSpPr>
          <p:spPr>
            <a:xfrm flipH="1">
              <a:off x="570050" y="3421650"/>
              <a:ext cx="364925" cy="1012175"/>
            </a:xfrm>
            <a:custGeom>
              <a:avLst/>
              <a:gdLst/>
              <a:ahLst/>
              <a:cxnLst/>
              <a:rect l="l" t="t" r="r" b="b"/>
              <a:pathLst>
                <a:path w="14597" h="40487" fill="none" extrusionOk="0">
                  <a:moveTo>
                    <a:pt x="0" y="40487"/>
                  </a:moveTo>
                  <a:lnTo>
                    <a:pt x="12999" y="40487"/>
                  </a:lnTo>
                  <a:lnTo>
                    <a:pt x="14597" y="213"/>
                  </a:lnTo>
                  <a:lnTo>
                    <a:pt x="1279" y="0"/>
                  </a:lnTo>
                  <a:lnTo>
                    <a:pt x="0" y="404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1"/>
            <p:cNvSpPr/>
            <p:nvPr/>
          </p:nvSpPr>
          <p:spPr>
            <a:xfrm flipH="1">
              <a:off x="602000" y="4218050"/>
              <a:ext cx="25" cy="1067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0" y="1"/>
                  </a:moveTo>
                  <a:lnTo>
                    <a:pt x="0" y="1"/>
                  </a:lnTo>
                  <a:lnTo>
                    <a:pt x="0" y="427"/>
                  </a:lnTo>
                  <a:lnTo>
                    <a:pt x="0" y="4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A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1"/>
            <p:cNvSpPr/>
            <p:nvPr/>
          </p:nvSpPr>
          <p:spPr>
            <a:xfrm flipH="1">
              <a:off x="602000" y="4218050"/>
              <a:ext cx="25" cy="10675"/>
            </a:xfrm>
            <a:custGeom>
              <a:avLst/>
              <a:gdLst/>
              <a:ahLst/>
              <a:cxnLst/>
              <a:rect l="l" t="t" r="r" b="b"/>
              <a:pathLst>
                <a:path w="1" h="42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427"/>
                  </a:lnTo>
                  <a:lnTo>
                    <a:pt x="0" y="42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1"/>
            <p:cNvSpPr/>
            <p:nvPr/>
          </p:nvSpPr>
          <p:spPr>
            <a:xfrm flipH="1">
              <a:off x="961600" y="4226050"/>
              <a:ext cx="25" cy="1067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1" y="0"/>
                  </a:moveTo>
                  <a:lnTo>
                    <a:pt x="1" y="427"/>
                  </a:lnTo>
                  <a:lnTo>
                    <a:pt x="1" y="42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74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1"/>
            <p:cNvSpPr/>
            <p:nvPr/>
          </p:nvSpPr>
          <p:spPr>
            <a:xfrm flipH="1">
              <a:off x="961600" y="4226050"/>
              <a:ext cx="25" cy="10675"/>
            </a:xfrm>
            <a:custGeom>
              <a:avLst/>
              <a:gdLst/>
              <a:ahLst/>
              <a:cxnLst/>
              <a:rect l="l" t="t" r="r" b="b"/>
              <a:pathLst>
                <a:path w="1" h="427" fill="none" extrusionOk="0">
                  <a:moveTo>
                    <a:pt x="1" y="0"/>
                  </a:moveTo>
                  <a:lnTo>
                    <a:pt x="1" y="427"/>
                  </a:lnTo>
                  <a:lnTo>
                    <a:pt x="1" y="427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1"/>
            <p:cNvSpPr/>
            <p:nvPr/>
          </p:nvSpPr>
          <p:spPr>
            <a:xfrm flipH="1">
              <a:off x="929625" y="4226050"/>
              <a:ext cx="32000" cy="10675"/>
            </a:xfrm>
            <a:custGeom>
              <a:avLst/>
              <a:gdLst/>
              <a:ahLst/>
              <a:cxnLst/>
              <a:rect l="l" t="t" r="r" b="b"/>
              <a:pathLst>
                <a:path w="1280" h="427" extrusionOk="0">
                  <a:moveTo>
                    <a:pt x="1" y="0"/>
                  </a:moveTo>
                  <a:lnTo>
                    <a:pt x="1" y="427"/>
                  </a:lnTo>
                  <a:lnTo>
                    <a:pt x="1279" y="427"/>
                  </a:lnTo>
                  <a:lnTo>
                    <a:pt x="1279" y="1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C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1"/>
            <p:cNvSpPr/>
            <p:nvPr/>
          </p:nvSpPr>
          <p:spPr>
            <a:xfrm flipH="1">
              <a:off x="929625" y="4226050"/>
              <a:ext cx="32000" cy="10675"/>
            </a:xfrm>
            <a:custGeom>
              <a:avLst/>
              <a:gdLst/>
              <a:ahLst/>
              <a:cxnLst/>
              <a:rect l="l" t="t" r="r" b="b"/>
              <a:pathLst>
                <a:path w="1280" h="427" fill="none" extrusionOk="0">
                  <a:moveTo>
                    <a:pt x="1" y="0"/>
                  </a:moveTo>
                  <a:lnTo>
                    <a:pt x="1" y="427"/>
                  </a:lnTo>
                  <a:lnTo>
                    <a:pt x="1279" y="427"/>
                  </a:lnTo>
                  <a:lnTo>
                    <a:pt x="1279" y="107"/>
                  </a:lnTo>
                  <a:lnTo>
                    <a:pt x="1279" y="10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1"/>
            <p:cNvSpPr/>
            <p:nvPr/>
          </p:nvSpPr>
          <p:spPr>
            <a:xfrm flipH="1">
              <a:off x="602000" y="4218050"/>
              <a:ext cx="327650" cy="18675"/>
            </a:xfrm>
            <a:custGeom>
              <a:avLst/>
              <a:gdLst/>
              <a:ahLst/>
              <a:cxnLst/>
              <a:rect l="l" t="t" r="r" b="b"/>
              <a:pathLst>
                <a:path w="13106" h="747" extrusionOk="0">
                  <a:moveTo>
                    <a:pt x="13105" y="1"/>
                  </a:moveTo>
                  <a:lnTo>
                    <a:pt x="0" y="427"/>
                  </a:lnTo>
                  <a:lnTo>
                    <a:pt x="0" y="747"/>
                  </a:lnTo>
                  <a:lnTo>
                    <a:pt x="13105" y="427"/>
                  </a:lnTo>
                  <a:lnTo>
                    <a:pt x="13105" y="1"/>
                  </a:lnTo>
                  <a:close/>
                </a:path>
              </a:pathLst>
            </a:custGeom>
            <a:solidFill>
              <a:srgbClr val="D88B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1"/>
            <p:cNvSpPr/>
            <p:nvPr/>
          </p:nvSpPr>
          <p:spPr>
            <a:xfrm flipH="1">
              <a:off x="602000" y="4218050"/>
              <a:ext cx="327650" cy="18675"/>
            </a:xfrm>
            <a:custGeom>
              <a:avLst/>
              <a:gdLst/>
              <a:ahLst/>
              <a:cxnLst/>
              <a:rect l="l" t="t" r="r" b="b"/>
              <a:pathLst>
                <a:path w="13106" h="747" fill="none" extrusionOk="0">
                  <a:moveTo>
                    <a:pt x="13105" y="1"/>
                  </a:moveTo>
                  <a:lnTo>
                    <a:pt x="0" y="427"/>
                  </a:lnTo>
                  <a:lnTo>
                    <a:pt x="0" y="747"/>
                  </a:lnTo>
                  <a:lnTo>
                    <a:pt x="0" y="747"/>
                  </a:lnTo>
                  <a:lnTo>
                    <a:pt x="13105" y="427"/>
                  </a:lnTo>
                  <a:lnTo>
                    <a:pt x="13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1"/>
            <p:cNvSpPr/>
            <p:nvPr/>
          </p:nvSpPr>
          <p:spPr>
            <a:xfrm flipH="1">
              <a:off x="916300" y="3807875"/>
              <a:ext cx="37325" cy="13325"/>
            </a:xfrm>
            <a:custGeom>
              <a:avLst/>
              <a:gdLst/>
              <a:ahLst/>
              <a:cxnLst/>
              <a:rect l="l" t="t" r="r" b="b"/>
              <a:pathLst>
                <a:path w="1493" h="533" extrusionOk="0">
                  <a:moveTo>
                    <a:pt x="1" y="0"/>
                  </a:moveTo>
                  <a:lnTo>
                    <a:pt x="1" y="533"/>
                  </a:lnTo>
                  <a:lnTo>
                    <a:pt x="1492" y="426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EC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1"/>
            <p:cNvSpPr/>
            <p:nvPr/>
          </p:nvSpPr>
          <p:spPr>
            <a:xfrm flipH="1">
              <a:off x="916300" y="3807875"/>
              <a:ext cx="37325" cy="13325"/>
            </a:xfrm>
            <a:custGeom>
              <a:avLst/>
              <a:gdLst/>
              <a:ahLst/>
              <a:cxnLst/>
              <a:rect l="l" t="t" r="r" b="b"/>
              <a:pathLst>
                <a:path w="1493" h="533" fill="none" extrusionOk="0">
                  <a:moveTo>
                    <a:pt x="149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533"/>
                  </a:lnTo>
                  <a:lnTo>
                    <a:pt x="1492" y="426"/>
                  </a:lnTo>
                  <a:lnTo>
                    <a:pt x="14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1"/>
            <p:cNvSpPr/>
            <p:nvPr/>
          </p:nvSpPr>
          <p:spPr>
            <a:xfrm flipH="1">
              <a:off x="586025" y="3807875"/>
              <a:ext cx="330300" cy="18650"/>
            </a:xfrm>
            <a:custGeom>
              <a:avLst/>
              <a:gdLst/>
              <a:ahLst/>
              <a:cxnLst/>
              <a:rect l="l" t="t" r="r" b="b"/>
              <a:pathLst>
                <a:path w="13212" h="746" extrusionOk="0">
                  <a:moveTo>
                    <a:pt x="0" y="0"/>
                  </a:moveTo>
                  <a:lnTo>
                    <a:pt x="0" y="426"/>
                  </a:lnTo>
                  <a:lnTo>
                    <a:pt x="13212" y="746"/>
                  </a:lnTo>
                  <a:lnTo>
                    <a:pt x="13212" y="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8B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1"/>
            <p:cNvSpPr/>
            <p:nvPr/>
          </p:nvSpPr>
          <p:spPr>
            <a:xfrm flipH="1">
              <a:off x="586025" y="3807875"/>
              <a:ext cx="330300" cy="18650"/>
            </a:xfrm>
            <a:custGeom>
              <a:avLst/>
              <a:gdLst/>
              <a:ahLst/>
              <a:cxnLst/>
              <a:rect l="l" t="t" r="r" b="b"/>
              <a:pathLst>
                <a:path w="13212" h="74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26"/>
                  </a:lnTo>
                  <a:lnTo>
                    <a:pt x="0" y="426"/>
                  </a:lnTo>
                  <a:lnTo>
                    <a:pt x="13212" y="746"/>
                  </a:lnTo>
                  <a:lnTo>
                    <a:pt x="13212" y="53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1"/>
            <p:cNvSpPr/>
            <p:nvPr/>
          </p:nvSpPr>
          <p:spPr>
            <a:xfrm flipH="1">
              <a:off x="676575" y="3943700"/>
              <a:ext cx="125225" cy="125225"/>
            </a:xfrm>
            <a:custGeom>
              <a:avLst/>
              <a:gdLst/>
              <a:ahLst/>
              <a:cxnLst/>
              <a:rect l="l" t="t" r="r" b="b"/>
              <a:pathLst>
                <a:path w="5009" h="5009" extrusionOk="0">
                  <a:moveTo>
                    <a:pt x="1" y="1"/>
                  </a:moveTo>
                  <a:lnTo>
                    <a:pt x="959" y="4795"/>
                  </a:lnTo>
                  <a:lnTo>
                    <a:pt x="5008" y="5008"/>
                  </a:lnTo>
                  <a:lnTo>
                    <a:pt x="4688" y="1386"/>
                  </a:lnTo>
                  <a:lnTo>
                    <a:pt x="3730" y="1386"/>
                  </a:lnTo>
                  <a:lnTo>
                    <a:pt x="4688" y="4582"/>
                  </a:lnTo>
                  <a:lnTo>
                    <a:pt x="1705" y="4263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1"/>
            <p:cNvSpPr/>
            <p:nvPr/>
          </p:nvSpPr>
          <p:spPr>
            <a:xfrm flipH="1">
              <a:off x="633975" y="3943700"/>
              <a:ext cx="82600" cy="34650"/>
            </a:xfrm>
            <a:custGeom>
              <a:avLst/>
              <a:gdLst/>
              <a:ahLst/>
              <a:cxnLst/>
              <a:rect l="l" t="t" r="r" b="b"/>
              <a:pathLst>
                <a:path w="3304" h="1386" extrusionOk="0">
                  <a:moveTo>
                    <a:pt x="1" y="1"/>
                  </a:moveTo>
                  <a:lnTo>
                    <a:pt x="1" y="1386"/>
                  </a:lnTo>
                  <a:lnTo>
                    <a:pt x="3197" y="1386"/>
                  </a:lnTo>
                  <a:lnTo>
                    <a:pt x="3304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09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1"/>
            <p:cNvSpPr/>
            <p:nvPr/>
          </p:nvSpPr>
          <p:spPr>
            <a:xfrm flipH="1">
              <a:off x="716550" y="3943700"/>
              <a:ext cx="85250" cy="34650"/>
            </a:xfrm>
            <a:custGeom>
              <a:avLst/>
              <a:gdLst/>
              <a:ahLst/>
              <a:cxnLst/>
              <a:rect l="l" t="t" r="r" b="b"/>
              <a:pathLst>
                <a:path w="3410" h="1386" extrusionOk="0">
                  <a:moveTo>
                    <a:pt x="1" y="1"/>
                  </a:moveTo>
                  <a:lnTo>
                    <a:pt x="214" y="1386"/>
                  </a:lnTo>
                  <a:lnTo>
                    <a:pt x="3410" y="1386"/>
                  </a:lnTo>
                  <a:lnTo>
                    <a:pt x="3410" y="1"/>
                  </a:lnTo>
                  <a:close/>
                </a:path>
              </a:pathLst>
            </a:custGeom>
            <a:solidFill>
              <a:srgbClr val="8945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1"/>
            <p:cNvSpPr/>
            <p:nvPr/>
          </p:nvSpPr>
          <p:spPr>
            <a:xfrm flipH="1">
              <a:off x="668600" y="3618750"/>
              <a:ext cx="125200" cy="125225"/>
            </a:xfrm>
            <a:custGeom>
              <a:avLst/>
              <a:gdLst/>
              <a:ahLst/>
              <a:cxnLst/>
              <a:rect l="l" t="t" r="r" b="b"/>
              <a:pathLst>
                <a:path w="5008" h="5009" extrusionOk="0">
                  <a:moveTo>
                    <a:pt x="0" y="1"/>
                  </a:moveTo>
                  <a:lnTo>
                    <a:pt x="959" y="4795"/>
                  </a:lnTo>
                  <a:lnTo>
                    <a:pt x="5008" y="5008"/>
                  </a:lnTo>
                  <a:lnTo>
                    <a:pt x="4688" y="1492"/>
                  </a:lnTo>
                  <a:lnTo>
                    <a:pt x="3729" y="1492"/>
                  </a:lnTo>
                  <a:lnTo>
                    <a:pt x="4688" y="4582"/>
                  </a:lnTo>
                  <a:lnTo>
                    <a:pt x="1598" y="4262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1"/>
            <p:cNvSpPr/>
            <p:nvPr/>
          </p:nvSpPr>
          <p:spPr>
            <a:xfrm flipH="1">
              <a:off x="625975" y="3618750"/>
              <a:ext cx="82600" cy="37325"/>
            </a:xfrm>
            <a:custGeom>
              <a:avLst/>
              <a:gdLst/>
              <a:ahLst/>
              <a:cxnLst/>
              <a:rect l="l" t="t" r="r" b="b"/>
              <a:pathLst>
                <a:path w="3304" h="1493" extrusionOk="0">
                  <a:moveTo>
                    <a:pt x="1" y="1"/>
                  </a:moveTo>
                  <a:lnTo>
                    <a:pt x="1" y="1492"/>
                  </a:lnTo>
                  <a:lnTo>
                    <a:pt x="3197" y="1492"/>
                  </a:lnTo>
                  <a:lnTo>
                    <a:pt x="3303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09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1"/>
            <p:cNvSpPr/>
            <p:nvPr/>
          </p:nvSpPr>
          <p:spPr>
            <a:xfrm flipH="1">
              <a:off x="708550" y="3618750"/>
              <a:ext cx="85250" cy="37325"/>
            </a:xfrm>
            <a:custGeom>
              <a:avLst/>
              <a:gdLst/>
              <a:ahLst/>
              <a:cxnLst/>
              <a:rect l="l" t="t" r="r" b="b"/>
              <a:pathLst>
                <a:path w="3410" h="1493" extrusionOk="0">
                  <a:moveTo>
                    <a:pt x="0" y="1"/>
                  </a:moveTo>
                  <a:lnTo>
                    <a:pt x="213" y="1492"/>
                  </a:lnTo>
                  <a:lnTo>
                    <a:pt x="3410" y="1492"/>
                  </a:lnTo>
                  <a:lnTo>
                    <a:pt x="3410" y="1"/>
                  </a:lnTo>
                  <a:close/>
                </a:path>
              </a:pathLst>
            </a:custGeom>
            <a:solidFill>
              <a:srgbClr val="8945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1"/>
            <p:cNvSpPr/>
            <p:nvPr/>
          </p:nvSpPr>
          <p:spPr>
            <a:xfrm flipH="1">
              <a:off x="668600" y="4266000"/>
              <a:ext cx="125200" cy="111900"/>
            </a:xfrm>
            <a:custGeom>
              <a:avLst/>
              <a:gdLst/>
              <a:ahLst/>
              <a:cxnLst/>
              <a:rect l="l" t="t" r="r" b="b"/>
              <a:pathLst>
                <a:path w="5008" h="4476" extrusionOk="0">
                  <a:moveTo>
                    <a:pt x="0" y="1"/>
                  </a:moveTo>
                  <a:lnTo>
                    <a:pt x="959" y="4262"/>
                  </a:lnTo>
                  <a:lnTo>
                    <a:pt x="5008" y="4475"/>
                  </a:lnTo>
                  <a:lnTo>
                    <a:pt x="4688" y="1386"/>
                  </a:lnTo>
                  <a:lnTo>
                    <a:pt x="3729" y="1386"/>
                  </a:lnTo>
                  <a:lnTo>
                    <a:pt x="4688" y="4049"/>
                  </a:lnTo>
                  <a:lnTo>
                    <a:pt x="1598" y="3730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1"/>
            <p:cNvSpPr/>
            <p:nvPr/>
          </p:nvSpPr>
          <p:spPr>
            <a:xfrm flipH="1">
              <a:off x="625975" y="4266000"/>
              <a:ext cx="82600" cy="34650"/>
            </a:xfrm>
            <a:custGeom>
              <a:avLst/>
              <a:gdLst/>
              <a:ahLst/>
              <a:cxnLst/>
              <a:rect l="l" t="t" r="r" b="b"/>
              <a:pathLst>
                <a:path w="3304" h="1386" extrusionOk="0">
                  <a:moveTo>
                    <a:pt x="1" y="1"/>
                  </a:moveTo>
                  <a:lnTo>
                    <a:pt x="1" y="1386"/>
                  </a:lnTo>
                  <a:lnTo>
                    <a:pt x="3197" y="1386"/>
                  </a:lnTo>
                  <a:lnTo>
                    <a:pt x="3303" y="1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09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1"/>
            <p:cNvSpPr/>
            <p:nvPr/>
          </p:nvSpPr>
          <p:spPr>
            <a:xfrm flipH="1">
              <a:off x="708550" y="4266000"/>
              <a:ext cx="85250" cy="34650"/>
            </a:xfrm>
            <a:custGeom>
              <a:avLst/>
              <a:gdLst/>
              <a:ahLst/>
              <a:cxnLst/>
              <a:rect l="l" t="t" r="r" b="b"/>
              <a:pathLst>
                <a:path w="3410" h="1386" extrusionOk="0">
                  <a:moveTo>
                    <a:pt x="0" y="1"/>
                  </a:moveTo>
                  <a:lnTo>
                    <a:pt x="213" y="1386"/>
                  </a:lnTo>
                  <a:lnTo>
                    <a:pt x="3410" y="1386"/>
                  </a:lnTo>
                  <a:lnTo>
                    <a:pt x="3410" y="1"/>
                  </a:lnTo>
                  <a:close/>
                </a:path>
              </a:pathLst>
            </a:custGeom>
            <a:solidFill>
              <a:srgbClr val="8945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1"/>
            <p:cNvSpPr/>
            <p:nvPr/>
          </p:nvSpPr>
          <p:spPr>
            <a:xfrm flipH="1">
              <a:off x="687250" y="4484425"/>
              <a:ext cx="271700" cy="125200"/>
            </a:xfrm>
            <a:custGeom>
              <a:avLst/>
              <a:gdLst/>
              <a:ahLst/>
              <a:cxnLst/>
              <a:rect l="l" t="t" r="r" b="b"/>
              <a:pathLst>
                <a:path w="10868" h="5008" extrusionOk="0">
                  <a:moveTo>
                    <a:pt x="746" y="0"/>
                  </a:moveTo>
                  <a:lnTo>
                    <a:pt x="0" y="5008"/>
                  </a:lnTo>
                  <a:lnTo>
                    <a:pt x="0" y="5008"/>
                  </a:lnTo>
                  <a:lnTo>
                    <a:pt x="10868" y="1811"/>
                  </a:lnTo>
                  <a:lnTo>
                    <a:pt x="10868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1"/>
            <p:cNvSpPr/>
            <p:nvPr/>
          </p:nvSpPr>
          <p:spPr>
            <a:xfrm flipH="1">
              <a:off x="1126725" y="3411000"/>
              <a:ext cx="199800" cy="2675"/>
            </a:xfrm>
            <a:custGeom>
              <a:avLst/>
              <a:gdLst/>
              <a:ahLst/>
              <a:cxnLst/>
              <a:rect l="l" t="t" r="r" b="b"/>
              <a:pathLst>
                <a:path w="7992" h="107" extrusionOk="0">
                  <a:moveTo>
                    <a:pt x="7991" y="0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7991" y="0"/>
                  </a:lnTo>
                  <a:lnTo>
                    <a:pt x="79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1"/>
            <p:cNvSpPr/>
            <p:nvPr/>
          </p:nvSpPr>
          <p:spPr>
            <a:xfrm flipH="1">
              <a:off x="1126725" y="3411000"/>
              <a:ext cx="199800" cy="2675"/>
            </a:xfrm>
            <a:custGeom>
              <a:avLst/>
              <a:gdLst/>
              <a:ahLst/>
              <a:cxnLst/>
              <a:rect l="l" t="t" r="r" b="b"/>
              <a:pathLst>
                <a:path w="7992" h="107" fill="none" extrusionOk="0">
                  <a:moveTo>
                    <a:pt x="7991" y="0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7991" y="0"/>
                  </a:lnTo>
                  <a:lnTo>
                    <a:pt x="79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1"/>
            <p:cNvSpPr/>
            <p:nvPr/>
          </p:nvSpPr>
          <p:spPr>
            <a:xfrm flipH="1">
              <a:off x="1126725" y="3411000"/>
              <a:ext cx="261075" cy="1235925"/>
            </a:xfrm>
            <a:custGeom>
              <a:avLst/>
              <a:gdLst/>
              <a:ahLst/>
              <a:cxnLst/>
              <a:rect l="l" t="t" r="r" b="b"/>
              <a:pathLst>
                <a:path w="10443" h="49437" extrusionOk="0">
                  <a:moveTo>
                    <a:pt x="10442" y="0"/>
                  </a:moveTo>
                  <a:lnTo>
                    <a:pt x="2451" y="107"/>
                  </a:lnTo>
                  <a:lnTo>
                    <a:pt x="1" y="49436"/>
                  </a:lnTo>
                  <a:lnTo>
                    <a:pt x="3517" y="49436"/>
                  </a:lnTo>
                  <a:lnTo>
                    <a:pt x="10442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1"/>
            <p:cNvSpPr/>
            <p:nvPr/>
          </p:nvSpPr>
          <p:spPr>
            <a:xfrm flipH="1">
              <a:off x="1126725" y="3411000"/>
              <a:ext cx="261075" cy="1235925"/>
            </a:xfrm>
            <a:custGeom>
              <a:avLst/>
              <a:gdLst/>
              <a:ahLst/>
              <a:cxnLst/>
              <a:rect l="l" t="t" r="r" b="b"/>
              <a:pathLst>
                <a:path w="10443" h="49437" fill="none" extrusionOk="0">
                  <a:moveTo>
                    <a:pt x="10442" y="0"/>
                  </a:moveTo>
                  <a:lnTo>
                    <a:pt x="2451" y="107"/>
                  </a:lnTo>
                  <a:lnTo>
                    <a:pt x="1" y="49436"/>
                  </a:lnTo>
                  <a:lnTo>
                    <a:pt x="3517" y="49436"/>
                  </a:lnTo>
                  <a:lnTo>
                    <a:pt x="1044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1"/>
            <p:cNvSpPr/>
            <p:nvPr/>
          </p:nvSpPr>
          <p:spPr>
            <a:xfrm flipH="1">
              <a:off x="1387775" y="3269825"/>
              <a:ext cx="1829900" cy="1377100"/>
            </a:xfrm>
            <a:custGeom>
              <a:avLst/>
              <a:gdLst/>
              <a:ahLst/>
              <a:cxnLst/>
              <a:rect l="l" t="t" r="r" b="b"/>
              <a:pathLst>
                <a:path w="73196" h="55084" extrusionOk="0">
                  <a:moveTo>
                    <a:pt x="0" y="0"/>
                  </a:moveTo>
                  <a:lnTo>
                    <a:pt x="3516" y="55083"/>
                  </a:lnTo>
                  <a:lnTo>
                    <a:pt x="71065" y="55083"/>
                  </a:lnTo>
                  <a:lnTo>
                    <a:pt x="731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1"/>
            <p:cNvSpPr/>
            <p:nvPr/>
          </p:nvSpPr>
          <p:spPr>
            <a:xfrm flipH="1">
              <a:off x="1387775" y="3269825"/>
              <a:ext cx="1829900" cy="1377100"/>
            </a:xfrm>
            <a:custGeom>
              <a:avLst/>
              <a:gdLst/>
              <a:ahLst/>
              <a:cxnLst/>
              <a:rect l="l" t="t" r="r" b="b"/>
              <a:pathLst>
                <a:path w="73196" h="55084" fill="none" extrusionOk="0">
                  <a:moveTo>
                    <a:pt x="0" y="0"/>
                  </a:moveTo>
                  <a:lnTo>
                    <a:pt x="3516" y="55083"/>
                  </a:lnTo>
                  <a:lnTo>
                    <a:pt x="71065" y="55083"/>
                  </a:lnTo>
                  <a:lnTo>
                    <a:pt x="7319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1"/>
            <p:cNvSpPr/>
            <p:nvPr/>
          </p:nvSpPr>
          <p:spPr>
            <a:xfrm flipH="1">
              <a:off x="1387775" y="3269825"/>
              <a:ext cx="5350" cy="146525"/>
            </a:xfrm>
            <a:custGeom>
              <a:avLst/>
              <a:gdLst/>
              <a:ahLst/>
              <a:cxnLst/>
              <a:rect l="l" t="t" r="r" b="b"/>
              <a:pathLst>
                <a:path w="214" h="5861" extrusionOk="0">
                  <a:moveTo>
                    <a:pt x="214" y="0"/>
                  </a:moveTo>
                  <a:lnTo>
                    <a:pt x="1" y="5860"/>
                  </a:lnTo>
                  <a:lnTo>
                    <a:pt x="1" y="586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1"/>
            <p:cNvSpPr/>
            <p:nvPr/>
          </p:nvSpPr>
          <p:spPr>
            <a:xfrm flipH="1">
              <a:off x="1387775" y="3269825"/>
              <a:ext cx="5350" cy="146525"/>
            </a:xfrm>
            <a:custGeom>
              <a:avLst/>
              <a:gdLst/>
              <a:ahLst/>
              <a:cxnLst/>
              <a:rect l="l" t="t" r="r" b="b"/>
              <a:pathLst>
                <a:path w="214" h="5861" fill="none" extrusionOk="0">
                  <a:moveTo>
                    <a:pt x="214" y="0"/>
                  </a:moveTo>
                  <a:lnTo>
                    <a:pt x="1" y="5860"/>
                  </a:lnTo>
                  <a:lnTo>
                    <a:pt x="1" y="5860"/>
                  </a:lnTo>
                  <a:lnTo>
                    <a:pt x="2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1"/>
            <p:cNvSpPr/>
            <p:nvPr/>
          </p:nvSpPr>
          <p:spPr>
            <a:xfrm flipH="1">
              <a:off x="1393100" y="3416325"/>
              <a:ext cx="10675" cy="266375"/>
            </a:xfrm>
            <a:custGeom>
              <a:avLst/>
              <a:gdLst/>
              <a:ahLst/>
              <a:cxnLst/>
              <a:rect l="l" t="t" r="r" b="b"/>
              <a:pathLst>
                <a:path w="427" h="10655" extrusionOk="0">
                  <a:moveTo>
                    <a:pt x="427" y="0"/>
                  </a:moveTo>
                  <a:lnTo>
                    <a:pt x="427" y="0"/>
                  </a:lnTo>
                  <a:lnTo>
                    <a:pt x="1" y="10655"/>
                  </a:lnTo>
                  <a:lnTo>
                    <a:pt x="1" y="10655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1"/>
            <p:cNvSpPr/>
            <p:nvPr/>
          </p:nvSpPr>
          <p:spPr>
            <a:xfrm flipH="1">
              <a:off x="1393100" y="3416325"/>
              <a:ext cx="10675" cy="266375"/>
            </a:xfrm>
            <a:custGeom>
              <a:avLst/>
              <a:gdLst/>
              <a:ahLst/>
              <a:cxnLst/>
              <a:rect l="l" t="t" r="r" b="b"/>
              <a:pathLst>
                <a:path w="427" h="10655" fill="none" extrusionOk="0">
                  <a:moveTo>
                    <a:pt x="427" y="0"/>
                  </a:moveTo>
                  <a:lnTo>
                    <a:pt x="427" y="0"/>
                  </a:lnTo>
                  <a:lnTo>
                    <a:pt x="1" y="10655"/>
                  </a:lnTo>
                  <a:lnTo>
                    <a:pt x="1" y="10655"/>
                  </a:lnTo>
                  <a:lnTo>
                    <a:pt x="42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1"/>
            <p:cNvSpPr/>
            <p:nvPr/>
          </p:nvSpPr>
          <p:spPr>
            <a:xfrm flipH="1">
              <a:off x="1387775" y="3269825"/>
              <a:ext cx="609975" cy="412875"/>
            </a:xfrm>
            <a:custGeom>
              <a:avLst/>
              <a:gdLst/>
              <a:ahLst/>
              <a:cxnLst/>
              <a:rect l="l" t="t" r="r" b="b"/>
              <a:pathLst>
                <a:path w="24399" h="16515" extrusionOk="0">
                  <a:moveTo>
                    <a:pt x="746" y="0"/>
                  </a:moveTo>
                  <a:lnTo>
                    <a:pt x="0" y="13425"/>
                  </a:lnTo>
                  <a:lnTo>
                    <a:pt x="23760" y="16515"/>
                  </a:lnTo>
                  <a:lnTo>
                    <a:pt x="24186" y="5860"/>
                  </a:lnTo>
                  <a:lnTo>
                    <a:pt x="24399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1"/>
            <p:cNvSpPr/>
            <p:nvPr/>
          </p:nvSpPr>
          <p:spPr>
            <a:xfrm flipH="1">
              <a:off x="1387775" y="3269825"/>
              <a:ext cx="609975" cy="412875"/>
            </a:xfrm>
            <a:custGeom>
              <a:avLst/>
              <a:gdLst/>
              <a:ahLst/>
              <a:cxnLst/>
              <a:rect l="l" t="t" r="r" b="b"/>
              <a:pathLst>
                <a:path w="24399" h="16515" fill="none" extrusionOk="0">
                  <a:moveTo>
                    <a:pt x="24399" y="0"/>
                  </a:moveTo>
                  <a:lnTo>
                    <a:pt x="746" y="0"/>
                  </a:lnTo>
                  <a:lnTo>
                    <a:pt x="0" y="13425"/>
                  </a:lnTo>
                  <a:lnTo>
                    <a:pt x="23760" y="16515"/>
                  </a:lnTo>
                  <a:lnTo>
                    <a:pt x="24186" y="5860"/>
                  </a:lnTo>
                  <a:lnTo>
                    <a:pt x="243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1"/>
            <p:cNvSpPr/>
            <p:nvPr/>
          </p:nvSpPr>
          <p:spPr>
            <a:xfrm flipH="1">
              <a:off x="1318500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extrusionOk="0">
                  <a:moveTo>
                    <a:pt x="2131" y="0"/>
                  </a:moveTo>
                  <a:lnTo>
                    <a:pt x="0" y="55083"/>
                  </a:lnTo>
                  <a:lnTo>
                    <a:pt x="2131" y="55083"/>
                  </a:lnTo>
                  <a:lnTo>
                    <a:pt x="490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1"/>
            <p:cNvSpPr/>
            <p:nvPr/>
          </p:nvSpPr>
          <p:spPr>
            <a:xfrm flipH="1">
              <a:off x="1936475" y="3157950"/>
              <a:ext cx="2053650" cy="111900"/>
            </a:xfrm>
            <a:custGeom>
              <a:avLst/>
              <a:gdLst/>
              <a:ahLst/>
              <a:cxnLst/>
              <a:rect l="l" t="t" r="r" b="b"/>
              <a:pathLst>
                <a:path w="82146" h="4476" extrusionOk="0">
                  <a:moveTo>
                    <a:pt x="82146" y="1"/>
                  </a:moveTo>
                  <a:lnTo>
                    <a:pt x="1" y="1492"/>
                  </a:lnTo>
                  <a:lnTo>
                    <a:pt x="1" y="4475"/>
                  </a:lnTo>
                  <a:lnTo>
                    <a:pt x="82146" y="4475"/>
                  </a:lnTo>
                  <a:lnTo>
                    <a:pt x="82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1"/>
            <p:cNvSpPr/>
            <p:nvPr/>
          </p:nvSpPr>
          <p:spPr>
            <a:xfrm flipH="1">
              <a:off x="1936475" y="3157950"/>
              <a:ext cx="2053650" cy="111900"/>
            </a:xfrm>
            <a:custGeom>
              <a:avLst/>
              <a:gdLst/>
              <a:ahLst/>
              <a:cxnLst/>
              <a:rect l="l" t="t" r="r" b="b"/>
              <a:pathLst>
                <a:path w="82146" h="4476" fill="none" extrusionOk="0">
                  <a:moveTo>
                    <a:pt x="1" y="1492"/>
                  </a:moveTo>
                  <a:lnTo>
                    <a:pt x="82146" y="1"/>
                  </a:lnTo>
                  <a:lnTo>
                    <a:pt x="82146" y="4475"/>
                  </a:lnTo>
                  <a:lnTo>
                    <a:pt x="1" y="4475"/>
                  </a:lnTo>
                  <a:lnTo>
                    <a:pt x="1" y="1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1"/>
            <p:cNvSpPr/>
            <p:nvPr/>
          </p:nvSpPr>
          <p:spPr>
            <a:xfrm flipH="1">
              <a:off x="2048325" y="3269825"/>
              <a:ext cx="1829925" cy="1377100"/>
            </a:xfrm>
            <a:custGeom>
              <a:avLst/>
              <a:gdLst/>
              <a:ahLst/>
              <a:cxnLst/>
              <a:rect l="l" t="t" r="r" b="b"/>
              <a:pathLst>
                <a:path w="73197" h="55084" extrusionOk="0">
                  <a:moveTo>
                    <a:pt x="1" y="0"/>
                  </a:moveTo>
                  <a:lnTo>
                    <a:pt x="3410" y="55083"/>
                  </a:lnTo>
                  <a:lnTo>
                    <a:pt x="71065" y="55083"/>
                  </a:lnTo>
                  <a:lnTo>
                    <a:pt x="7319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1"/>
            <p:cNvSpPr/>
            <p:nvPr/>
          </p:nvSpPr>
          <p:spPr>
            <a:xfrm flipH="1">
              <a:off x="2048325" y="3269825"/>
              <a:ext cx="1829925" cy="1377100"/>
            </a:xfrm>
            <a:custGeom>
              <a:avLst/>
              <a:gdLst/>
              <a:ahLst/>
              <a:cxnLst/>
              <a:rect l="l" t="t" r="r" b="b"/>
              <a:pathLst>
                <a:path w="73197" h="55084" fill="none" extrusionOk="0">
                  <a:moveTo>
                    <a:pt x="1" y="0"/>
                  </a:moveTo>
                  <a:lnTo>
                    <a:pt x="3410" y="55083"/>
                  </a:lnTo>
                  <a:lnTo>
                    <a:pt x="71065" y="55083"/>
                  </a:lnTo>
                  <a:lnTo>
                    <a:pt x="73196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1"/>
            <p:cNvSpPr/>
            <p:nvPr/>
          </p:nvSpPr>
          <p:spPr>
            <a:xfrm flipH="1">
              <a:off x="3875550" y="3269825"/>
              <a:ext cx="2700" cy="50625"/>
            </a:xfrm>
            <a:custGeom>
              <a:avLst/>
              <a:gdLst/>
              <a:ahLst/>
              <a:cxnLst/>
              <a:rect l="l" t="t" r="r" b="b"/>
              <a:pathLst>
                <a:path w="108" h="2025" extrusionOk="0">
                  <a:moveTo>
                    <a:pt x="1" y="0"/>
                  </a:moveTo>
                  <a:lnTo>
                    <a:pt x="1" y="2025"/>
                  </a:lnTo>
                  <a:lnTo>
                    <a:pt x="107" y="20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1"/>
            <p:cNvSpPr/>
            <p:nvPr/>
          </p:nvSpPr>
          <p:spPr>
            <a:xfrm flipH="1">
              <a:off x="3875550" y="3269825"/>
              <a:ext cx="2700" cy="50625"/>
            </a:xfrm>
            <a:custGeom>
              <a:avLst/>
              <a:gdLst/>
              <a:ahLst/>
              <a:cxnLst/>
              <a:rect l="l" t="t" r="r" b="b"/>
              <a:pathLst>
                <a:path w="108" h="20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25"/>
                  </a:lnTo>
                  <a:lnTo>
                    <a:pt x="107" y="2025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1"/>
            <p:cNvSpPr/>
            <p:nvPr/>
          </p:nvSpPr>
          <p:spPr>
            <a:xfrm flipH="1">
              <a:off x="2048325" y="3269825"/>
              <a:ext cx="1829925" cy="101225"/>
            </a:xfrm>
            <a:custGeom>
              <a:avLst/>
              <a:gdLst/>
              <a:ahLst/>
              <a:cxnLst/>
              <a:rect l="l" t="t" r="r" b="b"/>
              <a:pathLst>
                <a:path w="73197" h="4049" extrusionOk="0">
                  <a:moveTo>
                    <a:pt x="1" y="0"/>
                  </a:moveTo>
                  <a:lnTo>
                    <a:pt x="107" y="2025"/>
                  </a:lnTo>
                  <a:lnTo>
                    <a:pt x="72983" y="4049"/>
                  </a:lnTo>
                  <a:lnTo>
                    <a:pt x="73196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1"/>
            <p:cNvSpPr/>
            <p:nvPr/>
          </p:nvSpPr>
          <p:spPr>
            <a:xfrm flipH="1">
              <a:off x="1225275" y="3157950"/>
              <a:ext cx="711225" cy="111900"/>
            </a:xfrm>
            <a:custGeom>
              <a:avLst/>
              <a:gdLst/>
              <a:ahLst/>
              <a:cxnLst/>
              <a:rect l="l" t="t" r="r" b="b"/>
              <a:pathLst>
                <a:path w="28449" h="4476" extrusionOk="0">
                  <a:moveTo>
                    <a:pt x="1" y="1"/>
                  </a:moveTo>
                  <a:lnTo>
                    <a:pt x="1" y="4475"/>
                  </a:lnTo>
                  <a:lnTo>
                    <a:pt x="28448" y="4475"/>
                  </a:lnTo>
                  <a:lnTo>
                    <a:pt x="28448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1"/>
            <p:cNvSpPr/>
            <p:nvPr/>
          </p:nvSpPr>
          <p:spPr>
            <a:xfrm flipH="1">
              <a:off x="1979075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extrusionOk="0">
                  <a:moveTo>
                    <a:pt x="2131" y="0"/>
                  </a:moveTo>
                  <a:lnTo>
                    <a:pt x="0" y="55083"/>
                  </a:lnTo>
                  <a:lnTo>
                    <a:pt x="2131" y="55083"/>
                  </a:lnTo>
                  <a:lnTo>
                    <a:pt x="490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1"/>
            <p:cNvSpPr/>
            <p:nvPr/>
          </p:nvSpPr>
          <p:spPr>
            <a:xfrm flipH="1">
              <a:off x="1979075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fill="none" extrusionOk="0">
                  <a:moveTo>
                    <a:pt x="2131" y="0"/>
                  </a:moveTo>
                  <a:lnTo>
                    <a:pt x="4901" y="0"/>
                  </a:lnTo>
                  <a:lnTo>
                    <a:pt x="2131" y="55083"/>
                  </a:lnTo>
                  <a:lnTo>
                    <a:pt x="0" y="55083"/>
                  </a:lnTo>
                  <a:lnTo>
                    <a:pt x="21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1"/>
            <p:cNvSpPr/>
            <p:nvPr/>
          </p:nvSpPr>
          <p:spPr>
            <a:xfrm flipH="1">
              <a:off x="2074975" y="3941050"/>
              <a:ext cx="1281200" cy="705875"/>
            </a:xfrm>
            <a:custGeom>
              <a:avLst/>
              <a:gdLst/>
              <a:ahLst/>
              <a:cxnLst/>
              <a:rect l="l" t="t" r="r" b="b"/>
              <a:pathLst>
                <a:path w="51248" h="28235" extrusionOk="0">
                  <a:moveTo>
                    <a:pt x="51248" y="0"/>
                  </a:moveTo>
                  <a:lnTo>
                    <a:pt x="49117" y="213"/>
                  </a:lnTo>
                  <a:lnTo>
                    <a:pt x="47092" y="640"/>
                  </a:lnTo>
                  <a:lnTo>
                    <a:pt x="44962" y="1172"/>
                  </a:lnTo>
                  <a:lnTo>
                    <a:pt x="42831" y="1705"/>
                  </a:lnTo>
                  <a:lnTo>
                    <a:pt x="40593" y="2451"/>
                  </a:lnTo>
                  <a:lnTo>
                    <a:pt x="38462" y="3303"/>
                  </a:lnTo>
                  <a:lnTo>
                    <a:pt x="36225" y="4155"/>
                  </a:lnTo>
                  <a:lnTo>
                    <a:pt x="34094" y="5221"/>
                  </a:lnTo>
                  <a:lnTo>
                    <a:pt x="29726" y="7352"/>
                  </a:lnTo>
                  <a:lnTo>
                    <a:pt x="25571" y="9696"/>
                  </a:lnTo>
                  <a:lnTo>
                    <a:pt x="21522" y="12146"/>
                  </a:lnTo>
                  <a:lnTo>
                    <a:pt x="17580" y="14597"/>
                  </a:lnTo>
                  <a:lnTo>
                    <a:pt x="13957" y="17154"/>
                  </a:lnTo>
                  <a:lnTo>
                    <a:pt x="10655" y="19604"/>
                  </a:lnTo>
                  <a:lnTo>
                    <a:pt x="7671" y="21842"/>
                  </a:lnTo>
                  <a:lnTo>
                    <a:pt x="5114" y="23759"/>
                  </a:lnTo>
                  <a:lnTo>
                    <a:pt x="1385" y="26849"/>
                  </a:lnTo>
                  <a:lnTo>
                    <a:pt x="0" y="28021"/>
                  </a:lnTo>
                  <a:lnTo>
                    <a:pt x="213" y="28234"/>
                  </a:lnTo>
                  <a:lnTo>
                    <a:pt x="1598" y="27062"/>
                  </a:lnTo>
                  <a:lnTo>
                    <a:pt x="5327" y="24079"/>
                  </a:lnTo>
                  <a:lnTo>
                    <a:pt x="7884" y="22055"/>
                  </a:lnTo>
                  <a:lnTo>
                    <a:pt x="10761" y="19817"/>
                  </a:lnTo>
                  <a:lnTo>
                    <a:pt x="14171" y="17473"/>
                  </a:lnTo>
                  <a:lnTo>
                    <a:pt x="17793" y="14916"/>
                  </a:lnTo>
                  <a:lnTo>
                    <a:pt x="21629" y="12466"/>
                  </a:lnTo>
                  <a:lnTo>
                    <a:pt x="25677" y="9909"/>
                  </a:lnTo>
                  <a:lnTo>
                    <a:pt x="29832" y="7671"/>
                  </a:lnTo>
                  <a:lnTo>
                    <a:pt x="34201" y="5434"/>
                  </a:lnTo>
                  <a:lnTo>
                    <a:pt x="36332" y="4475"/>
                  </a:lnTo>
                  <a:lnTo>
                    <a:pt x="38569" y="3623"/>
                  </a:lnTo>
                  <a:lnTo>
                    <a:pt x="40700" y="2770"/>
                  </a:lnTo>
                  <a:lnTo>
                    <a:pt x="42831" y="2025"/>
                  </a:lnTo>
                  <a:lnTo>
                    <a:pt x="44962" y="1492"/>
                  </a:lnTo>
                  <a:lnTo>
                    <a:pt x="47092" y="959"/>
                  </a:lnTo>
                  <a:lnTo>
                    <a:pt x="49223" y="533"/>
                  </a:lnTo>
                  <a:lnTo>
                    <a:pt x="51248" y="320"/>
                  </a:lnTo>
                  <a:lnTo>
                    <a:pt x="51248" y="107"/>
                  </a:lnTo>
                  <a:lnTo>
                    <a:pt x="51248" y="0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1"/>
            <p:cNvSpPr/>
            <p:nvPr/>
          </p:nvSpPr>
          <p:spPr>
            <a:xfrm flipH="1">
              <a:off x="2074975" y="3941050"/>
              <a:ext cx="1281200" cy="705875"/>
            </a:xfrm>
            <a:custGeom>
              <a:avLst/>
              <a:gdLst/>
              <a:ahLst/>
              <a:cxnLst/>
              <a:rect l="l" t="t" r="r" b="b"/>
              <a:pathLst>
                <a:path w="51248" h="28235" fill="none" extrusionOk="0">
                  <a:moveTo>
                    <a:pt x="51248" y="0"/>
                  </a:moveTo>
                  <a:lnTo>
                    <a:pt x="51248" y="0"/>
                  </a:lnTo>
                  <a:lnTo>
                    <a:pt x="49117" y="213"/>
                  </a:lnTo>
                  <a:lnTo>
                    <a:pt x="47092" y="640"/>
                  </a:lnTo>
                  <a:lnTo>
                    <a:pt x="44962" y="1172"/>
                  </a:lnTo>
                  <a:lnTo>
                    <a:pt x="42831" y="1705"/>
                  </a:lnTo>
                  <a:lnTo>
                    <a:pt x="40593" y="2451"/>
                  </a:lnTo>
                  <a:lnTo>
                    <a:pt x="38462" y="3303"/>
                  </a:lnTo>
                  <a:lnTo>
                    <a:pt x="36225" y="4155"/>
                  </a:lnTo>
                  <a:lnTo>
                    <a:pt x="34094" y="5221"/>
                  </a:lnTo>
                  <a:lnTo>
                    <a:pt x="29726" y="7352"/>
                  </a:lnTo>
                  <a:lnTo>
                    <a:pt x="25571" y="9696"/>
                  </a:lnTo>
                  <a:lnTo>
                    <a:pt x="21522" y="12146"/>
                  </a:lnTo>
                  <a:lnTo>
                    <a:pt x="17580" y="14597"/>
                  </a:lnTo>
                  <a:lnTo>
                    <a:pt x="13957" y="17154"/>
                  </a:lnTo>
                  <a:lnTo>
                    <a:pt x="10655" y="19604"/>
                  </a:lnTo>
                  <a:lnTo>
                    <a:pt x="7671" y="21842"/>
                  </a:lnTo>
                  <a:lnTo>
                    <a:pt x="5114" y="23759"/>
                  </a:lnTo>
                  <a:lnTo>
                    <a:pt x="1385" y="26849"/>
                  </a:lnTo>
                  <a:lnTo>
                    <a:pt x="0" y="28021"/>
                  </a:lnTo>
                  <a:lnTo>
                    <a:pt x="213" y="28234"/>
                  </a:lnTo>
                  <a:lnTo>
                    <a:pt x="213" y="28234"/>
                  </a:lnTo>
                  <a:lnTo>
                    <a:pt x="1598" y="27062"/>
                  </a:lnTo>
                  <a:lnTo>
                    <a:pt x="5327" y="24079"/>
                  </a:lnTo>
                  <a:lnTo>
                    <a:pt x="7884" y="22055"/>
                  </a:lnTo>
                  <a:lnTo>
                    <a:pt x="10761" y="19817"/>
                  </a:lnTo>
                  <a:lnTo>
                    <a:pt x="14171" y="17473"/>
                  </a:lnTo>
                  <a:lnTo>
                    <a:pt x="17793" y="14916"/>
                  </a:lnTo>
                  <a:lnTo>
                    <a:pt x="21629" y="12466"/>
                  </a:lnTo>
                  <a:lnTo>
                    <a:pt x="25677" y="9909"/>
                  </a:lnTo>
                  <a:lnTo>
                    <a:pt x="29832" y="7671"/>
                  </a:lnTo>
                  <a:lnTo>
                    <a:pt x="34201" y="5434"/>
                  </a:lnTo>
                  <a:lnTo>
                    <a:pt x="36332" y="4475"/>
                  </a:lnTo>
                  <a:lnTo>
                    <a:pt x="38569" y="3623"/>
                  </a:lnTo>
                  <a:lnTo>
                    <a:pt x="40700" y="2770"/>
                  </a:lnTo>
                  <a:lnTo>
                    <a:pt x="42831" y="2025"/>
                  </a:lnTo>
                  <a:lnTo>
                    <a:pt x="44962" y="1492"/>
                  </a:lnTo>
                  <a:lnTo>
                    <a:pt x="47092" y="959"/>
                  </a:lnTo>
                  <a:lnTo>
                    <a:pt x="49223" y="533"/>
                  </a:lnTo>
                  <a:lnTo>
                    <a:pt x="51248" y="320"/>
                  </a:lnTo>
                  <a:lnTo>
                    <a:pt x="51248" y="107"/>
                  </a:lnTo>
                  <a:lnTo>
                    <a:pt x="51248" y="0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1"/>
            <p:cNvSpPr/>
            <p:nvPr/>
          </p:nvSpPr>
          <p:spPr>
            <a:xfrm flipH="1">
              <a:off x="2074975" y="39437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extrusionOk="0">
                  <a:moveTo>
                    <a:pt x="1" y="1"/>
                  </a:moveTo>
                  <a:lnTo>
                    <a:pt x="1" y="214"/>
                  </a:lnTo>
                  <a:lnTo>
                    <a:pt x="1" y="214"/>
                  </a:lnTo>
                  <a:lnTo>
                    <a:pt x="1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6B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1"/>
            <p:cNvSpPr/>
            <p:nvPr/>
          </p:nvSpPr>
          <p:spPr>
            <a:xfrm flipH="1">
              <a:off x="2074975" y="39437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1" y="1"/>
                  </a:moveTo>
                  <a:lnTo>
                    <a:pt x="1" y="214"/>
                  </a:lnTo>
                  <a:lnTo>
                    <a:pt x="1" y="214"/>
                  </a:lnTo>
                  <a:lnTo>
                    <a:pt x="1" y="21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1"/>
            <p:cNvSpPr/>
            <p:nvPr/>
          </p:nvSpPr>
          <p:spPr>
            <a:xfrm flipH="1">
              <a:off x="3627850" y="4646900"/>
              <a:ext cx="5350" cy="2675"/>
            </a:xfrm>
            <a:custGeom>
              <a:avLst/>
              <a:gdLst/>
              <a:ahLst/>
              <a:cxnLst/>
              <a:rect l="l" t="t" r="r" b="b"/>
              <a:pathLst>
                <a:path w="214" h="107" extrusionOk="0">
                  <a:moveTo>
                    <a:pt x="1" y="0"/>
                  </a:moveTo>
                  <a:lnTo>
                    <a:pt x="107" y="107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9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1"/>
            <p:cNvSpPr/>
            <p:nvPr/>
          </p:nvSpPr>
          <p:spPr>
            <a:xfrm flipH="1">
              <a:off x="3627850" y="4646900"/>
              <a:ext cx="5350" cy="2675"/>
            </a:xfrm>
            <a:custGeom>
              <a:avLst/>
              <a:gdLst/>
              <a:ahLst/>
              <a:cxnLst/>
              <a:rect l="l" t="t" r="r" b="b"/>
              <a:pathLst>
                <a:path w="214" h="107" fill="none" extrusionOk="0">
                  <a:moveTo>
                    <a:pt x="214" y="0"/>
                  </a:moveTo>
                  <a:lnTo>
                    <a:pt x="1" y="0"/>
                  </a:lnTo>
                  <a:lnTo>
                    <a:pt x="107" y="107"/>
                  </a:lnTo>
                  <a:lnTo>
                    <a:pt x="107" y="107"/>
                  </a:lnTo>
                  <a:lnTo>
                    <a:pt x="2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1"/>
            <p:cNvSpPr/>
            <p:nvPr/>
          </p:nvSpPr>
          <p:spPr>
            <a:xfrm flipH="1">
              <a:off x="2056325" y="3466925"/>
              <a:ext cx="1582200" cy="1180000"/>
            </a:xfrm>
            <a:custGeom>
              <a:avLst/>
              <a:gdLst/>
              <a:ahLst/>
              <a:cxnLst/>
              <a:rect l="l" t="t" r="r" b="b"/>
              <a:pathLst>
                <a:path w="63288" h="47200" extrusionOk="0">
                  <a:moveTo>
                    <a:pt x="63287" y="1"/>
                  </a:moveTo>
                  <a:lnTo>
                    <a:pt x="61796" y="107"/>
                  </a:lnTo>
                  <a:lnTo>
                    <a:pt x="60304" y="214"/>
                  </a:lnTo>
                  <a:lnTo>
                    <a:pt x="58813" y="427"/>
                  </a:lnTo>
                  <a:lnTo>
                    <a:pt x="57321" y="640"/>
                  </a:lnTo>
                  <a:lnTo>
                    <a:pt x="54444" y="1386"/>
                  </a:lnTo>
                  <a:lnTo>
                    <a:pt x="51461" y="2345"/>
                  </a:lnTo>
                  <a:lnTo>
                    <a:pt x="48584" y="3410"/>
                  </a:lnTo>
                  <a:lnTo>
                    <a:pt x="45708" y="4795"/>
                  </a:lnTo>
                  <a:lnTo>
                    <a:pt x="42831" y="6287"/>
                  </a:lnTo>
                  <a:lnTo>
                    <a:pt x="39954" y="7991"/>
                  </a:lnTo>
                  <a:lnTo>
                    <a:pt x="37291" y="9696"/>
                  </a:lnTo>
                  <a:lnTo>
                    <a:pt x="34521" y="11614"/>
                  </a:lnTo>
                  <a:lnTo>
                    <a:pt x="31964" y="13532"/>
                  </a:lnTo>
                  <a:lnTo>
                    <a:pt x="29407" y="15556"/>
                  </a:lnTo>
                  <a:lnTo>
                    <a:pt x="26956" y="17580"/>
                  </a:lnTo>
                  <a:lnTo>
                    <a:pt x="24612" y="19605"/>
                  </a:lnTo>
                  <a:lnTo>
                    <a:pt x="20244" y="23760"/>
                  </a:lnTo>
                  <a:lnTo>
                    <a:pt x="15982" y="28021"/>
                  </a:lnTo>
                  <a:lnTo>
                    <a:pt x="12147" y="32283"/>
                  </a:lnTo>
                  <a:lnTo>
                    <a:pt x="8631" y="36225"/>
                  </a:lnTo>
                  <a:lnTo>
                    <a:pt x="5754" y="39741"/>
                  </a:lnTo>
                  <a:lnTo>
                    <a:pt x="3410" y="42724"/>
                  </a:lnTo>
                  <a:lnTo>
                    <a:pt x="1599" y="45068"/>
                  </a:lnTo>
                  <a:lnTo>
                    <a:pt x="1" y="47093"/>
                  </a:lnTo>
                  <a:lnTo>
                    <a:pt x="214" y="47199"/>
                  </a:lnTo>
                  <a:lnTo>
                    <a:pt x="427" y="47199"/>
                  </a:lnTo>
                  <a:lnTo>
                    <a:pt x="2238" y="44642"/>
                  </a:lnTo>
                  <a:lnTo>
                    <a:pt x="4156" y="42298"/>
                  </a:lnTo>
                  <a:lnTo>
                    <a:pt x="6500" y="39315"/>
                  </a:lnTo>
                  <a:lnTo>
                    <a:pt x="9376" y="35906"/>
                  </a:lnTo>
                  <a:lnTo>
                    <a:pt x="12679" y="32070"/>
                  </a:lnTo>
                  <a:lnTo>
                    <a:pt x="16408" y="28021"/>
                  </a:lnTo>
                  <a:lnTo>
                    <a:pt x="20457" y="23973"/>
                  </a:lnTo>
                  <a:lnTo>
                    <a:pt x="24825" y="19924"/>
                  </a:lnTo>
                  <a:lnTo>
                    <a:pt x="27169" y="17793"/>
                  </a:lnTo>
                  <a:lnTo>
                    <a:pt x="29620" y="15769"/>
                  </a:lnTo>
                  <a:lnTo>
                    <a:pt x="32070" y="13745"/>
                  </a:lnTo>
                  <a:lnTo>
                    <a:pt x="34734" y="11827"/>
                  </a:lnTo>
                  <a:lnTo>
                    <a:pt x="37397" y="10016"/>
                  </a:lnTo>
                  <a:lnTo>
                    <a:pt x="40168" y="8204"/>
                  </a:lnTo>
                  <a:lnTo>
                    <a:pt x="42938" y="6606"/>
                  </a:lnTo>
                  <a:lnTo>
                    <a:pt x="45814" y="5115"/>
                  </a:lnTo>
                  <a:lnTo>
                    <a:pt x="48691" y="3730"/>
                  </a:lnTo>
                  <a:lnTo>
                    <a:pt x="51568" y="2664"/>
                  </a:lnTo>
                  <a:lnTo>
                    <a:pt x="54444" y="1705"/>
                  </a:lnTo>
                  <a:lnTo>
                    <a:pt x="57428" y="959"/>
                  </a:lnTo>
                  <a:lnTo>
                    <a:pt x="58919" y="746"/>
                  </a:lnTo>
                  <a:lnTo>
                    <a:pt x="60304" y="533"/>
                  </a:lnTo>
                  <a:lnTo>
                    <a:pt x="61796" y="427"/>
                  </a:lnTo>
                  <a:lnTo>
                    <a:pt x="63287" y="320"/>
                  </a:lnTo>
                  <a:lnTo>
                    <a:pt x="63287" y="214"/>
                  </a:lnTo>
                  <a:lnTo>
                    <a:pt x="63287" y="1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1"/>
            <p:cNvSpPr/>
            <p:nvPr/>
          </p:nvSpPr>
          <p:spPr>
            <a:xfrm flipH="1">
              <a:off x="2056325" y="3466925"/>
              <a:ext cx="1582200" cy="1180000"/>
            </a:xfrm>
            <a:custGeom>
              <a:avLst/>
              <a:gdLst/>
              <a:ahLst/>
              <a:cxnLst/>
              <a:rect l="l" t="t" r="r" b="b"/>
              <a:pathLst>
                <a:path w="63288" h="47200" fill="none" extrusionOk="0">
                  <a:moveTo>
                    <a:pt x="63287" y="1"/>
                  </a:moveTo>
                  <a:lnTo>
                    <a:pt x="63287" y="1"/>
                  </a:lnTo>
                  <a:lnTo>
                    <a:pt x="61796" y="107"/>
                  </a:lnTo>
                  <a:lnTo>
                    <a:pt x="60304" y="214"/>
                  </a:lnTo>
                  <a:lnTo>
                    <a:pt x="58813" y="427"/>
                  </a:lnTo>
                  <a:lnTo>
                    <a:pt x="57321" y="640"/>
                  </a:lnTo>
                  <a:lnTo>
                    <a:pt x="54444" y="1386"/>
                  </a:lnTo>
                  <a:lnTo>
                    <a:pt x="51461" y="2345"/>
                  </a:lnTo>
                  <a:lnTo>
                    <a:pt x="48584" y="3410"/>
                  </a:lnTo>
                  <a:lnTo>
                    <a:pt x="45708" y="4795"/>
                  </a:lnTo>
                  <a:lnTo>
                    <a:pt x="42831" y="6287"/>
                  </a:lnTo>
                  <a:lnTo>
                    <a:pt x="39954" y="7991"/>
                  </a:lnTo>
                  <a:lnTo>
                    <a:pt x="37291" y="9696"/>
                  </a:lnTo>
                  <a:lnTo>
                    <a:pt x="34521" y="11614"/>
                  </a:lnTo>
                  <a:lnTo>
                    <a:pt x="31964" y="13532"/>
                  </a:lnTo>
                  <a:lnTo>
                    <a:pt x="29407" y="15556"/>
                  </a:lnTo>
                  <a:lnTo>
                    <a:pt x="26956" y="17580"/>
                  </a:lnTo>
                  <a:lnTo>
                    <a:pt x="24612" y="19605"/>
                  </a:lnTo>
                  <a:lnTo>
                    <a:pt x="20244" y="23760"/>
                  </a:lnTo>
                  <a:lnTo>
                    <a:pt x="20244" y="23760"/>
                  </a:lnTo>
                  <a:lnTo>
                    <a:pt x="15982" y="28021"/>
                  </a:lnTo>
                  <a:lnTo>
                    <a:pt x="12147" y="32283"/>
                  </a:lnTo>
                  <a:lnTo>
                    <a:pt x="8631" y="36225"/>
                  </a:lnTo>
                  <a:lnTo>
                    <a:pt x="5754" y="39741"/>
                  </a:lnTo>
                  <a:lnTo>
                    <a:pt x="3410" y="42724"/>
                  </a:lnTo>
                  <a:lnTo>
                    <a:pt x="1599" y="45068"/>
                  </a:lnTo>
                  <a:lnTo>
                    <a:pt x="1" y="47093"/>
                  </a:lnTo>
                  <a:lnTo>
                    <a:pt x="214" y="47199"/>
                  </a:lnTo>
                  <a:lnTo>
                    <a:pt x="427" y="47199"/>
                  </a:lnTo>
                  <a:lnTo>
                    <a:pt x="427" y="47199"/>
                  </a:lnTo>
                  <a:lnTo>
                    <a:pt x="2238" y="44642"/>
                  </a:lnTo>
                  <a:lnTo>
                    <a:pt x="4156" y="42298"/>
                  </a:lnTo>
                  <a:lnTo>
                    <a:pt x="6500" y="39315"/>
                  </a:lnTo>
                  <a:lnTo>
                    <a:pt x="9376" y="35906"/>
                  </a:lnTo>
                  <a:lnTo>
                    <a:pt x="12679" y="32070"/>
                  </a:lnTo>
                  <a:lnTo>
                    <a:pt x="16408" y="28021"/>
                  </a:lnTo>
                  <a:lnTo>
                    <a:pt x="20457" y="23973"/>
                  </a:lnTo>
                  <a:lnTo>
                    <a:pt x="20457" y="23973"/>
                  </a:lnTo>
                  <a:lnTo>
                    <a:pt x="24825" y="19924"/>
                  </a:lnTo>
                  <a:lnTo>
                    <a:pt x="27169" y="17793"/>
                  </a:lnTo>
                  <a:lnTo>
                    <a:pt x="29620" y="15769"/>
                  </a:lnTo>
                  <a:lnTo>
                    <a:pt x="32070" y="13745"/>
                  </a:lnTo>
                  <a:lnTo>
                    <a:pt x="34734" y="11827"/>
                  </a:lnTo>
                  <a:lnTo>
                    <a:pt x="37397" y="10016"/>
                  </a:lnTo>
                  <a:lnTo>
                    <a:pt x="40168" y="8204"/>
                  </a:lnTo>
                  <a:lnTo>
                    <a:pt x="42938" y="6606"/>
                  </a:lnTo>
                  <a:lnTo>
                    <a:pt x="45814" y="5115"/>
                  </a:lnTo>
                  <a:lnTo>
                    <a:pt x="48691" y="3730"/>
                  </a:lnTo>
                  <a:lnTo>
                    <a:pt x="51568" y="2664"/>
                  </a:lnTo>
                  <a:lnTo>
                    <a:pt x="54444" y="1705"/>
                  </a:lnTo>
                  <a:lnTo>
                    <a:pt x="57428" y="959"/>
                  </a:lnTo>
                  <a:lnTo>
                    <a:pt x="58919" y="746"/>
                  </a:lnTo>
                  <a:lnTo>
                    <a:pt x="60304" y="533"/>
                  </a:lnTo>
                  <a:lnTo>
                    <a:pt x="61796" y="427"/>
                  </a:lnTo>
                  <a:lnTo>
                    <a:pt x="63287" y="320"/>
                  </a:lnTo>
                  <a:lnTo>
                    <a:pt x="63287" y="214"/>
                  </a:lnTo>
                  <a:lnTo>
                    <a:pt x="63287" y="1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1"/>
            <p:cNvSpPr/>
            <p:nvPr/>
          </p:nvSpPr>
          <p:spPr>
            <a:xfrm flipH="1">
              <a:off x="2056325" y="3472250"/>
              <a:ext cx="25" cy="2700"/>
            </a:xfrm>
            <a:custGeom>
              <a:avLst/>
              <a:gdLst/>
              <a:ahLst/>
              <a:cxnLst/>
              <a:rect l="l" t="t" r="r" b="b"/>
              <a:pathLst>
                <a:path w="1" h="108" extrusionOk="0">
                  <a:moveTo>
                    <a:pt x="0" y="1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6B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1"/>
            <p:cNvSpPr/>
            <p:nvPr/>
          </p:nvSpPr>
          <p:spPr>
            <a:xfrm flipH="1">
              <a:off x="2056325" y="3472250"/>
              <a:ext cx="25" cy="2700"/>
            </a:xfrm>
            <a:custGeom>
              <a:avLst/>
              <a:gdLst/>
              <a:ahLst/>
              <a:cxnLst/>
              <a:rect l="l" t="t" r="r" b="b"/>
              <a:pathLst>
                <a:path w="1" h="108" fill="none" extrusionOk="0">
                  <a:moveTo>
                    <a:pt x="0" y="1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1"/>
            <p:cNvSpPr/>
            <p:nvPr/>
          </p:nvSpPr>
          <p:spPr>
            <a:xfrm flipH="1">
              <a:off x="2077625" y="4002300"/>
              <a:ext cx="889675" cy="644625"/>
            </a:xfrm>
            <a:custGeom>
              <a:avLst/>
              <a:gdLst/>
              <a:ahLst/>
              <a:cxnLst/>
              <a:rect l="l" t="t" r="r" b="b"/>
              <a:pathLst>
                <a:path w="35587" h="25785" extrusionOk="0">
                  <a:moveTo>
                    <a:pt x="34521" y="1"/>
                  </a:moveTo>
                  <a:lnTo>
                    <a:pt x="32923" y="107"/>
                  </a:lnTo>
                  <a:lnTo>
                    <a:pt x="31324" y="320"/>
                  </a:lnTo>
                  <a:lnTo>
                    <a:pt x="29726" y="640"/>
                  </a:lnTo>
                  <a:lnTo>
                    <a:pt x="28128" y="1066"/>
                  </a:lnTo>
                  <a:lnTo>
                    <a:pt x="26530" y="1599"/>
                  </a:lnTo>
                  <a:lnTo>
                    <a:pt x="24932" y="2345"/>
                  </a:lnTo>
                  <a:lnTo>
                    <a:pt x="23440" y="3091"/>
                  </a:lnTo>
                  <a:lnTo>
                    <a:pt x="21842" y="3943"/>
                  </a:lnTo>
                  <a:lnTo>
                    <a:pt x="20350" y="4902"/>
                  </a:lnTo>
                  <a:lnTo>
                    <a:pt x="18859" y="5861"/>
                  </a:lnTo>
                  <a:lnTo>
                    <a:pt x="16089" y="7992"/>
                  </a:lnTo>
                  <a:lnTo>
                    <a:pt x="13319" y="10336"/>
                  </a:lnTo>
                  <a:lnTo>
                    <a:pt x="10868" y="12679"/>
                  </a:lnTo>
                  <a:lnTo>
                    <a:pt x="8524" y="15023"/>
                  </a:lnTo>
                  <a:lnTo>
                    <a:pt x="6393" y="17367"/>
                  </a:lnTo>
                  <a:lnTo>
                    <a:pt x="4582" y="19498"/>
                  </a:lnTo>
                  <a:lnTo>
                    <a:pt x="2984" y="21523"/>
                  </a:lnTo>
                  <a:lnTo>
                    <a:pt x="853" y="24399"/>
                  </a:lnTo>
                  <a:lnTo>
                    <a:pt x="1" y="25571"/>
                  </a:lnTo>
                  <a:lnTo>
                    <a:pt x="214" y="25784"/>
                  </a:lnTo>
                  <a:lnTo>
                    <a:pt x="1066" y="24612"/>
                  </a:lnTo>
                  <a:lnTo>
                    <a:pt x="3303" y="21629"/>
                  </a:lnTo>
                  <a:lnTo>
                    <a:pt x="4795" y="19711"/>
                  </a:lnTo>
                  <a:lnTo>
                    <a:pt x="6713" y="17580"/>
                  </a:lnTo>
                  <a:lnTo>
                    <a:pt x="8737" y="15343"/>
                  </a:lnTo>
                  <a:lnTo>
                    <a:pt x="11081" y="12893"/>
                  </a:lnTo>
                  <a:lnTo>
                    <a:pt x="13532" y="10549"/>
                  </a:lnTo>
                  <a:lnTo>
                    <a:pt x="16195" y="8311"/>
                  </a:lnTo>
                  <a:lnTo>
                    <a:pt x="19072" y="6180"/>
                  </a:lnTo>
                  <a:lnTo>
                    <a:pt x="20457" y="5221"/>
                  </a:lnTo>
                  <a:lnTo>
                    <a:pt x="21949" y="4263"/>
                  </a:lnTo>
                  <a:lnTo>
                    <a:pt x="23547" y="3410"/>
                  </a:lnTo>
                  <a:lnTo>
                    <a:pt x="25038" y="2664"/>
                  </a:lnTo>
                  <a:lnTo>
                    <a:pt x="26636" y="1919"/>
                  </a:lnTo>
                  <a:lnTo>
                    <a:pt x="28128" y="1386"/>
                  </a:lnTo>
                  <a:lnTo>
                    <a:pt x="29726" y="960"/>
                  </a:lnTo>
                  <a:lnTo>
                    <a:pt x="31324" y="640"/>
                  </a:lnTo>
                  <a:lnTo>
                    <a:pt x="32923" y="427"/>
                  </a:lnTo>
                  <a:lnTo>
                    <a:pt x="34521" y="320"/>
                  </a:lnTo>
                  <a:lnTo>
                    <a:pt x="35586" y="320"/>
                  </a:lnTo>
                  <a:lnTo>
                    <a:pt x="35586" y="214"/>
                  </a:lnTo>
                  <a:lnTo>
                    <a:pt x="35586" y="1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1"/>
            <p:cNvSpPr/>
            <p:nvPr/>
          </p:nvSpPr>
          <p:spPr>
            <a:xfrm flipH="1">
              <a:off x="2077625" y="4002300"/>
              <a:ext cx="889675" cy="644625"/>
            </a:xfrm>
            <a:custGeom>
              <a:avLst/>
              <a:gdLst/>
              <a:ahLst/>
              <a:cxnLst/>
              <a:rect l="l" t="t" r="r" b="b"/>
              <a:pathLst>
                <a:path w="35587" h="25785" fill="none" extrusionOk="0">
                  <a:moveTo>
                    <a:pt x="34521" y="1"/>
                  </a:moveTo>
                  <a:lnTo>
                    <a:pt x="34521" y="1"/>
                  </a:lnTo>
                  <a:lnTo>
                    <a:pt x="32923" y="107"/>
                  </a:lnTo>
                  <a:lnTo>
                    <a:pt x="31324" y="320"/>
                  </a:lnTo>
                  <a:lnTo>
                    <a:pt x="29726" y="640"/>
                  </a:lnTo>
                  <a:lnTo>
                    <a:pt x="28128" y="1066"/>
                  </a:lnTo>
                  <a:lnTo>
                    <a:pt x="26530" y="1599"/>
                  </a:lnTo>
                  <a:lnTo>
                    <a:pt x="24932" y="2345"/>
                  </a:lnTo>
                  <a:lnTo>
                    <a:pt x="23440" y="3091"/>
                  </a:lnTo>
                  <a:lnTo>
                    <a:pt x="21842" y="3943"/>
                  </a:lnTo>
                  <a:lnTo>
                    <a:pt x="20350" y="4902"/>
                  </a:lnTo>
                  <a:lnTo>
                    <a:pt x="18859" y="5861"/>
                  </a:lnTo>
                  <a:lnTo>
                    <a:pt x="16089" y="7992"/>
                  </a:lnTo>
                  <a:lnTo>
                    <a:pt x="13319" y="10336"/>
                  </a:lnTo>
                  <a:lnTo>
                    <a:pt x="10868" y="12679"/>
                  </a:lnTo>
                  <a:lnTo>
                    <a:pt x="8524" y="15023"/>
                  </a:lnTo>
                  <a:lnTo>
                    <a:pt x="6393" y="17367"/>
                  </a:lnTo>
                  <a:lnTo>
                    <a:pt x="4582" y="19498"/>
                  </a:lnTo>
                  <a:lnTo>
                    <a:pt x="2984" y="21523"/>
                  </a:lnTo>
                  <a:lnTo>
                    <a:pt x="853" y="24399"/>
                  </a:lnTo>
                  <a:lnTo>
                    <a:pt x="1" y="25571"/>
                  </a:lnTo>
                  <a:lnTo>
                    <a:pt x="214" y="25784"/>
                  </a:lnTo>
                  <a:lnTo>
                    <a:pt x="214" y="25784"/>
                  </a:lnTo>
                  <a:lnTo>
                    <a:pt x="1066" y="24612"/>
                  </a:lnTo>
                  <a:lnTo>
                    <a:pt x="3303" y="21629"/>
                  </a:lnTo>
                  <a:lnTo>
                    <a:pt x="4795" y="19711"/>
                  </a:lnTo>
                  <a:lnTo>
                    <a:pt x="6713" y="17580"/>
                  </a:lnTo>
                  <a:lnTo>
                    <a:pt x="8737" y="15343"/>
                  </a:lnTo>
                  <a:lnTo>
                    <a:pt x="11081" y="12893"/>
                  </a:lnTo>
                  <a:lnTo>
                    <a:pt x="13532" y="10549"/>
                  </a:lnTo>
                  <a:lnTo>
                    <a:pt x="16195" y="8311"/>
                  </a:lnTo>
                  <a:lnTo>
                    <a:pt x="19072" y="6180"/>
                  </a:lnTo>
                  <a:lnTo>
                    <a:pt x="20457" y="5221"/>
                  </a:lnTo>
                  <a:lnTo>
                    <a:pt x="21949" y="4263"/>
                  </a:lnTo>
                  <a:lnTo>
                    <a:pt x="23547" y="3410"/>
                  </a:lnTo>
                  <a:lnTo>
                    <a:pt x="25038" y="2664"/>
                  </a:lnTo>
                  <a:lnTo>
                    <a:pt x="26636" y="1919"/>
                  </a:lnTo>
                  <a:lnTo>
                    <a:pt x="28128" y="1386"/>
                  </a:lnTo>
                  <a:lnTo>
                    <a:pt x="29726" y="960"/>
                  </a:lnTo>
                  <a:lnTo>
                    <a:pt x="31324" y="640"/>
                  </a:lnTo>
                  <a:lnTo>
                    <a:pt x="32923" y="427"/>
                  </a:lnTo>
                  <a:lnTo>
                    <a:pt x="34521" y="320"/>
                  </a:lnTo>
                  <a:lnTo>
                    <a:pt x="34521" y="320"/>
                  </a:lnTo>
                  <a:lnTo>
                    <a:pt x="35586" y="320"/>
                  </a:lnTo>
                  <a:lnTo>
                    <a:pt x="35586" y="214"/>
                  </a:lnTo>
                  <a:lnTo>
                    <a:pt x="35586" y="1"/>
                  </a:lnTo>
                  <a:lnTo>
                    <a:pt x="35586" y="1"/>
                  </a:lnTo>
                  <a:lnTo>
                    <a:pt x="34521" y="1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1"/>
            <p:cNvSpPr/>
            <p:nvPr/>
          </p:nvSpPr>
          <p:spPr>
            <a:xfrm flipH="1">
              <a:off x="2077625" y="40023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extrusionOk="0">
                  <a:moveTo>
                    <a:pt x="0" y="1"/>
                  </a:moveTo>
                  <a:lnTo>
                    <a:pt x="0" y="21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6B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1"/>
            <p:cNvSpPr/>
            <p:nvPr/>
          </p:nvSpPr>
          <p:spPr>
            <a:xfrm flipH="1">
              <a:off x="2077625" y="40023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0" y="1"/>
                  </a:moveTo>
                  <a:lnTo>
                    <a:pt x="0" y="21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1"/>
            <p:cNvSpPr/>
            <p:nvPr/>
          </p:nvSpPr>
          <p:spPr>
            <a:xfrm flipH="1">
              <a:off x="3838275" y="3418975"/>
              <a:ext cx="31975" cy="500775"/>
            </a:xfrm>
            <a:custGeom>
              <a:avLst/>
              <a:gdLst/>
              <a:ahLst/>
              <a:cxnLst/>
              <a:rect l="l" t="t" r="r" b="b"/>
              <a:pathLst>
                <a:path w="1279" h="20031" extrusionOk="0">
                  <a:moveTo>
                    <a:pt x="1279" y="19818"/>
                  </a:moveTo>
                  <a:lnTo>
                    <a:pt x="1279" y="19818"/>
                  </a:lnTo>
                  <a:lnTo>
                    <a:pt x="1279" y="19818"/>
                  </a:lnTo>
                  <a:lnTo>
                    <a:pt x="1279" y="20031"/>
                  </a:lnTo>
                  <a:lnTo>
                    <a:pt x="1279" y="19818"/>
                  </a:lnTo>
                  <a:close/>
                  <a:moveTo>
                    <a:pt x="0" y="1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9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1"/>
            <p:cNvSpPr/>
            <p:nvPr/>
          </p:nvSpPr>
          <p:spPr>
            <a:xfrm flipH="1">
              <a:off x="3838275" y="39144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21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1"/>
            <p:cNvSpPr/>
            <p:nvPr/>
          </p:nvSpPr>
          <p:spPr>
            <a:xfrm flipH="1">
              <a:off x="3870225" y="3418975"/>
              <a:ext cx="25" cy="2700"/>
            </a:xfrm>
            <a:custGeom>
              <a:avLst/>
              <a:gdLst/>
              <a:ahLst/>
              <a:cxnLst/>
              <a:rect l="l" t="t" r="r" b="b"/>
              <a:pathLst>
                <a:path w="1" h="108" fill="none" extrusionOk="0">
                  <a:moveTo>
                    <a:pt x="0" y="1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1"/>
            <p:cNvSpPr/>
            <p:nvPr/>
          </p:nvSpPr>
          <p:spPr>
            <a:xfrm flipH="1">
              <a:off x="2871375" y="3413650"/>
              <a:ext cx="998875" cy="508775"/>
            </a:xfrm>
            <a:custGeom>
              <a:avLst/>
              <a:gdLst/>
              <a:ahLst/>
              <a:cxnLst/>
              <a:rect l="l" t="t" r="r" b="b"/>
              <a:pathLst>
                <a:path w="39955" h="20351" extrusionOk="0">
                  <a:moveTo>
                    <a:pt x="0" y="1"/>
                  </a:moveTo>
                  <a:lnTo>
                    <a:pt x="0" y="214"/>
                  </a:lnTo>
                  <a:lnTo>
                    <a:pt x="0" y="320"/>
                  </a:lnTo>
                  <a:lnTo>
                    <a:pt x="16408" y="533"/>
                  </a:lnTo>
                  <a:lnTo>
                    <a:pt x="22694" y="640"/>
                  </a:lnTo>
                  <a:lnTo>
                    <a:pt x="27808" y="960"/>
                  </a:lnTo>
                  <a:lnTo>
                    <a:pt x="31857" y="1386"/>
                  </a:lnTo>
                  <a:lnTo>
                    <a:pt x="34840" y="1812"/>
                  </a:lnTo>
                  <a:lnTo>
                    <a:pt x="36012" y="2132"/>
                  </a:lnTo>
                  <a:lnTo>
                    <a:pt x="37077" y="2451"/>
                  </a:lnTo>
                  <a:lnTo>
                    <a:pt x="37823" y="2664"/>
                  </a:lnTo>
                  <a:lnTo>
                    <a:pt x="38463" y="2984"/>
                  </a:lnTo>
                  <a:lnTo>
                    <a:pt x="38995" y="3304"/>
                  </a:lnTo>
                  <a:lnTo>
                    <a:pt x="39315" y="3623"/>
                  </a:lnTo>
                  <a:lnTo>
                    <a:pt x="39528" y="3943"/>
                  </a:lnTo>
                  <a:lnTo>
                    <a:pt x="39635" y="4262"/>
                  </a:lnTo>
                  <a:lnTo>
                    <a:pt x="39635" y="4689"/>
                  </a:lnTo>
                  <a:lnTo>
                    <a:pt x="39528" y="5221"/>
                  </a:lnTo>
                  <a:lnTo>
                    <a:pt x="39102" y="5754"/>
                  </a:lnTo>
                  <a:lnTo>
                    <a:pt x="38569" y="6287"/>
                  </a:lnTo>
                  <a:lnTo>
                    <a:pt x="37823" y="6926"/>
                  </a:lnTo>
                  <a:lnTo>
                    <a:pt x="36864" y="7459"/>
                  </a:lnTo>
                  <a:lnTo>
                    <a:pt x="34414" y="8844"/>
                  </a:lnTo>
                  <a:lnTo>
                    <a:pt x="31857" y="10016"/>
                  </a:lnTo>
                  <a:lnTo>
                    <a:pt x="29193" y="11188"/>
                  </a:lnTo>
                  <a:lnTo>
                    <a:pt x="26530" y="12253"/>
                  </a:lnTo>
                  <a:lnTo>
                    <a:pt x="23760" y="13319"/>
                  </a:lnTo>
                  <a:lnTo>
                    <a:pt x="18326" y="15236"/>
                  </a:lnTo>
                  <a:lnTo>
                    <a:pt x="13105" y="16835"/>
                  </a:lnTo>
                  <a:lnTo>
                    <a:pt x="8630" y="18113"/>
                  </a:lnTo>
                  <a:lnTo>
                    <a:pt x="4901" y="19179"/>
                  </a:lnTo>
                  <a:lnTo>
                    <a:pt x="1279" y="20031"/>
                  </a:lnTo>
                  <a:lnTo>
                    <a:pt x="1279" y="20244"/>
                  </a:lnTo>
                  <a:lnTo>
                    <a:pt x="1279" y="20350"/>
                  </a:lnTo>
                  <a:lnTo>
                    <a:pt x="4688" y="19498"/>
                  </a:lnTo>
                  <a:lnTo>
                    <a:pt x="8311" y="18539"/>
                  </a:lnTo>
                  <a:lnTo>
                    <a:pt x="12892" y="17261"/>
                  </a:lnTo>
                  <a:lnTo>
                    <a:pt x="18113" y="15556"/>
                  </a:lnTo>
                  <a:lnTo>
                    <a:pt x="23653" y="13638"/>
                  </a:lnTo>
                  <a:lnTo>
                    <a:pt x="26423" y="12573"/>
                  </a:lnTo>
                  <a:lnTo>
                    <a:pt x="29300" y="11507"/>
                  </a:lnTo>
                  <a:lnTo>
                    <a:pt x="31963" y="10335"/>
                  </a:lnTo>
                  <a:lnTo>
                    <a:pt x="34627" y="9057"/>
                  </a:lnTo>
                  <a:lnTo>
                    <a:pt x="36012" y="8418"/>
                  </a:lnTo>
                  <a:lnTo>
                    <a:pt x="37184" y="7672"/>
                  </a:lnTo>
                  <a:lnTo>
                    <a:pt x="38143" y="7033"/>
                  </a:lnTo>
                  <a:lnTo>
                    <a:pt x="38889" y="6393"/>
                  </a:lnTo>
                  <a:lnTo>
                    <a:pt x="39421" y="5861"/>
                  </a:lnTo>
                  <a:lnTo>
                    <a:pt x="39848" y="5221"/>
                  </a:lnTo>
                  <a:lnTo>
                    <a:pt x="39954" y="4689"/>
                  </a:lnTo>
                  <a:lnTo>
                    <a:pt x="39954" y="4156"/>
                  </a:lnTo>
                  <a:lnTo>
                    <a:pt x="39741" y="3730"/>
                  </a:lnTo>
                  <a:lnTo>
                    <a:pt x="39421" y="3304"/>
                  </a:lnTo>
                  <a:lnTo>
                    <a:pt x="38889" y="2877"/>
                  </a:lnTo>
                  <a:lnTo>
                    <a:pt x="38143" y="2558"/>
                  </a:lnTo>
                  <a:lnTo>
                    <a:pt x="37291" y="2132"/>
                  </a:lnTo>
                  <a:lnTo>
                    <a:pt x="36225" y="1812"/>
                  </a:lnTo>
                  <a:lnTo>
                    <a:pt x="33668" y="1279"/>
                  </a:lnTo>
                  <a:lnTo>
                    <a:pt x="30365" y="853"/>
                  </a:lnTo>
                  <a:lnTo>
                    <a:pt x="26423" y="533"/>
                  </a:lnTo>
                  <a:lnTo>
                    <a:pt x="21735" y="320"/>
                  </a:lnTo>
                  <a:lnTo>
                    <a:pt x="16408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1"/>
            <p:cNvSpPr/>
            <p:nvPr/>
          </p:nvSpPr>
          <p:spPr>
            <a:xfrm flipH="1">
              <a:off x="2871375" y="3413650"/>
              <a:ext cx="998875" cy="508775"/>
            </a:xfrm>
            <a:custGeom>
              <a:avLst/>
              <a:gdLst/>
              <a:ahLst/>
              <a:cxnLst/>
              <a:rect l="l" t="t" r="r" b="b"/>
              <a:pathLst>
                <a:path w="39955" h="20351" fill="none" extrusionOk="0">
                  <a:moveTo>
                    <a:pt x="0" y="1"/>
                  </a:moveTo>
                  <a:lnTo>
                    <a:pt x="0" y="214"/>
                  </a:lnTo>
                  <a:lnTo>
                    <a:pt x="0" y="320"/>
                  </a:lnTo>
                  <a:lnTo>
                    <a:pt x="16408" y="533"/>
                  </a:lnTo>
                  <a:lnTo>
                    <a:pt x="16408" y="533"/>
                  </a:lnTo>
                  <a:lnTo>
                    <a:pt x="22694" y="640"/>
                  </a:lnTo>
                  <a:lnTo>
                    <a:pt x="27808" y="960"/>
                  </a:lnTo>
                  <a:lnTo>
                    <a:pt x="31857" y="1386"/>
                  </a:lnTo>
                  <a:lnTo>
                    <a:pt x="34840" y="1812"/>
                  </a:lnTo>
                  <a:lnTo>
                    <a:pt x="36012" y="2132"/>
                  </a:lnTo>
                  <a:lnTo>
                    <a:pt x="37077" y="2451"/>
                  </a:lnTo>
                  <a:lnTo>
                    <a:pt x="37823" y="2664"/>
                  </a:lnTo>
                  <a:lnTo>
                    <a:pt x="38463" y="2984"/>
                  </a:lnTo>
                  <a:lnTo>
                    <a:pt x="38995" y="3304"/>
                  </a:lnTo>
                  <a:lnTo>
                    <a:pt x="39315" y="3623"/>
                  </a:lnTo>
                  <a:lnTo>
                    <a:pt x="39528" y="3943"/>
                  </a:lnTo>
                  <a:lnTo>
                    <a:pt x="39635" y="4262"/>
                  </a:lnTo>
                  <a:lnTo>
                    <a:pt x="39635" y="4262"/>
                  </a:lnTo>
                  <a:lnTo>
                    <a:pt x="39635" y="4689"/>
                  </a:lnTo>
                  <a:lnTo>
                    <a:pt x="39528" y="5221"/>
                  </a:lnTo>
                  <a:lnTo>
                    <a:pt x="39102" y="5754"/>
                  </a:lnTo>
                  <a:lnTo>
                    <a:pt x="38569" y="6287"/>
                  </a:lnTo>
                  <a:lnTo>
                    <a:pt x="37823" y="6926"/>
                  </a:lnTo>
                  <a:lnTo>
                    <a:pt x="36864" y="7459"/>
                  </a:lnTo>
                  <a:lnTo>
                    <a:pt x="34414" y="8844"/>
                  </a:lnTo>
                  <a:lnTo>
                    <a:pt x="34414" y="8844"/>
                  </a:lnTo>
                  <a:lnTo>
                    <a:pt x="31857" y="10016"/>
                  </a:lnTo>
                  <a:lnTo>
                    <a:pt x="29193" y="11188"/>
                  </a:lnTo>
                  <a:lnTo>
                    <a:pt x="26530" y="12253"/>
                  </a:lnTo>
                  <a:lnTo>
                    <a:pt x="23760" y="13319"/>
                  </a:lnTo>
                  <a:lnTo>
                    <a:pt x="18326" y="15236"/>
                  </a:lnTo>
                  <a:lnTo>
                    <a:pt x="13105" y="16835"/>
                  </a:lnTo>
                  <a:lnTo>
                    <a:pt x="8630" y="18113"/>
                  </a:lnTo>
                  <a:lnTo>
                    <a:pt x="4901" y="19179"/>
                  </a:lnTo>
                  <a:lnTo>
                    <a:pt x="1279" y="20031"/>
                  </a:lnTo>
                  <a:lnTo>
                    <a:pt x="1279" y="20244"/>
                  </a:lnTo>
                  <a:lnTo>
                    <a:pt x="1279" y="20350"/>
                  </a:lnTo>
                  <a:lnTo>
                    <a:pt x="1279" y="20350"/>
                  </a:lnTo>
                  <a:lnTo>
                    <a:pt x="4688" y="19498"/>
                  </a:lnTo>
                  <a:lnTo>
                    <a:pt x="8311" y="18539"/>
                  </a:lnTo>
                  <a:lnTo>
                    <a:pt x="12892" y="17261"/>
                  </a:lnTo>
                  <a:lnTo>
                    <a:pt x="18113" y="15556"/>
                  </a:lnTo>
                  <a:lnTo>
                    <a:pt x="23653" y="13638"/>
                  </a:lnTo>
                  <a:lnTo>
                    <a:pt x="26423" y="12573"/>
                  </a:lnTo>
                  <a:lnTo>
                    <a:pt x="29300" y="11507"/>
                  </a:lnTo>
                  <a:lnTo>
                    <a:pt x="31963" y="10335"/>
                  </a:lnTo>
                  <a:lnTo>
                    <a:pt x="34627" y="9057"/>
                  </a:lnTo>
                  <a:lnTo>
                    <a:pt x="34627" y="9057"/>
                  </a:lnTo>
                  <a:lnTo>
                    <a:pt x="36012" y="8418"/>
                  </a:lnTo>
                  <a:lnTo>
                    <a:pt x="37184" y="7672"/>
                  </a:lnTo>
                  <a:lnTo>
                    <a:pt x="38143" y="7033"/>
                  </a:lnTo>
                  <a:lnTo>
                    <a:pt x="38889" y="6393"/>
                  </a:lnTo>
                  <a:lnTo>
                    <a:pt x="39421" y="5861"/>
                  </a:lnTo>
                  <a:lnTo>
                    <a:pt x="39848" y="5221"/>
                  </a:lnTo>
                  <a:lnTo>
                    <a:pt x="39954" y="4689"/>
                  </a:lnTo>
                  <a:lnTo>
                    <a:pt x="39954" y="4156"/>
                  </a:lnTo>
                  <a:lnTo>
                    <a:pt x="39954" y="4156"/>
                  </a:lnTo>
                  <a:lnTo>
                    <a:pt x="39741" y="3730"/>
                  </a:lnTo>
                  <a:lnTo>
                    <a:pt x="39421" y="3304"/>
                  </a:lnTo>
                  <a:lnTo>
                    <a:pt x="38889" y="2877"/>
                  </a:lnTo>
                  <a:lnTo>
                    <a:pt x="38143" y="2558"/>
                  </a:lnTo>
                  <a:lnTo>
                    <a:pt x="37291" y="2132"/>
                  </a:lnTo>
                  <a:lnTo>
                    <a:pt x="36225" y="1812"/>
                  </a:lnTo>
                  <a:lnTo>
                    <a:pt x="33668" y="1279"/>
                  </a:lnTo>
                  <a:lnTo>
                    <a:pt x="30365" y="853"/>
                  </a:lnTo>
                  <a:lnTo>
                    <a:pt x="26423" y="533"/>
                  </a:lnTo>
                  <a:lnTo>
                    <a:pt x="21735" y="320"/>
                  </a:lnTo>
                  <a:lnTo>
                    <a:pt x="16408" y="214"/>
                  </a:lnTo>
                  <a:lnTo>
                    <a:pt x="0" y="1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1"/>
            <p:cNvSpPr/>
            <p:nvPr/>
          </p:nvSpPr>
          <p:spPr>
            <a:xfrm flipH="1">
              <a:off x="3843600" y="3831850"/>
              <a:ext cx="2675" cy="2675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0" y="0"/>
                  </a:moveTo>
                  <a:lnTo>
                    <a:pt x="107" y="107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F9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1"/>
            <p:cNvSpPr/>
            <p:nvPr/>
          </p:nvSpPr>
          <p:spPr>
            <a:xfrm flipH="1">
              <a:off x="3843600" y="3831850"/>
              <a:ext cx="2675" cy="2675"/>
            </a:xfrm>
            <a:custGeom>
              <a:avLst/>
              <a:gdLst/>
              <a:ahLst/>
              <a:cxnLst/>
              <a:rect l="l" t="t" r="r" b="b"/>
              <a:pathLst>
                <a:path w="107" h="107" fill="none" extrusionOk="0">
                  <a:moveTo>
                    <a:pt x="107" y="0"/>
                  </a:moveTo>
                  <a:lnTo>
                    <a:pt x="107" y="0"/>
                  </a:lnTo>
                  <a:lnTo>
                    <a:pt x="0" y="0"/>
                  </a:lnTo>
                  <a:lnTo>
                    <a:pt x="107" y="107"/>
                  </a:lnTo>
                  <a:lnTo>
                    <a:pt x="1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1"/>
            <p:cNvSpPr/>
            <p:nvPr/>
          </p:nvSpPr>
          <p:spPr>
            <a:xfrm flipH="1">
              <a:off x="3859575" y="3592125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1"/>
            <p:cNvSpPr/>
            <p:nvPr/>
          </p:nvSpPr>
          <p:spPr>
            <a:xfrm flipH="1">
              <a:off x="3382800" y="3544175"/>
              <a:ext cx="476800" cy="295675"/>
            </a:xfrm>
            <a:custGeom>
              <a:avLst/>
              <a:gdLst/>
              <a:ahLst/>
              <a:cxnLst/>
              <a:rect l="l" t="t" r="r" b="b"/>
              <a:pathLst>
                <a:path w="19072" h="11827" extrusionOk="0">
                  <a:moveTo>
                    <a:pt x="13638" y="0"/>
                  </a:moveTo>
                  <a:lnTo>
                    <a:pt x="11507" y="107"/>
                  </a:lnTo>
                  <a:lnTo>
                    <a:pt x="9270" y="320"/>
                  </a:lnTo>
                  <a:lnTo>
                    <a:pt x="7139" y="640"/>
                  </a:lnTo>
                  <a:lnTo>
                    <a:pt x="5008" y="959"/>
                  </a:lnTo>
                  <a:lnTo>
                    <a:pt x="1705" y="1598"/>
                  </a:lnTo>
                  <a:lnTo>
                    <a:pt x="0" y="1918"/>
                  </a:lnTo>
                  <a:lnTo>
                    <a:pt x="0" y="2131"/>
                  </a:lnTo>
                  <a:lnTo>
                    <a:pt x="107" y="2238"/>
                  </a:lnTo>
                  <a:lnTo>
                    <a:pt x="1492" y="1918"/>
                  </a:lnTo>
                  <a:lnTo>
                    <a:pt x="4901" y="1279"/>
                  </a:lnTo>
                  <a:lnTo>
                    <a:pt x="7032" y="959"/>
                  </a:lnTo>
                  <a:lnTo>
                    <a:pt x="9270" y="640"/>
                  </a:lnTo>
                  <a:lnTo>
                    <a:pt x="11507" y="426"/>
                  </a:lnTo>
                  <a:lnTo>
                    <a:pt x="13638" y="320"/>
                  </a:lnTo>
                  <a:lnTo>
                    <a:pt x="15236" y="426"/>
                  </a:lnTo>
                  <a:lnTo>
                    <a:pt x="16621" y="640"/>
                  </a:lnTo>
                  <a:lnTo>
                    <a:pt x="17261" y="746"/>
                  </a:lnTo>
                  <a:lnTo>
                    <a:pt x="17793" y="959"/>
                  </a:lnTo>
                  <a:lnTo>
                    <a:pt x="18219" y="1279"/>
                  </a:lnTo>
                  <a:lnTo>
                    <a:pt x="18539" y="1598"/>
                  </a:lnTo>
                  <a:lnTo>
                    <a:pt x="18646" y="1918"/>
                  </a:lnTo>
                  <a:lnTo>
                    <a:pt x="18646" y="2344"/>
                  </a:lnTo>
                  <a:lnTo>
                    <a:pt x="18539" y="2664"/>
                  </a:lnTo>
                  <a:lnTo>
                    <a:pt x="18326" y="2984"/>
                  </a:lnTo>
                  <a:lnTo>
                    <a:pt x="17687" y="3623"/>
                  </a:lnTo>
                  <a:lnTo>
                    <a:pt x="16728" y="4369"/>
                  </a:lnTo>
                  <a:lnTo>
                    <a:pt x="15556" y="5114"/>
                  </a:lnTo>
                  <a:lnTo>
                    <a:pt x="14277" y="5860"/>
                  </a:lnTo>
                  <a:lnTo>
                    <a:pt x="12786" y="6499"/>
                  </a:lnTo>
                  <a:lnTo>
                    <a:pt x="9696" y="7991"/>
                  </a:lnTo>
                  <a:lnTo>
                    <a:pt x="6500" y="9270"/>
                  </a:lnTo>
                  <a:lnTo>
                    <a:pt x="3729" y="10335"/>
                  </a:lnTo>
                  <a:lnTo>
                    <a:pt x="640" y="11507"/>
                  </a:lnTo>
                  <a:lnTo>
                    <a:pt x="640" y="11614"/>
                  </a:lnTo>
                  <a:lnTo>
                    <a:pt x="640" y="11827"/>
                  </a:lnTo>
                  <a:lnTo>
                    <a:pt x="3729" y="10761"/>
                  </a:lnTo>
                  <a:lnTo>
                    <a:pt x="6500" y="9589"/>
                  </a:lnTo>
                  <a:lnTo>
                    <a:pt x="9696" y="8311"/>
                  </a:lnTo>
                  <a:lnTo>
                    <a:pt x="12892" y="6819"/>
                  </a:lnTo>
                  <a:lnTo>
                    <a:pt x="14384" y="6073"/>
                  </a:lnTo>
                  <a:lnTo>
                    <a:pt x="15769" y="5327"/>
                  </a:lnTo>
                  <a:lnTo>
                    <a:pt x="16941" y="4582"/>
                  </a:lnTo>
                  <a:lnTo>
                    <a:pt x="17900" y="3836"/>
                  </a:lnTo>
                  <a:lnTo>
                    <a:pt x="18646" y="3090"/>
                  </a:lnTo>
                  <a:lnTo>
                    <a:pt x="18859" y="2770"/>
                  </a:lnTo>
                  <a:lnTo>
                    <a:pt x="18965" y="2451"/>
                  </a:lnTo>
                  <a:lnTo>
                    <a:pt x="19072" y="2131"/>
                  </a:lnTo>
                  <a:lnTo>
                    <a:pt x="18965" y="1812"/>
                  </a:lnTo>
                  <a:lnTo>
                    <a:pt x="18965" y="1598"/>
                  </a:lnTo>
                  <a:lnTo>
                    <a:pt x="18752" y="1385"/>
                  </a:lnTo>
                  <a:lnTo>
                    <a:pt x="18433" y="959"/>
                  </a:lnTo>
                  <a:lnTo>
                    <a:pt x="17900" y="746"/>
                  </a:lnTo>
                  <a:lnTo>
                    <a:pt x="17367" y="533"/>
                  </a:lnTo>
                  <a:lnTo>
                    <a:pt x="16728" y="320"/>
                  </a:lnTo>
                  <a:lnTo>
                    <a:pt x="15343" y="107"/>
                  </a:lnTo>
                  <a:lnTo>
                    <a:pt x="13638" y="0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1"/>
            <p:cNvSpPr/>
            <p:nvPr/>
          </p:nvSpPr>
          <p:spPr>
            <a:xfrm flipH="1">
              <a:off x="3382800" y="3544175"/>
              <a:ext cx="476800" cy="295675"/>
            </a:xfrm>
            <a:custGeom>
              <a:avLst/>
              <a:gdLst/>
              <a:ahLst/>
              <a:cxnLst/>
              <a:rect l="l" t="t" r="r" b="b"/>
              <a:pathLst>
                <a:path w="19072" h="11827" fill="none" extrusionOk="0">
                  <a:moveTo>
                    <a:pt x="13638" y="0"/>
                  </a:moveTo>
                  <a:lnTo>
                    <a:pt x="13638" y="0"/>
                  </a:lnTo>
                  <a:lnTo>
                    <a:pt x="11507" y="107"/>
                  </a:lnTo>
                  <a:lnTo>
                    <a:pt x="9270" y="320"/>
                  </a:lnTo>
                  <a:lnTo>
                    <a:pt x="7139" y="640"/>
                  </a:lnTo>
                  <a:lnTo>
                    <a:pt x="5008" y="959"/>
                  </a:lnTo>
                  <a:lnTo>
                    <a:pt x="1705" y="1598"/>
                  </a:lnTo>
                  <a:lnTo>
                    <a:pt x="0" y="1918"/>
                  </a:lnTo>
                  <a:lnTo>
                    <a:pt x="0" y="2131"/>
                  </a:lnTo>
                  <a:lnTo>
                    <a:pt x="107" y="2238"/>
                  </a:lnTo>
                  <a:lnTo>
                    <a:pt x="107" y="2238"/>
                  </a:lnTo>
                  <a:lnTo>
                    <a:pt x="1492" y="1918"/>
                  </a:lnTo>
                  <a:lnTo>
                    <a:pt x="4901" y="1279"/>
                  </a:lnTo>
                  <a:lnTo>
                    <a:pt x="7032" y="959"/>
                  </a:lnTo>
                  <a:lnTo>
                    <a:pt x="9270" y="640"/>
                  </a:lnTo>
                  <a:lnTo>
                    <a:pt x="11507" y="426"/>
                  </a:lnTo>
                  <a:lnTo>
                    <a:pt x="13638" y="320"/>
                  </a:lnTo>
                  <a:lnTo>
                    <a:pt x="13638" y="320"/>
                  </a:lnTo>
                  <a:lnTo>
                    <a:pt x="15236" y="426"/>
                  </a:lnTo>
                  <a:lnTo>
                    <a:pt x="16621" y="640"/>
                  </a:lnTo>
                  <a:lnTo>
                    <a:pt x="17261" y="746"/>
                  </a:lnTo>
                  <a:lnTo>
                    <a:pt x="17793" y="959"/>
                  </a:lnTo>
                  <a:lnTo>
                    <a:pt x="18219" y="1279"/>
                  </a:lnTo>
                  <a:lnTo>
                    <a:pt x="18539" y="1598"/>
                  </a:lnTo>
                  <a:lnTo>
                    <a:pt x="18539" y="1598"/>
                  </a:lnTo>
                  <a:lnTo>
                    <a:pt x="18646" y="1918"/>
                  </a:lnTo>
                  <a:lnTo>
                    <a:pt x="18646" y="2344"/>
                  </a:lnTo>
                  <a:lnTo>
                    <a:pt x="18646" y="2344"/>
                  </a:lnTo>
                  <a:lnTo>
                    <a:pt x="18539" y="2664"/>
                  </a:lnTo>
                  <a:lnTo>
                    <a:pt x="18326" y="2984"/>
                  </a:lnTo>
                  <a:lnTo>
                    <a:pt x="17687" y="3623"/>
                  </a:lnTo>
                  <a:lnTo>
                    <a:pt x="16728" y="4369"/>
                  </a:lnTo>
                  <a:lnTo>
                    <a:pt x="15556" y="5114"/>
                  </a:lnTo>
                  <a:lnTo>
                    <a:pt x="14277" y="5860"/>
                  </a:lnTo>
                  <a:lnTo>
                    <a:pt x="12786" y="6499"/>
                  </a:lnTo>
                  <a:lnTo>
                    <a:pt x="9696" y="7991"/>
                  </a:lnTo>
                  <a:lnTo>
                    <a:pt x="6500" y="9270"/>
                  </a:lnTo>
                  <a:lnTo>
                    <a:pt x="3729" y="10335"/>
                  </a:lnTo>
                  <a:lnTo>
                    <a:pt x="640" y="11507"/>
                  </a:lnTo>
                  <a:lnTo>
                    <a:pt x="640" y="11614"/>
                  </a:lnTo>
                  <a:lnTo>
                    <a:pt x="640" y="11827"/>
                  </a:lnTo>
                  <a:lnTo>
                    <a:pt x="640" y="11827"/>
                  </a:lnTo>
                  <a:lnTo>
                    <a:pt x="3729" y="10761"/>
                  </a:lnTo>
                  <a:lnTo>
                    <a:pt x="6500" y="9589"/>
                  </a:lnTo>
                  <a:lnTo>
                    <a:pt x="9696" y="8311"/>
                  </a:lnTo>
                  <a:lnTo>
                    <a:pt x="12892" y="6819"/>
                  </a:lnTo>
                  <a:lnTo>
                    <a:pt x="14384" y="6073"/>
                  </a:lnTo>
                  <a:lnTo>
                    <a:pt x="15769" y="5327"/>
                  </a:lnTo>
                  <a:lnTo>
                    <a:pt x="16941" y="4582"/>
                  </a:lnTo>
                  <a:lnTo>
                    <a:pt x="17900" y="3836"/>
                  </a:lnTo>
                  <a:lnTo>
                    <a:pt x="18646" y="3090"/>
                  </a:lnTo>
                  <a:lnTo>
                    <a:pt x="18859" y="2770"/>
                  </a:lnTo>
                  <a:lnTo>
                    <a:pt x="18965" y="2451"/>
                  </a:lnTo>
                  <a:lnTo>
                    <a:pt x="18965" y="2451"/>
                  </a:lnTo>
                  <a:lnTo>
                    <a:pt x="19072" y="2131"/>
                  </a:lnTo>
                  <a:lnTo>
                    <a:pt x="18965" y="1812"/>
                  </a:lnTo>
                  <a:lnTo>
                    <a:pt x="18965" y="1598"/>
                  </a:lnTo>
                  <a:lnTo>
                    <a:pt x="18752" y="1385"/>
                  </a:lnTo>
                  <a:lnTo>
                    <a:pt x="18752" y="1385"/>
                  </a:lnTo>
                  <a:lnTo>
                    <a:pt x="18433" y="959"/>
                  </a:lnTo>
                  <a:lnTo>
                    <a:pt x="17900" y="746"/>
                  </a:lnTo>
                  <a:lnTo>
                    <a:pt x="17367" y="533"/>
                  </a:lnTo>
                  <a:lnTo>
                    <a:pt x="16728" y="320"/>
                  </a:lnTo>
                  <a:lnTo>
                    <a:pt x="15343" y="107"/>
                  </a:lnTo>
                  <a:lnTo>
                    <a:pt x="13638" y="0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1"/>
            <p:cNvSpPr/>
            <p:nvPr/>
          </p:nvSpPr>
          <p:spPr>
            <a:xfrm flipH="1">
              <a:off x="3697100" y="4646900"/>
              <a:ext cx="5350" cy="2675"/>
            </a:xfrm>
            <a:custGeom>
              <a:avLst/>
              <a:gdLst/>
              <a:ahLst/>
              <a:cxnLst/>
              <a:rect l="l" t="t" r="r" b="b"/>
              <a:pathLst>
                <a:path w="214" h="107" extrusionOk="0">
                  <a:moveTo>
                    <a:pt x="1" y="0"/>
                  </a:moveTo>
                  <a:lnTo>
                    <a:pt x="214" y="107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9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1"/>
            <p:cNvSpPr/>
            <p:nvPr/>
          </p:nvSpPr>
          <p:spPr>
            <a:xfrm flipH="1">
              <a:off x="3697100" y="4646900"/>
              <a:ext cx="5350" cy="2675"/>
            </a:xfrm>
            <a:custGeom>
              <a:avLst/>
              <a:gdLst/>
              <a:ahLst/>
              <a:cxnLst/>
              <a:rect l="l" t="t" r="r" b="b"/>
              <a:pathLst>
                <a:path w="214" h="107" fill="none" extrusionOk="0">
                  <a:moveTo>
                    <a:pt x="214" y="0"/>
                  </a:moveTo>
                  <a:lnTo>
                    <a:pt x="1" y="0"/>
                  </a:lnTo>
                  <a:lnTo>
                    <a:pt x="214" y="107"/>
                  </a:lnTo>
                  <a:lnTo>
                    <a:pt x="214" y="107"/>
                  </a:lnTo>
                  <a:lnTo>
                    <a:pt x="2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1"/>
            <p:cNvSpPr/>
            <p:nvPr/>
          </p:nvSpPr>
          <p:spPr>
            <a:xfrm flipH="1">
              <a:off x="3830275" y="4063575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107"/>
                  </a:lnTo>
                  <a:lnTo>
                    <a:pt x="0" y="21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1"/>
            <p:cNvSpPr/>
            <p:nvPr/>
          </p:nvSpPr>
          <p:spPr>
            <a:xfrm flipH="1">
              <a:off x="2866050" y="3648050"/>
              <a:ext cx="964250" cy="998875"/>
            </a:xfrm>
            <a:custGeom>
              <a:avLst/>
              <a:gdLst/>
              <a:ahLst/>
              <a:cxnLst/>
              <a:rect l="l" t="t" r="r" b="b"/>
              <a:pathLst>
                <a:path w="38570" h="39955" extrusionOk="0">
                  <a:moveTo>
                    <a:pt x="37823" y="1"/>
                  </a:moveTo>
                  <a:lnTo>
                    <a:pt x="37291" y="107"/>
                  </a:lnTo>
                  <a:lnTo>
                    <a:pt x="36651" y="214"/>
                  </a:lnTo>
                  <a:lnTo>
                    <a:pt x="34840" y="746"/>
                  </a:lnTo>
                  <a:lnTo>
                    <a:pt x="32709" y="1492"/>
                  </a:lnTo>
                  <a:lnTo>
                    <a:pt x="30152" y="2451"/>
                  </a:lnTo>
                  <a:lnTo>
                    <a:pt x="24292" y="5008"/>
                  </a:lnTo>
                  <a:lnTo>
                    <a:pt x="17900" y="7991"/>
                  </a:lnTo>
                  <a:lnTo>
                    <a:pt x="11614" y="10974"/>
                  </a:lnTo>
                  <a:lnTo>
                    <a:pt x="6073" y="13638"/>
                  </a:lnTo>
                  <a:lnTo>
                    <a:pt x="0" y="16621"/>
                  </a:lnTo>
                  <a:lnTo>
                    <a:pt x="0" y="16834"/>
                  </a:lnTo>
                  <a:lnTo>
                    <a:pt x="107" y="16941"/>
                  </a:lnTo>
                  <a:lnTo>
                    <a:pt x="10335" y="11933"/>
                  </a:lnTo>
                  <a:lnTo>
                    <a:pt x="16089" y="9163"/>
                  </a:lnTo>
                  <a:lnTo>
                    <a:pt x="21842" y="6393"/>
                  </a:lnTo>
                  <a:lnTo>
                    <a:pt x="27276" y="4049"/>
                  </a:lnTo>
                  <a:lnTo>
                    <a:pt x="31857" y="2131"/>
                  </a:lnTo>
                  <a:lnTo>
                    <a:pt x="33881" y="1386"/>
                  </a:lnTo>
                  <a:lnTo>
                    <a:pt x="35479" y="853"/>
                  </a:lnTo>
                  <a:lnTo>
                    <a:pt x="36865" y="427"/>
                  </a:lnTo>
                  <a:lnTo>
                    <a:pt x="37823" y="320"/>
                  </a:lnTo>
                  <a:lnTo>
                    <a:pt x="38143" y="427"/>
                  </a:lnTo>
                  <a:lnTo>
                    <a:pt x="38250" y="533"/>
                  </a:lnTo>
                  <a:lnTo>
                    <a:pt x="38250" y="853"/>
                  </a:lnTo>
                  <a:lnTo>
                    <a:pt x="38143" y="1279"/>
                  </a:lnTo>
                  <a:lnTo>
                    <a:pt x="37397" y="2451"/>
                  </a:lnTo>
                  <a:lnTo>
                    <a:pt x="36119" y="4049"/>
                  </a:lnTo>
                  <a:lnTo>
                    <a:pt x="34627" y="5967"/>
                  </a:lnTo>
                  <a:lnTo>
                    <a:pt x="30472" y="10442"/>
                  </a:lnTo>
                  <a:lnTo>
                    <a:pt x="25677" y="15662"/>
                  </a:lnTo>
                  <a:lnTo>
                    <a:pt x="19818" y="21948"/>
                  </a:lnTo>
                  <a:lnTo>
                    <a:pt x="13958" y="28341"/>
                  </a:lnTo>
                  <a:lnTo>
                    <a:pt x="11294" y="31537"/>
                  </a:lnTo>
                  <a:lnTo>
                    <a:pt x="8844" y="34521"/>
                  </a:lnTo>
                  <a:lnTo>
                    <a:pt x="6713" y="37291"/>
                  </a:lnTo>
                  <a:lnTo>
                    <a:pt x="5008" y="39848"/>
                  </a:lnTo>
                  <a:lnTo>
                    <a:pt x="5115" y="39954"/>
                  </a:lnTo>
                  <a:lnTo>
                    <a:pt x="5328" y="39954"/>
                  </a:lnTo>
                  <a:lnTo>
                    <a:pt x="7032" y="37397"/>
                  </a:lnTo>
                  <a:lnTo>
                    <a:pt x="9163" y="34627"/>
                  </a:lnTo>
                  <a:lnTo>
                    <a:pt x="11614" y="31644"/>
                  </a:lnTo>
                  <a:lnTo>
                    <a:pt x="14277" y="28554"/>
                  </a:lnTo>
                  <a:lnTo>
                    <a:pt x="20031" y="22162"/>
                  </a:lnTo>
                  <a:lnTo>
                    <a:pt x="25997" y="15875"/>
                  </a:lnTo>
                  <a:lnTo>
                    <a:pt x="31324" y="10016"/>
                  </a:lnTo>
                  <a:lnTo>
                    <a:pt x="35373" y="5541"/>
                  </a:lnTo>
                  <a:lnTo>
                    <a:pt x="36865" y="3730"/>
                  </a:lnTo>
                  <a:lnTo>
                    <a:pt x="37823" y="2344"/>
                  </a:lnTo>
                  <a:lnTo>
                    <a:pt x="38463" y="1279"/>
                  </a:lnTo>
                  <a:lnTo>
                    <a:pt x="38569" y="853"/>
                  </a:lnTo>
                  <a:lnTo>
                    <a:pt x="38569" y="533"/>
                  </a:lnTo>
                  <a:lnTo>
                    <a:pt x="38463" y="320"/>
                  </a:lnTo>
                  <a:lnTo>
                    <a:pt x="38356" y="107"/>
                  </a:lnTo>
                  <a:lnTo>
                    <a:pt x="37823" y="1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1"/>
            <p:cNvSpPr/>
            <p:nvPr/>
          </p:nvSpPr>
          <p:spPr>
            <a:xfrm flipH="1">
              <a:off x="2866050" y="3648050"/>
              <a:ext cx="964250" cy="998875"/>
            </a:xfrm>
            <a:custGeom>
              <a:avLst/>
              <a:gdLst/>
              <a:ahLst/>
              <a:cxnLst/>
              <a:rect l="l" t="t" r="r" b="b"/>
              <a:pathLst>
                <a:path w="38570" h="39955" fill="none" extrusionOk="0">
                  <a:moveTo>
                    <a:pt x="37823" y="1"/>
                  </a:moveTo>
                  <a:lnTo>
                    <a:pt x="37823" y="1"/>
                  </a:lnTo>
                  <a:lnTo>
                    <a:pt x="37291" y="107"/>
                  </a:lnTo>
                  <a:lnTo>
                    <a:pt x="36651" y="214"/>
                  </a:lnTo>
                  <a:lnTo>
                    <a:pt x="34840" y="746"/>
                  </a:lnTo>
                  <a:lnTo>
                    <a:pt x="32709" y="1492"/>
                  </a:lnTo>
                  <a:lnTo>
                    <a:pt x="30152" y="2451"/>
                  </a:lnTo>
                  <a:lnTo>
                    <a:pt x="24292" y="5008"/>
                  </a:lnTo>
                  <a:lnTo>
                    <a:pt x="17900" y="7991"/>
                  </a:lnTo>
                  <a:lnTo>
                    <a:pt x="11614" y="10974"/>
                  </a:lnTo>
                  <a:lnTo>
                    <a:pt x="6073" y="13638"/>
                  </a:lnTo>
                  <a:lnTo>
                    <a:pt x="0" y="16621"/>
                  </a:lnTo>
                  <a:lnTo>
                    <a:pt x="0" y="16834"/>
                  </a:lnTo>
                  <a:lnTo>
                    <a:pt x="107" y="16941"/>
                  </a:lnTo>
                  <a:lnTo>
                    <a:pt x="107" y="16941"/>
                  </a:lnTo>
                  <a:lnTo>
                    <a:pt x="10335" y="11933"/>
                  </a:lnTo>
                  <a:lnTo>
                    <a:pt x="16089" y="9163"/>
                  </a:lnTo>
                  <a:lnTo>
                    <a:pt x="21842" y="6393"/>
                  </a:lnTo>
                  <a:lnTo>
                    <a:pt x="27276" y="4049"/>
                  </a:lnTo>
                  <a:lnTo>
                    <a:pt x="31857" y="2131"/>
                  </a:lnTo>
                  <a:lnTo>
                    <a:pt x="33881" y="1386"/>
                  </a:lnTo>
                  <a:lnTo>
                    <a:pt x="35479" y="853"/>
                  </a:lnTo>
                  <a:lnTo>
                    <a:pt x="36865" y="427"/>
                  </a:lnTo>
                  <a:lnTo>
                    <a:pt x="37823" y="320"/>
                  </a:lnTo>
                  <a:lnTo>
                    <a:pt x="37823" y="320"/>
                  </a:lnTo>
                  <a:lnTo>
                    <a:pt x="38143" y="427"/>
                  </a:lnTo>
                  <a:lnTo>
                    <a:pt x="38143" y="427"/>
                  </a:lnTo>
                  <a:lnTo>
                    <a:pt x="38250" y="533"/>
                  </a:lnTo>
                  <a:lnTo>
                    <a:pt x="38250" y="533"/>
                  </a:lnTo>
                  <a:lnTo>
                    <a:pt x="38250" y="853"/>
                  </a:lnTo>
                  <a:lnTo>
                    <a:pt x="38143" y="1279"/>
                  </a:lnTo>
                  <a:lnTo>
                    <a:pt x="37397" y="2451"/>
                  </a:lnTo>
                  <a:lnTo>
                    <a:pt x="36119" y="4049"/>
                  </a:lnTo>
                  <a:lnTo>
                    <a:pt x="34627" y="5967"/>
                  </a:lnTo>
                  <a:lnTo>
                    <a:pt x="30472" y="10442"/>
                  </a:lnTo>
                  <a:lnTo>
                    <a:pt x="25677" y="15662"/>
                  </a:lnTo>
                  <a:lnTo>
                    <a:pt x="25677" y="15662"/>
                  </a:lnTo>
                  <a:lnTo>
                    <a:pt x="19818" y="21948"/>
                  </a:lnTo>
                  <a:lnTo>
                    <a:pt x="13958" y="28341"/>
                  </a:lnTo>
                  <a:lnTo>
                    <a:pt x="11294" y="31537"/>
                  </a:lnTo>
                  <a:lnTo>
                    <a:pt x="8844" y="34521"/>
                  </a:lnTo>
                  <a:lnTo>
                    <a:pt x="6713" y="37291"/>
                  </a:lnTo>
                  <a:lnTo>
                    <a:pt x="5008" y="39848"/>
                  </a:lnTo>
                  <a:lnTo>
                    <a:pt x="5115" y="39954"/>
                  </a:lnTo>
                  <a:lnTo>
                    <a:pt x="5328" y="39954"/>
                  </a:lnTo>
                  <a:lnTo>
                    <a:pt x="5328" y="39954"/>
                  </a:lnTo>
                  <a:lnTo>
                    <a:pt x="7032" y="37397"/>
                  </a:lnTo>
                  <a:lnTo>
                    <a:pt x="9163" y="34627"/>
                  </a:lnTo>
                  <a:lnTo>
                    <a:pt x="11614" y="31644"/>
                  </a:lnTo>
                  <a:lnTo>
                    <a:pt x="14277" y="28554"/>
                  </a:lnTo>
                  <a:lnTo>
                    <a:pt x="20031" y="22162"/>
                  </a:lnTo>
                  <a:lnTo>
                    <a:pt x="25997" y="15875"/>
                  </a:lnTo>
                  <a:lnTo>
                    <a:pt x="25997" y="15875"/>
                  </a:lnTo>
                  <a:lnTo>
                    <a:pt x="31324" y="10016"/>
                  </a:lnTo>
                  <a:lnTo>
                    <a:pt x="35373" y="5541"/>
                  </a:lnTo>
                  <a:lnTo>
                    <a:pt x="36865" y="3730"/>
                  </a:lnTo>
                  <a:lnTo>
                    <a:pt x="37823" y="2344"/>
                  </a:lnTo>
                  <a:lnTo>
                    <a:pt x="38463" y="1279"/>
                  </a:lnTo>
                  <a:lnTo>
                    <a:pt x="38569" y="853"/>
                  </a:lnTo>
                  <a:lnTo>
                    <a:pt x="38569" y="533"/>
                  </a:lnTo>
                  <a:lnTo>
                    <a:pt x="38569" y="533"/>
                  </a:lnTo>
                  <a:lnTo>
                    <a:pt x="38463" y="320"/>
                  </a:lnTo>
                  <a:lnTo>
                    <a:pt x="38356" y="107"/>
                  </a:lnTo>
                  <a:lnTo>
                    <a:pt x="38356" y="107"/>
                  </a:lnTo>
                  <a:lnTo>
                    <a:pt x="37823" y="1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1"/>
            <p:cNvSpPr/>
            <p:nvPr/>
          </p:nvSpPr>
          <p:spPr>
            <a:xfrm flipH="1">
              <a:off x="1225275" y="3157950"/>
              <a:ext cx="711225" cy="111900"/>
            </a:xfrm>
            <a:custGeom>
              <a:avLst/>
              <a:gdLst/>
              <a:ahLst/>
              <a:cxnLst/>
              <a:rect l="l" t="t" r="r" b="b"/>
              <a:pathLst>
                <a:path w="28449" h="4476" extrusionOk="0">
                  <a:moveTo>
                    <a:pt x="1" y="1"/>
                  </a:moveTo>
                  <a:lnTo>
                    <a:pt x="1" y="4475"/>
                  </a:lnTo>
                  <a:lnTo>
                    <a:pt x="28448" y="4475"/>
                  </a:lnTo>
                  <a:lnTo>
                    <a:pt x="28448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1"/>
            <p:cNvSpPr/>
            <p:nvPr/>
          </p:nvSpPr>
          <p:spPr>
            <a:xfrm flipH="1">
              <a:off x="1318500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extrusionOk="0">
                  <a:moveTo>
                    <a:pt x="2131" y="0"/>
                  </a:moveTo>
                  <a:lnTo>
                    <a:pt x="0" y="55083"/>
                  </a:lnTo>
                  <a:lnTo>
                    <a:pt x="2131" y="55083"/>
                  </a:lnTo>
                  <a:lnTo>
                    <a:pt x="490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1"/>
            <p:cNvSpPr/>
            <p:nvPr/>
          </p:nvSpPr>
          <p:spPr>
            <a:xfrm flipH="1">
              <a:off x="1979075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extrusionOk="0">
                  <a:moveTo>
                    <a:pt x="2131" y="0"/>
                  </a:moveTo>
                  <a:lnTo>
                    <a:pt x="0" y="55083"/>
                  </a:lnTo>
                  <a:lnTo>
                    <a:pt x="2131" y="55083"/>
                  </a:lnTo>
                  <a:lnTo>
                    <a:pt x="490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2" name="Google Shape;1362;p11"/>
          <p:cNvGrpSpPr/>
          <p:nvPr/>
        </p:nvGrpSpPr>
        <p:grpSpPr>
          <a:xfrm flipH="1">
            <a:off x="8583175" y="2282756"/>
            <a:ext cx="783125" cy="1182650"/>
            <a:chOff x="11447475" y="-511450"/>
            <a:chExt cx="783125" cy="1182650"/>
          </a:xfrm>
        </p:grpSpPr>
        <p:sp>
          <p:nvSpPr>
            <p:cNvPr id="1363" name="Google Shape;1363;p11"/>
            <p:cNvSpPr/>
            <p:nvPr/>
          </p:nvSpPr>
          <p:spPr>
            <a:xfrm>
              <a:off x="11447475" y="561975"/>
              <a:ext cx="495450" cy="109225"/>
            </a:xfrm>
            <a:custGeom>
              <a:avLst/>
              <a:gdLst/>
              <a:ahLst/>
              <a:cxnLst/>
              <a:rect l="l" t="t" r="r" b="b"/>
              <a:pathLst>
                <a:path w="19818" h="4369" extrusionOk="0">
                  <a:moveTo>
                    <a:pt x="10549" y="0"/>
                  </a:moveTo>
                  <a:lnTo>
                    <a:pt x="8950" y="107"/>
                  </a:lnTo>
                  <a:lnTo>
                    <a:pt x="7459" y="320"/>
                  </a:lnTo>
                  <a:lnTo>
                    <a:pt x="5967" y="746"/>
                  </a:lnTo>
                  <a:lnTo>
                    <a:pt x="4689" y="1279"/>
                  </a:lnTo>
                  <a:lnTo>
                    <a:pt x="3517" y="1811"/>
                  </a:lnTo>
                  <a:lnTo>
                    <a:pt x="2558" y="2451"/>
                  </a:lnTo>
                  <a:lnTo>
                    <a:pt x="1705" y="2983"/>
                  </a:lnTo>
                  <a:lnTo>
                    <a:pt x="427" y="3942"/>
                  </a:lnTo>
                  <a:lnTo>
                    <a:pt x="1" y="4368"/>
                  </a:lnTo>
                  <a:lnTo>
                    <a:pt x="19818" y="3942"/>
                  </a:lnTo>
                  <a:lnTo>
                    <a:pt x="18859" y="3090"/>
                  </a:lnTo>
                  <a:lnTo>
                    <a:pt x="17900" y="2451"/>
                  </a:lnTo>
                  <a:lnTo>
                    <a:pt x="16941" y="1811"/>
                  </a:lnTo>
                  <a:lnTo>
                    <a:pt x="15982" y="1385"/>
                  </a:lnTo>
                  <a:lnTo>
                    <a:pt x="15023" y="959"/>
                  </a:lnTo>
                  <a:lnTo>
                    <a:pt x="14065" y="639"/>
                  </a:lnTo>
                  <a:lnTo>
                    <a:pt x="13212" y="320"/>
                  </a:lnTo>
                  <a:lnTo>
                    <a:pt x="12253" y="107"/>
                  </a:lnTo>
                  <a:lnTo>
                    <a:pt x="10549" y="0"/>
                  </a:lnTo>
                  <a:close/>
                </a:path>
              </a:pathLst>
            </a:custGeom>
            <a:solidFill>
              <a:srgbClr val="CC4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11447475" y="-223800"/>
              <a:ext cx="239750" cy="788450"/>
            </a:xfrm>
            <a:custGeom>
              <a:avLst/>
              <a:gdLst/>
              <a:ahLst/>
              <a:cxnLst/>
              <a:rect l="l" t="t" r="r" b="b"/>
              <a:pathLst>
                <a:path w="9590" h="31538" extrusionOk="0">
                  <a:moveTo>
                    <a:pt x="2025" y="1"/>
                  </a:moveTo>
                  <a:lnTo>
                    <a:pt x="1" y="1705"/>
                  </a:lnTo>
                  <a:lnTo>
                    <a:pt x="8631" y="31538"/>
                  </a:lnTo>
                  <a:lnTo>
                    <a:pt x="9590" y="31431"/>
                  </a:lnTo>
                  <a:lnTo>
                    <a:pt x="20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1"/>
            <p:cNvSpPr/>
            <p:nvPr/>
          </p:nvSpPr>
          <p:spPr>
            <a:xfrm>
              <a:off x="11498100" y="-223800"/>
              <a:ext cx="207775" cy="785800"/>
            </a:xfrm>
            <a:custGeom>
              <a:avLst/>
              <a:gdLst/>
              <a:ahLst/>
              <a:cxnLst/>
              <a:rect l="l" t="t" r="r" b="b"/>
              <a:pathLst>
                <a:path w="8311" h="31432" extrusionOk="0">
                  <a:moveTo>
                    <a:pt x="0" y="1"/>
                  </a:moveTo>
                  <a:lnTo>
                    <a:pt x="7565" y="31431"/>
                  </a:lnTo>
                  <a:lnTo>
                    <a:pt x="8311" y="31325"/>
                  </a:lnTo>
                  <a:lnTo>
                    <a:pt x="1385" y="5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E2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1"/>
            <p:cNvSpPr/>
            <p:nvPr/>
          </p:nvSpPr>
          <p:spPr>
            <a:xfrm>
              <a:off x="11519400" y="-452850"/>
              <a:ext cx="253075" cy="285025"/>
            </a:xfrm>
            <a:custGeom>
              <a:avLst/>
              <a:gdLst/>
              <a:ahLst/>
              <a:cxnLst/>
              <a:rect l="l" t="t" r="r" b="b"/>
              <a:pathLst>
                <a:path w="10123" h="11401" extrusionOk="0">
                  <a:moveTo>
                    <a:pt x="8630" y="0"/>
                  </a:moveTo>
                  <a:lnTo>
                    <a:pt x="0" y="9482"/>
                  </a:lnTo>
                  <a:lnTo>
                    <a:pt x="533" y="11400"/>
                  </a:lnTo>
                  <a:lnTo>
                    <a:pt x="10122" y="1385"/>
                  </a:lnTo>
                  <a:lnTo>
                    <a:pt x="86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1"/>
            <p:cNvSpPr/>
            <p:nvPr/>
          </p:nvSpPr>
          <p:spPr>
            <a:xfrm>
              <a:off x="11532725" y="-418225"/>
              <a:ext cx="263700" cy="250400"/>
            </a:xfrm>
            <a:custGeom>
              <a:avLst/>
              <a:gdLst/>
              <a:ahLst/>
              <a:cxnLst/>
              <a:rect l="l" t="t" r="r" b="b"/>
              <a:pathLst>
                <a:path w="10548" h="10016" extrusionOk="0">
                  <a:moveTo>
                    <a:pt x="9269" y="0"/>
                  </a:moveTo>
                  <a:lnTo>
                    <a:pt x="0" y="10015"/>
                  </a:lnTo>
                  <a:lnTo>
                    <a:pt x="426" y="10015"/>
                  </a:lnTo>
                  <a:lnTo>
                    <a:pt x="10548" y="0"/>
                  </a:lnTo>
                  <a:close/>
                </a:path>
              </a:pathLst>
            </a:custGeom>
            <a:solidFill>
              <a:srgbClr val="8E2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1"/>
            <p:cNvSpPr/>
            <p:nvPr/>
          </p:nvSpPr>
          <p:spPr>
            <a:xfrm>
              <a:off x="11735150" y="-508800"/>
              <a:ext cx="495450" cy="471475"/>
            </a:xfrm>
            <a:custGeom>
              <a:avLst/>
              <a:gdLst/>
              <a:ahLst/>
              <a:cxnLst/>
              <a:rect l="l" t="t" r="r" b="b"/>
              <a:pathLst>
                <a:path w="19818" h="18859" extrusionOk="0">
                  <a:moveTo>
                    <a:pt x="6180" y="1"/>
                  </a:moveTo>
                  <a:lnTo>
                    <a:pt x="5541" y="107"/>
                  </a:lnTo>
                  <a:lnTo>
                    <a:pt x="4795" y="214"/>
                  </a:lnTo>
                  <a:lnTo>
                    <a:pt x="4049" y="427"/>
                  </a:lnTo>
                  <a:lnTo>
                    <a:pt x="3410" y="746"/>
                  </a:lnTo>
                  <a:lnTo>
                    <a:pt x="2771" y="1173"/>
                  </a:lnTo>
                  <a:lnTo>
                    <a:pt x="2131" y="1599"/>
                  </a:lnTo>
                  <a:lnTo>
                    <a:pt x="1599" y="2238"/>
                  </a:lnTo>
                  <a:lnTo>
                    <a:pt x="1066" y="2877"/>
                  </a:lnTo>
                  <a:lnTo>
                    <a:pt x="640" y="3623"/>
                  </a:lnTo>
                  <a:lnTo>
                    <a:pt x="427" y="4262"/>
                  </a:lnTo>
                  <a:lnTo>
                    <a:pt x="214" y="4902"/>
                  </a:lnTo>
                  <a:lnTo>
                    <a:pt x="107" y="5647"/>
                  </a:lnTo>
                  <a:lnTo>
                    <a:pt x="0" y="6393"/>
                  </a:lnTo>
                  <a:lnTo>
                    <a:pt x="107" y="7032"/>
                  </a:lnTo>
                  <a:lnTo>
                    <a:pt x="214" y="7778"/>
                  </a:lnTo>
                  <a:lnTo>
                    <a:pt x="640" y="9163"/>
                  </a:lnTo>
                  <a:lnTo>
                    <a:pt x="1279" y="10548"/>
                  </a:lnTo>
                  <a:lnTo>
                    <a:pt x="2131" y="11933"/>
                  </a:lnTo>
                  <a:lnTo>
                    <a:pt x="3090" y="13105"/>
                  </a:lnTo>
                  <a:lnTo>
                    <a:pt x="4049" y="14384"/>
                  </a:lnTo>
                  <a:lnTo>
                    <a:pt x="5115" y="15449"/>
                  </a:lnTo>
                  <a:lnTo>
                    <a:pt x="7032" y="17261"/>
                  </a:lnTo>
                  <a:lnTo>
                    <a:pt x="8524" y="18433"/>
                  </a:lnTo>
                  <a:lnTo>
                    <a:pt x="9057" y="18859"/>
                  </a:lnTo>
                  <a:lnTo>
                    <a:pt x="11294" y="15769"/>
                  </a:lnTo>
                  <a:lnTo>
                    <a:pt x="13425" y="13212"/>
                  </a:lnTo>
                  <a:lnTo>
                    <a:pt x="15236" y="11188"/>
                  </a:lnTo>
                  <a:lnTo>
                    <a:pt x="16728" y="9483"/>
                  </a:lnTo>
                  <a:lnTo>
                    <a:pt x="18006" y="8311"/>
                  </a:lnTo>
                  <a:lnTo>
                    <a:pt x="18965" y="7565"/>
                  </a:lnTo>
                  <a:lnTo>
                    <a:pt x="19818" y="6926"/>
                  </a:lnTo>
                  <a:lnTo>
                    <a:pt x="19178" y="6500"/>
                  </a:lnTo>
                  <a:lnTo>
                    <a:pt x="17793" y="5221"/>
                  </a:lnTo>
                  <a:lnTo>
                    <a:pt x="15556" y="3623"/>
                  </a:lnTo>
                  <a:lnTo>
                    <a:pt x="14277" y="2771"/>
                  </a:lnTo>
                  <a:lnTo>
                    <a:pt x="12892" y="1918"/>
                  </a:lnTo>
                  <a:lnTo>
                    <a:pt x="11507" y="1279"/>
                  </a:lnTo>
                  <a:lnTo>
                    <a:pt x="10016" y="640"/>
                  </a:lnTo>
                  <a:lnTo>
                    <a:pt x="8417" y="214"/>
                  </a:lnTo>
                  <a:lnTo>
                    <a:pt x="69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1"/>
            <p:cNvSpPr/>
            <p:nvPr/>
          </p:nvSpPr>
          <p:spPr>
            <a:xfrm>
              <a:off x="11961550" y="-325007"/>
              <a:ext cx="253071" cy="285036"/>
            </a:xfrm>
            <a:custGeom>
              <a:avLst/>
              <a:gdLst/>
              <a:ahLst/>
              <a:cxnLst/>
              <a:rect l="l" t="t" r="r" b="b"/>
              <a:pathLst>
                <a:path w="8844" h="10122" extrusionOk="0">
                  <a:moveTo>
                    <a:pt x="8843" y="0"/>
                  </a:moveTo>
                  <a:lnTo>
                    <a:pt x="7991" y="746"/>
                  </a:lnTo>
                  <a:lnTo>
                    <a:pt x="7032" y="1492"/>
                  </a:lnTo>
                  <a:lnTo>
                    <a:pt x="5434" y="3090"/>
                  </a:lnTo>
                  <a:lnTo>
                    <a:pt x="3836" y="4688"/>
                  </a:lnTo>
                  <a:lnTo>
                    <a:pt x="2557" y="6393"/>
                  </a:lnTo>
                  <a:lnTo>
                    <a:pt x="1492" y="7778"/>
                  </a:lnTo>
                  <a:lnTo>
                    <a:pt x="639" y="9056"/>
                  </a:lnTo>
                  <a:lnTo>
                    <a:pt x="0" y="10122"/>
                  </a:lnTo>
                  <a:lnTo>
                    <a:pt x="1705" y="8630"/>
                  </a:lnTo>
                  <a:lnTo>
                    <a:pt x="3303" y="7032"/>
                  </a:lnTo>
                  <a:lnTo>
                    <a:pt x="4901" y="5327"/>
                  </a:lnTo>
                  <a:lnTo>
                    <a:pt x="6180" y="3729"/>
                  </a:lnTo>
                  <a:lnTo>
                    <a:pt x="8098" y="1066"/>
                  </a:lnTo>
                  <a:lnTo>
                    <a:pt x="88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1"/>
            <p:cNvSpPr/>
            <p:nvPr/>
          </p:nvSpPr>
          <p:spPr>
            <a:xfrm>
              <a:off x="11716500" y="-511450"/>
              <a:ext cx="127875" cy="117200"/>
            </a:xfrm>
            <a:custGeom>
              <a:avLst/>
              <a:gdLst/>
              <a:ahLst/>
              <a:cxnLst/>
              <a:rect l="l" t="t" r="r" b="b"/>
              <a:pathLst>
                <a:path w="5115" h="4688" extrusionOk="0">
                  <a:moveTo>
                    <a:pt x="2451" y="0"/>
                  </a:moveTo>
                  <a:lnTo>
                    <a:pt x="1599" y="107"/>
                  </a:lnTo>
                  <a:lnTo>
                    <a:pt x="960" y="320"/>
                  </a:lnTo>
                  <a:lnTo>
                    <a:pt x="640" y="533"/>
                  </a:lnTo>
                  <a:lnTo>
                    <a:pt x="320" y="852"/>
                  </a:lnTo>
                  <a:lnTo>
                    <a:pt x="214" y="1172"/>
                  </a:lnTo>
                  <a:lnTo>
                    <a:pt x="1" y="1492"/>
                  </a:lnTo>
                  <a:lnTo>
                    <a:pt x="1" y="2131"/>
                  </a:lnTo>
                  <a:lnTo>
                    <a:pt x="1" y="2770"/>
                  </a:lnTo>
                  <a:lnTo>
                    <a:pt x="214" y="3303"/>
                  </a:lnTo>
                  <a:lnTo>
                    <a:pt x="746" y="4262"/>
                  </a:lnTo>
                  <a:lnTo>
                    <a:pt x="1066" y="4688"/>
                  </a:lnTo>
                  <a:lnTo>
                    <a:pt x="3517" y="2024"/>
                  </a:lnTo>
                  <a:lnTo>
                    <a:pt x="5115" y="426"/>
                  </a:lnTo>
                  <a:lnTo>
                    <a:pt x="4582" y="213"/>
                  </a:lnTo>
                  <a:lnTo>
                    <a:pt x="3197" y="0"/>
                  </a:lnTo>
                  <a:close/>
                </a:path>
              </a:pathLst>
            </a:custGeom>
            <a:solidFill>
              <a:srgbClr val="8E2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1"/>
            <p:cNvSpPr/>
            <p:nvPr/>
          </p:nvSpPr>
          <p:spPr>
            <a:xfrm>
              <a:off x="11913600" y="-495475"/>
              <a:ext cx="133225" cy="53300"/>
            </a:xfrm>
            <a:custGeom>
              <a:avLst/>
              <a:gdLst/>
              <a:ahLst/>
              <a:cxnLst/>
              <a:rect l="l" t="t" r="r" b="b"/>
              <a:pathLst>
                <a:path w="5329" h="2132" extrusionOk="0">
                  <a:moveTo>
                    <a:pt x="1" y="0"/>
                  </a:moveTo>
                  <a:lnTo>
                    <a:pt x="427" y="427"/>
                  </a:lnTo>
                  <a:lnTo>
                    <a:pt x="1066" y="746"/>
                  </a:lnTo>
                  <a:lnTo>
                    <a:pt x="1706" y="1279"/>
                  </a:lnTo>
                  <a:lnTo>
                    <a:pt x="2558" y="1705"/>
                  </a:lnTo>
                  <a:lnTo>
                    <a:pt x="3410" y="2025"/>
                  </a:lnTo>
                  <a:lnTo>
                    <a:pt x="4369" y="2131"/>
                  </a:lnTo>
                  <a:lnTo>
                    <a:pt x="4902" y="2131"/>
                  </a:lnTo>
                  <a:lnTo>
                    <a:pt x="5328" y="2025"/>
                  </a:lnTo>
                  <a:lnTo>
                    <a:pt x="4902" y="1705"/>
                  </a:lnTo>
                  <a:lnTo>
                    <a:pt x="3730" y="1066"/>
                  </a:lnTo>
                  <a:lnTo>
                    <a:pt x="2984" y="640"/>
                  </a:lnTo>
                  <a:lnTo>
                    <a:pt x="2025" y="320"/>
                  </a:lnTo>
                  <a:lnTo>
                    <a:pt x="1066" y="1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1"/>
            <p:cNvSpPr/>
            <p:nvPr/>
          </p:nvSpPr>
          <p:spPr>
            <a:xfrm>
              <a:off x="11871000" y="-135900"/>
              <a:ext cx="87925" cy="69275"/>
            </a:xfrm>
            <a:custGeom>
              <a:avLst/>
              <a:gdLst/>
              <a:ahLst/>
              <a:cxnLst/>
              <a:rect l="l" t="t" r="r" b="b"/>
              <a:pathLst>
                <a:path w="3517" h="2771" extrusionOk="0">
                  <a:moveTo>
                    <a:pt x="0" y="1"/>
                  </a:moveTo>
                  <a:lnTo>
                    <a:pt x="320" y="427"/>
                  </a:lnTo>
                  <a:lnTo>
                    <a:pt x="1066" y="1386"/>
                  </a:lnTo>
                  <a:lnTo>
                    <a:pt x="1598" y="1918"/>
                  </a:lnTo>
                  <a:lnTo>
                    <a:pt x="2131" y="2345"/>
                  </a:lnTo>
                  <a:lnTo>
                    <a:pt x="2877" y="2664"/>
                  </a:lnTo>
                  <a:lnTo>
                    <a:pt x="3516" y="2771"/>
                  </a:lnTo>
                  <a:lnTo>
                    <a:pt x="3303" y="2451"/>
                  </a:lnTo>
                  <a:lnTo>
                    <a:pt x="2557" y="1705"/>
                  </a:lnTo>
                  <a:lnTo>
                    <a:pt x="2025" y="1279"/>
                  </a:lnTo>
                  <a:lnTo>
                    <a:pt x="1492" y="747"/>
                  </a:lnTo>
                  <a:lnTo>
                    <a:pt x="746" y="3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1"/>
            <p:cNvSpPr/>
            <p:nvPr/>
          </p:nvSpPr>
          <p:spPr>
            <a:xfrm>
              <a:off x="11471450" y="-178500"/>
              <a:ext cx="29325" cy="63950"/>
            </a:xfrm>
            <a:custGeom>
              <a:avLst/>
              <a:gdLst/>
              <a:ahLst/>
              <a:cxnLst/>
              <a:rect l="l" t="t" r="r" b="b"/>
              <a:pathLst>
                <a:path w="1173" h="2558" extrusionOk="0">
                  <a:moveTo>
                    <a:pt x="320" y="0"/>
                  </a:moveTo>
                  <a:lnTo>
                    <a:pt x="214" y="320"/>
                  </a:lnTo>
                  <a:lnTo>
                    <a:pt x="107" y="639"/>
                  </a:lnTo>
                  <a:lnTo>
                    <a:pt x="1" y="959"/>
                  </a:lnTo>
                  <a:lnTo>
                    <a:pt x="1" y="1385"/>
                  </a:lnTo>
                  <a:lnTo>
                    <a:pt x="107" y="1811"/>
                  </a:lnTo>
                  <a:lnTo>
                    <a:pt x="533" y="2237"/>
                  </a:lnTo>
                  <a:lnTo>
                    <a:pt x="1066" y="2557"/>
                  </a:lnTo>
                  <a:lnTo>
                    <a:pt x="1173" y="2237"/>
                  </a:lnTo>
                  <a:lnTo>
                    <a:pt x="1173" y="1492"/>
                  </a:lnTo>
                  <a:lnTo>
                    <a:pt x="1173" y="1065"/>
                  </a:lnTo>
                  <a:lnTo>
                    <a:pt x="1066" y="639"/>
                  </a:lnTo>
                  <a:lnTo>
                    <a:pt x="746" y="320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p14"/>
          <p:cNvSpPr txBox="1">
            <a:spLocks noGrp="1"/>
          </p:cNvSpPr>
          <p:nvPr>
            <p:ph type="title"/>
          </p:nvPr>
        </p:nvSpPr>
        <p:spPr>
          <a:xfrm>
            <a:off x="2391900" y="3076784"/>
            <a:ext cx="4360200" cy="531900"/>
          </a:xfrm>
          <a:prstGeom prst="rect">
            <a:avLst/>
          </a:prstGeom>
          <a:effectLst>
            <a:outerShdw dist="47625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38" name="Google Shape;1538;p14"/>
          <p:cNvSpPr txBox="1">
            <a:spLocks noGrp="1"/>
          </p:cNvSpPr>
          <p:nvPr>
            <p:ph type="subTitle" idx="1"/>
          </p:nvPr>
        </p:nvSpPr>
        <p:spPr>
          <a:xfrm>
            <a:off x="969750" y="1411622"/>
            <a:ext cx="72045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539" name="Google Shape;1539;p14"/>
          <p:cNvGrpSpPr/>
          <p:nvPr/>
        </p:nvGrpSpPr>
        <p:grpSpPr>
          <a:xfrm>
            <a:off x="4227346" y="0"/>
            <a:ext cx="689309" cy="773883"/>
            <a:chOff x="289713" y="0"/>
            <a:chExt cx="847025" cy="950950"/>
          </a:xfrm>
        </p:grpSpPr>
        <p:sp>
          <p:nvSpPr>
            <p:cNvPr id="1540" name="Google Shape;1540;p14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4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14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14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4"/>
            <p:cNvSpPr/>
            <p:nvPr/>
          </p:nvSpPr>
          <p:spPr>
            <a:xfrm>
              <a:off x="713213" y="0"/>
              <a:ext cx="21325" cy="479475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4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4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4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4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9" name="Google Shape;1549;p14"/>
          <p:cNvGrpSpPr/>
          <p:nvPr/>
        </p:nvGrpSpPr>
        <p:grpSpPr>
          <a:xfrm>
            <a:off x="6974778" y="462171"/>
            <a:ext cx="1591871" cy="525727"/>
            <a:chOff x="583503" y="585996"/>
            <a:chExt cx="1591871" cy="525727"/>
          </a:xfrm>
        </p:grpSpPr>
        <p:sp>
          <p:nvSpPr>
            <p:cNvPr id="1550" name="Google Shape;1550;p14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4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4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FFE8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4"/>
            <p:cNvSpPr/>
            <p:nvPr/>
          </p:nvSpPr>
          <p:spPr>
            <a:xfrm>
              <a:off x="1645989" y="891134"/>
              <a:ext cx="238982" cy="165451"/>
            </a:xfrm>
            <a:custGeom>
              <a:avLst/>
              <a:gdLst/>
              <a:ahLst/>
              <a:cxnLst/>
              <a:rect l="l" t="t" r="r" b="b"/>
              <a:pathLst>
                <a:path w="6926" h="4795" extrusionOk="0">
                  <a:moveTo>
                    <a:pt x="5327" y="0"/>
                  </a:moveTo>
                  <a:lnTo>
                    <a:pt x="0" y="4795"/>
                  </a:lnTo>
                  <a:lnTo>
                    <a:pt x="1492" y="4795"/>
                  </a:lnTo>
                  <a:lnTo>
                    <a:pt x="6926" y="107"/>
                  </a:lnTo>
                  <a:lnTo>
                    <a:pt x="5327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4"/>
            <p:cNvSpPr/>
            <p:nvPr/>
          </p:nvSpPr>
          <p:spPr>
            <a:xfrm>
              <a:off x="1634947" y="891134"/>
              <a:ext cx="194884" cy="165451"/>
            </a:xfrm>
            <a:custGeom>
              <a:avLst/>
              <a:gdLst/>
              <a:ahLst/>
              <a:cxnLst/>
              <a:rect l="l" t="t" r="r" b="b"/>
              <a:pathLst>
                <a:path w="5648" h="4795" extrusionOk="0">
                  <a:moveTo>
                    <a:pt x="5647" y="0"/>
                  </a:moveTo>
                  <a:lnTo>
                    <a:pt x="1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4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4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4"/>
            <p:cNvSpPr/>
            <p:nvPr/>
          </p:nvSpPr>
          <p:spPr>
            <a:xfrm>
              <a:off x="583503" y="854351"/>
              <a:ext cx="1246286" cy="257373"/>
            </a:xfrm>
            <a:custGeom>
              <a:avLst/>
              <a:gdLst/>
              <a:ahLst/>
              <a:cxnLst/>
              <a:rect l="l" t="t" r="r" b="b"/>
              <a:pathLst>
                <a:path w="36119" h="7459" fill="none" extrusionOk="0">
                  <a:moveTo>
                    <a:pt x="1385" y="1"/>
                  </a:moveTo>
                  <a:lnTo>
                    <a:pt x="0" y="5221"/>
                  </a:lnTo>
                  <a:lnTo>
                    <a:pt x="0" y="7139"/>
                  </a:lnTo>
                  <a:lnTo>
                    <a:pt x="33881" y="7459"/>
                  </a:lnTo>
                  <a:lnTo>
                    <a:pt x="36118" y="1066"/>
                  </a:lnTo>
                  <a:lnTo>
                    <a:pt x="1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4"/>
            <p:cNvSpPr/>
            <p:nvPr/>
          </p:nvSpPr>
          <p:spPr>
            <a:xfrm>
              <a:off x="1043059" y="681578"/>
              <a:ext cx="371308" cy="158102"/>
            </a:xfrm>
            <a:custGeom>
              <a:avLst/>
              <a:gdLst/>
              <a:ahLst/>
              <a:cxnLst/>
              <a:rect l="l" t="t" r="r" b="b"/>
              <a:pathLst>
                <a:path w="10761" h="4582" extrusionOk="0">
                  <a:moveTo>
                    <a:pt x="10761" y="4582"/>
                  </a:moveTo>
                  <a:lnTo>
                    <a:pt x="10122" y="0"/>
                  </a:lnTo>
                  <a:lnTo>
                    <a:pt x="0" y="2344"/>
                  </a:lnTo>
                  <a:lnTo>
                    <a:pt x="0" y="2664"/>
                  </a:lnTo>
                  <a:lnTo>
                    <a:pt x="1065" y="2557"/>
                  </a:lnTo>
                  <a:lnTo>
                    <a:pt x="1172" y="4155"/>
                  </a:lnTo>
                  <a:lnTo>
                    <a:pt x="0" y="4155"/>
                  </a:lnTo>
                  <a:lnTo>
                    <a:pt x="0" y="4582"/>
                  </a:lnTo>
                  <a:lnTo>
                    <a:pt x="10761" y="45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4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4"/>
            <p:cNvSpPr/>
            <p:nvPr/>
          </p:nvSpPr>
          <p:spPr>
            <a:xfrm>
              <a:off x="1079808" y="710978"/>
              <a:ext cx="312512" cy="114005"/>
            </a:xfrm>
            <a:custGeom>
              <a:avLst/>
              <a:gdLst/>
              <a:ahLst/>
              <a:cxnLst/>
              <a:rect l="l" t="t" r="r" b="b"/>
              <a:pathLst>
                <a:path w="9057" h="3304" extrusionOk="0">
                  <a:moveTo>
                    <a:pt x="0" y="1705"/>
                  </a:moveTo>
                  <a:lnTo>
                    <a:pt x="8311" y="1"/>
                  </a:lnTo>
                  <a:lnTo>
                    <a:pt x="9057" y="3197"/>
                  </a:lnTo>
                  <a:lnTo>
                    <a:pt x="107" y="3303"/>
                  </a:lnTo>
                  <a:lnTo>
                    <a:pt x="0" y="170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4"/>
            <p:cNvSpPr/>
            <p:nvPr/>
          </p:nvSpPr>
          <p:spPr>
            <a:xfrm>
              <a:off x="1054066" y="585996"/>
              <a:ext cx="628681" cy="176493"/>
            </a:xfrm>
            <a:custGeom>
              <a:avLst/>
              <a:gdLst/>
              <a:ahLst/>
              <a:cxnLst/>
              <a:rect l="l" t="t" r="r" b="b"/>
              <a:pathLst>
                <a:path w="18220" h="5115" extrusionOk="0">
                  <a:moveTo>
                    <a:pt x="18220" y="2664"/>
                  </a:moveTo>
                  <a:lnTo>
                    <a:pt x="18220" y="2344"/>
                  </a:lnTo>
                  <a:lnTo>
                    <a:pt x="17580" y="2344"/>
                  </a:lnTo>
                  <a:lnTo>
                    <a:pt x="17580" y="1066"/>
                  </a:lnTo>
                  <a:lnTo>
                    <a:pt x="18220" y="1066"/>
                  </a:lnTo>
                  <a:lnTo>
                    <a:pt x="18220" y="746"/>
                  </a:lnTo>
                  <a:lnTo>
                    <a:pt x="9377" y="0"/>
                  </a:lnTo>
                  <a:lnTo>
                    <a:pt x="1" y="0"/>
                  </a:lnTo>
                  <a:lnTo>
                    <a:pt x="214" y="5114"/>
                  </a:lnTo>
                  <a:lnTo>
                    <a:pt x="9803" y="2770"/>
                  </a:lnTo>
                  <a:lnTo>
                    <a:pt x="18220" y="2664"/>
                  </a:lnTo>
                  <a:close/>
                </a:path>
              </a:pathLst>
            </a:custGeom>
            <a:solidFill>
              <a:srgbClr val="FFB3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4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4"/>
            <p:cNvSpPr/>
            <p:nvPr/>
          </p:nvSpPr>
          <p:spPr>
            <a:xfrm>
              <a:off x="1072458" y="604354"/>
              <a:ext cx="312512" cy="128704"/>
            </a:xfrm>
            <a:custGeom>
              <a:avLst/>
              <a:gdLst/>
              <a:ahLst/>
              <a:cxnLst/>
              <a:rect l="l" t="t" r="r" b="b"/>
              <a:pathLst>
                <a:path w="9057" h="3730" extrusionOk="0">
                  <a:moveTo>
                    <a:pt x="8844" y="1"/>
                  </a:moveTo>
                  <a:lnTo>
                    <a:pt x="0" y="1"/>
                  </a:lnTo>
                  <a:lnTo>
                    <a:pt x="213" y="3730"/>
                  </a:lnTo>
                  <a:lnTo>
                    <a:pt x="9057" y="2025"/>
                  </a:lnTo>
                  <a:lnTo>
                    <a:pt x="88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4"/>
            <p:cNvSpPr/>
            <p:nvPr/>
          </p:nvSpPr>
          <p:spPr>
            <a:xfrm>
              <a:off x="1377598" y="604354"/>
              <a:ext cx="283114" cy="69907"/>
            </a:xfrm>
            <a:custGeom>
              <a:avLst/>
              <a:gdLst/>
              <a:ahLst/>
              <a:cxnLst/>
              <a:rect l="l" t="t" r="r" b="b"/>
              <a:pathLst>
                <a:path w="8205" h="2026" extrusionOk="0">
                  <a:moveTo>
                    <a:pt x="1" y="1"/>
                  </a:moveTo>
                  <a:lnTo>
                    <a:pt x="8204" y="534"/>
                  </a:lnTo>
                  <a:lnTo>
                    <a:pt x="8204" y="1812"/>
                  </a:lnTo>
                  <a:lnTo>
                    <a:pt x="214" y="20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4"/>
            <p:cNvSpPr/>
            <p:nvPr/>
          </p:nvSpPr>
          <p:spPr>
            <a:xfrm>
              <a:off x="631294" y="839651"/>
              <a:ext cx="389699" cy="58866"/>
            </a:xfrm>
            <a:custGeom>
              <a:avLst/>
              <a:gdLst/>
              <a:ahLst/>
              <a:cxnLst/>
              <a:rect l="l" t="t" r="r" b="b"/>
              <a:pathLst>
                <a:path w="11294" h="1706" extrusionOk="0">
                  <a:moveTo>
                    <a:pt x="11294" y="1"/>
                  </a:moveTo>
                  <a:lnTo>
                    <a:pt x="0" y="427"/>
                  </a:lnTo>
                  <a:lnTo>
                    <a:pt x="0" y="1705"/>
                  </a:lnTo>
                  <a:lnTo>
                    <a:pt x="11294" y="1386"/>
                  </a:lnTo>
                  <a:lnTo>
                    <a:pt x="112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4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4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extrusionOk="0">
                  <a:moveTo>
                    <a:pt x="5648" y="0"/>
                  </a:moveTo>
                  <a:lnTo>
                    <a:pt x="1" y="107"/>
                  </a:lnTo>
                  <a:lnTo>
                    <a:pt x="321" y="6606"/>
                  </a:lnTo>
                  <a:lnTo>
                    <a:pt x="5328" y="6499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4"/>
            <p:cNvSpPr/>
            <p:nvPr/>
          </p:nvSpPr>
          <p:spPr>
            <a:xfrm>
              <a:off x="1921695" y="600696"/>
              <a:ext cx="194884" cy="227975"/>
            </a:xfrm>
            <a:custGeom>
              <a:avLst/>
              <a:gdLst/>
              <a:ahLst/>
              <a:cxnLst/>
              <a:rect l="l" t="t" r="r" b="b"/>
              <a:pathLst>
                <a:path w="5648" h="6607" fill="none" extrusionOk="0">
                  <a:moveTo>
                    <a:pt x="321" y="6606"/>
                  </a:moveTo>
                  <a:lnTo>
                    <a:pt x="1" y="107"/>
                  </a:lnTo>
                  <a:lnTo>
                    <a:pt x="5648" y="0"/>
                  </a:lnTo>
                  <a:lnTo>
                    <a:pt x="5328" y="6499"/>
                  </a:lnTo>
                  <a:lnTo>
                    <a:pt x="321" y="66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4"/>
            <p:cNvSpPr/>
            <p:nvPr/>
          </p:nvSpPr>
          <p:spPr>
            <a:xfrm>
              <a:off x="1932737" y="810252"/>
              <a:ext cx="172836" cy="29433"/>
            </a:xfrm>
            <a:custGeom>
              <a:avLst/>
              <a:gdLst/>
              <a:ahLst/>
              <a:cxnLst/>
              <a:rect l="l" t="t" r="r" b="b"/>
              <a:pathLst>
                <a:path w="5009" h="853" extrusionOk="0">
                  <a:moveTo>
                    <a:pt x="5008" y="0"/>
                  </a:moveTo>
                  <a:lnTo>
                    <a:pt x="1" y="213"/>
                  </a:lnTo>
                  <a:lnTo>
                    <a:pt x="1" y="746"/>
                  </a:lnTo>
                  <a:lnTo>
                    <a:pt x="640" y="746"/>
                  </a:lnTo>
                  <a:lnTo>
                    <a:pt x="853" y="533"/>
                  </a:lnTo>
                  <a:lnTo>
                    <a:pt x="1812" y="533"/>
                  </a:lnTo>
                  <a:lnTo>
                    <a:pt x="2025" y="746"/>
                  </a:lnTo>
                  <a:lnTo>
                    <a:pt x="2771" y="746"/>
                  </a:lnTo>
                  <a:lnTo>
                    <a:pt x="2877" y="533"/>
                  </a:lnTo>
                  <a:lnTo>
                    <a:pt x="4262" y="533"/>
                  </a:lnTo>
                  <a:lnTo>
                    <a:pt x="4582" y="853"/>
                  </a:lnTo>
                  <a:lnTo>
                    <a:pt x="5008" y="853"/>
                  </a:lnTo>
                  <a:lnTo>
                    <a:pt x="50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4"/>
            <p:cNvSpPr/>
            <p:nvPr/>
          </p:nvSpPr>
          <p:spPr>
            <a:xfrm>
              <a:off x="1998920" y="608046"/>
              <a:ext cx="77222" cy="191192"/>
            </a:xfrm>
            <a:custGeom>
              <a:avLst/>
              <a:gdLst/>
              <a:ahLst/>
              <a:cxnLst/>
              <a:rect l="l" t="t" r="r" b="b"/>
              <a:pathLst>
                <a:path w="2238" h="5541" fill="none" extrusionOk="0">
                  <a:moveTo>
                    <a:pt x="1066" y="0"/>
                  </a:moveTo>
                  <a:lnTo>
                    <a:pt x="1066" y="0"/>
                  </a:lnTo>
                  <a:lnTo>
                    <a:pt x="533" y="0"/>
                  </a:lnTo>
                  <a:lnTo>
                    <a:pt x="107" y="214"/>
                  </a:lnTo>
                  <a:lnTo>
                    <a:pt x="107" y="214"/>
                  </a:lnTo>
                  <a:lnTo>
                    <a:pt x="0" y="427"/>
                  </a:lnTo>
                  <a:lnTo>
                    <a:pt x="0" y="1066"/>
                  </a:lnTo>
                  <a:lnTo>
                    <a:pt x="0" y="2771"/>
                  </a:lnTo>
                  <a:lnTo>
                    <a:pt x="320" y="4475"/>
                  </a:lnTo>
                  <a:lnTo>
                    <a:pt x="427" y="5114"/>
                  </a:lnTo>
                  <a:lnTo>
                    <a:pt x="640" y="5434"/>
                  </a:lnTo>
                  <a:lnTo>
                    <a:pt x="640" y="5434"/>
                  </a:lnTo>
                  <a:lnTo>
                    <a:pt x="959" y="5541"/>
                  </a:lnTo>
                  <a:lnTo>
                    <a:pt x="1172" y="5541"/>
                  </a:lnTo>
                  <a:lnTo>
                    <a:pt x="1172" y="5541"/>
                  </a:lnTo>
                  <a:lnTo>
                    <a:pt x="1492" y="5541"/>
                  </a:lnTo>
                  <a:lnTo>
                    <a:pt x="1812" y="5434"/>
                  </a:lnTo>
                  <a:lnTo>
                    <a:pt x="2025" y="5221"/>
                  </a:lnTo>
                  <a:lnTo>
                    <a:pt x="2131" y="5114"/>
                  </a:lnTo>
                  <a:lnTo>
                    <a:pt x="2131" y="5114"/>
                  </a:lnTo>
                  <a:lnTo>
                    <a:pt x="2238" y="2771"/>
                  </a:lnTo>
                  <a:lnTo>
                    <a:pt x="2238" y="1172"/>
                  </a:lnTo>
                  <a:lnTo>
                    <a:pt x="2131" y="320"/>
                  </a:lnTo>
                  <a:lnTo>
                    <a:pt x="2131" y="320"/>
                  </a:lnTo>
                  <a:lnTo>
                    <a:pt x="1918" y="107"/>
                  </a:lnTo>
                  <a:lnTo>
                    <a:pt x="1705" y="0"/>
                  </a:lnTo>
                  <a:lnTo>
                    <a:pt x="10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4"/>
            <p:cNvSpPr/>
            <p:nvPr/>
          </p:nvSpPr>
          <p:spPr>
            <a:xfrm>
              <a:off x="712177" y="891134"/>
              <a:ext cx="194850" cy="165451"/>
            </a:xfrm>
            <a:custGeom>
              <a:avLst/>
              <a:gdLst/>
              <a:ahLst/>
              <a:cxnLst/>
              <a:rect l="l" t="t" r="r" b="b"/>
              <a:pathLst>
                <a:path w="5647" h="4795" extrusionOk="0">
                  <a:moveTo>
                    <a:pt x="5647" y="0"/>
                  </a:moveTo>
                  <a:lnTo>
                    <a:pt x="0" y="107"/>
                  </a:lnTo>
                  <a:lnTo>
                    <a:pt x="320" y="4795"/>
                  </a:lnTo>
                  <a:lnTo>
                    <a:pt x="564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14"/>
            <p:cNvSpPr/>
            <p:nvPr/>
          </p:nvSpPr>
          <p:spPr>
            <a:xfrm>
              <a:off x="1020975" y="839651"/>
              <a:ext cx="1154399" cy="66215"/>
            </a:xfrm>
            <a:custGeom>
              <a:avLst/>
              <a:gdLst/>
              <a:ahLst/>
              <a:cxnLst/>
              <a:rect l="l" t="t" r="r" b="b"/>
              <a:pathLst>
                <a:path w="33456" h="1919" extrusionOk="0">
                  <a:moveTo>
                    <a:pt x="1" y="1"/>
                  </a:moveTo>
                  <a:lnTo>
                    <a:pt x="1" y="1386"/>
                  </a:lnTo>
                  <a:lnTo>
                    <a:pt x="33455" y="1918"/>
                  </a:lnTo>
                  <a:lnTo>
                    <a:pt x="33455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14"/>
            <p:cNvSpPr/>
            <p:nvPr/>
          </p:nvSpPr>
          <p:spPr>
            <a:xfrm>
              <a:off x="723185" y="887442"/>
              <a:ext cx="246366" cy="169144"/>
            </a:xfrm>
            <a:custGeom>
              <a:avLst/>
              <a:gdLst/>
              <a:ahLst/>
              <a:cxnLst/>
              <a:rect l="l" t="t" r="r" b="b"/>
              <a:pathLst>
                <a:path w="7140" h="4902" extrusionOk="0">
                  <a:moveTo>
                    <a:pt x="7139" y="1"/>
                  </a:moveTo>
                  <a:lnTo>
                    <a:pt x="5328" y="107"/>
                  </a:lnTo>
                  <a:lnTo>
                    <a:pt x="1" y="4902"/>
                  </a:lnTo>
                  <a:lnTo>
                    <a:pt x="1492" y="4902"/>
                  </a:lnTo>
                  <a:lnTo>
                    <a:pt x="713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4"/>
            <p:cNvSpPr/>
            <p:nvPr/>
          </p:nvSpPr>
          <p:spPr>
            <a:xfrm>
              <a:off x="1392298" y="677886"/>
              <a:ext cx="352952" cy="169144"/>
            </a:xfrm>
            <a:custGeom>
              <a:avLst/>
              <a:gdLst/>
              <a:ahLst/>
              <a:cxnLst/>
              <a:rect l="l" t="t" r="r" b="b"/>
              <a:pathLst>
                <a:path w="10229" h="4902" extrusionOk="0">
                  <a:moveTo>
                    <a:pt x="10229" y="4902"/>
                  </a:moveTo>
                  <a:lnTo>
                    <a:pt x="8844" y="1"/>
                  </a:lnTo>
                  <a:lnTo>
                    <a:pt x="1" y="107"/>
                  </a:lnTo>
                  <a:lnTo>
                    <a:pt x="640" y="4689"/>
                  </a:lnTo>
                  <a:lnTo>
                    <a:pt x="10229" y="4902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14"/>
            <p:cNvSpPr/>
            <p:nvPr/>
          </p:nvSpPr>
          <p:spPr>
            <a:xfrm>
              <a:off x="1054066" y="585996"/>
              <a:ext cx="330903" cy="176493"/>
            </a:xfrm>
            <a:custGeom>
              <a:avLst/>
              <a:gdLst/>
              <a:ahLst/>
              <a:cxnLst/>
              <a:rect l="l" t="t" r="r" b="b"/>
              <a:pathLst>
                <a:path w="9590" h="5115" extrusionOk="0">
                  <a:moveTo>
                    <a:pt x="9377" y="0"/>
                  </a:moveTo>
                  <a:lnTo>
                    <a:pt x="9590" y="2877"/>
                  </a:lnTo>
                  <a:lnTo>
                    <a:pt x="214" y="5114"/>
                  </a:lnTo>
                  <a:lnTo>
                    <a:pt x="1" y="0"/>
                  </a:lnTo>
                  <a:lnTo>
                    <a:pt x="9377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6" name="Google Shape;1576;p14"/>
          <p:cNvGrpSpPr/>
          <p:nvPr/>
        </p:nvGrpSpPr>
        <p:grpSpPr>
          <a:xfrm>
            <a:off x="250137" y="393015"/>
            <a:ext cx="719608" cy="1180749"/>
            <a:chOff x="2458449" y="383490"/>
            <a:chExt cx="719608" cy="1180749"/>
          </a:xfrm>
        </p:grpSpPr>
        <p:sp>
          <p:nvSpPr>
            <p:cNvPr id="1577" name="Google Shape;1577;p14"/>
            <p:cNvSpPr/>
            <p:nvPr/>
          </p:nvSpPr>
          <p:spPr>
            <a:xfrm>
              <a:off x="2458449" y="383490"/>
              <a:ext cx="719608" cy="1180749"/>
            </a:xfrm>
            <a:custGeom>
              <a:avLst/>
              <a:gdLst/>
              <a:ahLst/>
              <a:cxnLst/>
              <a:rect l="l" t="t" r="r" b="b"/>
              <a:pathLst>
                <a:path w="23440" h="38464" extrusionOk="0">
                  <a:moveTo>
                    <a:pt x="0" y="1"/>
                  </a:moveTo>
                  <a:lnTo>
                    <a:pt x="1598" y="38463"/>
                  </a:lnTo>
                  <a:lnTo>
                    <a:pt x="21948" y="38463"/>
                  </a:lnTo>
                  <a:lnTo>
                    <a:pt x="234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47625" dir="30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4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extrusionOk="0">
                  <a:moveTo>
                    <a:pt x="1" y="0"/>
                  </a:moveTo>
                  <a:lnTo>
                    <a:pt x="1919" y="36545"/>
                  </a:ln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4"/>
            <p:cNvSpPr/>
            <p:nvPr/>
          </p:nvSpPr>
          <p:spPr>
            <a:xfrm>
              <a:off x="2491144" y="409675"/>
              <a:ext cx="657471" cy="1121840"/>
            </a:xfrm>
            <a:custGeom>
              <a:avLst/>
              <a:gdLst/>
              <a:ahLst/>
              <a:cxnLst/>
              <a:rect l="l" t="t" r="r" b="b"/>
              <a:pathLst>
                <a:path w="21416" h="36545" fill="none" extrusionOk="0">
                  <a:moveTo>
                    <a:pt x="1919" y="36545"/>
                  </a:moveTo>
                  <a:lnTo>
                    <a:pt x="19924" y="36118"/>
                  </a:lnTo>
                  <a:lnTo>
                    <a:pt x="21416" y="320"/>
                  </a:lnTo>
                  <a:lnTo>
                    <a:pt x="1" y="0"/>
                  </a:lnTo>
                  <a:lnTo>
                    <a:pt x="1919" y="365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4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extrusionOk="0">
                  <a:moveTo>
                    <a:pt x="18858" y="0"/>
                  </a:move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4"/>
            <p:cNvSpPr/>
            <p:nvPr/>
          </p:nvSpPr>
          <p:spPr>
            <a:xfrm>
              <a:off x="2523870" y="1518407"/>
              <a:ext cx="592049" cy="36008"/>
            </a:xfrm>
            <a:custGeom>
              <a:avLst/>
              <a:gdLst/>
              <a:ahLst/>
              <a:cxnLst/>
              <a:rect l="l" t="t" r="r" b="b"/>
              <a:pathLst>
                <a:path w="19285" h="1173" fill="none" extrusionOk="0">
                  <a:moveTo>
                    <a:pt x="18858" y="0"/>
                  </a:moveTo>
                  <a:lnTo>
                    <a:pt x="18858" y="0"/>
                  </a:lnTo>
                  <a:lnTo>
                    <a:pt x="853" y="427"/>
                  </a:lnTo>
                  <a:lnTo>
                    <a:pt x="0" y="1172"/>
                  </a:lnTo>
                  <a:lnTo>
                    <a:pt x="19285" y="1172"/>
                  </a:lnTo>
                  <a:lnTo>
                    <a:pt x="1885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4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extrusionOk="0">
                  <a:moveTo>
                    <a:pt x="0" y="1"/>
                  </a:move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4"/>
            <p:cNvSpPr/>
            <p:nvPr/>
          </p:nvSpPr>
          <p:spPr>
            <a:xfrm>
              <a:off x="2464988" y="393313"/>
              <a:ext cx="696737" cy="49085"/>
            </a:xfrm>
            <a:custGeom>
              <a:avLst/>
              <a:gdLst/>
              <a:ahLst/>
              <a:cxnLst/>
              <a:rect l="l" t="t" r="r" b="b"/>
              <a:pathLst>
                <a:path w="22695" h="1599" fill="none" extrusionOk="0">
                  <a:moveTo>
                    <a:pt x="22694" y="1"/>
                  </a:moveTo>
                  <a:lnTo>
                    <a:pt x="0" y="1"/>
                  </a:lnTo>
                  <a:lnTo>
                    <a:pt x="853" y="1492"/>
                  </a:lnTo>
                  <a:lnTo>
                    <a:pt x="853" y="1492"/>
                  </a:lnTo>
                  <a:lnTo>
                    <a:pt x="853" y="533"/>
                  </a:lnTo>
                  <a:lnTo>
                    <a:pt x="22268" y="853"/>
                  </a:lnTo>
                  <a:lnTo>
                    <a:pt x="22161" y="1599"/>
                  </a:lnTo>
                  <a:lnTo>
                    <a:pt x="226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4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4"/>
            <p:cNvSpPr/>
            <p:nvPr/>
          </p:nvSpPr>
          <p:spPr>
            <a:xfrm>
              <a:off x="2491144" y="409675"/>
              <a:ext cx="657471" cy="49085"/>
            </a:xfrm>
            <a:custGeom>
              <a:avLst/>
              <a:gdLst/>
              <a:ahLst/>
              <a:cxnLst/>
              <a:rect l="l" t="t" r="r" b="b"/>
              <a:pathLst>
                <a:path w="21416" h="1599" fill="none" extrusionOk="0">
                  <a:moveTo>
                    <a:pt x="1" y="0"/>
                  </a:moveTo>
                  <a:lnTo>
                    <a:pt x="1" y="959"/>
                  </a:lnTo>
                  <a:lnTo>
                    <a:pt x="21203" y="1598"/>
                  </a:lnTo>
                  <a:lnTo>
                    <a:pt x="21309" y="1066"/>
                  </a:lnTo>
                  <a:lnTo>
                    <a:pt x="21416" y="3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14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extrusionOk="0">
                  <a:moveTo>
                    <a:pt x="0" y="1"/>
                  </a:moveTo>
                  <a:lnTo>
                    <a:pt x="1172" y="27595"/>
                  </a:lnTo>
                  <a:lnTo>
                    <a:pt x="13851" y="27595"/>
                  </a:lnTo>
                  <a:lnTo>
                    <a:pt x="14597" y="1"/>
                  </a:lnTo>
                  <a:close/>
                </a:path>
              </a:pathLst>
            </a:custGeom>
            <a:solidFill>
              <a:srgbClr val="FFC9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14"/>
            <p:cNvSpPr/>
            <p:nvPr/>
          </p:nvSpPr>
          <p:spPr>
            <a:xfrm>
              <a:off x="2595831" y="550300"/>
              <a:ext cx="448128" cy="847128"/>
            </a:xfrm>
            <a:custGeom>
              <a:avLst/>
              <a:gdLst/>
              <a:ahLst/>
              <a:cxnLst/>
              <a:rect l="l" t="t" r="r" b="b"/>
              <a:pathLst>
                <a:path w="14597" h="27596" fill="none" extrusionOk="0">
                  <a:moveTo>
                    <a:pt x="1172" y="27595"/>
                  </a:moveTo>
                  <a:lnTo>
                    <a:pt x="0" y="1"/>
                  </a:lnTo>
                  <a:lnTo>
                    <a:pt x="14597" y="1"/>
                  </a:lnTo>
                  <a:lnTo>
                    <a:pt x="13851" y="27595"/>
                  </a:lnTo>
                  <a:lnTo>
                    <a:pt x="1172" y="275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4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extrusionOk="0">
                  <a:moveTo>
                    <a:pt x="1" y="1"/>
                  </a:moveTo>
                  <a:lnTo>
                    <a:pt x="1066" y="11507"/>
                  </a:lnTo>
                  <a:lnTo>
                    <a:pt x="5115" y="11934"/>
                  </a:lnTo>
                  <a:lnTo>
                    <a:pt x="6713" y="671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54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14"/>
            <p:cNvSpPr/>
            <p:nvPr/>
          </p:nvSpPr>
          <p:spPr>
            <a:xfrm>
              <a:off x="2641605" y="821758"/>
              <a:ext cx="206089" cy="366344"/>
            </a:xfrm>
            <a:custGeom>
              <a:avLst/>
              <a:gdLst/>
              <a:ahLst/>
              <a:cxnLst/>
              <a:rect l="l" t="t" r="r" b="b"/>
              <a:pathLst>
                <a:path w="6713" h="11934" fill="none" extrusionOk="0">
                  <a:moveTo>
                    <a:pt x="1" y="1"/>
                  </a:moveTo>
                  <a:lnTo>
                    <a:pt x="6713" y="6713"/>
                  </a:lnTo>
                  <a:lnTo>
                    <a:pt x="5115" y="11934"/>
                  </a:lnTo>
                  <a:lnTo>
                    <a:pt x="1066" y="1150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14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extrusionOk="0">
                  <a:moveTo>
                    <a:pt x="214" y="0"/>
                  </a:moveTo>
                  <a:lnTo>
                    <a:pt x="1" y="4688"/>
                  </a:lnTo>
                  <a:lnTo>
                    <a:pt x="1492" y="4369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4"/>
            <p:cNvSpPr/>
            <p:nvPr/>
          </p:nvSpPr>
          <p:spPr>
            <a:xfrm>
              <a:off x="2814968" y="1132478"/>
              <a:ext cx="45835" cy="143941"/>
            </a:xfrm>
            <a:custGeom>
              <a:avLst/>
              <a:gdLst/>
              <a:ahLst/>
              <a:cxnLst/>
              <a:rect l="l" t="t" r="r" b="b"/>
              <a:pathLst>
                <a:path w="1493" h="4689" fill="none" extrusionOk="0">
                  <a:moveTo>
                    <a:pt x="1" y="4688"/>
                  </a:moveTo>
                  <a:lnTo>
                    <a:pt x="214" y="0"/>
                  </a:lnTo>
                  <a:lnTo>
                    <a:pt x="1492" y="0"/>
                  </a:lnTo>
                  <a:lnTo>
                    <a:pt x="1492" y="4369"/>
                  </a:lnTo>
                  <a:lnTo>
                    <a:pt x="1" y="46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14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extrusionOk="0">
                  <a:moveTo>
                    <a:pt x="5861" y="0"/>
                  </a:moveTo>
                  <a:lnTo>
                    <a:pt x="1918" y="533"/>
                  </a:lnTo>
                  <a:lnTo>
                    <a:pt x="1" y="10442"/>
                  </a:lnTo>
                  <a:lnTo>
                    <a:pt x="1279" y="13851"/>
                  </a:lnTo>
                  <a:lnTo>
                    <a:pt x="3836" y="12892"/>
                  </a:lnTo>
                  <a:lnTo>
                    <a:pt x="58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14"/>
            <p:cNvSpPr/>
            <p:nvPr/>
          </p:nvSpPr>
          <p:spPr>
            <a:xfrm>
              <a:off x="2821507" y="579739"/>
              <a:ext cx="179933" cy="425222"/>
            </a:xfrm>
            <a:custGeom>
              <a:avLst/>
              <a:gdLst/>
              <a:ahLst/>
              <a:cxnLst/>
              <a:rect l="l" t="t" r="r" b="b"/>
              <a:pathLst>
                <a:path w="5861" h="13852" fill="none" extrusionOk="0">
                  <a:moveTo>
                    <a:pt x="1279" y="13851"/>
                  </a:moveTo>
                  <a:lnTo>
                    <a:pt x="1" y="10442"/>
                  </a:lnTo>
                  <a:lnTo>
                    <a:pt x="1918" y="533"/>
                  </a:lnTo>
                  <a:lnTo>
                    <a:pt x="5861" y="0"/>
                  </a:lnTo>
                  <a:lnTo>
                    <a:pt x="3836" y="12892"/>
                  </a:lnTo>
                  <a:lnTo>
                    <a:pt x="1279" y="13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14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extrusionOk="0">
                  <a:moveTo>
                    <a:pt x="4050" y="1"/>
                  </a:moveTo>
                  <a:lnTo>
                    <a:pt x="427" y="1279"/>
                  </a:lnTo>
                  <a:lnTo>
                    <a:pt x="1" y="4156"/>
                  </a:lnTo>
                  <a:lnTo>
                    <a:pt x="427" y="4476"/>
                  </a:lnTo>
                  <a:lnTo>
                    <a:pt x="3517" y="4156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14"/>
            <p:cNvSpPr/>
            <p:nvPr/>
          </p:nvSpPr>
          <p:spPr>
            <a:xfrm>
              <a:off x="2847663" y="972206"/>
              <a:ext cx="124335" cy="137402"/>
            </a:xfrm>
            <a:custGeom>
              <a:avLst/>
              <a:gdLst/>
              <a:ahLst/>
              <a:cxnLst/>
              <a:rect l="l" t="t" r="r" b="b"/>
              <a:pathLst>
                <a:path w="4050" h="4476" fill="none" extrusionOk="0">
                  <a:moveTo>
                    <a:pt x="1" y="4156"/>
                  </a:moveTo>
                  <a:lnTo>
                    <a:pt x="427" y="1279"/>
                  </a:lnTo>
                  <a:lnTo>
                    <a:pt x="4050" y="1"/>
                  </a:lnTo>
                  <a:lnTo>
                    <a:pt x="3517" y="4156"/>
                  </a:lnTo>
                  <a:lnTo>
                    <a:pt x="427" y="4476"/>
                  </a:lnTo>
                  <a:lnTo>
                    <a:pt x="1" y="41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14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rgbClr val="FF98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14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14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extrusionOk="0">
                  <a:moveTo>
                    <a:pt x="2025" y="6606"/>
                  </a:moveTo>
                  <a:lnTo>
                    <a:pt x="3729" y="9589"/>
                  </a:lnTo>
                  <a:lnTo>
                    <a:pt x="3410" y="10122"/>
                  </a:lnTo>
                  <a:lnTo>
                    <a:pt x="640" y="6819"/>
                  </a:lnTo>
                  <a:lnTo>
                    <a:pt x="2025" y="6606"/>
                  </a:lnTo>
                  <a:close/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  <a:close/>
                </a:path>
              </a:pathLst>
            </a:custGeom>
            <a:solidFill>
              <a:srgbClr val="FF7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14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2771" y="3516"/>
                  </a:moveTo>
                  <a:lnTo>
                    <a:pt x="1" y="213"/>
                  </a:lnTo>
                  <a:lnTo>
                    <a:pt x="1386" y="0"/>
                  </a:lnTo>
                  <a:lnTo>
                    <a:pt x="3090" y="2983"/>
                  </a:lnTo>
                  <a:lnTo>
                    <a:pt x="2771" y="35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14"/>
            <p:cNvSpPr/>
            <p:nvPr/>
          </p:nvSpPr>
          <p:spPr>
            <a:xfrm>
              <a:off x="2723390" y="681133"/>
              <a:ext cx="206089" cy="493892"/>
            </a:xfrm>
            <a:custGeom>
              <a:avLst/>
              <a:gdLst/>
              <a:ahLst/>
              <a:cxnLst/>
              <a:rect l="l" t="t" r="r" b="b"/>
              <a:pathLst>
                <a:path w="6713" h="16089" fill="none" extrusionOk="0">
                  <a:moveTo>
                    <a:pt x="4582" y="0"/>
                  </a:moveTo>
                  <a:lnTo>
                    <a:pt x="1066" y="107"/>
                  </a:lnTo>
                  <a:lnTo>
                    <a:pt x="0" y="7245"/>
                  </a:lnTo>
                  <a:lnTo>
                    <a:pt x="4049" y="11294"/>
                  </a:lnTo>
                  <a:lnTo>
                    <a:pt x="2770" y="15343"/>
                  </a:lnTo>
                  <a:lnTo>
                    <a:pt x="3090" y="15769"/>
                  </a:lnTo>
                  <a:lnTo>
                    <a:pt x="3197" y="14703"/>
                  </a:lnTo>
                  <a:lnTo>
                    <a:pt x="4475" y="14703"/>
                  </a:lnTo>
                  <a:lnTo>
                    <a:pt x="4475" y="16088"/>
                  </a:lnTo>
                  <a:lnTo>
                    <a:pt x="6713" y="15130"/>
                  </a:lnTo>
                  <a:lnTo>
                    <a:pt x="6713" y="13744"/>
                  </a:lnTo>
                  <a:lnTo>
                    <a:pt x="4475" y="13958"/>
                  </a:lnTo>
                  <a:lnTo>
                    <a:pt x="4049" y="13638"/>
                  </a:lnTo>
                  <a:lnTo>
                    <a:pt x="4475" y="10761"/>
                  </a:lnTo>
                  <a:lnTo>
                    <a:pt x="6499" y="10015"/>
                  </a:lnTo>
                  <a:lnTo>
                    <a:pt x="6499" y="9802"/>
                  </a:lnTo>
                  <a:lnTo>
                    <a:pt x="4475" y="10548"/>
                  </a:lnTo>
                  <a:lnTo>
                    <a:pt x="3197" y="7139"/>
                  </a:lnTo>
                  <a:lnTo>
                    <a:pt x="45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14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14"/>
            <p:cNvSpPr/>
            <p:nvPr/>
          </p:nvSpPr>
          <p:spPr>
            <a:xfrm>
              <a:off x="2707027" y="903536"/>
              <a:ext cx="140667" cy="248588"/>
            </a:xfrm>
            <a:custGeom>
              <a:avLst/>
              <a:gdLst/>
              <a:ahLst/>
              <a:cxnLst/>
              <a:rect l="l" t="t" r="r" b="b"/>
              <a:pathLst>
                <a:path w="4582" h="8098" fill="none" extrusionOk="0">
                  <a:moveTo>
                    <a:pt x="533" y="0"/>
                  </a:moveTo>
                  <a:lnTo>
                    <a:pt x="1" y="4049"/>
                  </a:lnTo>
                  <a:lnTo>
                    <a:pt x="3303" y="8098"/>
                  </a:lnTo>
                  <a:lnTo>
                    <a:pt x="4582" y="4049"/>
                  </a:lnTo>
                  <a:lnTo>
                    <a:pt x="5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14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extrusionOk="0">
                  <a:moveTo>
                    <a:pt x="107" y="0"/>
                  </a:move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  <a:close/>
                </a:path>
              </a:pathLst>
            </a:custGeom>
            <a:solidFill>
              <a:srgbClr val="9F2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14"/>
            <p:cNvSpPr/>
            <p:nvPr/>
          </p:nvSpPr>
          <p:spPr>
            <a:xfrm>
              <a:off x="2818253" y="1132478"/>
              <a:ext cx="42550" cy="55624"/>
            </a:xfrm>
            <a:custGeom>
              <a:avLst/>
              <a:gdLst/>
              <a:ahLst/>
              <a:cxnLst/>
              <a:rect l="l" t="t" r="r" b="b"/>
              <a:pathLst>
                <a:path w="1386" h="1812" fill="none" extrusionOk="0">
                  <a:moveTo>
                    <a:pt x="1385" y="0"/>
                  </a:moveTo>
                  <a:lnTo>
                    <a:pt x="107" y="0"/>
                  </a:lnTo>
                  <a:lnTo>
                    <a:pt x="0" y="1066"/>
                  </a:lnTo>
                  <a:lnTo>
                    <a:pt x="639" y="1812"/>
                  </a:lnTo>
                  <a:lnTo>
                    <a:pt x="1385" y="1385"/>
                  </a:lnTo>
                  <a:lnTo>
                    <a:pt x="1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14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  <a:close/>
                </a:path>
              </a:pathLst>
            </a:custGeom>
            <a:solidFill>
              <a:srgbClr val="6B1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14"/>
            <p:cNvSpPr/>
            <p:nvPr/>
          </p:nvSpPr>
          <p:spPr>
            <a:xfrm>
              <a:off x="2821507" y="677848"/>
              <a:ext cx="101433" cy="327113"/>
            </a:xfrm>
            <a:custGeom>
              <a:avLst/>
              <a:gdLst/>
              <a:ahLst/>
              <a:cxnLst/>
              <a:rect l="l" t="t" r="r" b="b"/>
              <a:pathLst>
                <a:path w="3304" h="10656" fill="none" extrusionOk="0">
                  <a:moveTo>
                    <a:pt x="2877" y="1"/>
                  </a:moveTo>
                  <a:lnTo>
                    <a:pt x="1386" y="107"/>
                  </a:lnTo>
                  <a:lnTo>
                    <a:pt x="1" y="7246"/>
                  </a:lnTo>
                  <a:lnTo>
                    <a:pt x="1279" y="10655"/>
                  </a:lnTo>
                  <a:lnTo>
                    <a:pt x="3303" y="9909"/>
                  </a:lnTo>
                  <a:lnTo>
                    <a:pt x="28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14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14"/>
            <p:cNvSpPr/>
            <p:nvPr/>
          </p:nvSpPr>
          <p:spPr>
            <a:xfrm>
              <a:off x="2847663" y="988568"/>
              <a:ext cx="81815" cy="121040"/>
            </a:xfrm>
            <a:custGeom>
              <a:avLst/>
              <a:gdLst/>
              <a:ahLst/>
              <a:cxnLst/>
              <a:rect l="l" t="t" r="r" b="b"/>
              <a:pathLst>
                <a:path w="2665" h="3943" fill="none" extrusionOk="0">
                  <a:moveTo>
                    <a:pt x="2451" y="0"/>
                  </a:moveTo>
                  <a:lnTo>
                    <a:pt x="427" y="746"/>
                  </a:lnTo>
                  <a:lnTo>
                    <a:pt x="1" y="3623"/>
                  </a:lnTo>
                  <a:lnTo>
                    <a:pt x="427" y="3943"/>
                  </a:lnTo>
                  <a:lnTo>
                    <a:pt x="2665" y="3729"/>
                  </a:lnTo>
                  <a:lnTo>
                    <a:pt x="24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14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14"/>
            <p:cNvSpPr/>
            <p:nvPr/>
          </p:nvSpPr>
          <p:spPr>
            <a:xfrm>
              <a:off x="2743007" y="883920"/>
              <a:ext cx="94894" cy="107932"/>
            </a:xfrm>
            <a:custGeom>
              <a:avLst/>
              <a:gdLst/>
              <a:ahLst/>
              <a:cxnLst/>
              <a:rect l="l" t="t" r="r" b="b"/>
              <a:pathLst>
                <a:path w="3091" h="3516" fill="none" extrusionOk="0">
                  <a:moveTo>
                    <a:pt x="1386" y="0"/>
                  </a:moveTo>
                  <a:lnTo>
                    <a:pt x="1" y="213"/>
                  </a:lnTo>
                  <a:lnTo>
                    <a:pt x="2771" y="3516"/>
                  </a:lnTo>
                  <a:lnTo>
                    <a:pt x="3090" y="2983"/>
                  </a:lnTo>
                  <a:lnTo>
                    <a:pt x="13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457200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Cherry Cream Soda"/>
              <a:buNone/>
              <a:defRPr sz="2800" b="1">
                <a:solidFill>
                  <a:schemeClr val="accent3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7" r:id="rId7"/>
    <p:sldLayoutId id="2147483658" r:id="rId8"/>
    <p:sldLayoutId id="2147483660" r:id="rId9"/>
    <p:sldLayoutId id="2147483663" r:id="rId10"/>
    <p:sldLayoutId id="2147483665" r:id="rId11"/>
    <p:sldLayoutId id="2147483666" r:id="rId12"/>
    <p:sldLayoutId id="2147483668" r:id="rId13"/>
    <p:sldLayoutId id="2147483669" r:id="rId14"/>
    <p:sldLayoutId id="2147483670" r:id="rId15"/>
    <p:sldLayoutId id="2147483672" r:id="rId16"/>
    <p:sldLayoutId id="2147483673" r:id="rId17"/>
    <p:sldLayoutId id="2147483674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microsoft.com/office/2007/relationships/hdphoto" Target="../media/hdphoto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1" name="Google Shape;2981;p32"/>
          <p:cNvGrpSpPr/>
          <p:nvPr/>
        </p:nvGrpSpPr>
        <p:grpSpPr>
          <a:xfrm>
            <a:off x="3335276" y="2817714"/>
            <a:ext cx="984524" cy="2106122"/>
            <a:chOff x="-2306975" y="-1486200"/>
            <a:chExt cx="1429125" cy="3057225"/>
          </a:xfrm>
        </p:grpSpPr>
        <p:sp>
          <p:nvSpPr>
            <p:cNvPr id="2982" name="Google Shape;2982;p32"/>
            <p:cNvSpPr/>
            <p:nvPr/>
          </p:nvSpPr>
          <p:spPr>
            <a:xfrm>
              <a:off x="-1840526" y="1442325"/>
              <a:ext cx="804600" cy="1287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83" name="Google Shape;2983;p32"/>
            <p:cNvGrpSpPr/>
            <p:nvPr/>
          </p:nvGrpSpPr>
          <p:grpSpPr>
            <a:xfrm>
              <a:off x="-2306975" y="-1486200"/>
              <a:ext cx="1429125" cy="3004725"/>
              <a:chOff x="-2306975" y="-1486200"/>
              <a:chExt cx="1429125" cy="3004725"/>
            </a:xfrm>
          </p:grpSpPr>
          <p:sp>
            <p:nvSpPr>
              <p:cNvPr id="2984" name="Google Shape;2984;p32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extrusionOk="0">
                    <a:moveTo>
                      <a:pt x="1" y="0"/>
                    </a:moveTo>
                    <a:lnTo>
                      <a:pt x="77" y="837"/>
                    </a:lnTo>
                    <a:lnTo>
                      <a:pt x="286" y="3045"/>
                    </a:lnTo>
                    <a:lnTo>
                      <a:pt x="438" y="4548"/>
                    </a:lnTo>
                    <a:lnTo>
                      <a:pt x="629" y="6261"/>
                    </a:lnTo>
                    <a:lnTo>
                      <a:pt x="838" y="8107"/>
                    </a:lnTo>
                    <a:lnTo>
                      <a:pt x="1104" y="10048"/>
                    </a:lnTo>
                    <a:lnTo>
                      <a:pt x="1371" y="12027"/>
                    </a:lnTo>
                    <a:lnTo>
                      <a:pt x="1694" y="14006"/>
                    </a:lnTo>
                    <a:lnTo>
                      <a:pt x="2037" y="15928"/>
                    </a:lnTo>
                    <a:lnTo>
                      <a:pt x="2227" y="16860"/>
                    </a:lnTo>
                    <a:lnTo>
                      <a:pt x="2417" y="17754"/>
                    </a:lnTo>
                    <a:lnTo>
                      <a:pt x="2608" y="18592"/>
                    </a:lnTo>
                    <a:lnTo>
                      <a:pt x="2817" y="19410"/>
                    </a:lnTo>
                    <a:lnTo>
                      <a:pt x="3026" y="20171"/>
                    </a:lnTo>
                    <a:lnTo>
                      <a:pt x="3236" y="20856"/>
                    </a:lnTo>
                    <a:lnTo>
                      <a:pt x="3464" y="21503"/>
                    </a:lnTo>
                    <a:lnTo>
                      <a:pt x="3692" y="22055"/>
                    </a:lnTo>
                    <a:lnTo>
                      <a:pt x="3940" y="22550"/>
                    </a:lnTo>
                    <a:lnTo>
                      <a:pt x="4054" y="22759"/>
                    </a:lnTo>
                    <a:lnTo>
                      <a:pt x="4187" y="22949"/>
                    </a:lnTo>
                    <a:lnTo>
                      <a:pt x="4454" y="23330"/>
                    </a:lnTo>
                    <a:lnTo>
                      <a:pt x="4777" y="23730"/>
                    </a:lnTo>
                    <a:lnTo>
                      <a:pt x="5120" y="24148"/>
                    </a:lnTo>
                    <a:lnTo>
                      <a:pt x="5500" y="24586"/>
                    </a:lnTo>
                    <a:lnTo>
                      <a:pt x="6376" y="25537"/>
                    </a:lnTo>
                    <a:lnTo>
                      <a:pt x="7346" y="26546"/>
                    </a:lnTo>
                    <a:lnTo>
                      <a:pt x="8393" y="27592"/>
                    </a:lnTo>
                    <a:lnTo>
                      <a:pt x="9477" y="28658"/>
                    </a:lnTo>
                    <a:lnTo>
                      <a:pt x="10600" y="29705"/>
                    </a:lnTo>
                    <a:lnTo>
                      <a:pt x="11723" y="30751"/>
                    </a:lnTo>
                    <a:lnTo>
                      <a:pt x="13816" y="32654"/>
                    </a:lnTo>
                    <a:lnTo>
                      <a:pt x="15586" y="34215"/>
                    </a:lnTo>
                    <a:lnTo>
                      <a:pt x="17241" y="35661"/>
                    </a:lnTo>
                    <a:lnTo>
                      <a:pt x="17317" y="35166"/>
                    </a:lnTo>
                    <a:lnTo>
                      <a:pt x="17374" y="34595"/>
                    </a:lnTo>
                    <a:lnTo>
                      <a:pt x="17432" y="33796"/>
                    </a:lnTo>
                    <a:lnTo>
                      <a:pt x="17489" y="32826"/>
                    </a:lnTo>
                    <a:lnTo>
                      <a:pt x="17527" y="31703"/>
                    </a:lnTo>
                    <a:lnTo>
                      <a:pt x="17527" y="30428"/>
                    </a:lnTo>
                    <a:lnTo>
                      <a:pt x="17508" y="29743"/>
                    </a:lnTo>
                    <a:lnTo>
                      <a:pt x="17489" y="29020"/>
                    </a:lnTo>
                    <a:lnTo>
                      <a:pt x="17451" y="28278"/>
                    </a:lnTo>
                    <a:lnTo>
                      <a:pt x="17393" y="27516"/>
                    </a:lnTo>
                    <a:lnTo>
                      <a:pt x="17336" y="26736"/>
                    </a:lnTo>
                    <a:lnTo>
                      <a:pt x="17241" y="25937"/>
                    </a:lnTo>
                    <a:lnTo>
                      <a:pt x="17127" y="25119"/>
                    </a:lnTo>
                    <a:lnTo>
                      <a:pt x="17013" y="24281"/>
                    </a:lnTo>
                    <a:lnTo>
                      <a:pt x="16861" y="23425"/>
                    </a:lnTo>
                    <a:lnTo>
                      <a:pt x="16689" y="22569"/>
                    </a:lnTo>
                    <a:lnTo>
                      <a:pt x="16480" y="21712"/>
                    </a:lnTo>
                    <a:lnTo>
                      <a:pt x="16252" y="20856"/>
                    </a:lnTo>
                    <a:lnTo>
                      <a:pt x="16004" y="19981"/>
                    </a:lnTo>
                    <a:lnTo>
                      <a:pt x="15719" y="19124"/>
                    </a:lnTo>
                    <a:lnTo>
                      <a:pt x="15414" y="18249"/>
                    </a:lnTo>
                    <a:lnTo>
                      <a:pt x="15053" y="17393"/>
                    </a:lnTo>
                    <a:lnTo>
                      <a:pt x="14672" y="16556"/>
                    </a:lnTo>
                    <a:lnTo>
                      <a:pt x="14273" y="15718"/>
                    </a:lnTo>
                    <a:lnTo>
                      <a:pt x="13816" y="14881"/>
                    </a:lnTo>
                    <a:lnTo>
                      <a:pt x="13340" y="14063"/>
                    </a:lnTo>
                    <a:lnTo>
                      <a:pt x="12845" y="13263"/>
                    </a:lnTo>
                    <a:lnTo>
                      <a:pt x="12332" y="12483"/>
                    </a:lnTo>
                    <a:lnTo>
                      <a:pt x="11780" y="11722"/>
                    </a:lnTo>
                    <a:lnTo>
                      <a:pt x="11228" y="10961"/>
                    </a:lnTo>
                    <a:lnTo>
                      <a:pt x="10657" y="10219"/>
                    </a:lnTo>
                    <a:lnTo>
                      <a:pt x="10086" y="9515"/>
                    </a:lnTo>
                    <a:lnTo>
                      <a:pt x="9496" y="8811"/>
                    </a:lnTo>
                    <a:lnTo>
                      <a:pt x="8906" y="8126"/>
                    </a:lnTo>
                    <a:lnTo>
                      <a:pt x="8317" y="7479"/>
                    </a:lnTo>
                    <a:lnTo>
                      <a:pt x="7727" y="6832"/>
                    </a:lnTo>
                    <a:lnTo>
                      <a:pt x="7137" y="6223"/>
                    </a:lnTo>
                    <a:lnTo>
                      <a:pt x="6547" y="5633"/>
                    </a:lnTo>
                    <a:lnTo>
                      <a:pt x="5405" y="4529"/>
                    </a:lnTo>
                    <a:lnTo>
                      <a:pt x="4320" y="3520"/>
                    </a:lnTo>
                    <a:lnTo>
                      <a:pt x="3293" y="2626"/>
                    </a:lnTo>
                    <a:lnTo>
                      <a:pt x="2379" y="1865"/>
                    </a:lnTo>
                    <a:lnTo>
                      <a:pt x="1580" y="1218"/>
                    </a:lnTo>
                    <a:lnTo>
                      <a:pt x="914" y="685"/>
                    </a:lnTo>
                    <a:lnTo>
                      <a:pt x="419" y="3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32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fill="none" extrusionOk="0">
                    <a:moveTo>
                      <a:pt x="17241" y="35661"/>
                    </a:moveTo>
                    <a:lnTo>
                      <a:pt x="17241" y="35661"/>
                    </a:lnTo>
                    <a:lnTo>
                      <a:pt x="15586" y="34215"/>
                    </a:lnTo>
                    <a:lnTo>
                      <a:pt x="13816" y="32654"/>
                    </a:lnTo>
                    <a:lnTo>
                      <a:pt x="11723" y="30751"/>
                    </a:lnTo>
                    <a:lnTo>
                      <a:pt x="10600" y="29705"/>
                    </a:lnTo>
                    <a:lnTo>
                      <a:pt x="9477" y="28658"/>
                    </a:lnTo>
                    <a:lnTo>
                      <a:pt x="8393" y="27592"/>
                    </a:lnTo>
                    <a:lnTo>
                      <a:pt x="7346" y="26546"/>
                    </a:lnTo>
                    <a:lnTo>
                      <a:pt x="6376" y="25537"/>
                    </a:lnTo>
                    <a:lnTo>
                      <a:pt x="5500" y="24586"/>
                    </a:lnTo>
                    <a:lnTo>
                      <a:pt x="5120" y="24148"/>
                    </a:lnTo>
                    <a:lnTo>
                      <a:pt x="4777" y="23730"/>
                    </a:lnTo>
                    <a:lnTo>
                      <a:pt x="4454" y="23330"/>
                    </a:lnTo>
                    <a:lnTo>
                      <a:pt x="4187" y="22949"/>
                    </a:lnTo>
                    <a:lnTo>
                      <a:pt x="4187" y="22949"/>
                    </a:lnTo>
                    <a:lnTo>
                      <a:pt x="4054" y="22759"/>
                    </a:lnTo>
                    <a:lnTo>
                      <a:pt x="3940" y="22550"/>
                    </a:lnTo>
                    <a:lnTo>
                      <a:pt x="3692" y="22055"/>
                    </a:lnTo>
                    <a:lnTo>
                      <a:pt x="3464" y="21503"/>
                    </a:lnTo>
                    <a:lnTo>
                      <a:pt x="3236" y="20856"/>
                    </a:lnTo>
                    <a:lnTo>
                      <a:pt x="3026" y="20171"/>
                    </a:lnTo>
                    <a:lnTo>
                      <a:pt x="2817" y="19410"/>
                    </a:lnTo>
                    <a:lnTo>
                      <a:pt x="2608" y="18592"/>
                    </a:lnTo>
                    <a:lnTo>
                      <a:pt x="2417" y="17754"/>
                    </a:lnTo>
                    <a:lnTo>
                      <a:pt x="2227" y="16860"/>
                    </a:lnTo>
                    <a:lnTo>
                      <a:pt x="2037" y="15928"/>
                    </a:lnTo>
                    <a:lnTo>
                      <a:pt x="1694" y="14006"/>
                    </a:lnTo>
                    <a:lnTo>
                      <a:pt x="1371" y="12027"/>
                    </a:lnTo>
                    <a:lnTo>
                      <a:pt x="1104" y="10048"/>
                    </a:lnTo>
                    <a:lnTo>
                      <a:pt x="838" y="8107"/>
                    </a:lnTo>
                    <a:lnTo>
                      <a:pt x="629" y="6261"/>
                    </a:lnTo>
                    <a:lnTo>
                      <a:pt x="438" y="4548"/>
                    </a:lnTo>
                    <a:lnTo>
                      <a:pt x="286" y="3045"/>
                    </a:lnTo>
                    <a:lnTo>
                      <a:pt x="77" y="837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19" y="324"/>
                    </a:lnTo>
                    <a:lnTo>
                      <a:pt x="914" y="685"/>
                    </a:lnTo>
                    <a:lnTo>
                      <a:pt x="1580" y="1218"/>
                    </a:lnTo>
                    <a:lnTo>
                      <a:pt x="2379" y="1865"/>
                    </a:lnTo>
                    <a:lnTo>
                      <a:pt x="3293" y="2626"/>
                    </a:lnTo>
                    <a:lnTo>
                      <a:pt x="4320" y="3520"/>
                    </a:lnTo>
                    <a:lnTo>
                      <a:pt x="5405" y="4529"/>
                    </a:lnTo>
                    <a:lnTo>
                      <a:pt x="6547" y="5633"/>
                    </a:lnTo>
                    <a:lnTo>
                      <a:pt x="7137" y="6223"/>
                    </a:lnTo>
                    <a:lnTo>
                      <a:pt x="7727" y="6832"/>
                    </a:lnTo>
                    <a:lnTo>
                      <a:pt x="8317" y="7479"/>
                    </a:lnTo>
                    <a:lnTo>
                      <a:pt x="8906" y="8126"/>
                    </a:lnTo>
                    <a:lnTo>
                      <a:pt x="9496" y="8811"/>
                    </a:lnTo>
                    <a:lnTo>
                      <a:pt x="10086" y="9515"/>
                    </a:lnTo>
                    <a:lnTo>
                      <a:pt x="10657" y="10219"/>
                    </a:lnTo>
                    <a:lnTo>
                      <a:pt x="11228" y="10961"/>
                    </a:lnTo>
                    <a:lnTo>
                      <a:pt x="11780" y="11722"/>
                    </a:lnTo>
                    <a:lnTo>
                      <a:pt x="12332" y="12483"/>
                    </a:lnTo>
                    <a:lnTo>
                      <a:pt x="12845" y="13263"/>
                    </a:lnTo>
                    <a:lnTo>
                      <a:pt x="13340" y="14063"/>
                    </a:lnTo>
                    <a:lnTo>
                      <a:pt x="13816" y="14881"/>
                    </a:lnTo>
                    <a:lnTo>
                      <a:pt x="14273" y="15718"/>
                    </a:lnTo>
                    <a:lnTo>
                      <a:pt x="14273" y="15718"/>
                    </a:lnTo>
                    <a:lnTo>
                      <a:pt x="14672" y="16556"/>
                    </a:lnTo>
                    <a:lnTo>
                      <a:pt x="15053" y="17393"/>
                    </a:lnTo>
                    <a:lnTo>
                      <a:pt x="15414" y="18249"/>
                    </a:lnTo>
                    <a:lnTo>
                      <a:pt x="15719" y="19124"/>
                    </a:lnTo>
                    <a:lnTo>
                      <a:pt x="16004" y="19981"/>
                    </a:lnTo>
                    <a:lnTo>
                      <a:pt x="16252" y="20856"/>
                    </a:lnTo>
                    <a:lnTo>
                      <a:pt x="16480" y="21712"/>
                    </a:lnTo>
                    <a:lnTo>
                      <a:pt x="16689" y="22569"/>
                    </a:lnTo>
                    <a:lnTo>
                      <a:pt x="16861" y="23425"/>
                    </a:lnTo>
                    <a:lnTo>
                      <a:pt x="17013" y="24281"/>
                    </a:lnTo>
                    <a:lnTo>
                      <a:pt x="17127" y="25119"/>
                    </a:lnTo>
                    <a:lnTo>
                      <a:pt x="17241" y="25937"/>
                    </a:lnTo>
                    <a:lnTo>
                      <a:pt x="17336" y="26736"/>
                    </a:lnTo>
                    <a:lnTo>
                      <a:pt x="17393" y="27516"/>
                    </a:lnTo>
                    <a:lnTo>
                      <a:pt x="17451" y="28278"/>
                    </a:lnTo>
                    <a:lnTo>
                      <a:pt x="17489" y="29020"/>
                    </a:lnTo>
                    <a:lnTo>
                      <a:pt x="17508" y="29743"/>
                    </a:lnTo>
                    <a:lnTo>
                      <a:pt x="17527" y="30428"/>
                    </a:lnTo>
                    <a:lnTo>
                      <a:pt x="17527" y="31703"/>
                    </a:lnTo>
                    <a:lnTo>
                      <a:pt x="17489" y="32826"/>
                    </a:lnTo>
                    <a:lnTo>
                      <a:pt x="17432" y="33796"/>
                    </a:lnTo>
                    <a:lnTo>
                      <a:pt x="17374" y="34595"/>
                    </a:lnTo>
                    <a:lnTo>
                      <a:pt x="17317" y="35166"/>
                    </a:lnTo>
                    <a:lnTo>
                      <a:pt x="17241" y="3566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32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extrusionOk="0">
                    <a:moveTo>
                      <a:pt x="1" y="0"/>
                    </a:move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32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2988;p32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extrusionOk="0">
                    <a:moveTo>
                      <a:pt x="743" y="0"/>
                    </a:moveTo>
                    <a:lnTo>
                      <a:pt x="666" y="952"/>
                    </a:lnTo>
                    <a:lnTo>
                      <a:pt x="495" y="3464"/>
                    </a:lnTo>
                    <a:lnTo>
                      <a:pt x="400" y="5176"/>
                    </a:lnTo>
                    <a:lnTo>
                      <a:pt x="305" y="7117"/>
                    </a:lnTo>
                    <a:lnTo>
                      <a:pt x="210" y="9230"/>
                    </a:lnTo>
                    <a:lnTo>
                      <a:pt x="115" y="11456"/>
                    </a:lnTo>
                    <a:lnTo>
                      <a:pt x="38" y="13721"/>
                    </a:lnTo>
                    <a:lnTo>
                      <a:pt x="0" y="16004"/>
                    </a:lnTo>
                    <a:lnTo>
                      <a:pt x="0" y="18211"/>
                    </a:lnTo>
                    <a:lnTo>
                      <a:pt x="19" y="19277"/>
                    </a:lnTo>
                    <a:lnTo>
                      <a:pt x="38" y="20305"/>
                    </a:lnTo>
                    <a:lnTo>
                      <a:pt x="77" y="21294"/>
                    </a:lnTo>
                    <a:lnTo>
                      <a:pt x="115" y="22246"/>
                    </a:lnTo>
                    <a:lnTo>
                      <a:pt x="191" y="23121"/>
                    </a:lnTo>
                    <a:lnTo>
                      <a:pt x="267" y="23939"/>
                    </a:lnTo>
                    <a:lnTo>
                      <a:pt x="362" y="24681"/>
                    </a:lnTo>
                    <a:lnTo>
                      <a:pt x="457" y="25347"/>
                    </a:lnTo>
                    <a:lnTo>
                      <a:pt x="590" y="25937"/>
                    </a:lnTo>
                    <a:lnTo>
                      <a:pt x="666" y="26185"/>
                    </a:lnTo>
                    <a:lnTo>
                      <a:pt x="743" y="26413"/>
                    </a:lnTo>
                    <a:lnTo>
                      <a:pt x="1085" y="27384"/>
                    </a:lnTo>
                    <a:lnTo>
                      <a:pt x="1504" y="28506"/>
                    </a:lnTo>
                    <a:lnTo>
                      <a:pt x="2512" y="31075"/>
                    </a:lnTo>
                    <a:lnTo>
                      <a:pt x="3635" y="33892"/>
                    </a:lnTo>
                    <a:lnTo>
                      <a:pt x="4796" y="36727"/>
                    </a:lnTo>
                    <a:lnTo>
                      <a:pt x="6756" y="41522"/>
                    </a:lnTo>
                    <a:lnTo>
                      <a:pt x="7612" y="43539"/>
                    </a:lnTo>
                    <a:lnTo>
                      <a:pt x="7650" y="43007"/>
                    </a:lnTo>
                    <a:lnTo>
                      <a:pt x="7783" y="41560"/>
                    </a:lnTo>
                    <a:lnTo>
                      <a:pt x="7936" y="39391"/>
                    </a:lnTo>
                    <a:lnTo>
                      <a:pt x="8012" y="38078"/>
                    </a:lnTo>
                    <a:lnTo>
                      <a:pt x="8069" y="36651"/>
                    </a:lnTo>
                    <a:lnTo>
                      <a:pt x="8126" y="35147"/>
                    </a:lnTo>
                    <a:lnTo>
                      <a:pt x="8164" y="33568"/>
                    </a:lnTo>
                    <a:lnTo>
                      <a:pt x="8164" y="31951"/>
                    </a:lnTo>
                    <a:lnTo>
                      <a:pt x="8145" y="30295"/>
                    </a:lnTo>
                    <a:lnTo>
                      <a:pt x="8107" y="28659"/>
                    </a:lnTo>
                    <a:lnTo>
                      <a:pt x="8050" y="27840"/>
                    </a:lnTo>
                    <a:lnTo>
                      <a:pt x="8012" y="27041"/>
                    </a:lnTo>
                    <a:lnTo>
                      <a:pt x="7936" y="26261"/>
                    </a:lnTo>
                    <a:lnTo>
                      <a:pt x="7859" y="25481"/>
                    </a:lnTo>
                    <a:lnTo>
                      <a:pt x="7783" y="24719"/>
                    </a:lnTo>
                    <a:lnTo>
                      <a:pt x="7669" y="23996"/>
                    </a:lnTo>
                    <a:lnTo>
                      <a:pt x="7555" y="23235"/>
                    </a:lnTo>
                    <a:lnTo>
                      <a:pt x="7403" y="22455"/>
                    </a:lnTo>
                    <a:lnTo>
                      <a:pt x="7231" y="21618"/>
                    </a:lnTo>
                    <a:lnTo>
                      <a:pt x="7041" y="20742"/>
                    </a:lnTo>
                    <a:lnTo>
                      <a:pt x="6604" y="18916"/>
                    </a:lnTo>
                    <a:lnTo>
                      <a:pt x="6109" y="16994"/>
                    </a:lnTo>
                    <a:lnTo>
                      <a:pt x="5557" y="15015"/>
                    </a:lnTo>
                    <a:lnTo>
                      <a:pt x="4967" y="13016"/>
                    </a:lnTo>
                    <a:lnTo>
                      <a:pt x="4377" y="11037"/>
                    </a:lnTo>
                    <a:lnTo>
                      <a:pt x="3768" y="9096"/>
                    </a:lnTo>
                    <a:lnTo>
                      <a:pt x="3178" y="7270"/>
                    </a:lnTo>
                    <a:lnTo>
                      <a:pt x="2626" y="5557"/>
                    </a:lnTo>
                    <a:lnTo>
                      <a:pt x="1656" y="2665"/>
                    </a:lnTo>
                    <a:lnTo>
                      <a:pt x="990" y="724"/>
                    </a:lnTo>
                    <a:lnTo>
                      <a:pt x="743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32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fill="none" extrusionOk="0">
                    <a:moveTo>
                      <a:pt x="7612" y="43539"/>
                    </a:moveTo>
                    <a:lnTo>
                      <a:pt x="7612" y="43539"/>
                    </a:lnTo>
                    <a:lnTo>
                      <a:pt x="6756" y="41522"/>
                    </a:lnTo>
                    <a:lnTo>
                      <a:pt x="4796" y="36727"/>
                    </a:lnTo>
                    <a:lnTo>
                      <a:pt x="3635" y="33892"/>
                    </a:lnTo>
                    <a:lnTo>
                      <a:pt x="2512" y="31075"/>
                    </a:lnTo>
                    <a:lnTo>
                      <a:pt x="1504" y="28506"/>
                    </a:lnTo>
                    <a:lnTo>
                      <a:pt x="1085" y="27384"/>
                    </a:lnTo>
                    <a:lnTo>
                      <a:pt x="743" y="26413"/>
                    </a:lnTo>
                    <a:lnTo>
                      <a:pt x="743" y="26413"/>
                    </a:lnTo>
                    <a:lnTo>
                      <a:pt x="666" y="26185"/>
                    </a:lnTo>
                    <a:lnTo>
                      <a:pt x="590" y="25937"/>
                    </a:lnTo>
                    <a:lnTo>
                      <a:pt x="457" y="25347"/>
                    </a:lnTo>
                    <a:lnTo>
                      <a:pt x="362" y="24681"/>
                    </a:lnTo>
                    <a:lnTo>
                      <a:pt x="267" y="23939"/>
                    </a:lnTo>
                    <a:lnTo>
                      <a:pt x="191" y="23121"/>
                    </a:lnTo>
                    <a:lnTo>
                      <a:pt x="115" y="22246"/>
                    </a:lnTo>
                    <a:lnTo>
                      <a:pt x="77" y="21294"/>
                    </a:lnTo>
                    <a:lnTo>
                      <a:pt x="38" y="20305"/>
                    </a:lnTo>
                    <a:lnTo>
                      <a:pt x="19" y="19277"/>
                    </a:lnTo>
                    <a:lnTo>
                      <a:pt x="0" y="18211"/>
                    </a:lnTo>
                    <a:lnTo>
                      <a:pt x="0" y="16004"/>
                    </a:lnTo>
                    <a:lnTo>
                      <a:pt x="38" y="13721"/>
                    </a:lnTo>
                    <a:lnTo>
                      <a:pt x="115" y="11456"/>
                    </a:lnTo>
                    <a:lnTo>
                      <a:pt x="210" y="9230"/>
                    </a:lnTo>
                    <a:lnTo>
                      <a:pt x="305" y="7117"/>
                    </a:lnTo>
                    <a:lnTo>
                      <a:pt x="400" y="5176"/>
                    </a:lnTo>
                    <a:lnTo>
                      <a:pt x="495" y="3464"/>
                    </a:lnTo>
                    <a:lnTo>
                      <a:pt x="666" y="952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990" y="724"/>
                    </a:lnTo>
                    <a:lnTo>
                      <a:pt x="1656" y="2665"/>
                    </a:lnTo>
                    <a:lnTo>
                      <a:pt x="2626" y="5557"/>
                    </a:lnTo>
                    <a:lnTo>
                      <a:pt x="3178" y="7270"/>
                    </a:lnTo>
                    <a:lnTo>
                      <a:pt x="3768" y="9096"/>
                    </a:lnTo>
                    <a:lnTo>
                      <a:pt x="4377" y="11037"/>
                    </a:lnTo>
                    <a:lnTo>
                      <a:pt x="4967" y="13016"/>
                    </a:lnTo>
                    <a:lnTo>
                      <a:pt x="5557" y="15015"/>
                    </a:lnTo>
                    <a:lnTo>
                      <a:pt x="6109" y="16994"/>
                    </a:lnTo>
                    <a:lnTo>
                      <a:pt x="6604" y="18916"/>
                    </a:lnTo>
                    <a:lnTo>
                      <a:pt x="7041" y="20742"/>
                    </a:lnTo>
                    <a:lnTo>
                      <a:pt x="7231" y="21618"/>
                    </a:lnTo>
                    <a:lnTo>
                      <a:pt x="7403" y="22455"/>
                    </a:lnTo>
                    <a:lnTo>
                      <a:pt x="7555" y="23235"/>
                    </a:lnTo>
                    <a:lnTo>
                      <a:pt x="7669" y="23996"/>
                    </a:lnTo>
                    <a:lnTo>
                      <a:pt x="7669" y="23996"/>
                    </a:lnTo>
                    <a:lnTo>
                      <a:pt x="7783" y="24719"/>
                    </a:lnTo>
                    <a:lnTo>
                      <a:pt x="7859" y="25481"/>
                    </a:lnTo>
                    <a:lnTo>
                      <a:pt x="7936" y="26261"/>
                    </a:lnTo>
                    <a:lnTo>
                      <a:pt x="8012" y="27041"/>
                    </a:lnTo>
                    <a:lnTo>
                      <a:pt x="8050" y="27840"/>
                    </a:lnTo>
                    <a:lnTo>
                      <a:pt x="8107" y="28659"/>
                    </a:lnTo>
                    <a:lnTo>
                      <a:pt x="8145" y="30295"/>
                    </a:lnTo>
                    <a:lnTo>
                      <a:pt x="8164" y="31951"/>
                    </a:lnTo>
                    <a:lnTo>
                      <a:pt x="8164" y="33568"/>
                    </a:lnTo>
                    <a:lnTo>
                      <a:pt x="8126" y="35147"/>
                    </a:lnTo>
                    <a:lnTo>
                      <a:pt x="8069" y="36651"/>
                    </a:lnTo>
                    <a:lnTo>
                      <a:pt x="8012" y="38078"/>
                    </a:lnTo>
                    <a:lnTo>
                      <a:pt x="7936" y="39391"/>
                    </a:lnTo>
                    <a:lnTo>
                      <a:pt x="7783" y="41560"/>
                    </a:lnTo>
                    <a:lnTo>
                      <a:pt x="7650" y="43007"/>
                    </a:lnTo>
                    <a:lnTo>
                      <a:pt x="7612" y="4353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32"/>
              <p:cNvSpPr/>
              <p:nvPr/>
            </p:nvSpPr>
            <p:spPr>
              <a:xfrm>
                <a:off x="-1623350" y="-876325"/>
                <a:ext cx="18365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3540" extrusionOk="0">
                    <a:moveTo>
                      <a:pt x="1" y="0"/>
                    </a:moveTo>
                    <a:lnTo>
                      <a:pt x="1884" y="11361"/>
                    </a:lnTo>
                    <a:lnTo>
                      <a:pt x="3293" y="19924"/>
                    </a:lnTo>
                    <a:lnTo>
                      <a:pt x="3825" y="23273"/>
                    </a:lnTo>
                    <a:lnTo>
                      <a:pt x="4149" y="25385"/>
                    </a:lnTo>
                    <a:lnTo>
                      <a:pt x="4777" y="29724"/>
                    </a:lnTo>
                    <a:lnTo>
                      <a:pt x="5690" y="35794"/>
                    </a:lnTo>
                    <a:lnTo>
                      <a:pt x="6870" y="43539"/>
                    </a:lnTo>
                    <a:lnTo>
                      <a:pt x="6908" y="43045"/>
                    </a:lnTo>
                    <a:lnTo>
                      <a:pt x="7022" y="41655"/>
                    </a:lnTo>
                    <a:lnTo>
                      <a:pt x="7155" y="39600"/>
                    </a:lnTo>
                    <a:lnTo>
                      <a:pt x="7213" y="38363"/>
                    </a:lnTo>
                    <a:lnTo>
                      <a:pt x="7270" y="37012"/>
                    </a:lnTo>
                    <a:lnTo>
                      <a:pt x="7308" y="35585"/>
                    </a:lnTo>
                    <a:lnTo>
                      <a:pt x="7346" y="34120"/>
                    </a:lnTo>
                    <a:lnTo>
                      <a:pt x="7346" y="32598"/>
                    </a:lnTo>
                    <a:lnTo>
                      <a:pt x="7327" y="31056"/>
                    </a:lnTo>
                    <a:lnTo>
                      <a:pt x="7270" y="29534"/>
                    </a:lnTo>
                    <a:lnTo>
                      <a:pt x="7175" y="28050"/>
                    </a:lnTo>
                    <a:lnTo>
                      <a:pt x="7117" y="27307"/>
                    </a:lnTo>
                    <a:lnTo>
                      <a:pt x="7041" y="26603"/>
                    </a:lnTo>
                    <a:lnTo>
                      <a:pt x="6965" y="25918"/>
                    </a:lnTo>
                    <a:lnTo>
                      <a:pt x="6870" y="25252"/>
                    </a:lnTo>
                    <a:lnTo>
                      <a:pt x="6737" y="24548"/>
                    </a:lnTo>
                    <a:lnTo>
                      <a:pt x="6604" y="23806"/>
                    </a:lnTo>
                    <a:lnTo>
                      <a:pt x="6242" y="22151"/>
                    </a:lnTo>
                    <a:lnTo>
                      <a:pt x="5823" y="20324"/>
                    </a:lnTo>
                    <a:lnTo>
                      <a:pt x="5329" y="18345"/>
                    </a:lnTo>
                    <a:lnTo>
                      <a:pt x="4777" y="16290"/>
                    </a:lnTo>
                    <a:lnTo>
                      <a:pt x="4206" y="14177"/>
                    </a:lnTo>
                    <a:lnTo>
                      <a:pt x="3616" y="12065"/>
                    </a:lnTo>
                    <a:lnTo>
                      <a:pt x="3007" y="9991"/>
                    </a:lnTo>
                    <a:lnTo>
                      <a:pt x="1884" y="6147"/>
                    </a:lnTo>
                    <a:lnTo>
                      <a:pt x="914" y="296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32"/>
              <p:cNvSpPr/>
              <p:nvPr/>
            </p:nvSpPr>
            <p:spPr>
              <a:xfrm>
                <a:off x="-1761775" y="740200"/>
                <a:ext cx="626550" cy="778325"/>
              </a:xfrm>
              <a:custGeom>
                <a:avLst/>
                <a:gdLst/>
                <a:ahLst/>
                <a:cxnLst/>
                <a:rect l="l" t="t" r="r" b="b"/>
                <a:pathLst>
                  <a:path w="25062" h="31133" extrusionOk="0">
                    <a:moveTo>
                      <a:pt x="0" y="1"/>
                    </a:moveTo>
                    <a:lnTo>
                      <a:pt x="1922" y="31133"/>
                    </a:lnTo>
                    <a:lnTo>
                      <a:pt x="23082" y="31133"/>
                    </a:lnTo>
                    <a:lnTo>
                      <a:pt x="250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32"/>
              <p:cNvSpPr/>
              <p:nvPr/>
            </p:nvSpPr>
            <p:spPr>
              <a:xfrm>
                <a:off x="-1295100" y="789200"/>
                <a:ext cx="32850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1590" extrusionOk="0">
                    <a:moveTo>
                      <a:pt x="743" y="1"/>
                    </a:moveTo>
                    <a:lnTo>
                      <a:pt x="667" y="267"/>
                    </a:lnTo>
                    <a:lnTo>
                      <a:pt x="495" y="1028"/>
                    </a:lnTo>
                    <a:lnTo>
                      <a:pt x="400" y="1580"/>
                    </a:lnTo>
                    <a:lnTo>
                      <a:pt x="286" y="2208"/>
                    </a:lnTo>
                    <a:lnTo>
                      <a:pt x="191" y="2931"/>
                    </a:lnTo>
                    <a:lnTo>
                      <a:pt x="115" y="3731"/>
                    </a:lnTo>
                    <a:lnTo>
                      <a:pt x="39" y="4587"/>
                    </a:lnTo>
                    <a:lnTo>
                      <a:pt x="1" y="5500"/>
                    </a:lnTo>
                    <a:lnTo>
                      <a:pt x="1" y="6452"/>
                    </a:lnTo>
                    <a:lnTo>
                      <a:pt x="1" y="6947"/>
                    </a:lnTo>
                    <a:lnTo>
                      <a:pt x="20" y="7441"/>
                    </a:lnTo>
                    <a:lnTo>
                      <a:pt x="58" y="7955"/>
                    </a:lnTo>
                    <a:lnTo>
                      <a:pt x="115" y="8469"/>
                    </a:lnTo>
                    <a:lnTo>
                      <a:pt x="172" y="8983"/>
                    </a:lnTo>
                    <a:lnTo>
                      <a:pt x="248" y="9496"/>
                    </a:lnTo>
                    <a:lnTo>
                      <a:pt x="343" y="10029"/>
                    </a:lnTo>
                    <a:lnTo>
                      <a:pt x="457" y="10543"/>
                    </a:lnTo>
                    <a:lnTo>
                      <a:pt x="591" y="11076"/>
                    </a:lnTo>
                    <a:lnTo>
                      <a:pt x="743" y="11590"/>
                    </a:lnTo>
                    <a:lnTo>
                      <a:pt x="800" y="11342"/>
                    </a:lnTo>
                    <a:lnTo>
                      <a:pt x="914" y="10638"/>
                    </a:lnTo>
                    <a:lnTo>
                      <a:pt x="990" y="10143"/>
                    </a:lnTo>
                    <a:lnTo>
                      <a:pt x="1085" y="9554"/>
                    </a:lnTo>
                    <a:lnTo>
                      <a:pt x="1161" y="8868"/>
                    </a:lnTo>
                    <a:lnTo>
                      <a:pt x="1219" y="8107"/>
                    </a:lnTo>
                    <a:lnTo>
                      <a:pt x="1276" y="7270"/>
                    </a:lnTo>
                    <a:lnTo>
                      <a:pt x="1314" y="6376"/>
                    </a:lnTo>
                    <a:lnTo>
                      <a:pt x="1314" y="5405"/>
                    </a:lnTo>
                    <a:lnTo>
                      <a:pt x="1295" y="4397"/>
                    </a:lnTo>
                    <a:lnTo>
                      <a:pt x="1219" y="3350"/>
                    </a:lnTo>
                    <a:lnTo>
                      <a:pt x="1104" y="2265"/>
                    </a:lnTo>
                    <a:lnTo>
                      <a:pt x="1047" y="1713"/>
                    </a:lnTo>
                    <a:lnTo>
                      <a:pt x="952" y="1143"/>
                    </a:lnTo>
                    <a:lnTo>
                      <a:pt x="857" y="572"/>
                    </a:lnTo>
                    <a:lnTo>
                      <a:pt x="743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32"/>
              <p:cNvSpPr/>
              <p:nvPr/>
            </p:nvSpPr>
            <p:spPr>
              <a:xfrm>
                <a:off x="-1708500" y="1023750"/>
                <a:ext cx="17625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1590" extrusionOk="0">
                    <a:moveTo>
                      <a:pt x="210" y="0"/>
                    </a:moveTo>
                    <a:lnTo>
                      <a:pt x="191" y="267"/>
                    </a:lnTo>
                    <a:lnTo>
                      <a:pt x="134" y="1028"/>
                    </a:lnTo>
                    <a:lnTo>
                      <a:pt x="57" y="2208"/>
                    </a:lnTo>
                    <a:lnTo>
                      <a:pt x="19" y="2931"/>
                    </a:lnTo>
                    <a:lnTo>
                      <a:pt x="0" y="3730"/>
                    </a:lnTo>
                    <a:lnTo>
                      <a:pt x="0" y="4586"/>
                    </a:lnTo>
                    <a:lnTo>
                      <a:pt x="0" y="5500"/>
                    </a:lnTo>
                    <a:lnTo>
                      <a:pt x="19" y="6451"/>
                    </a:lnTo>
                    <a:lnTo>
                      <a:pt x="76" y="7460"/>
                    </a:lnTo>
                    <a:lnTo>
                      <a:pt x="153" y="8468"/>
                    </a:lnTo>
                    <a:lnTo>
                      <a:pt x="248" y="9515"/>
                    </a:lnTo>
                    <a:lnTo>
                      <a:pt x="381" y="10542"/>
                    </a:lnTo>
                    <a:lnTo>
                      <a:pt x="552" y="11589"/>
                    </a:lnTo>
                    <a:lnTo>
                      <a:pt x="571" y="11342"/>
                    </a:lnTo>
                    <a:lnTo>
                      <a:pt x="628" y="10638"/>
                    </a:lnTo>
                    <a:lnTo>
                      <a:pt x="666" y="9534"/>
                    </a:lnTo>
                    <a:lnTo>
                      <a:pt x="704" y="8088"/>
                    </a:lnTo>
                    <a:lnTo>
                      <a:pt x="704" y="7250"/>
                    </a:lnTo>
                    <a:lnTo>
                      <a:pt x="685" y="6356"/>
                    </a:lnTo>
                    <a:lnTo>
                      <a:pt x="666" y="5405"/>
                    </a:lnTo>
                    <a:lnTo>
                      <a:pt x="628" y="4396"/>
                    </a:lnTo>
                    <a:lnTo>
                      <a:pt x="552" y="3349"/>
                    </a:lnTo>
                    <a:lnTo>
                      <a:pt x="476" y="2246"/>
                    </a:lnTo>
                    <a:lnTo>
                      <a:pt x="362" y="1142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32"/>
              <p:cNvSpPr/>
              <p:nvPr/>
            </p:nvSpPr>
            <p:spPr>
              <a:xfrm>
                <a:off x="-1284150" y="1117475"/>
                <a:ext cx="12875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4054" extrusionOk="0">
                    <a:moveTo>
                      <a:pt x="210" y="0"/>
                    </a:moveTo>
                    <a:lnTo>
                      <a:pt x="153" y="419"/>
                    </a:lnTo>
                    <a:lnTo>
                      <a:pt x="76" y="856"/>
                    </a:lnTo>
                    <a:lnTo>
                      <a:pt x="19" y="1408"/>
                    </a:lnTo>
                    <a:lnTo>
                      <a:pt x="0" y="2055"/>
                    </a:lnTo>
                    <a:lnTo>
                      <a:pt x="0" y="2398"/>
                    </a:lnTo>
                    <a:lnTo>
                      <a:pt x="0" y="2721"/>
                    </a:lnTo>
                    <a:lnTo>
                      <a:pt x="19" y="3064"/>
                    </a:lnTo>
                    <a:lnTo>
                      <a:pt x="76" y="3406"/>
                    </a:lnTo>
                    <a:lnTo>
                      <a:pt x="134" y="3730"/>
                    </a:lnTo>
                    <a:lnTo>
                      <a:pt x="210" y="4053"/>
                    </a:lnTo>
                    <a:lnTo>
                      <a:pt x="248" y="3977"/>
                    </a:lnTo>
                    <a:lnTo>
                      <a:pt x="305" y="3730"/>
                    </a:lnTo>
                    <a:lnTo>
                      <a:pt x="400" y="3368"/>
                    </a:lnTo>
                    <a:lnTo>
                      <a:pt x="476" y="2854"/>
                    </a:lnTo>
                    <a:lnTo>
                      <a:pt x="495" y="2569"/>
                    </a:lnTo>
                    <a:lnTo>
                      <a:pt x="514" y="2265"/>
                    </a:lnTo>
                    <a:lnTo>
                      <a:pt x="514" y="1922"/>
                    </a:lnTo>
                    <a:lnTo>
                      <a:pt x="514" y="1579"/>
                    </a:lnTo>
                    <a:lnTo>
                      <a:pt x="476" y="1199"/>
                    </a:lnTo>
                    <a:lnTo>
                      <a:pt x="419" y="818"/>
                    </a:lnTo>
                    <a:lnTo>
                      <a:pt x="324" y="419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32"/>
              <p:cNvSpPr/>
              <p:nvPr/>
            </p:nvSpPr>
            <p:spPr>
              <a:xfrm>
                <a:off x="-1690900" y="730700"/>
                <a:ext cx="4976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9905" h="914" extrusionOk="0">
                    <a:moveTo>
                      <a:pt x="9896" y="0"/>
                    </a:moveTo>
                    <a:lnTo>
                      <a:pt x="8145" y="19"/>
                    </a:lnTo>
                    <a:lnTo>
                      <a:pt x="6261" y="57"/>
                    </a:lnTo>
                    <a:lnTo>
                      <a:pt x="4282" y="133"/>
                    </a:lnTo>
                    <a:lnTo>
                      <a:pt x="2189" y="248"/>
                    </a:lnTo>
                    <a:lnTo>
                      <a:pt x="0" y="381"/>
                    </a:lnTo>
                    <a:lnTo>
                      <a:pt x="552" y="419"/>
                    </a:lnTo>
                    <a:lnTo>
                      <a:pt x="2075" y="552"/>
                    </a:lnTo>
                    <a:lnTo>
                      <a:pt x="4339" y="704"/>
                    </a:lnTo>
                    <a:lnTo>
                      <a:pt x="5709" y="761"/>
                    </a:lnTo>
                    <a:lnTo>
                      <a:pt x="7174" y="838"/>
                    </a:lnTo>
                    <a:lnTo>
                      <a:pt x="8735" y="876"/>
                    </a:lnTo>
                    <a:lnTo>
                      <a:pt x="10352" y="914"/>
                    </a:lnTo>
                    <a:lnTo>
                      <a:pt x="12008" y="914"/>
                    </a:lnTo>
                    <a:lnTo>
                      <a:pt x="13682" y="895"/>
                    </a:lnTo>
                    <a:lnTo>
                      <a:pt x="15319" y="819"/>
                    </a:lnTo>
                    <a:lnTo>
                      <a:pt x="16137" y="780"/>
                    </a:lnTo>
                    <a:lnTo>
                      <a:pt x="16917" y="723"/>
                    </a:lnTo>
                    <a:lnTo>
                      <a:pt x="17698" y="647"/>
                    </a:lnTo>
                    <a:lnTo>
                      <a:pt x="18459" y="571"/>
                    </a:lnTo>
                    <a:lnTo>
                      <a:pt x="19201" y="476"/>
                    </a:lnTo>
                    <a:lnTo>
                      <a:pt x="19905" y="381"/>
                    </a:lnTo>
                    <a:lnTo>
                      <a:pt x="19543" y="343"/>
                    </a:lnTo>
                    <a:lnTo>
                      <a:pt x="18478" y="248"/>
                    </a:lnTo>
                    <a:lnTo>
                      <a:pt x="16746" y="153"/>
                    </a:lnTo>
                    <a:lnTo>
                      <a:pt x="15661" y="95"/>
                    </a:lnTo>
                    <a:lnTo>
                      <a:pt x="14425" y="57"/>
                    </a:lnTo>
                    <a:lnTo>
                      <a:pt x="13054" y="19"/>
                    </a:lnTo>
                    <a:lnTo>
                      <a:pt x="115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32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extrusionOk="0">
                    <a:moveTo>
                      <a:pt x="1923" y="0"/>
                    </a:moveTo>
                    <a:lnTo>
                      <a:pt x="172" y="4358"/>
                    </a:lnTo>
                    <a:lnTo>
                      <a:pt x="382" y="15909"/>
                    </a:lnTo>
                    <a:lnTo>
                      <a:pt x="458" y="16708"/>
                    </a:lnTo>
                    <a:lnTo>
                      <a:pt x="515" y="17450"/>
                    </a:lnTo>
                    <a:lnTo>
                      <a:pt x="553" y="18154"/>
                    </a:lnTo>
                    <a:lnTo>
                      <a:pt x="553" y="18801"/>
                    </a:lnTo>
                    <a:lnTo>
                      <a:pt x="534" y="19391"/>
                    </a:lnTo>
                    <a:lnTo>
                      <a:pt x="496" y="19943"/>
                    </a:lnTo>
                    <a:lnTo>
                      <a:pt x="458" y="20438"/>
                    </a:lnTo>
                    <a:lnTo>
                      <a:pt x="401" y="20875"/>
                    </a:lnTo>
                    <a:lnTo>
                      <a:pt x="324" y="21275"/>
                    </a:lnTo>
                    <a:lnTo>
                      <a:pt x="267" y="21617"/>
                    </a:lnTo>
                    <a:lnTo>
                      <a:pt x="134" y="22131"/>
                    </a:lnTo>
                    <a:lnTo>
                      <a:pt x="39" y="22455"/>
                    </a:lnTo>
                    <a:lnTo>
                      <a:pt x="1" y="22550"/>
                    </a:lnTo>
                    <a:lnTo>
                      <a:pt x="762" y="56251"/>
                    </a:lnTo>
                    <a:lnTo>
                      <a:pt x="2722" y="56270"/>
                    </a:lnTo>
                    <a:lnTo>
                      <a:pt x="1371" y="29343"/>
                    </a:lnTo>
                    <a:lnTo>
                      <a:pt x="1314" y="28068"/>
                    </a:lnTo>
                    <a:lnTo>
                      <a:pt x="1257" y="26641"/>
                    </a:lnTo>
                    <a:lnTo>
                      <a:pt x="1219" y="24852"/>
                    </a:lnTo>
                    <a:lnTo>
                      <a:pt x="1200" y="22816"/>
                    </a:lnTo>
                    <a:lnTo>
                      <a:pt x="1200" y="20628"/>
                    </a:lnTo>
                    <a:lnTo>
                      <a:pt x="1219" y="19524"/>
                    </a:lnTo>
                    <a:lnTo>
                      <a:pt x="1257" y="18440"/>
                    </a:lnTo>
                    <a:lnTo>
                      <a:pt x="1295" y="17355"/>
                    </a:lnTo>
                    <a:lnTo>
                      <a:pt x="1371" y="16327"/>
                    </a:lnTo>
                    <a:lnTo>
                      <a:pt x="1504" y="14063"/>
                    </a:lnTo>
                    <a:lnTo>
                      <a:pt x="1618" y="11494"/>
                    </a:lnTo>
                    <a:lnTo>
                      <a:pt x="1714" y="8773"/>
                    </a:lnTo>
                    <a:lnTo>
                      <a:pt x="1790" y="6128"/>
                    </a:lnTo>
                    <a:lnTo>
                      <a:pt x="1885" y="1789"/>
                    </a:lnTo>
                    <a:lnTo>
                      <a:pt x="1923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2997;p32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fill="none" extrusionOk="0">
                    <a:moveTo>
                      <a:pt x="762" y="56251"/>
                    </a:moveTo>
                    <a:lnTo>
                      <a:pt x="1" y="22550"/>
                    </a:lnTo>
                    <a:lnTo>
                      <a:pt x="1" y="22550"/>
                    </a:lnTo>
                    <a:lnTo>
                      <a:pt x="39" y="22455"/>
                    </a:lnTo>
                    <a:lnTo>
                      <a:pt x="134" y="22131"/>
                    </a:lnTo>
                    <a:lnTo>
                      <a:pt x="267" y="21617"/>
                    </a:lnTo>
                    <a:lnTo>
                      <a:pt x="324" y="21275"/>
                    </a:lnTo>
                    <a:lnTo>
                      <a:pt x="401" y="20875"/>
                    </a:lnTo>
                    <a:lnTo>
                      <a:pt x="458" y="20438"/>
                    </a:lnTo>
                    <a:lnTo>
                      <a:pt x="496" y="19943"/>
                    </a:lnTo>
                    <a:lnTo>
                      <a:pt x="534" y="19391"/>
                    </a:lnTo>
                    <a:lnTo>
                      <a:pt x="553" y="18801"/>
                    </a:lnTo>
                    <a:lnTo>
                      <a:pt x="553" y="18154"/>
                    </a:lnTo>
                    <a:lnTo>
                      <a:pt x="515" y="17450"/>
                    </a:lnTo>
                    <a:lnTo>
                      <a:pt x="458" y="16708"/>
                    </a:lnTo>
                    <a:lnTo>
                      <a:pt x="382" y="15909"/>
                    </a:lnTo>
                    <a:lnTo>
                      <a:pt x="172" y="4358"/>
                    </a:lnTo>
                    <a:lnTo>
                      <a:pt x="1923" y="0"/>
                    </a:lnTo>
                    <a:lnTo>
                      <a:pt x="1923" y="0"/>
                    </a:lnTo>
                    <a:lnTo>
                      <a:pt x="1885" y="1789"/>
                    </a:lnTo>
                    <a:lnTo>
                      <a:pt x="1790" y="6128"/>
                    </a:lnTo>
                    <a:lnTo>
                      <a:pt x="1714" y="8773"/>
                    </a:lnTo>
                    <a:lnTo>
                      <a:pt x="1618" y="11494"/>
                    </a:lnTo>
                    <a:lnTo>
                      <a:pt x="1504" y="14063"/>
                    </a:lnTo>
                    <a:lnTo>
                      <a:pt x="1371" y="16327"/>
                    </a:lnTo>
                    <a:lnTo>
                      <a:pt x="1371" y="16327"/>
                    </a:lnTo>
                    <a:lnTo>
                      <a:pt x="1295" y="17355"/>
                    </a:lnTo>
                    <a:lnTo>
                      <a:pt x="1257" y="18440"/>
                    </a:lnTo>
                    <a:lnTo>
                      <a:pt x="1219" y="19524"/>
                    </a:lnTo>
                    <a:lnTo>
                      <a:pt x="1200" y="20628"/>
                    </a:lnTo>
                    <a:lnTo>
                      <a:pt x="1200" y="22816"/>
                    </a:lnTo>
                    <a:lnTo>
                      <a:pt x="1219" y="24852"/>
                    </a:lnTo>
                    <a:lnTo>
                      <a:pt x="1257" y="26641"/>
                    </a:lnTo>
                    <a:lnTo>
                      <a:pt x="1314" y="28068"/>
                    </a:lnTo>
                    <a:lnTo>
                      <a:pt x="1371" y="29343"/>
                    </a:lnTo>
                    <a:lnTo>
                      <a:pt x="2722" y="56270"/>
                    </a:lnTo>
                    <a:lnTo>
                      <a:pt x="762" y="5625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32"/>
              <p:cNvSpPr/>
              <p:nvPr/>
            </p:nvSpPr>
            <p:spPr>
              <a:xfrm>
                <a:off x="-1434000" y="-124675"/>
                <a:ext cx="80900" cy="67320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26928" extrusionOk="0">
                    <a:moveTo>
                      <a:pt x="2683" y="1"/>
                    </a:moveTo>
                    <a:lnTo>
                      <a:pt x="2588" y="438"/>
                    </a:lnTo>
                    <a:lnTo>
                      <a:pt x="2322" y="1713"/>
                    </a:lnTo>
                    <a:lnTo>
                      <a:pt x="2131" y="2646"/>
                    </a:lnTo>
                    <a:lnTo>
                      <a:pt x="1941" y="3749"/>
                    </a:lnTo>
                    <a:lnTo>
                      <a:pt x="1713" y="5024"/>
                    </a:lnTo>
                    <a:lnTo>
                      <a:pt x="1484" y="6452"/>
                    </a:lnTo>
                    <a:lnTo>
                      <a:pt x="1237" y="8031"/>
                    </a:lnTo>
                    <a:lnTo>
                      <a:pt x="1009" y="9744"/>
                    </a:lnTo>
                    <a:lnTo>
                      <a:pt x="780" y="11609"/>
                    </a:lnTo>
                    <a:lnTo>
                      <a:pt x="571" y="13569"/>
                    </a:lnTo>
                    <a:lnTo>
                      <a:pt x="381" y="15643"/>
                    </a:lnTo>
                    <a:lnTo>
                      <a:pt x="228" y="17831"/>
                    </a:lnTo>
                    <a:lnTo>
                      <a:pt x="95" y="20096"/>
                    </a:lnTo>
                    <a:lnTo>
                      <a:pt x="38" y="21256"/>
                    </a:lnTo>
                    <a:lnTo>
                      <a:pt x="0" y="22436"/>
                    </a:lnTo>
                    <a:lnTo>
                      <a:pt x="228" y="26927"/>
                    </a:lnTo>
                    <a:lnTo>
                      <a:pt x="228" y="26261"/>
                    </a:lnTo>
                    <a:lnTo>
                      <a:pt x="267" y="24396"/>
                    </a:lnTo>
                    <a:lnTo>
                      <a:pt x="286" y="23083"/>
                    </a:lnTo>
                    <a:lnTo>
                      <a:pt x="343" y="21561"/>
                    </a:lnTo>
                    <a:lnTo>
                      <a:pt x="438" y="19829"/>
                    </a:lnTo>
                    <a:lnTo>
                      <a:pt x="552" y="17945"/>
                    </a:lnTo>
                    <a:lnTo>
                      <a:pt x="704" y="15928"/>
                    </a:lnTo>
                    <a:lnTo>
                      <a:pt x="895" y="13797"/>
                    </a:lnTo>
                    <a:lnTo>
                      <a:pt x="1142" y="11609"/>
                    </a:lnTo>
                    <a:lnTo>
                      <a:pt x="1275" y="10467"/>
                    </a:lnTo>
                    <a:lnTo>
                      <a:pt x="1427" y="9344"/>
                    </a:lnTo>
                    <a:lnTo>
                      <a:pt x="1599" y="8202"/>
                    </a:lnTo>
                    <a:lnTo>
                      <a:pt x="1789" y="7061"/>
                    </a:lnTo>
                    <a:lnTo>
                      <a:pt x="1979" y="5919"/>
                    </a:lnTo>
                    <a:lnTo>
                      <a:pt x="2188" y="4777"/>
                    </a:lnTo>
                    <a:lnTo>
                      <a:pt x="2417" y="3635"/>
                    </a:lnTo>
                    <a:lnTo>
                      <a:pt x="2683" y="2513"/>
                    </a:lnTo>
                    <a:lnTo>
                      <a:pt x="2950" y="1409"/>
                    </a:lnTo>
                    <a:lnTo>
                      <a:pt x="3235" y="305"/>
                    </a:lnTo>
                    <a:lnTo>
                      <a:pt x="2683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2999;p32"/>
              <p:cNvSpPr/>
              <p:nvPr/>
            </p:nvSpPr>
            <p:spPr>
              <a:xfrm>
                <a:off x="-1393575" y="-448175"/>
                <a:ext cx="515725" cy="463400"/>
              </a:xfrm>
              <a:custGeom>
                <a:avLst/>
                <a:gdLst/>
                <a:ahLst/>
                <a:cxnLst/>
                <a:rect l="l" t="t" r="r" b="b"/>
                <a:pathLst>
                  <a:path w="20629" h="18536" extrusionOk="0">
                    <a:moveTo>
                      <a:pt x="15566" y="1"/>
                    </a:moveTo>
                    <a:lnTo>
                      <a:pt x="14292" y="20"/>
                    </a:lnTo>
                    <a:lnTo>
                      <a:pt x="12979" y="58"/>
                    </a:lnTo>
                    <a:lnTo>
                      <a:pt x="11646" y="96"/>
                    </a:lnTo>
                    <a:lnTo>
                      <a:pt x="10314" y="191"/>
                    </a:lnTo>
                    <a:lnTo>
                      <a:pt x="9001" y="286"/>
                    </a:lnTo>
                    <a:lnTo>
                      <a:pt x="7745" y="419"/>
                    </a:lnTo>
                    <a:lnTo>
                      <a:pt x="7156" y="515"/>
                    </a:lnTo>
                    <a:lnTo>
                      <a:pt x="6585" y="591"/>
                    </a:lnTo>
                    <a:lnTo>
                      <a:pt x="6033" y="705"/>
                    </a:lnTo>
                    <a:lnTo>
                      <a:pt x="5519" y="800"/>
                    </a:lnTo>
                    <a:lnTo>
                      <a:pt x="5043" y="933"/>
                    </a:lnTo>
                    <a:lnTo>
                      <a:pt x="4606" y="1047"/>
                    </a:lnTo>
                    <a:lnTo>
                      <a:pt x="4396" y="1124"/>
                    </a:lnTo>
                    <a:lnTo>
                      <a:pt x="4206" y="1238"/>
                    </a:lnTo>
                    <a:lnTo>
                      <a:pt x="3997" y="1352"/>
                    </a:lnTo>
                    <a:lnTo>
                      <a:pt x="3806" y="1485"/>
                    </a:lnTo>
                    <a:lnTo>
                      <a:pt x="3635" y="1637"/>
                    </a:lnTo>
                    <a:lnTo>
                      <a:pt x="3445" y="1828"/>
                    </a:lnTo>
                    <a:lnTo>
                      <a:pt x="3293" y="2018"/>
                    </a:lnTo>
                    <a:lnTo>
                      <a:pt x="3121" y="2227"/>
                    </a:lnTo>
                    <a:lnTo>
                      <a:pt x="2950" y="2437"/>
                    </a:lnTo>
                    <a:lnTo>
                      <a:pt x="2798" y="2684"/>
                    </a:lnTo>
                    <a:lnTo>
                      <a:pt x="2665" y="2931"/>
                    </a:lnTo>
                    <a:lnTo>
                      <a:pt x="2512" y="3198"/>
                    </a:lnTo>
                    <a:lnTo>
                      <a:pt x="2246" y="3769"/>
                    </a:lnTo>
                    <a:lnTo>
                      <a:pt x="1999" y="4397"/>
                    </a:lnTo>
                    <a:lnTo>
                      <a:pt x="1751" y="5044"/>
                    </a:lnTo>
                    <a:lnTo>
                      <a:pt x="1542" y="5748"/>
                    </a:lnTo>
                    <a:lnTo>
                      <a:pt x="1352" y="6471"/>
                    </a:lnTo>
                    <a:lnTo>
                      <a:pt x="1180" y="7213"/>
                    </a:lnTo>
                    <a:lnTo>
                      <a:pt x="1009" y="7974"/>
                    </a:lnTo>
                    <a:lnTo>
                      <a:pt x="876" y="8754"/>
                    </a:lnTo>
                    <a:lnTo>
                      <a:pt x="743" y="9553"/>
                    </a:lnTo>
                    <a:lnTo>
                      <a:pt x="629" y="10334"/>
                    </a:lnTo>
                    <a:lnTo>
                      <a:pt x="514" y="11114"/>
                    </a:lnTo>
                    <a:lnTo>
                      <a:pt x="419" y="11894"/>
                    </a:lnTo>
                    <a:lnTo>
                      <a:pt x="267" y="13378"/>
                    </a:lnTo>
                    <a:lnTo>
                      <a:pt x="172" y="14767"/>
                    </a:lnTo>
                    <a:lnTo>
                      <a:pt x="96" y="16004"/>
                    </a:lnTo>
                    <a:lnTo>
                      <a:pt x="39" y="17032"/>
                    </a:lnTo>
                    <a:lnTo>
                      <a:pt x="20" y="17831"/>
                    </a:lnTo>
                    <a:lnTo>
                      <a:pt x="1" y="18535"/>
                    </a:lnTo>
                    <a:lnTo>
                      <a:pt x="362" y="18002"/>
                    </a:lnTo>
                    <a:lnTo>
                      <a:pt x="1333" y="16613"/>
                    </a:lnTo>
                    <a:lnTo>
                      <a:pt x="2760" y="14596"/>
                    </a:lnTo>
                    <a:lnTo>
                      <a:pt x="3597" y="13435"/>
                    </a:lnTo>
                    <a:lnTo>
                      <a:pt x="4511" y="12218"/>
                    </a:lnTo>
                    <a:lnTo>
                      <a:pt x="5462" y="10962"/>
                    </a:lnTo>
                    <a:lnTo>
                      <a:pt x="6432" y="9725"/>
                    </a:lnTo>
                    <a:lnTo>
                      <a:pt x="7403" y="8526"/>
                    </a:lnTo>
                    <a:lnTo>
                      <a:pt x="8373" y="7403"/>
                    </a:lnTo>
                    <a:lnTo>
                      <a:pt x="8849" y="6870"/>
                    </a:lnTo>
                    <a:lnTo>
                      <a:pt x="9306" y="6376"/>
                    </a:lnTo>
                    <a:lnTo>
                      <a:pt x="9763" y="5919"/>
                    </a:lnTo>
                    <a:lnTo>
                      <a:pt x="10200" y="5500"/>
                    </a:lnTo>
                    <a:lnTo>
                      <a:pt x="10619" y="5101"/>
                    </a:lnTo>
                    <a:lnTo>
                      <a:pt x="11019" y="4777"/>
                    </a:lnTo>
                    <a:lnTo>
                      <a:pt x="11399" y="4492"/>
                    </a:lnTo>
                    <a:lnTo>
                      <a:pt x="11761" y="4244"/>
                    </a:lnTo>
                    <a:lnTo>
                      <a:pt x="12465" y="3845"/>
                    </a:lnTo>
                    <a:lnTo>
                      <a:pt x="13188" y="3445"/>
                    </a:lnTo>
                    <a:lnTo>
                      <a:pt x="13930" y="3045"/>
                    </a:lnTo>
                    <a:lnTo>
                      <a:pt x="14691" y="2665"/>
                    </a:lnTo>
                    <a:lnTo>
                      <a:pt x="16175" y="1961"/>
                    </a:lnTo>
                    <a:lnTo>
                      <a:pt x="17565" y="1333"/>
                    </a:lnTo>
                    <a:lnTo>
                      <a:pt x="18782" y="800"/>
                    </a:lnTo>
                    <a:lnTo>
                      <a:pt x="19753" y="400"/>
                    </a:lnTo>
                    <a:lnTo>
                      <a:pt x="20628" y="58"/>
                    </a:lnTo>
                    <a:lnTo>
                      <a:pt x="20114" y="39"/>
                    </a:lnTo>
                    <a:lnTo>
                      <a:pt x="18744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0" name="Google Shape;3000;p32"/>
              <p:cNvSpPr/>
              <p:nvPr/>
            </p:nvSpPr>
            <p:spPr>
              <a:xfrm>
                <a:off x="-1231350" y="-446750"/>
                <a:ext cx="3535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14140" h="4854" extrusionOk="0">
                    <a:moveTo>
                      <a:pt x="14139" y="1"/>
                    </a:moveTo>
                    <a:lnTo>
                      <a:pt x="13606" y="134"/>
                    </a:lnTo>
                    <a:lnTo>
                      <a:pt x="12179" y="496"/>
                    </a:lnTo>
                    <a:lnTo>
                      <a:pt x="10143" y="1048"/>
                    </a:lnTo>
                    <a:lnTo>
                      <a:pt x="8963" y="1390"/>
                    </a:lnTo>
                    <a:lnTo>
                      <a:pt x="7745" y="1733"/>
                    </a:lnTo>
                    <a:lnTo>
                      <a:pt x="6509" y="2113"/>
                    </a:lnTo>
                    <a:lnTo>
                      <a:pt x="5272" y="2513"/>
                    </a:lnTo>
                    <a:lnTo>
                      <a:pt x="4092" y="2912"/>
                    </a:lnTo>
                    <a:lnTo>
                      <a:pt x="2969" y="3331"/>
                    </a:lnTo>
                    <a:lnTo>
                      <a:pt x="1980" y="3731"/>
                    </a:lnTo>
                    <a:lnTo>
                      <a:pt x="1542" y="3921"/>
                    </a:lnTo>
                    <a:lnTo>
                      <a:pt x="1123" y="4111"/>
                    </a:lnTo>
                    <a:lnTo>
                      <a:pt x="762" y="4302"/>
                    </a:lnTo>
                    <a:lnTo>
                      <a:pt x="457" y="4492"/>
                    </a:lnTo>
                    <a:lnTo>
                      <a:pt x="210" y="4682"/>
                    </a:lnTo>
                    <a:lnTo>
                      <a:pt x="1" y="4853"/>
                    </a:lnTo>
                    <a:lnTo>
                      <a:pt x="4054" y="4853"/>
                    </a:lnTo>
                    <a:lnTo>
                      <a:pt x="4301" y="4682"/>
                    </a:lnTo>
                    <a:lnTo>
                      <a:pt x="4986" y="4244"/>
                    </a:lnTo>
                    <a:lnTo>
                      <a:pt x="6071" y="3616"/>
                    </a:lnTo>
                    <a:lnTo>
                      <a:pt x="6699" y="3236"/>
                    </a:lnTo>
                    <a:lnTo>
                      <a:pt x="7422" y="2855"/>
                    </a:lnTo>
                    <a:lnTo>
                      <a:pt x="8183" y="2437"/>
                    </a:lnTo>
                    <a:lnTo>
                      <a:pt x="8982" y="2037"/>
                    </a:lnTo>
                    <a:lnTo>
                      <a:pt x="9820" y="1618"/>
                    </a:lnTo>
                    <a:lnTo>
                      <a:pt x="10676" y="1238"/>
                    </a:lnTo>
                    <a:lnTo>
                      <a:pt x="11551" y="876"/>
                    </a:lnTo>
                    <a:lnTo>
                      <a:pt x="12427" y="534"/>
                    </a:lnTo>
                    <a:lnTo>
                      <a:pt x="13283" y="248"/>
                    </a:lnTo>
                    <a:lnTo>
                      <a:pt x="13721" y="115"/>
                    </a:lnTo>
                    <a:lnTo>
                      <a:pt x="14139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32"/>
              <p:cNvSpPr/>
              <p:nvPr/>
            </p:nvSpPr>
            <p:spPr>
              <a:xfrm>
                <a:off x="-2306975" y="-332575"/>
                <a:ext cx="6836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27346" h="14806" extrusionOk="0">
                    <a:moveTo>
                      <a:pt x="3197" y="1"/>
                    </a:moveTo>
                    <a:lnTo>
                      <a:pt x="2398" y="20"/>
                    </a:lnTo>
                    <a:lnTo>
                      <a:pt x="1694" y="58"/>
                    </a:lnTo>
                    <a:lnTo>
                      <a:pt x="1104" y="115"/>
                    </a:lnTo>
                    <a:lnTo>
                      <a:pt x="629" y="172"/>
                    </a:lnTo>
                    <a:lnTo>
                      <a:pt x="286" y="229"/>
                    </a:lnTo>
                    <a:lnTo>
                      <a:pt x="1" y="286"/>
                    </a:lnTo>
                    <a:lnTo>
                      <a:pt x="514" y="381"/>
                    </a:lnTo>
                    <a:lnTo>
                      <a:pt x="1028" y="515"/>
                    </a:lnTo>
                    <a:lnTo>
                      <a:pt x="2094" y="800"/>
                    </a:lnTo>
                    <a:lnTo>
                      <a:pt x="3159" y="1124"/>
                    </a:lnTo>
                    <a:lnTo>
                      <a:pt x="4263" y="1504"/>
                    </a:lnTo>
                    <a:lnTo>
                      <a:pt x="5386" y="1942"/>
                    </a:lnTo>
                    <a:lnTo>
                      <a:pt x="6528" y="2399"/>
                    </a:lnTo>
                    <a:lnTo>
                      <a:pt x="7669" y="2912"/>
                    </a:lnTo>
                    <a:lnTo>
                      <a:pt x="8811" y="3445"/>
                    </a:lnTo>
                    <a:lnTo>
                      <a:pt x="9953" y="3997"/>
                    </a:lnTo>
                    <a:lnTo>
                      <a:pt x="11114" y="4587"/>
                    </a:lnTo>
                    <a:lnTo>
                      <a:pt x="12255" y="5177"/>
                    </a:lnTo>
                    <a:lnTo>
                      <a:pt x="13378" y="5805"/>
                    </a:lnTo>
                    <a:lnTo>
                      <a:pt x="14501" y="6433"/>
                    </a:lnTo>
                    <a:lnTo>
                      <a:pt x="15585" y="7061"/>
                    </a:lnTo>
                    <a:lnTo>
                      <a:pt x="16651" y="7689"/>
                    </a:lnTo>
                    <a:lnTo>
                      <a:pt x="17698" y="8336"/>
                    </a:lnTo>
                    <a:lnTo>
                      <a:pt x="19696" y="9573"/>
                    </a:lnTo>
                    <a:lnTo>
                      <a:pt x="21523" y="10771"/>
                    </a:lnTo>
                    <a:lnTo>
                      <a:pt x="23159" y="11856"/>
                    </a:lnTo>
                    <a:lnTo>
                      <a:pt x="24586" y="12827"/>
                    </a:lnTo>
                    <a:lnTo>
                      <a:pt x="25747" y="13645"/>
                    </a:lnTo>
                    <a:lnTo>
                      <a:pt x="26603" y="14273"/>
                    </a:lnTo>
                    <a:lnTo>
                      <a:pt x="27346" y="14806"/>
                    </a:lnTo>
                    <a:lnTo>
                      <a:pt x="27079" y="14406"/>
                    </a:lnTo>
                    <a:lnTo>
                      <a:pt x="26775" y="13949"/>
                    </a:lnTo>
                    <a:lnTo>
                      <a:pt x="26337" y="13340"/>
                    </a:lnTo>
                    <a:lnTo>
                      <a:pt x="25785" y="12617"/>
                    </a:lnTo>
                    <a:lnTo>
                      <a:pt x="25138" y="11780"/>
                    </a:lnTo>
                    <a:lnTo>
                      <a:pt x="24396" y="10867"/>
                    </a:lnTo>
                    <a:lnTo>
                      <a:pt x="23559" y="9877"/>
                    </a:lnTo>
                    <a:lnTo>
                      <a:pt x="23102" y="9363"/>
                    </a:lnTo>
                    <a:lnTo>
                      <a:pt x="22607" y="8850"/>
                    </a:lnTo>
                    <a:lnTo>
                      <a:pt x="22113" y="8336"/>
                    </a:lnTo>
                    <a:lnTo>
                      <a:pt x="21599" y="7822"/>
                    </a:lnTo>
                    <a:lnTo>
                      <a:pt x="21047" y="7289"/>
                    </a:lnTo>
                    <a:lnTo>
                      <a:pt x="20495" y="6775"/>
                    </a:lnTo>
                    <a:lnTo>
                      <a:pt x="19905" y="6262"/>
                    </a:lnTo>
                    <a:lnTo>
                      <a:pt x="19315" y="5767"/>
                    </a:lnTo>
                    <a:lnTo>
                      <a:pt x="18706" y="5272"/>
                    </a:lnTo>
                    <a:lnTo>
                      <a:pt x="18078" y="4777"/>
                    </a:lnTo>
                    <a:lnTo>
                      <a:pt x="17431" y="4321"/>
                    </a:lnTo>
                    <a:lnTo>
                      <a:pt x="16765" y="3883"/>
                    </a:lnTo>
                    <a:lnTo>
                      <a:pt x="16080" y="3445"/>
                    </a:lnTo>
                    <a:lnTo>
                      <a:pt x="15395" y="3065"/>
                    </a:lnTo>
                    <a:lnTo>
                      <a:pt x="14691" y="2684"/>
                    </a:lnTo>
                    <a:lnTo>
                      <a:pt x="13968" y="2342"/>
                    </a:lnTo>
                    <a:lnTo>
                      <a:pt x="13264" y="2037"/>
                    </a:lnTo>
                    <a:lnTo>
                      <a:pt x="12541" y="1752"/>
                    </a:lnTo>
                    <a:lnTo>
                      <a:pt x="11856" y="1485"/>
                    </a:lnTo>
                    <a:lnTo>
                      <a:pt x="11171" y="1257"/>
                    </a:lnTo>
                    <a:lnTo>
                      <a:pt x="10486" y="1048"/>
                    </a:lnTo>
                    <a:lnTo>
                      <a:pt x="9820" y="857"/>
                    </a:lnTo>
                    <a:lnTo>
                      <a:pt x="9173" y="686"/>
                    </a:lnTo>
                    <a:lnTo>
                      <a:pt x="8545" y="553"/>
                    </a:lnTo>
                    <a:lnTo>
                      <a:pt x="7917" y="420"/>
                    </a:lnTo>
                    <a:lnTo>
                      <a:pt x="7327" y="324"/>
                    </a:lnTo>
                    <a:lnTo>
                      <a:pt x="6737" y="229"/>
                    </a:lnTo>
                    <a:lnTo>
                      <a:pt x="6166" y="153"/>
                    </a:lnTo>
                    <a:lnTo>
                      <a:pt x="5614" y="96"/>
                    </a:lnTo>
                    <a:lnTo>
                      <a:pt x="5100" y="58"/>
                    </a:lnTo>
                    <a:lnTo>
                      <a:pt x="4092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32"/>
              <p:cNvSpPr/>
              <p:nvPr/>
            </p:nvSpPr>
            <p:spPr>
              <a:xfrm>
                <a:off x="-2306975" y="-325425"/>
                <a:ext cx="821125" cy="619425"/>
              </a:xfrm>
              <a:custGeom>
                <a:avLst/>
                <a:gdLst/>
                <a:ahLst/>
                <a:cxnLst/>
                <a:rect l="l" t="t" r="r" b="b"/>
                <a:pathLst>
                  <a:path w="32845" h="24777" extrusionOk="0">
                    <a:moveTo>
                      <a:pt x="1" y="0"/>
                    </a:moveTo>
                    <a:lnTo>
                      <a:pt x="800" y="343"/>
                    </a:lnTo>
                    <a:lnTo>
                      <a:pt x="2931" y="1332"/>
                    </a:lnTo>
                    <a:lnTo>
                      <a:pt x="6014" y="2779"/>
                    </a:lnTo>
                    <a:lnTo>
                      <a:pt x="7822" y="3635"/>
                    </a:lnTo>
                    <a:lnTo>
                      <a:pt x="9725" y="4548"/>
                    </a:lnTo>
                    <a:lnTo>
                      <a:pt x="11665" y="5519"/>
                    </a:lnTo>
                    <a:lnTo>
                      <a:pt x="13645" y="6508"/>
                    </a:lnTo>
                    <a:lnTo>
                      <a:pt x="15585" y="7517"/>
                    </a:lnTo>
                    <a:lnTo>
                      <a:pt x="17431" y="8506"/>
                    </a:lnTo>
                    <a:lnTo>
                      <a:pt x="19163" y="9496"/>
                    </a:lnTo>
                    <a:lnTo>
                      <a:pt x="19962" y="9953"/>
                    </a:lnTo>
                    <a:lnTo>
                      <a:pt x="20704" y="10409"/>
                    </a:lnTo>
                    <a:lnTo>
                      <a:pt x="21408" y="10866"/>
                    </a:lnTo>
                    <a:lnTo>
                      <a:pt x="22055" y="11285"/>
                    </a:lnTo>
                    <a:lnTo>
                      <a:pt x="22626" y="11684"/>
                    </a:lnTo>
                    <a:lnTo>
                      <a:pt x="23121" y="12065"/>
                    </a:lnTo>
                    <a:lnTo>
                      <a:pt x="23578" y="12465"/>
                    </a:lnTo>
                    <a:lnTo>
                      <a:pt x="24034" y="12864"/>
                    </a:lnTo>
                    <a:lnTo>
                      <a:pt x="24491" y="13302"/>
                    </a:lnTo>
                    <a:lnTo>
                      <a:pt x="24948" y="13758"/>
                    </a:lnTo>
                    <a:lnTo>
                      <a:pt x="25405" y="14234"/>
                    </a:lnTo>
                    <a:lnTo>
                      <a:pt x="25842" y="14710"/>
                    </a:lnTo>
                    <a:lnTo>
                      <a:pt x="26280" y="15224"/>
                    </a:lnTo>
                    <a:lnTo>
                      <a:pt x="26718" y="15719"/>
                    </a:lnTo>
                    <a:lnTo>
                      <a:pt x="27555" y="16765"/>
                    </a:lnTo>
                    <a:lnTo>
                      <a:pt x="28354" y="17831"/>
                    </a:lnTo>
                    <a:lnTo>
                      <a:pt x="29115" y="18877"/>
                    </a:lnTo>
                    <a:lnTo>
                      <a:pt x="29819" y="19905"/>
                    </a:lnTo>
                    <a:lnTo>
                      <a:pt x="30485" y="20894"/>
                    </a:lnTo>
                    <a:lnTo>
                      <a:pt x="31056" y="21808"/>
                    </a:lnTo>
                    <a:lnTo>
                      <a:pt x="31570" y="22626"/>
                    </a:lnTo>
                    <a:lnTo>
                      <a:pt x="32008" y="23349"/>
                    </a:lnTo>
                    <a:lnTo>
                      <a:pt x="32617" y="24396"/>
                    </a:lnTo>
                    <a:lnTo>
                      <a:pt x="32845" y="24776"/>
                    </a:lnTo>
                    <a:lnTo>
                      <a:pt x="32636" y="24053"/>
                    </a:lnTo>
                    <a:lnTo>
                      <a:pt x="32388" y="23216"/>
                    </a:lnTo>
                    <a:lnTo>
                      <a:pt x="32046" y="22131"/>
                    </a:lnTo>
                    <a:lnTo>
                      <a:pt x="31608" y="20818"/>
                    </a:lnTo>
                    <a:lnTo>
                      <a:pt x="31113" y="19334"/>
                    </a:lnTo>
                    <a:lnTo>
                      <a:pt x="30542" y="17736"/>
                    </a:lnTo>
                    <a:lnTo>
                      <a:pt x="29895" y="16061"/>
                    </a:lnTo>
                    <a:lnTo>
                      <a:pt x="29553" y="15205"/>
                    </a:lnTo>
                    <a:lnTo>
                      <a:pt x="29191" y="14329"/>
                    </a:lnTo>
                    <a:lnTo>
                      <a:pt x="28830" y="13473"/>
                    </a:lnTo>
                    <a:lnTo>
                      <a:pt x="28430" y="12636"/>
                    </a:lnTo>
                    <a:lnTo>
                      <a:pt x="28050" y="11798"/>
                    </a:lnTo>
                    <a:lnTo>
                      <a:pt x="27631" y="10980"/>
                    </a:lnTo>
                    <a:lnTo>
                      <a:pt x="27212" y="10200"/>
                    </a:lnTo>
                    <a:lnTo>
                      <a:pt x="26794" y="9439"/>
                    </a:lnTo>
                    <a:lnTo>
                      <a:pt x="26356" y="8716"/>
                    </a:lnTo>
                    <a:lnTo>
                      <a:pt x="25899" y="8031"/>
                    </a:lnTo>
                    <a:lnTo>
                      <a:pt x="25443" y="7384"/>
                    </a:lnTo>
                    <a:lnTo>
                      <a:pt x="24986" y="6813"/>
                    </a:lnTo>
                    <a:lnTo>
                      <a:pt x="24529" y="6280"/>
                    </a:lnTo>
                    <a:lnTo>
                      <a:pt x="24301" y="6052"/>
                    </a:lnTo>
                    <a:lnTo>
                      <a:pt x="24053" y="5823"/>
                    </a:lnTo>
                    <a:lnTo>
                      <a:pt x="23825" y="5614"/>
                    </a:lnTo>
                    <a:lnTo>
                      <a:pt x="23578" y="5443"/>
                    </a:lnTo>
                    <a:lnTo>
                      <a:pt x="23349" y="5271"/>
                    </a:lnTo>
                    <a:lnTo>
                      <a:pt x="23102" y="5119"/>
                    </a:lnTo>
                    <a:lnTo>
                      <a:pt x="22455" y="4777"/>
                    </a:lnTo>
                    <a:lnTo>
                      <a:pt x="21732" y="4434"/>
                    </a:lnTo>
                    <a:lnTo>
                      <a:pt x="20990" y="4111"/>
                    </a:lnTo>
                    <a:lnTo>
                      <a:pt x="20191" y="3806"/>
                    </a:lnTo>
                    <a:lnTo>
                      <a:pt x="19353" y="3502"/>
                    </a:lnTo>
                    <a:lnTo>
                      <a:pt x="18497" y="3235"/>
                    </a:lnTo>
                    <a:lnTo>
                      <a:pt x="17603" y="2969"/>
                    </a:lnTo>
                    <a:lnTo>
                      <a:pt x="16670" y="2703"/>
                    </a:lnTo>
                    <a:lnTo>
                      <a:pt x="15738" y="2474"/>
                    </a:lnTo>
                    <a:lnTo>
                      <a:pt x="14786" y="2246"/>
                    </a:lnTo>
                    <a:lnTo>
                      <a:pt x="13835" y="2017"/>
                    </a:lnTo>
                    <a:lnTo>
                      <a:pt x="12864" y="1827"/>
                    </a:lnTo>
                    <a:lnTo>
                      <a:pt x="10942" y="1447"/>
                    </a:lnTo>
                    <a:lnTo>
                      <a:pt x="9058" y="1123"/>
                    </a:lnTo>
                    <a:lnTo>
                      <a:pt x="7251" y="838"/>
                    </a:lnTo>
                    <a:lnTo>
                      <a:pt x="5557" y="609"/>
                    </a:lnTo>
                    <a:lnTo>
                      <a:pt x="4016" y="419"/>
                    </a:lnTo>
                    <a:lnTo>
                      <a:pt x="2684" y="267"/>
                    </a:lnTo>
                    <a:lnTo>
                      <a:pt x="724" y="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3" name="Google Shape;3003;p32"/>
              <p:cNvSpPr/>
              <p:nvPr/>
            </p:nvSpPr>
            <p:spPr>
              <a:xfrm>
                <a:off x="-1501075" y="255925"/>
                <a:ext cx="50925" cy="16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6585" extrusionOk="0">
                    <a:moveTo>
                      <a:pt x="152" y="0"/>
                    </a:moveTo>
                    <a:lnTo>
                      <a:pt x="0" y="457"/>
                    </a:lnTo>
                    <a:lnTo>
                      <a:pt x="1066" y="6584"/>
                    </a:lnTo>
                    <a:lnTo>
                      <a:pt x="1256" y="6451"/>
                    </a:lnTo>
                    <a:lnTo>
                      <a:pt x="1446" y="6299"/>
                    </a:lnTo>
                    <a:lnTo>
                      <a:pt x="1637" y="6108"/>
                    </a:lnTo>
                    <a:lnTo>
                      <a:pt x="1827" y="5880"/>
                    </a:lnTo>
                    <a:lnTo>
                      <a:pt x="1903" y="5766"/>
                    </a:lnTo>
                    <a:lnTo>
                      <a:pt x="1979" y="5652"/>
                    </a:lnTo>
                    <a:lnTo>
                      <a:pt x="2017" y="5538"/>
                    </a:lnTo>
                    <a:lnTo>
                      <a:pt x="2036" y="5423"/>
                    </a:lnTo>
                    <a:lnTo>
                      <a:pt x="2017" y="5309"/>
                    </a:lnTo>
                    <a:lnTo>
                      <a:pt x="1979" y="5195"/>
                    </a:lnTo>
                    <a:lnTo>
                      <a:pt x="1884" y="5043"/>
                    </a:lnTo>
                    <a:lnTo>
                      <a:pt x="1789" y="4795"/>
                    </a:lnTo>
                    <a:lnTo>
                      <a:pt x="1541" y="4129"/>
                    </a:lnTo>
                    <a:lnTo>
                      <a:pt x="1256" y="3292"/>
                    </a:lnTo>
                    <a:lnTo>
                      <a:pt x="932" y="2379"/>
                    </a:lnTo>
                    <a:lnTo>
                      <a:pt x="400" y="72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4" name="Google Shape;3004;p32"/>
              <p:cNvSpPr/>
              <p:nvPr/>
            </p:nvSpPr>
            <p:spPr>
              <a:xfrm>
                <a:off x="-1534875" y="-592325"/>
                <a:ext cx="61875" cy="5028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0115" extrusionOk="0">
                    <a:moveTo>
                      <a:pt x="1" y="1"/>
                    </a:moveTo>
                    <a:lnTo>
                      <a:pt x="1961" y="20115"/>
                    </a:lnTo>
                    <a:lnTo>
                      <a:pt x="2075" y="19982"/>
                    </a:lnTo>
                    <a:lnTo>
                      <a:pt x="2189" y="19810"/>
                    </a:lnTo>
                    <a:lnTo>
                      <a:pt x="2265" y="19639"/>
                    </a:lnTo>
                    <a:lnTo>
                      <a:pt x="2342" y="19449"/>
                    </a:lnTo>
                    <a:lnTo>
                      <a:pt x="2399" y="19259"/>
                    </a:lnTo>
                    <a:lnTo>
                      <a:pt x="2437" y="19068"/>
                    </a:lnTo>
                    <a:lnTo>
                      <a:pt x="2475" y="18688"/>
                    </a:lnTo>
                    <a:lnTo>
                      <a:pt x="2475" y="18345"/>
                    </a:lnTo>
                    <a:lnTo>
                      <a:pt x="2475" y="18060"/>
                    </a:lnTo>
                    <a:lnTo>
                      <a:pt x="2437" y="17793"/>
                    </a:lnTo>
                    <a:lnTo>
                      <a:pt x="2380" y="17717"/>
                    </a:lnTo>
                    <a:lnTo>
                      <a:pt x="2342" y="17622"/>
                    </a:lnTo>
                    <a:lnTo>
                      <a:pt x="2227" y="17394"/>
                    </a:lnTo>
                    <a:lnTo>
                      <a:pt x="2132" y="17070"/>
                    </a:lnTo>
                    <a:lnTo>
                      <a:pt x="2037" y="16671"/>
                    </a:lnTo>
                    <a:lnTo>
                      <a:pt x="1942" y="16214"/>
                    </a:lnTo>
                    <a:lnTo>
                      <a:pt x="1847" y="15700"/>
                    </a:lnTo>
                    <a:lnTo>
                      <a:pt x="1676" y="14501"/>
                    </a:lnTo>
                    <a:lnTo>
                      <a:pt x="1504" y="13112"/>
                    </a:lnTo>
                    <a:lnTo>
                      <a:pt x="1352" y="11628"/>
                    </a:lnTo>
                    <a:lnTo>
                      <a:pt x="1219" y="10048"/>
                    </a:lnTo>
                    <a:lnTo>
                      <a:pt x="1086" y="8431"/>
                    </a:lnTo>
                    <a:lnTo>
                      <a:pt x="857" y="5310"/>
                    </a:lnTo>
                    <a:lnTo>
                      <a:pt x="686" y="2608"/>
                    </a:lnTo>
                    <a:lnTo>
                      <a:pt x="553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32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extrusionOk="0">
                    <a:moveTo>
                      <a:pt x="2265" y="1"/>
                    </a:move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  <a:lnTo>
                      <a:pt x="2265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32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fill="none" extrusionOk="0">
                    <a:moveTo>
                      <a:pt x="0" y="18668"/>
                    </a:moveTo>
                    <a:lnTo>
                      <a:pt x="2265" y="1"/>
                    </a:lnTo>
                    <a:lnTo>
                      <a:pt x="1846" y="419"/>
                    </a:ln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32"/>
              <p:cNvSpPr/>
              <p:nvPr/>
            </p:nvSpPr>
            <p:spPr>
              <a:xfrm>
                <a:off x="-1450650" y="-1486200"/>
                <a:ext cx="195075" cy="893900"/>
              </a:xfrm>
              <a:custGeom>
                <a:avLst/>
                <a:gdLst/>
                <a:ahLst/>
                <a:cxnLst/>
                <a:rect l="l" t="t" r="r" b="b"/>
                <a:pathLst>
                  <a:path w="7803" h="35756" extrusionOk="0">
                    <a:moveTo>
                      <a:pt x="6089" y="0"/>
                    </a:moveTo>
                    <a:lnTo>
                      <a:pt x="5842" y="723"/>
                    </a:lnTo>
                    <a:lnTo>
                      <a:pt x="5176" y="2645"/>
                    </a:lnTo>
                    <a:lnTo>
                      <a:pt x="4225" y="5461"/>
                    </a:lnTo>
                    <a:lnTo>
                      <a:pt x="3692" y="7098"/>
                    </a:lnTo>
                    <a:lnTo>
                      <a:pt x="3140" y="8849"/>
                    </a:lnTo>
                    <a:lnTo>
                      <a:pt x="2588" y="10656"/>
                    </a:lnTo>
                    <a:lnTo>
                      <a:pt x="2036" y="12483"/>
                    </a:lnTo>
                    <a:lnTo>
                      <a:pt x="1522" y="14310"/>
                    </a:lnTo>
                    <a:lnTo>
                      <a:pt x="1066" y="16080"/>
                    </a:lnTo>
                    <a:lnTo>
                      <a:pt x="856" y="16917"/>
                    </a:lnTo>
                    <a:lnTo>
                      <a:pt x="666" y="17735"/>
                    </a:lnTo>
                    <a:lnTo>
                      <a:pt x="495" y="18534"/>
                    </a:lnTo>
                    <a:lnTo>
                      <a:pt x="343" y="19277"/>
                    </a:lnTo>
                    <a:lnTo>
                      <a:pt x="228" y="19981"/>
                    </a:lnTo>
                    <a:lnTo>
                      <a:pt x="133" y="20647"/>
                    </a:lnTo>
                    <a:lnTo>
                      <a:pt x="57" y="21237"/>
                    </a:lnTo>
                    <a:lnTo>
                      <a:pt x="19" y="21788"/>
                    </a:lnTo>
                    <a:lnTo>
                      <a:pt x="0" y="22854"/>
                    </a:lnTo>
                    <a:lnTo>
                      <a:pt x="38" y="23958"/>
                    </a:lnTo>
                    <a:lnTo>
                      <a:pt x="95" y="25119"/>
                    </a:lnTo>
                    <a:lnTo>
                      <a:pt x="171" y="26279"/>
                    </a:lnTo>
                    <a:lnTo>
                      <a:pt x="286" y="27459"/>
                    </a:lnTo>
                    <a:lnTo>
                      <a:pt x="419" y="28620"/>
                    </a:lnTo>
                    <a:lnTo>
                      <a:pt x="571" y="29743"/>
                    </a:lnTo>
                    <a:lnTo>
                      <a:pt x="704" y="30827"/>
                    </a:lnTo>
                    <a:lnTo>
                      <a:pt x="1009" y="32787"/>
                    </a:lnTo>
                    <a:lnTo>
                      <a:pt x="1294" y="34348"/>
                    </a:lnTo>
                    <a:lnTo>
                      <a:pt x="1484" y="35375"/>
                    </a:lnTo>
                    <a:lnTo>
                      <a:pt x="1561" y="35756"/>
                    </a:lnTo>
                    <a:lnTo>
                      <a:pt x="2341" y="34424"/>
                    </a:lnTo>
                    <a:lnTo>
                      <a:pt x="3159" y="32978"/>
                    </a:lnTo>
                    <a:lnTo>
                      <a:pt x="4148" y="31246"/>
                    </a:lnTo>
                    <a:lnTo>
                      <a:pt x="5176" y="29362"/>
                    </a:lnTo>
                    <a:lnTo>
                      <a:pt x="5671" y="28411"/>
                    </a:lnTo>
                    <a:lnTo>
                      <a:pt x="6147" y="27478"/>
                    </a:lnTo>
                    <a:lnTo>
                      <a:pt x="6584" y="26603"/>
                    </a:lnTo>
                    <a:lnTo>
                      <a:pt x="6965" y="25766"/>
                    </a:lnTo>
                    <a:lnTo>
                      <a:pt x="7288" y="25042"/>
                    </a:lnTo>
                    <a:lnTo>
                      <a:pt x="7536" y="24395"/>
                    </a:lnTo>
                    <a:lnTo>
                      <a:pt x="7593" y="24243"/>
                    </a:lnTo>
                    <a:lnTo>
                      <a:pt x="7631" y="24053"/>
                    </a:lnTo>
                    <a:lnTo>
                      <a:pt x="7688" y="23615"/>
                    </a:lnTo>
                    <a:lnTo>
                      <a:pt x="7745" y="23082"/>
                    </a:lnTo>
                    <a:lnTo>
                      <a:pt x="7783" y="22455"/>
                    </a:lnTo>
                    <a:lnTo>
                      <a:pt x="7802" y="21750"/>
                    </a:lnTo>
                    <a:lnTo>
                      <a:pt x="7802" y="20989"/>
                    </a:lnTo>
                    <a:lnTo>
                      <a:pt x="7783" y="20171"/>
                    </a:lnTo>
                    <a:lnTo>
                      <a:pt x="7764" y="19277"/>
                    </a:lnTo>
                    <a:lnTo>
                      <a:pt x="7669" y="17355"/>
                    </a:lnTo>
                    <a:lnTo>
                      <a:pt x="7555" y="15319"/>
                    </a:lnTo>
                    <a:lnTo>
                      <a:pt x="7402" y="13187"/>
                    </a:lnTo>
                    <a:lnTo>
                      <a:pt x="7212" y="11037"/>
                    </a:lnTo>
                    <a:lnTo>
                      <a:pt x="7022" y="8925"/>
                    </a:lnTo>
                    <a:lnTo>
                      <a:pt x="6832" y="6908"/>
                    </a:lnTo>
                    <a:lnTo>
                      <a:pt x="6470" y="3387"/>
                    </a:lnTo>
                    <a:lnTo>
                      <a:pt x="6204" y="932"/>
                    </a:lnTo>
                    <a:lnTo>
                      <a:pt x="6089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32"/>
              <p:cNvSpPr/>
              <p:nvPr/>
            </p:nvSpPr>
            <p:spPr>
              <a:xfrm>
                <a:off x="-1411650" y="-1471475"/>
                <a:ext cx="115150" cy="879175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35167" extrusionOk="0">
                    <a:moveTo>
                      <a:pt x="4606" y="1"/>
                    </a:moveTo>
                    <a:lnTo>
                      <a:pt x="4054" y="3540"/>
                    </a:lnTo>
                    <a:lnTo>
                      <a:pt x="3464" y="7441"/>
                    </a:lnTo>
                    <a:lnTo>
                      <a:pt x="2760" y="12351"/>
                    </a:lnTo>
                    <a:lnTo>
                      <a:pt x="1999" y="17907"/>
                    </a:lnTo>
                    <a:lnTo>
                      <a:pt x="1618" y="20819"/>
                    </a:lnTo>
                    <a:lnTo>
                      <a:pt x="1237" y="23768"/>
                    </a:lnTo>
                    <a:lnTo>
                      <a:pt x="876" y="26737"/>
                    </a:lnTo>
                    <a:lnTo>
                      <a:pt x="552" y="29648"/>
                    </a:lnTo>
                    <a:lnTo>
                      <a:pt x="248" y="32465"/>
                    </a:lnTo>
                    <a:lnTo>
                      <a:pt x="1" y="35167"/>
                    </a:lnTo>
                    <a:lnTo>
                      <a:pt x="46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32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267"/>
                    </a:lnTo>
                    <a:lnTo>
                      <a:pt x="17621" y="572"/>
                    </a:lnTo>
                    <a:lnTo>
                      <a:pt x="16841" y="1009"/>
                    </a:lnTo>
                    <a:lnTo>
                      <a:pt x="15890" y="1561"/>
                    </a:lnTo>
                    <a:lnTo>
                      <a:pt x="14824" y="2208"/>
                    </a:lnTo>
                    <a:lnTo>
                      <a:pt x="13625" y="2969"/>
                    </a:lnTo>
                    <a:lnTo>
                      <a:pt x="12350" y="3826"/>
                    </a:lnTo>
                    <a:lnTo>
                      <a:pt x="11684" y="4282"/>
                    </a:lnTo>
                    <a:lnTo>
                      <a:pt x="10999" y="4777"/>
                    </a:lnTo>
                    <a:lnTo>
                      <a:pt x="10314" y="5291"/>
                    </a:lnTo>
                    <a:lnTo>
                      <a:pt x="9629" y="5824"/>
                    </a:lnTo>
                    <a:lnTo>
                      <a:pt x="8944" y="6395"/>
                    </a:lnTo>
                    <a:lnTo>
                      <a:pt x="8240" y="6966"/>
                    </a:lnTo>
                    <a:lnTo>
                      <a:pt x="7555" y="7574"/>
                    </a:lnTo>
                    <a:lnTo>
                      <a:pt x="6889" y="8183"/>
                    </a:lnTo>
                    <a:lnTo>
                      <a:pt x="6223" y="8830"/>
                    </a:lnTo>
                    <a:lnTo>
                      <a:pt x="5576" y="9477"/>
                    </a:lnTo>
                    <a:lnTo>
                      <a:pt x="4929" y="10162"/>
                    </a:lnTo>
                    <a:lnTo>
                      <a:pt x="4320" y="10867"/>
                    </a:lnTo>
                    <a:lnTo>
                      <a:pt x="3730" y="11571"/>
                    </a:lnTo>
                    <a:lnTo>
                      <a:pt x="3178" y="12294"/>
                    </a:lnTo>
                    <a:lnTo>
                      <a:pt x="2645" y="13055"/>
                    </a:lnTo>
                    <a:lnTo>
                      <a:pt x="2151" y="13816"/>
                    </a:lnTo>
                    <a:lnTo>
                      <a:pt x="1941" y="14197"/>
                    </a:lnTo>
                    <a:lnTo>
                      <a:pt x="1732" y="14634"/>
                    </a:lnTo>
                    <a:lnTo>
                      <a:pt x="1561" y="15129"/>
                    </a:lnTo>
                    <a:lnTo>
                      <a:pt x="1389" y="15662"/>
                    </a:lnTo>
                    <a:lnTo>
                      <a:pt x="1237" y="16252"/>
                    </a:lnTo>
                    <a:lnTo>
                      <a:pt x="1085" y="16880"/>
                    </a:lnTo>
                    <a:lnTo>
                      <a:pt x="952" y="17546"/>
                    </a:lnTo>
                    <a:lnTo>
                      <a:pt x="837" y="18231"/>
                    </a:lnTo>
                    <a:lnTo>
                      <a:pt x="723" y="18954"/>
                    </a:lnTo>
                    <a:lnTo>
                      <a:pt x="628" y="19696"/>
                    </a:lnTo>
                    <a:lnTo>
                      <a:pt x="457" y="21218"/>
                    </a:lnTo>
                    <a:lnTo>
                      <a:pt x="324" y="22760"/>
                    </a:lnTo>
                    <a:lnTo>
                      <a:pt x="210" y="24320"/>
                    </a:lnTo>
                    <a:lnTo>
                      <a:pt x="133" y="25824"/>
                    </a:lnTo>
                    <a:lnTo>
                      <a:pt x="76" y="27251"/>
                    </a:lnTo>
                    <a:lnTo>
                      <a:pt x="38" y="28545"/>
                    </a:lnTo>
                    <a:lnTo>
                      <a:pt x="19" y="29705"/>
                    </a:lnTo>
                    <a:lnTo>
                      <a:pt x="0" y="31399"/>
                    </a:lnTo>
                    <a:lnTo>
                      <a:pt x="0" y="32027"/>
                    </a:lnTo>
                    <a:lnTo>
                      <a:pt x="780" y="30942"/>
                    </a:lnTo>
                    <a:lnTo>
                      <a:pt x="1618" y="29725"/>
                    </a:lnTo>
                    <a:lnTo>
                      <a:pt x="2683" y="28202"/>
                    </a:lnTo>
                    <a:lnTo>
                      <a:pt x="3863" y="26451"/>
                    </a:lnTo>
                    <a:lnTo>
                      <a:pt x="5100" y="24587"/>
                    </a:lnTo>
                    <a:lnTo>
                      <a:pt x="6337" y="22665"/>
                    </a:lnTo>
                    <a:lnTo>
                      <a:pt x="6908" y="21732"/>
                    </a:lnTo>
                    <a:lnTo>
                      <a:pt x="7460" y="20819"/>
                    </a:lnTo>
                    <a:lnTo>
                      <a:pt x="8050" y="19791"/>
                    </a:lnTo>
                    <a:lnTo>
                      <a:pt x="8754" y="18554"/>
                    </a:lnTo>
                    <a:lnTo>
                      <a:pt x="10409" y="15548"/>
                    </a:lnTo>
                    <a:lnTo>
                      <a:pt x="12274" y="12142"/>
                    </a:lnTo>
                    <a:lnTo>
                      <a:pt x="14158" y="8621"/>
                    </a:lnTo>
                    <a:lnTo>
                      <a:pt x="17355" y="2589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32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743"/>
                    </a:lnTo>
                    <a:lnTo>
                      <a:pt x="17678" y="1561"/>
                    </a:lnTo>
                    <a:lnTo>
                      <a:pt x="16460" y="3464"/>
                    </a:lnTo>
                    <a:lnTo>
                      <a:pt x="15109" y="5653"/>
                    </a:lnTo>
                    <a:lnTo>
                      <a:pt x="13663" y="8069"/>
                    </a:lnTo>
                    <a:lnTo>
                      <a:pt x="12141" y="10638"/>
                    </a:lnTo>
                    <a:lnTo>
                      <a:pt x="10580" y="13321"/>
                    </a:lnTo>
                    <a:lnTo>
                      <a:pt x="9001" y="16023"/>
                    </a:lnTo>
                    <a:lnTo>
                      <a:pt x="7460" y="18726"/>
                    </a:lnTo>
                    <a:lnTo>
                      <a:pt x="4586" y="23806"/>
                    </a:lnTo>
                    <a:lnTo>
                      <a:pt x="2227" y="28031"/>
                    </a:lnTo>
                    <a:lnTo>
                      <a:pt x="0" y="32027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32"/>
              <p:cNvSpPr/>
              <p:nvPr/>
            </p:nvSpPr>
            <p:spPr>
              <a:xfrm>
                <a:off x="-1481575" y="-653200"/>
                <a:ext cx="43775" cy="1089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4358" extrusionOk="0">
                    <a:moveTo>
                      <a:pt x="1751" y="0"/>
                    </a:moveTo>
                    <a:lnTo>
                      <a:pt x="1504" y="305"/>
                    </a:lnTo>
                    <a:lnTo>
                      <a:pt x="1275" y="647"/>
                    </a:lnTo>
                    <a:lnTo>
                      <a:pt x="1066" y="990"/>
                    </a:lnTo>
                    <a:lnTo>
                      <a:pt x="876" y="1351"/>
                    </a:lnTo>
                    <a:lnTo>
                      <a:pt x="723" y="1713"/>
                    </a:lnTo>
                    <a:lnTo>
                      <a:pt x="571" y="2074"/>
                    </a:lnTo>
                    <a:lnTo>
                      <a:pt x="457" y="2436"/>
                    </a:lnTo>
                    <a:lnTo>
                      <a:pt x="343" y="2778"/>
                    </a:lnTo>
                    <a:lnTo>
                      <a:pt x="191" y="3387"/>
                    </a:lnTo>
                    <a:lnTo>
                      <a:pt x="76" y="3901"/>
                    </a:lnTo>
                    <a:lnTo>
                      <a:pt x="0" y="4358"/>
                    </a:lnTo>
                    <a:lnTo>
                      <a:pt x="0" y="4358"/>
                    </a:lnTo>
                    <a:lnTo>
                      <a:pt x="133" y="4320"/>
                    </a:lnTo>
                    <a:lnTo>
                      <a:pt x="267" y="4263"/>
                    </a:lnTo>
                    <a:lnTo>
                      <a:pt x="400" y="4206"/>
                    </a:lnTo>
                    <a:lnTo>
                      <a:pt x="514" y="4111"/>
                    </a:lnTo>
                    <a:lnTo>
                      <a:pt x="609" y="3996"/>
                    </a:lnTo>
                    <a:lnTo>
                      <a:pt x="723" y="3882"/>
                    </a:lnTo>
                    <a:lnTo>
                      <a:pt x="818" y="3749"/>
                    </a:lnTo>
                    <a:lnTo>
                      <a:pt x="895" y="3597"/>
                    </a:lnTo>
                    <a:lnTo>
                      <a:pt x="1066" y="3254"/>
                    </a:lnTo>
                    <a:lnTo>
                      <a:pt x="1218" y="2893"/>
                    </a:lnTo>
                    <a:lnTo>
                      <a:pt x="1332" y="2512"/>
                    </a:lnTo>
                    <a:lnTo>
                      <a:pt x="1427" y="2112"/>
                    </a:lnTo>
                    <a:lnTo>
                      <a:pt x="1523" y="1713"/>
                    </a:lnTo>
                    <a:lnTo>
                      <a:pt x="1599" y="1332"/>
                    </a:lnTo>
                    <a:lnTo>
                      <a:pt x="1694" y="647"/>
                    </a:lnTo>
                    <a:lnTo>
                      <a:pt x="1751" y="171"/>
                    </a:lnTo>
                    <a:lnTo>
                      <a:pt x="1751" y="0"/>
                    </a:lnTo>
                    <a:close/>
                  </a:path>
                </a:pathLst>
              </a:custGeom>
              <a:solidFill>
                <a:srgbClr val="6D4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32"/>
              <p:cNvSpPr/>
              <p:nvPr/>
            </p:nvSpPr>
            <p:spPr>
              <a:xfrm>
                <a:off x="-1478250" y="-332575"/>
                <a:ext cx="1817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14806" extrusionOk="0">
                    <a:moveTo>
                      <a:pt x="7270" y="1"/>
                    </a:moveTo>
                    <a:lnTo>
                      <a:pt x="4815" y="1542"/>
                    </a:lnTo>
                    <a:lnTo>
                      <a:pt x="685" y="1542"/>
                    </a:lnTo>
                    <a:lnTo>
                      <a:pt x="628" y="1942"/>
                    </a:lnTo>
                    <a:lnTo>
                      <a:pt x="457" y="3027"/>
                    </a:lnTo>
                    <a:lnTo>
                      <a:pt x="362" y="3769"/>
                    </a:lnTo>
                    <a:lnTo>
                      <a:pt x="248" y="4625"/>
                    </a:lnTo>
                    <a:lnTo>
                      <a:pt x="153" y="5557"/>
                    </a:lnTo>
                    <a:lnTo>
                      <a:pt x="77" y="6585"/>
                    </a:lnTo>
                    <a:lnTo>
                      <a:pt x="19" y="7632"/>
                    </a:lnTo>
                    <a:lnTo>
                      <a:pt x="0" y="8735"/>
                    </a:lnTo>
                    <a:lnTo>
                      <a:pt x="19" y="9839"/>
                    </a:lnTo>
                    <a:lnTo>
                      <a:pt x="58" y="10391"/>
                    </a:lnTo>
                    <a:lnTo>
                      <a:pt x="96" y="10943"/>
                    </a:lnTo>
                    <a:lnTo>
                      <a:pt x="134" y="11476"/>
                    </a:lnTo>
                    <a:lnTo>
                      <a:pt x="210" y="11989"/>
                    </a:lnTo>
                    <a:lnTo>
                      <a:pt x="286" y="12503"/>
                    </a:lnTo>
                    <a:lnTo>
                      <a:pt x="400" y="13017"/>
                    </a:lnTo>
                    <a:lnTo>
                      <a:pt x="514" y="13493"/>
                    </a:lnTo>
                    <a:lnTo>
                      <a:pt x="647" y="13949"/>
                    </a:lnTo>
                    <a:lnTo>
                      <a:pt x="800" y="14387"/>
                    </a:lnTo>
                    <a:lnTo>
                      <a:pt x="990" y="14806"/>
                    </a:lnTo>
                    <a:lnTo>
                      <a:pt x="1637" y="13055"/>
                    </a:lnTo>
                    <a:lnTo>
                      <a:pt x="2341" y="11171"/>
                    </a:lnTo>
                    <a:lnTo>
                      <a:pt x="3235" y="8888"/>
                    </a:lnTo>
                    <a:lnTo>
                      <a:pt x="3711" y="7670"/>
                    </a:lnTo>
                    <a:lnTo>
                      <a:pt x="4225" y="6433"/>
                    </a:lnTo>
                    <a:lnTo>
                      <a:pt x="4758" y="5196"/>
                    </a:lnTo>
                    <a:lnTo>
                      <a:pt x="5272" y="3978"/>
                    </a:lnTo>
                    <a:lnTo>
                      <a:pt x="5804" y="2836"/>
                    </a:lnTo>
                    <a:lnTo>
                      <a:pt x="6318" y="1771"/>
                    </a:lnTo>
                    <a:lnTo>
                      <a:pt x="6813" y="819"/>
                    </a:lnTo>
                    <a:lnTo>
                      <a:pt x="7041" y="381"/>
                    </a:lnTo>
                    <a:lnTo>
                      <a:pt x="7270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32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extrusionOk="0">
                    <a:moveTo>
                      <a:pt x="0" y="0"/>
                    </a:move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5C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32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32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32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32"/>
              <p:cNvSpPr/>
              <p:nvPr/>
            </p:nvSpPr>
            <p:spPr>
              <a:xfrm>
                <a:off x="-1461125" y="-332575"/>
                <a:ext cx="337800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13512" h="8317" extrusionOk="0">
                    <a:moveTo>
                      <a:pt x="6585" y="1"/>
                    </a:moveTo>
                    <a:lnTo>
                      <a:pt x="4130" y="1542"/>
                    </a:lnTo>
                    <a:lnTo>
                      <a:pt x="0" y="1542"/>
                    </a:lnTo>
                    <a:lnTo>
                      <a:pt x="628" y="1752"/>
                    </a:lnTo>
                    <a:lnTo>
                      <a:pt x="1237" y="1961"/>
                    </a:lnTo>
                    <a:lnTo>
                      <a:pt x="1865" y="2170"/>
                    </a:lnTo>
                    <a:lnTo>
                      <a:pt x="2474" y="2418"/>
                    </a:lnTo>
                    <a:lnTo>
                      <a:pt x="3692" y="2912"/>
                    </a:lnTo>
                    <a:lnTo>
                      <a:pt x="4891" y="3445"/>
                    </a:lnTo>
                    <a:lnTo>
                      <a:pt x="6052" y="4016"/>
                    </a:lnTo>
                    <a:lnTo>
                      <a:pt x="7155" y="4568"/>
                    </a:lnTo>
                    <a:lnTo>
                      <a:pt x="8221" y="5139"/>
                    </a:lnTo>
                    <a:lnTo>
                      <a:pt x="9230" y="5691"/>
                    </a:lnTo>
                    <a:lnTo>
                      <a:pt x="10143" y="6204"/>
                    </a:lnTo>
                    <a:lnTo>
                      <a:pt x="10980" y="6699"/>
                    </a:lnTo>
                    <a:lnTo>
                      <a:pt x="12331" y="7536"/>
                    </a:lnTo>
                    <a:lnTo>
                      <a:pt x="13207" y="8107"/>
                    </a:lnTo>
                    <a:lnTo>
                      <a:pt x="13511" y="8317"/>
                    </a:lnTo>
                    <a:lnTo>
                      <a:pt x="13302" y="7765"/>
                    </a:lnTo>
                    <a:lnTo>
                      <a:pt x="13093" y="7251"/>
                    </a:lnTo>
                    <a:lnTo>
                      <a:pt x="12864" y="6737"/>
                    </a:lnTo>
                    <a:lnTo>
                      <a:pt x="12617" y="6243"/>
                    </a:lnTo>
                    <a:lnTo>
                      <a:pt x="12350" y="5786"/>
                    </a:lnTo>
                    <a:lnTo>
                      <a:pt x="12103" y="5348"/>
                    </a:lnTo>
                    <a:lnTo>
                      <a:pt x="11818" y="4910"/>
                    </a:lnTo>
                    <a:lnTo>
                      <a:pt x="11551" y="4511"/>
                    </a:lnTo>
                    <a:lnTo>
                      <a:pt x="11266" y="4111"/>
                    </a:lnTo>
                    <a:lnTo>
                      <a:pt x="10980" y="3750"/>
                    </a:lnTo>
                    <a:lnTo>
                      <a:pt x="10695" y="3407"/>
                    </a:lnTo>
                    <a:lnTo>
                      <a:pt x="10409" y="3065"/>
                    </a:lnTo>
                    <a:lnTo>
                      <a:pt x="9820" y="2456"/>
                    </a:lnTo>
                    <a:lnTo>
                      <a:pt x="9268" y="1923"/>
                    </a:lnTo>
                    <a:lnTo>
                      <a:pt x="8735" y="1466"/>
                    </a:lnTo>
                    <a:lnTo>
                      <a:pt x="8221" y="1067"/>
                    </a:lnTo>
                    <a:lnTo>
                      <a:pt x="7764" y="724"/>
                    </a:lnTo>
                    <a:lnTo>
                      <a:pt x="7365" y="458"/>
                    </a:lnTo>
                    <a:lnTo>
                      <a:pt x="7041" y="248"/>
                    </a:lnTo>
                    <a:lnTo>
                      <a:pt x="6794" y="115"/>
                    </a:lnTo>
                    <a:lnTo>
                      <a:pt x="6585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32"/>
              <p:cNvSpPr/>
              <p:nvPr/>
            </p:nvSpPr>
            <p:spPr>
              <a:xfrm>
                <a:off x="-1357900" y="-332575"/>
                <a:ext cx="234575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8317" extrusionOk="0">
                    <a:moveTo>
                      <a:pt x="2456" y="1"/>
                    </a:moveTo>
                    <a:lnTo>
                      <a:pt x="1" y="1542"/>
                    </a:lnTo>
                    <a:lnTo>
                      <a:pt x="286" y="1618"/>
                    </a:lnTo>
                    <a:lnTo>
                      <a:pt x="629" y="1714"/>
                    </a:lnTo>
                    <a:lnTo>
                      <a:pt x="1066" y="1847"/>
                    </a:lnTo>
                    <a:lnTo>
                      <a:pt x="1599" y="2018"/>
                    </a:lnTo>
                    <a:lnTo>
                      <a:pt x="2208" y="2246"/>
                    </a:lnTo>
                    <a:lnTo>
                      <a:pt x="2874" y="2551"/>
                    </a:lnTo>
                    <a:lnTo>
                      <a:pt x="3597" y="2893"/>
                    </a:lnTo>
                    <a:lnTo>
                      <a:pt x="3978" y="3084"/>
                    </a:lnTo>
                    <a:lnTo>
                      <a:pt x="4358" y="3312"/>
                    </a:lnTo>
                    <a:lnTo>
                      <a:pt x="4758" y="3540"/>
                    </a:lnTo>
                    <a:lnTo>
                      <a:pt x="5139" y="3788"/>
                    </a:lnTo>
                    <a:lnTo>
                      <a:pt x="5538" y="4054"/>
                    </a:lnTo>
                    <a:lnTo>
                      <a:pt x="5919" y="4340"/>
                    </a:lnTo>
                    <a:lnTo>
                      <a:pt x="6318" y="4644"/>
                    </a:lnTo>
                    <a:lnTo>
                      <a:pt x="6699" y="4968"/>
                    </a:lnTo>
                    <a:lnTo>
                      <a:pt x="7080" y="5310"/>
                    </a:lnTo>
                    <a:lnTo>
                      <a:pt x="7441" y="5672"/>
                    </a:lnTo>
                    <a:lnTo>
                      <a:pt x="7803" y="6052"/>
                    </a:lnTo>
                    <a:lnTo>
                      <a:pt x="8145" y="6471"/>
                    </a:lnTo>
                    <a:lnTo>
                      <a:pt x="8488" y="6889"/>
                    </a:lnTo>
                    <a:lnTo>
                      <a:pt x="8792" y="7346"/>
                    </a:lnTo>
                    <a:lnTo>
                      <a:pt x="9097" y="7822"/>
                    </a:lnTo>
                    <a:lnTo>
                      <a:pt x="9382" y="8317"/>
                    </a:lnTo>
                    <a:lnTo>
                      <a:pt x="9325" y="8088"/>
                    </a:lnTo>
                    <a:lnTo>
                      <a:pt x="9230" y="7822"/>
                    </a:lnTo>
                    <a:lnTo>
                      <a:pt x="9097" y="7460"/>
                    </a:lnTo>
                    <a:lnTo>
                      <a:pt x="8925" y="7023"/>
                    </a:lnTo>
                    <a:lnTo>
                      <a:pt x="8697" y="6528"/>
                    </a:lnTo>
                    <a:lnTo>
                      <a:pt x="8412" y="5957"/>
                    </a:lnTo>
                    <a:lnTo>
                      <a:pt x="8050" y="5348"/>
                    </a:lnTo>
                    <a:lnTo>
                      <a:pt x="7632" y="4701"/>
                    </a:lnTo>
                    <a:lnTo>
                      <a:pt x="7403" y="4378"/>
                    </a:lnTo>
                    <a:lnTo>
                      <a:pt x="7156" y="4035"/>
                    </a:lnTo>
                    <a:lnTo>
                      <a:pt x="6870" y="3693"/>
                    </a:lnTo>
                    <a:lnTo>
                      <a:pt x="6585" y="3331"/>
                    </a:lnTo>
                    <a:lnTo>
                      <a:pt x="6280" y="2989"/>
                    </a:lnTo>
                    <a:lnTo>
                      <a:pt x="5938" y="2646"/>
                    </a:lnTo>
                    <a:lnTo>
                      <a:pt x="5576" y="2284"/>
                    </a:lnTo>
                    <a:lnTo>
                      <a:pt x="5215" y="1942"/>
                    </a:lnTo>
                    <a:lnTo>
                      <a:pt x="4815" y="1599"/>
                    </a:lnTo>
                    <a:lnTo>
                      <a:pt x="4397" y="1276"/>
                    </a:lnTo>
                    <a:lnTo>
                      <a:pt x="3940" y="933"/>
                    </a:lnTo>
                    <a:lnTo>
                      <a:pt x="3464" y="610"/>
                    </a:lnTo>
                    <a:lnTo>
                      <a:pt x="2969" y="305"/>
                    </a:lnTo>
                    <a:lnTo>
                      <a:pt x="2456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32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152" y="438"/>
                    </a:lnTo>
                    <a:lnTo>
                      <a:pt x="571" y="1618"/>
                    </a:lnTo>
                    <a:lnTo>
                      <a:pt x="875" y="2436"/>
                    </a:lnTo>
                    <a:lnTo>
                      <a:pt x="1218" y="3369"/>
                    </a:lnTo>
                    <a:lnTo>
                      <a:pt x="1637" y="4396"/>
                    </a:lnTo>
                    <a:lnTo>
                      <a:pt x="2074" y="5481"/>
                    </a:lnTo>
                    <a:lnTo>
                      <a:pt x="2569" y="6604"/>
                    </a:lnTo>
                    <a:lnTo>
                      <a:pt x="3102" y="7765"/>
                    </a:lnTo>
                    <a:lnTo>
                      <a:pt x="3654" y="8925"/>
                    </a:lnTo>
                    <a:lnTo>
                      <a:pt x="4263" y="10067"/>
                    </a:lnTo>
                    <a:lnTo>
                      <a:pt x="4567" y="10600"/>
                    </a:lnTo>
                    <a:lnTo>
                      <a:pt x="4872" y="11133"/>
                    </a:lnTo>
                    <a:lnTo>
                      <a:pt x="5195" y="11647"/>
                    </a:lnTo>
                    <a:lnTo>
                      <a:pt x="5499" y="12141"/>
                    </a:lnTo>
                    <a:lnTo>
                      <a:pt x="5823" y="12617"/>
                    </a:lnTo>
                    <a:lnTo>
                      <a:pt x="6166" y="13055"/>
                    </a:lnTo>
                    <a:lnTo>
                      <a:pt x="6489" y="13473"/>
                    </a:lnTo>
                    <a:lnTo>
                      <a:pt x="6832" y="13854"/>
                    </a:lnTo>
                    <a:lnTo>
                      <a:pt x="7498" y="14558"/>
                    </a:lnTo>
                    <a:lnTo>
                      <a:pt x="8164" y="15205"/>
                    </a:lnTo>
                    <a:lnTo>
                      <a:pt x="8811" y="15814"/>
                    </a:lnTo>
                    <a:lnTo>
                      <a:pt x="9439" y="16347"/>
                    </a:lnTo>
                    <a:lnTo>
                      <a:pt x="10066" y="16861"/>
                    </a:lnTo>
                    <a:lnTo>
                      <a:pt x="10656" y="17298"/>
                    </a:lnTo>
                    <a:lnTo>
                      <a:pt x="11208" y="17717"/>
                    </a:lnTo>
                    <a:lnTo>
                      <a:pt x="11722" y="18078"/>
                    </a:lnTo>
                    <a:lnTo>
                      <a:pt x="12217" y="18383"/>
                    </a:lnTo>
                    <a:lnTo>
                      <a:pt x="12635" y="18649"/>
                    </a:lnTo>
                    <a:lnTo>
                      <a:pt x="13340" y="19068"/>
                    </a:lnTo>
                    <a:lnTo>
                      <a:pt x="13796" y="19296"/>
                    </a:lnTo>
                    <a:lnTo>
                      <a:pt x="13948" y="19372"/>
                    </a:lnTo>
                    <a:lnTo>
                      <a:pt x="13435" y="17831"/>
                    </a:lnTo>
                    <a:lnTo>
                      <a:pt x="12845" y="16195"/>
                    </a:lnTo>
                    <a:lnTo>
                      <a:pt x="12141" y="14254"/>
                    </a:lnTo>
                    <a:lnTo>
                      <a:pt x="11741" y="13226"/>
                    </a:lnTo>
                    <a:lnTo>
                      <a:pt x="11322" y="12179"/>
                    </a:lnTo>
                    <a:lnTo>
                      <a:pt x="10904" y="11171"/>
                    </a:lnTo>
                    <a:lnTo>
                      <a:pt x="10466" y="10219"/>
                    </a:lnTo>
                    <a:lnTo>
                      <a:pt x="10028" y="9306"/>
                    </a:lnTo>
                    <a:lnTo>
                      <a:pt x="9610" y="8507"/>
                    </a:lnTo>
                    <a:lnTo>
                      <a:pt x="9400" y="8164"/>
                    </a:lnTo>
                    <a:lnTo>
                      <a:pt x="9210" y="7822"/>
                    </a:lnTo>
                    <a:lnTo>
                      <a:pt x="9020" y="7536"/>
                    </a:lnTo>
                    <a:lnTo>
                      <a:pt x="8830" y="7289"/>
                    </a:lnTo>
                    <a:lnTo>
                      <a:pt x="8392" y="6813"/>
                    </a:lnTo>
                    <a:lnTo>
                      <a:pt x="7878" y="6280"/>
                    </a:lnTo>
                    <a:lnTo>
                      <a:pt x="7269" y="5709"/>
                    </a:lnTo>
                    <a:lnTo>
                      <a:pt x="6603" y="5120"/>
                    </a:lnTo>
                    <a:lnTo>
                      <a:pt x="5899" y="4530"/>
                    </a:lnTo>
                    <a:lnTo>
                      <a:pt x="5157" y="3921"/>
                    </a:lnTo>
                    <a:lnTo>
                      <a:pt x="3673" y="2741"/>
                    </a:lnTo>
                    <a:lnTo>
                      <a:pt x="2265" y="1675"/>
                    </a:lnTo>
                    <a:lnTo>
                      <a:pt x="1104" y="800"/>
                    </a:lnTo>
                    <a:lnTo>
                      <a:pt x="0" y="1"/>
                    </a:lnTo>
                    <a:close/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948" y="19372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32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796" y="19296"/>
                    </a:lnTo>
                    <a:lnTo>
                      <a:pt x="13340" y="19068"/>
                    </a:lnTo>
                    <a:lnTo>
                      <a:pt x="12635" y="18649"/>
                    </a:lnTo>
                    <a:lnTo>
                      <a:pt x="12217" y="18383"/>
                    </a:lnTo>
                    <a:lnTo>
                      <a:pt x="11722" y="18078"/>
                    </a:lnTo>
                    <a:lnTo>
                      <a:pt x="11208" y="17717"/>
                    </a:lnTo>
                    <a:lnTo>
                      <a:pt x="10656" y="17298"/>
                    </a:lnTo>
                    <a:lnTo>
                      <a:pt x="10066" y="16861"/>
                    </a:lnTo>
                    <a:lnTo>
                      <a:pt x="9439" y="16347"/>
                    </a:lnTo>
                    <a:lnTo>
                      <a:pt x="8811" y="15814"/>
                    </a:lnTo>
                    <a:lnTo>
                      <a:pt x="8164" y="15205"/>
                    </a:lnTo>
                    <a:lnTo>
                      <a:pt x="7498" y="14558"/>
                    </a:lnTo>
                    <a:lnTo>
                      <a:pt x="6832" y="13854"/>
                    </a:lnTo>
                    <a:lnTo>
                      <a:pt x="6832" y="13854"/>
                    </a:lnTo>
                    <a:lnTo>
                      <a:pt x="6489" y="13473"/>
                    </a:lnTo>
                    <a:lnTo>
                      <a:pt x="6166" y="13055"/>
                    </a:lnTo>
                    <a:lnTo>
                      <a:pt x="5823" y="12617"/>
                    </a:lnTo>
                    <a:lnTo>
                      <a:pt x="5499" y="12141"/>
                    </a:lnTo>
                    <a:lnTo>
                      <a:pt x="5195" y="11647"/>
                    </a:lnTo>
                    <a:lnTo>
                      <a:pt x="4872" y="11133"/>
                    </a:lnTo>
                    <a:lnTo>
                      <a:pt x="4567" y="10600"/>
                    </a:lnTo>
                    <a:lnTo>
                      <a:pt x="4263" y="10067"/>
                    </a:lnTo>
                    <a:lnTo>
                      <a:pt x="3654" y="8925"/>
                    </a:lnTo>
                    <a:lnTo>
                      <a:pt x="3102" y="7765"/>
                    </a:lnTo>
                    <a:lnTo>
                      <a:pt x="2569" y="6604"/>
                    </a:lnTo>
                    <a:lnTo>
                      <a:pt x="2074" y="5481"/>
                    </a:lnTo>
                    <a:lnTo>
                      <a:pt x="1637" y="4396"/>
                    </a:lnTo>
                    <a:lnTo>
                      <a:pt x="1218" y="3369"/>
                    </a:lnTo>
                    <a:lnTo>
                      <a:pt x="875" y="2436"/>
                    </a:lnTo>
                    <a:lnTo>
                      <a:pt x="571" y="1618"/>
                    </a:lnTo>
                    <a:lnTo>
                      <a:pt x="152" y="438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104" y="800"/>
                    </a:lnTo>
                    <a:lnTo>
                      <a:pt x="2265" y="1675"/>
                    </a:lnTo>
                    <a:lnTo>
                      <a:pt x="3673" y="2741"/>
                    </a:lnTo>
                    <a:lnTo>
                      <a:pt x="5157" y="3921"/>
                    </a:lnTo>
                    <a:lnTo>
                      <a:pt x="5899" y="4530"/>
                    </a:lnTo>
                    <a:lnTo>
                      <a:pt x="6603" y="5120"/>
                    </a:lnTo>
                    <a:lnTo>
                      <a:pt x="7269" y="5709"/>
                    </a:lnTo>
                    <a:lnTo>
                      <a:pt x="7878" y="6280"/>
                    </a:lnTo>
                    <a:lnTo>
                      <a:pt x="8392" y="6813"/>
                    </a:lnTo>
                    <a:lnTo>
                      <a:pt x="8830" y="7289"/>
                    </a:lnTo>
                    <a:lnTo>
                      <a:pt x="8830" y="7289"/>
                    </a:lnTo>
                    <a:lnTo>
                      <a:pt x="9020" y="7536"/>
                    </a:lnTo>
                    <a:lnTo>
                      <a:pt x="9210" y="7822"/>
                    </a:lnTo>
                    <a:lnTo>
                      <a:pt x="9400" y="8164"/>
                    </a:lnTo>
                    <a:lnTo>
                      <a:pt x="9610" y="8507"/>
                    </a:lnTo>
                    <a:lnTo>
                      <a:pt x="10028" y="9306"/>
                    </a:lnTo>
                    <a:lnTo>
                      <a:pt x="10466" y="10219"/>
                    </a:lnTo>
                    <a:lnTo>
                      <a:pt x="10904" y="11171"/>
                    </a:lnTo>
                    <a:lnTo>
                      <a:pt x="11322" y="12179"/>
                    </a:lnTo>
                    <a:lnTo>
                      <a:pt x="11741" y="13226"/>
                    </a:lnTo>
                    <a:lnTo>
                      <a:pt x="12141" y="14254"/>
                    </a:lnTo>
                    <a:lnTo>
                      <a:pt x="12845" y="16195"/>
                    </a:lnTo>
                    <a:lnTo>
                      <a:pt x="13435" y="17831"/>
                    </a:lnTo>
                    <a:lnTo>
                      <a:pt x="13948" y="1937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32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DB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" name="Google Shape;3022;p32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" name="Google Shape;3023;p32"/>
              <p:cNvSpPr/>
              <p:nvPr/>
            </p:nvSpPr>
            <p:spPr>
              <a:xfrm>
                <a:off x="-1829825" y="-239800"/>
                <a:ext cx="10897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8355" extrusionOk="0">
                    <a:moveTo>
                      <a:pt x="1" y="1"/>
                    </a:moveTo>
                    <a:lnTo>
                      <a:pt x="2075" y="7270"/>
                    </a:lnTo>
                    <a:lnTo>
                      <a:pt x="3654" y="8354"/>
                    </a:lnTo>
                    <a:lnTo>
                      <a:pt x="4359" y="1923"/>
                    </a:lnTo>
                    <a:lnTo>
                      <a:pt x="4054" y="1732"/>
                    </a:lnTo>
                    <a:lnTo>
                      <a:pt x="3673" y="1523"/>
                    </a:lnTo>
                    <a:lnTo>
                      <a:pt x="3160" y="1238"/>
                    </a:lnTo>
                    <a:lnTo>
                      <a:pt x="2532" y="952"/>
                    </a:lnTo>
                    <a:lnTo>
                      <a:pt x="1790" y="629"/>
                    </a:lnTo>
                    <a:lnTo>
                      <a:pt x="933" y="305"/>
                    </a:lnTo>
                    <a:lnTo>
                      <a:pt x="477" y="15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" name="Google Shape;3024;p32"/>
              <p:cNvSpPr/>
              <p:nvPr/>
            </p:nvSpPr>
            <p:spPr>
              <a:xfrm>
                <a:off x="-1357900" y="151725"/>
                <a:ext cx="74250" cy="268825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0753" extrusionOk="0">
                    <a:moveTo>
                      <a:pt x="1105" y="1"/>
                    </a:moveTo>
                    <a:lnTo>
                      <a:pt x="1" y="1238"/>
                    </a:lnTo>
                    <a:lnTo>
                      <a:pt x="2208" y="10752"/>
                    </a:lnTo>
                    <a:lnTo>
                      <a:pt x="2969" y="9420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" name="Google Shape;3025;p32"/>
              <p:cNvSpPr/>
              <p:nvPr/>
            </p:nvSpPr>
            <p:spPr>
              <a:xfrm>
                <a:off x="-1223725" y="44700"/>
                <a:ext cx="45200" cy="185075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7403" extrusionOk="0">
                    <a:moveTo>
                      <a:pt x="571" y="0"/>
                    </a:moveTo>
                    <a:lnTo>
                      <a:pt x="0" y="438"/>
                    </a:lnTo>
                    <a:lnTo>
                      <a:pt x="1218" y="7402"/>
                    </a:lnTo>
                    <a:lnTo>
                      <a:pt x="1808" y="6394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" name="Google Shape;3026;p32"/>
              <p:cNvSpPr/>
              <p:nvPr/>
            </p:nvSpPr>
            <p:spPr>
              <a:xfrm>
                <a:off x="-1382150" y="-1190775"/>
                <a:ext cx="126575" cy="37155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14862" extrusionOk="0">
                    <a:moveTo>
                      <a:pt x="4548" y="0"/>
                    </a:moveTo>
                    <a:lnTo>
                      <a:pt x="1732" y="1694"/>
                    </a:lnTo>
                    <a:lnTo>
                      <a:pt x="0" y="14862"/>
                    </a:lnTo>
                    <a:lnTo>
                      <a:pt x="5062" y="9971"/>
                    </a:lnTo>
                    <a:lnTo>
                      <a:pt x="5005" y="8792"/>
                    </a:lnTo>
                    <a:lnTo>
                      <a:pt x="4891" y="6013"/>
                    </a:lnTo>
                    <a:lnTo>
                      <a:pt x="4720" y="2702"/>
                    </a:lnTo>
                    <a:lnTo>
                      <a:pt x="4643" y="1218"/>
                    </a:lnTo>
                    <a:lnTo>
                      <a:pt x="4548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32"/>
              <p:cNvSpPr/>
              <p:nvPr/>
            </p:nvSpPr>
            <p:spPr>
              <a:xfrm>
                <a:off x="-1716600" y="-791650"/>
                <a:ext cx="93275" cy="199350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7974" extrusionOk="0">
                    <a:moveTo>
                      <a:pt x="362" y="1"/>
                    </a:moveTo>
                    <a:lnTo>
                      <a:pt x="1" y="3007"/>
                    </a:lnTo>
                    <a:lnTo>
                      <a:pt x="324" y="3616"/>
                    </a:lnTo>
                    <a:lnTo>
                      <a:pt x="1124" y="5062"/>
                    </a:lnTo>
                    <a:lnTo>
                      <a:pt x="1580" y="5919"/>
                    </a:lnTo>
                    <a:lnTo>
                      <a:pt x="2075" y="6718"/>
                    </a:lnTo>
                    <a:lnTo>
                      <a:pt x="2532" y="7441"/>
                    </a:lnTo>
                    <a:lnTo>
                      <a:pt x="2722" y="7727"/>
                    </a:lnTo>
                    <a:lnTo>
                      <a:pt x="2912" y="7974"/>
                    </a:lnTo>
                    <a:lnTo>
                      <a:pt x="3731" y="2741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32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  <a:close/>
                  </a:path>
                </a:pathLst>
              </a:custGeom>
              <a:solidFill>
                <a:srgbClr val="9B9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32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fill="none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1" y="3350"/>
                    </a:ln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32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D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32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fill="none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343" y="36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32"/>
              <p:cNvSpPr/>
              <p:nvPr/>
            </p:nvSpPr>
            <p:spPr>
              <a:xfrm>
                <a:off x="-1839800" y="212150"/>
                <a:ext cx="2821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11285" h="7993" extrusionOk="0">
                    <a:moveTo>
                      <a:pt x="0" y="0"/>
                    </a:moveTo>
                    <a:lnTo>
                      <a:pt x="114" y="552"/>
                    </a:lnTo>
                    <a:lnTo>
                      <a:pt x="248" y="1161"/>
                    </a:lnTo>
                    <a:lnTo>
                      <a:pt x="457" y="1941"/>
                    </a:lnTo>
                    <a:lnTo>
                      <a:pt x="723" y="2855"/>
                    </a:lnTo>
                    <a:lnTo>
                      <a:pt x="876" y="3331"/>
                    </a:lnTo>
                    <a:lnTo>
                      <a:pt x="1047" y="3825"/>
                    </a:lnTo>
                    <a:lnTo>
                      <a:pt x="1237" y="4320"/>
                    </a:lnTo>
                    <a:lnTo>
                      <a:pt x="1446" y="4834"/>
                    </a:lnTo>
                    <a:lnTo>
                      <a:pt x="1675" y="5329"/>
                    </a:lnTo>
                    <a:lnTo>
                      <a:pt x="1922" y="5823"/>
                    </a:lnTo>
                    <a:lnTo>
                      <a:pt x="11285" y="7993"/>
                    </a:lnTo>
                    <a:lnTo>
                      <a:pt x="9705" y="3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32"/>
              <p:cNvSpPr/>
              <p:nvPr/>
            </p:nvSpPr>
            <p:spPr>
              <a:xfrm>
                <a:off x="-1861700" y="87025"/>
                <a:ext cx="21362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4245" extrusionOk="0">
                    <a:moveTo>
                      <a:pt x="1" y="1"/>
                    </a:moveTo>
                    <a:lnTo>
                      <a:pt x="210" y="1314"/>
                    </a:lnTo>
                    <a:lnTo>
                      <a:pt x="8545" y="4244"/>
                    </a:lnTo>
                    <a:lnTo>
                      <a:pt x="8545" y="352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034" name="Google Shape;3034;p32"/>
          <p:cNvSpPr txBox="1">
            <a:spLocks noGrp="1"/>
          </p:cNvSpPr>
          <p:nvPr>
            <p:ph type="ctrTitle"/>
          </p:nvPr>
        </p:nvSpPr>
        <p:spPr>
          <a:xfrm>
            <a:off x="3358327" y="854311"/>
            <a:ext cx="5631992" cy="20041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1</a:t>
            </a:r>
            <a:br>
              <a:rPr lang="en" dirty="0"/>
            </a:br>
            <a:r>
              <a:rPr lang="en" dirty="0">
                <a:solidFill>
                  <a:schemeClr val="lt1"/>
                </a:solidFill>
              </a:rPr>
              <a:t> </a:t>
            </a:r>
            <a:r>
              <a:rPr lang="en" sz="3200" dirty="0">
                <a:solidFill>
                  <a:schemeClr val="accent4"/>
                </a:solidFill>
              </a:rPr>
              <a:t>Two is Better Than One</a:t>
            </a:r>
            <a:br>
              <a:rPr lang="en" sz="3200" dirty="0">
                <a:solidFill>
                  <a:schemeClr val="accent4"/>
                </a:solidFill>
              </a:rPr>
            </a:br>
            <a:r>
              <a:rPr lang="en-US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</a:t>
            </a:r>
            <a:r>
              <a:rPr lang="en" sz="1400" dirty="0"/>
              <a:t>onversation+ Listening</a:t>
            </a:r>
            <a:endParaRPr sz="6000" dirty="0">
              <a:solidFill>
                <a:schemeClr val="accent4"/>
              </a:solidFill>
            </a:endParaRPr>
          </a:p>
        </p:txBody>
      </p:sp>
      <p:sp>
        <p:nvSpPr>
          <p:cNvPr id="3035" name="Google Shape;3035;p32"/>
          <p:cNvSpPr txBox="1">
            <a:spLocks noGrp="1"/>
          </p:cNvSpPr>
          <p:nvPr>
            <p:ph type="subTitle" idx="1"/>
          </p:nvPr>
        </p:nvSpPr>
        <p:spPr>
          <a:xfrm>
            <a:off x="5237176" y="3263332"/>
            <a:ext cx="38223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3">
                    <a:lumMod val="90000"/>
                  </a:schemeClr>
                </a:solidFill>
              </a:rPr>
              <a:t>Done by: </a:t>
            </a:r>
            <a:r>
              <a:rPr lang="en" sz="1800" b="1" dirty="0">
                <a:latin typeface="Handlee" panose="02000000000000000000" pitchFamily="2" charset="0"/>
              </a:rPr>
              <a:t>Entisar Al-Obaidallah</a:t>
            </a:r>
            <a:endParaRPr b="1" dirty="0">
              <a:latin typeface="Handlee" panose="02000000000000000000" pitchFamily="2" charset="0"/>
            </a:endParaRPr>
          </a:p>
        </p:txBody>
      </p:sp>
      <p:grpSp>
        <p:nvGrpSpPr>
          <p:cNvPr id="3036" name="Google Shape;3036;p32"/>
          <p:cNvGrpSpPr/>
          <p:nvPr/>
        </p:nvGrpSpPr>
        <p:grpSpPr>
          <a:xfrm>
            <a:off x="354950" y="3462750"/>
            <a:ext cx="3558975" cy="1562645"/>
            <a:chOff x="431150" y="3157950"/>
            <a:chExt cx="3558975" cy="1562645"/>
          </a:xfrm>
        </p:grpSpPr>
        <p:sp>
          <p:nvSpPr>
            <p:cNvPr id="3037" name="Google Shape;3037;p32"/>
            <p:cNvSpPr/>
            <p:nvPr/>
          </p:nvSpPr>
          <p:spPr>
            <a:xfrm>
              <a:off x="431150" y="4591895"/>
              <a:ext cx="3527400" cy="1287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2"/>
            <p:cNvSpPr/>
            <p:nvPr/>
          </p:nvSpPr>
          <p:spPr>
            <a:xfrm flipH="1">
              <a:off x="996225" y="3405675"/>
              <a:ext cx="884325" cy="1241250"/>
            </a:xfrm>
            <a:custGeom>
              <a:avLst/>
              <a:gdLst/>
              <a:ahLst/>
              <a:cxnLst/>
              <a:rect l="l" t="t" r="r" b="b"/>
              <a:pathLst>
                <a:path w="35373" h="49650" extrusionOk="0">
                  <a:moveTo>
                    <a:pt x="35373" y="0"/>
                  </a:moveTo>
                  <a:lnTo>
                    <a:pt x="0" y="852"/>
                  </a:lnTo>
                  <a:lnTo>
                    <a:pt x="2557" y="49649"/>
                  </a:lnTo>
                  <a:lnTo>
                    <a:pt x="35373" y="49649"/>
                  </a:lnTo>
                  <a:lnTo>
                    <a:pt x="353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2"/>
            <p:cNvSpPr/>
            <p:nvPr/>
          </p:nvSpPr>
          <p:spPr>
            <a:xfrm flipH="1">
              <a:off x="996225" y="3405675"/>
              <a:ext cx="884325" cy="1241250"/>
            </a:xfrm>
            <a:custGeom>
              <a:avLst/>
              <a:gdLst/>
              <a:ahLst/>
              <a:cxnLst/>
              <a:rect l="l" t="t" r="r" b="b"/>
              <a:pathLst>
                <a:path w="35373" h="49650" fill="none" extrusionOk="0">
                  <a:moveTo>
                    <a:pt x="0" y="852"/>
                  </a:moveTo>
                  <a:lnTo>
                    <a:pt x="35373" y="0"/>
                  </a:lnTo>
                  <a:lnTo>
                    <a:pt x="35373" y="49649"/>
                  </a:lnTo>
                  <a:lnTo>
                    <a:pt x="2557" y="49649"/>
                  </a:lnTo>
                  <a:lnTo>
                    <a:pt x="0" y="8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2"/>
            <p:cNvSpPr/>
            <p:nvPr/>
          </p:nvSpPr>
          <p:spPr>
            <a:xfrm flipH="1">
              <a:off x="610000" y="3405675"/>
              <a:ext cx="386250" cy="1241250"/>
            </a:xfrm>
            <a:custGeom>
              <a:avLst/>
              <a:gdLst/>
              <a:ahLst/>
              <a:cxnLst/>
              <a:rect l="l" t="t" r="r" b="b"/>
              <a:pathLst>
                <a:path w="15450" h="49650" extrusionOk="0">
                  <a:moveTo>
                    <a:pt x="1" y="0"/>
                  </a:moveTo>
                  <a:lnTo>
                    <a:pt x="1" y="49649"/>
                  </a:lnTo>
                  <a:lnTo>
                    <a:pt x="14704" y="49543"/>
                  </a:lnTo>
                  <a:lnTo>
                    <a:pt x="15450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2"/>
            <p:cNvSpPr/>
            <p:nvPr/>
          </p:nvSpPr>
          <p:spPr>
            <a:xfrm flipH="1">
              <a:off x="671250" y="4484425"/>
              <a:ext cx="293025" cy="162500"/>
            </a:xfrm>
            <a:custGeom>
              <a:avLst/>
              <a:gdLst/>
              <a:ahLst/>
              <a:cxnLst/>
              <a:rect l="l" t="t" r="r" b="b"/>
              <a:pathLst>
                <a:path w="11721" h="6500" extrusionOk="0">
                  <a:moveTo>
                    <a:pt x="959" y="0"/>
                  </a:moveTo>
                  <a:lnTo>
                    <a:pt x="0" y="6499"/>
                  </a:lnTo>
                  <a:lnTo>
                    <a:pt x="11720" y="6393"/>
                  </a:lnTo>
                  <a:lnTo>
                    <a:pt x="1108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2"/>
            <p:cNvSpPr/>
            <p:nvPr/>
          </p:nvSpPr>
          <p:spPr>
            <a:xfrm flipH="1">
              <a:off x="671250" y="4484425"/>
              <a:ext cx="293025" cy="162500"/>
            </a:xfrm>
            <a:custGeom>
              <a:avLst/>
              <a:gdLst/>
              <a:ahLst/>
              <a:cxnLst/>
              <a:rect l="l" t="t" r="r" b="b"/>
              <a:pathLst>
                <a:path w="11721" h="6500" fill="none" extrusionOk="0">
                  <a:moveTo>
                    <a:pt x="0" y="6499"/>
                  </a:moveTo>
                  <a:lnTo>
                    <a:pt x="959" y="0"/>
                  </a:lnTo>
                  <a:lnTo>
                    <a:pt x="11081" y="0"/>
                  </a:lnTo>
                  <a:lnTo>
                    <a:pt x="11720" y="6393"/>
                  </a:lnTo>
                  <a:lnTo>
                    <a:pt x="0" y="649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2"/>
            <p:cNvSpPr/>
            <p:nvPr/>
          </p:nvSpPr>
          <p:spPr>
            <a:xfrm flipH="1">
              <a:off x="903000" y="3421650"/>
              <a:ext cx="61275" cy="1012175"/>
            </a:xfrm>
            <a:custGeom>
              <a:avLst/>
              <a:gdLst/>
              <a:ahLst/>
              <a:cxnLst/>
              <a:rect l="l" t="t" r="r" b="b"/>
              <a:pathLst>
                <a:path w="2451" h="40487" extrusionOk="0">
                  <a:moveTo>
                    <a:pt x="2451" y="0"/>
                  </a:moveTo>
                  <a:lnTo>
                    <a:pt x="640" y="213"/>
                  </a:lnTo>
                  <a:lnTo>
                    <a:pt x="0" y="40487"/>
                  </a:lnTo>
                  <a:lnTo>
                    <a:pt x="1172" y="40487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2"/>
            <p:cNvSpPr/>
            <p:nvPr/>
          </p:nvSpPr>
          <p:spPr>
            <a:xfrm flipH="1">
              <a:off x="903000" y="3421650"/>
              <a:ext cx="61275" cy="1012175"/>
            </a:xfrm>
            <a:custGeom>
              <a:avLst/>
              <a:gdLst/>
              <a:ahLst/>
              <a:cxnLst/>
              <a:rect l="l" t="t" r="r" b="b"/>
              <a:pathLst>
                <a:path w="2451" h="40487" fill="none" extrusionOk="0">
                  <a:moveTo>
                    <a:pt x="0" y="40487"/>
                  </a:moveTo>
                  <a:lnTo>
                    <a:pt x="640" y="213"/>
                  </a:lnTo>
                  <a:lnTo>
                    <a:pt x="2451" y="0"/>
                  </a:lnTo>
                  <a:lnTo>
                    <a:pt x="1172" y="40487"/>
                  </a:lnTo>
                  <a:lnTo>
                    <a:pt x="0" y="404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2"/>
            <p:cNvSpPr/>
            <p:nvPr/>
          </p:nvSpPr>
          <p:spPr>
            <a:xfrm flipH="1">
              <a:off x="570050" y="3421650"/>
              <a:ext cx="364925" cy="1012175"/>
            </a:xfrm>
            <a:custGeom>
              <a:avLst/>
              <a:gdLst/>
              <a:ahLst/>
              <a:cxnLst/>
              <a:rect l="l" t="t" r="r" b="b"/>
              <a:pathLst>
                <a:path w="14597" h="40487" extrusionOk="0">
                  <a:moveTo>
                    <a:pt x="1279" y="0"/>
                  </a:moveTo>
                  <a:lnTo>
                    <a:pt x="0" y="40487"/>
                  </a:lnTo>
                  <a:lnTo>
                    <a:pt x="12999" y="40487"/>
                  </a:lnTo>
                  <a:lnTo>
                    <a:pt x="14597" y="213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E4C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2"/>
            <p:cNvSpPr/>
            <p:nvPr/>
          </p:nvSpPr>
          <p:spPr>
            <a:xfrm flipH="1">
              <a:off x="570050" y="3421650"/>
              <a:ext cx="364925" cy="1012175"/>
            </a:xfrm>
            <a:custGeom>
              <a:avLst/>
              <a:gdLst/>
              <a:ahLst/>
              <a:cxnLst/>
              <a:rect l="l" t="t" r="r" b="b"/>
              <a:pathLst>
                <a:path w="14597" h="40487" fill="none" extrusionOk="0">
                  <a:moveTo>
                    <a:pt x="0" y="40487"/>
                  </a:moveTo>
                  <a:lnTo>
                    <a:pt x="12999" y="40487"/>
                  </a:lnTo>
                  <a:lnTo>
                    <a:pt x="14597" y="213"/>
                  </a:lnTo>
                  <a:lnTo>
                    <a:pt x="1279" y="0"/>
                  </a:lnTo>
                  <a:lnTo>
                    <a:pt x="0" y="404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2"/>
            <p:cNvSpPr/>
            <p:nvPr/>
          </p:nvSpPr>
          <p:spPr>
            <a:xfrm flipH="1">
              <a:off x="602000" y="4218050"/>
              <a:ext cx="25" cy="1067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0" y="1"/>
                  </a:moveTo>
                  <a:lnTo>
                    <a:pt x="0" y="1"/>
                  </a:lnTo>
                  <a:lnTo>
                    <a:pt x="0" y="427"/>
                  </a:lnTo>
                  <a:lnTo>
                    <a:pt x="0" y="4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A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2"/>
            <p:cNvSpPr/>
            <p:nvPr/>
          </p:nvSpPr>
          <p:spPr>
            <a:xfrm flipH="1">
              <a:off x="602000" y="4218050"/>
              <a:ext cx="25" cy="10675"/>
            </a:xfrm>
            <a:custGeom>
              <a:avLst/>
              <a:gdLst/>
              <a:ahLst/>
              <a:cxnLst/>
              <a:rect l="l" t="t" r="r" b="b"/>
              <a:pathLst>
                <a:path w="1" h="42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427"/>
                  </a:lnTo>
                  <a:lnTo>
                    <a:pt x="0" y="42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2"/>
            <p:cNvSpPr/>
            <p:nvPr/>
          </p:nvSpPr>
          <p:spPr>
            <a:xfrm flipH="1">
              <a:off x="961600" y="4226050"/>
              <a:ext cx="25" cy="1067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1" y="0"/>
                  </a:moveTo>
                  <a:lnTo>
                    <a:pt x="1" y="427"/>
                  </a:lnTo>
                  <a:lnTo>
                    <a:pt x="1" y="42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74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2"/>
            <p:cNvSpPr/>
            <p:nvPr/>
          </p:nvSpPr>
          <p:spPr>
            <a:xfrm flipH="1">
              <a:off x="961600" y="4226050"/>
              <a:ext cx="25" cy="10675"/>
            </a:xfrm>
            <a:custGeom>
              <a:avLst/>
              <a:gdLst/>
              <a:ahLst/>
              <a:cxnLst/>
              <a:rect l="l" t="t" r="r" b="b"/>
              <a:pathLst>
                <a:path w="1" h="427" fill="none" extrusionOk="0">
                  <a:moveTo>
                    <a:pt x="1" y="0"/>
                  </a:moveTo>
                  <a:lnTo>
                    <a:pt x="1" y="427"/>
                  </a:lnTo>
                  <a:lnTo>
                    <a:pt x="1" y="427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2"/>
            <p:cNvSpPr/>
            <p:nvPr/>
          </p:nvSpPr>
          <p:spPr>
            <a:xfrm flipH="1">
              <a:off x="929625" y="4226050"/>
              <a:ext cx="32000" cy="10675"/>
            </a:xfrm>
            <a:custGeom>
              <a:avLst/>
              <a:gdLst/>
              <a:ahLst/>
              <a:cxnLst/>
              <a:rect l="l" t="t" r="r" b="b"/>
              <a:pathLst>
                <a:path w="1280" h="427" extrusionOk="0">
                  <a:moveTo>
                    <a:pt x="1" y="0"/>
                  </a:moveTo>
                  <a:lnTo>
                    <a:pt x="1" y="427"/>
                  </a:lnTo>
                  <a:lnTo>
                    <a:pt x="1279" y="427"/>
                  </a:lnTo>
                  <a:lnTo>
                    <a:pt x="1279" y="1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C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2"/>
            <p:cNvSpPr/>
            <p:nvPr/>
          </p:nvSpPr>
          <p:spPr>
            <a:xfrm flipH="1">
              <a:off x="929625" y="4226050"/>
              <a:ext cx="32000" cy="10675"/>
            </a:xfrm>
            <a:custGeom>
              <a:avLst/>
              <a:gdLst/>
              <a:ahLst/>
              <a:cxnLst/>
              <a:rect l="l" t="t" r="r" b="b"/>
              <a:pathLst>
                <a:path w="1280" h="427" fill="none" extrusionOk="0">
                  <a:moveTo>
                    <a:pt x="1" y="0"/>
                  </a:moveTo>
                  <a:lnTo>
                    <a:pt x="1" y="427"/>
                  </a:lnTo>
                  <a:lnTo>
                    <a:pt x="1279" y="427"/>
                  </a:lnTo>
                  <a:lnTo>
                    <a:pt x="1279" y="107"/>
                  </a:lnTo>
                  <a:lnTo>
                    <a:pt x="1279" y="10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2"/>
            <p:cNvSpPr/>
            <p:nvPr/>
          </p:nvSpPr>
          <p:spPr>
            <a:xfrm flipH="1">
              <a:off x="602000" y="4218050"/>
              <a:ext cx="327650" cy="18675"/>
            </a:xfrm>
            <a:custGeom>
              <a:avLst/>
              <a:gdLst/>
              <a:ahLst/>
              <a:cxnLst/>
              <a:rect l="l" t="t" r="r" b="b"/>
              <a:pathLst>
                <a:path w="13106" h="747" extrusionOk="0">
                  <a:moveTo>
                    <a:pt x="13105" y="1"/>
                  </a:moveTo>
                  <a:lnTo>
                    <a:pt x="0" y="427"/>
                  </a:lnTo>
                  <a:lnTo>
                    <a:pt x="0" y="747"/>
                  </a:lnTo>
                  <a:lnTo>
                    <a:pt x="13105" y="427"/>
                  </a:lnTo>
                  <a:lnTo>
                    <a:pt x="13105" y="1"/>
                  </a:lnTo>
                  <a:close/>
                </a:path>
              </a:pathLst>
            </a:custGeom>
            <a:solidFill>
              <a:srgbClr val="D88B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2"/>
            <p:cNvSpPr/>
            <p:nvPr/>
          </p:nvSpPr>
          <p:spPr>
            <a:xfrm flipH="1">
              <a:off x="602000" y="4218050"/>
              <a:ext cx="327650" cy="18675"/>
            </a:xfrm>
            <a:custGeom>
              <a:avLst/>
              <a:gdLst/>
              <a:ahLst/>
              <a:cxnLst/>
              <a:rect l="l" t="t" r="r" b="b"/>
              <a:pathLst>
                <a:path w="13106" h="747" fill="none" extrusionOk="0">
                  <a:moveTo>
                    <a:pt x="13105" y="1"/>
                  </a:moveTo>
                  <a:lnTo>
                    <a:pt x="0" y="427"/>
                  </a:lnTo>
                  <a:lnTo>
                    <a:pt x="0" y="747"/>
                  </a:lnTo>
                  <a:lnTo>
                    <a:pt x="0" y="747"/>
                  </a:lnTo>
                  <a:lnTo>
                    <a:pt x="13105" y="427"/>
                  </a:lnTo>
                  <a:lnTo>
                    <a:pt x="13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2"/>
            <p:cNvSpPr/>
            <p:nvPr/>
          </p:nvSpPr>
          <p:spPr>
            <a:xfrm flipH="1">
              <a:off x="916300" y="3807875"/>
              <a:ext cx="37325" cy="13325"/>
            </a:xfrm>
            <a:custGeom>
              <a:avLst/>
              <a:gdLst/>
              <a:ahLst/>
              <a:cxnLst/>
              <a:rect l="l" t="t" r="r" b="b"/>
              <a:pathLst>
                <a:path w="1493" h="533" extrusionOk="0">
                  <a:moveTo>
                    <a:pt x="1" y="0"/>
                  </a:moveTo>
                  <a:lnTo>
                    <a:pt x="1" y="533"/>
                  </a:lnTo>
                  <a:lnTo>
                    <a:pt x="1492" y="426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EC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2"/>
            <p:cNvSpPr/>
            <p:nvPr/>
          </p:nvSpPr>
          <p:spPr>
            <a:xfrm flipH="1">
              <a:off x="916300" y="3807875"/>
              <a:ext cx="37325" cy="13325"/>
            </a:xfrm>
            <a:custGeom>
              <a:avLst/>
              <a:gdLst/>
              <a:ahLst/>
              <a:cxnLst/>
              <a:rect l="l" t="t" r="r" b="b"/>
              <a:pathLst>
                <a:path w="1493" h="533" fill="none" extrusionOk="0">
                  <a:moveTo>
                    <a:pt x="149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533"/>
                  </a:lnTo>
                  <a:lnTo>
                    <a:pt x="1492" y="426"/>
                  </a:lnTo>
                  <a:lnTo>
                    <a:pt x="14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2"/>
            <p:cNvSpPr/>
            <p:nvPr/>
          </p:nvSpPr>
          <p:spPr>
            <a:xfrm flipH="1">
              <a:off x="586025" y="3807875"/>
              <a:ext cx="330300" cy="18650"/>
            </a:xfrm>
            <a:custGeom>
              <a:avLst/>
              <a:gdLst/>
              <a:ahLst/>
              <a:cxnLst/>
              <a:rect l="l" t="t" r="r" b="b"/>
              <a:pathLst>
                <a:path w="13212" h="746" extrusionOk="0">
                  <a:moveTo>
                    <a:pt x="0" y="0"/>
                  </a:moveTo>
                  <a:lnTo>
                    <a:pt x="0" y="426"/>
                  </a:lnTo>
                  <a:lnTo>
                    <a:pt x="13212" y="746"/>
                  </a:lnTo>
                  <a:lnTo>
                    <a:pt x="13212" y="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8B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2"/>
            <p:cNvSpPr/>
            <p:nvPr/>
          </p:nvSpPr>
          <p:spPr>
            <a:xfrm flipH="1">
              <a:off x="586025" y="3807875"/>
              <a:ext cx="330300" cy="18650"/>
            </a:xfrm>
            <a:custGeom>
              <a:avLst/>
              <a:gdLst/>
              <a:ahLst/>
              <a:cxnLst/>
              <a:rect l="l" t="t" r="r" b="b"/>
              <a:pathLst>
                <a:path w="13212" h="74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26"/>
                  </a:lnTo>
                  <a:lnTo>
                    <a:pt x="0" y="426"/>
                  </a:lnTo>
                  <a:lnTo>
                    <a:pt x="13212" y="746"/>
                  </a:lnTo>
                  <a:lnTo>
                    <a:pt x="13212" y="53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2"/>
            <p:cNvSpPr/>
            <p:nvPr/>
          </p:nvSpPr>
          <p:spPr>
            <a:xfrm flipH="1">
              <a:off x="676575" y="3943700"/>
              <a:ext cx="125225" cy="125225"/>
            </a:xfrm>
            <a:custGeom>
              <a:avLst/>
              <a:gdLst/>
              <a:ahLst/>
              <a:cxnLst/>
              <a:rect l="l" t="t" r="r" b="b"/>
              <a:pathLst>
                <a:path w="5009" h="5009" extrusionOk="0">
                  <a:moveTo>
                    <a:pt x="1" y="1"/>
                  </a:moveTo>
                  <a:lnTo>
                    <a:pt x="959" y="4795"/>
                  </a:lnTo>
                  <a:lnTo>
                    <a:pt x="5008" y="5008"/>
                  </a:lnTo>
                  <a:lnTo>
                    <a:pt x="4688" y="1386"/>
                  </a:lnTo>
                  <a:lnTo>
                    <a:pt x="3730" y="1386"/>
                  </a:lnTo>
                  <a:lnTo>
                    <a:pt x="4688" y="4582"/>
                  </a:lnTo>
                  <a:lnTo>
                    <a:pt x="1705" y="4263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2"/>
            <p:cNvSpPr/>
            <p:nvPr/>
          </p:nvSpPr>
          <p:spPr>
            <a:xfrm flipH="1">
              <a:off x="633975" y="3943700"/>
              <a:ext cx="82600" cy="34650"/>
            </a:xfrm>
            <a:custGeom>
              <a:avLst/>
              <a:gdLst/>
              <a:ahLst/>
              <a:cxnLst/>
              <a:rect l="l" t="t" r="r" b="b"/>
              <a:pathLst>
                <a:path w="3304" h="1386" extrusionOk="0">
                  <a:moveTo>
                    <a:pt x="1" y="1"/>
                  </a:moveTo>
                  <a:lnTo>
                    <a:pt x="1" y="1386"/>
                  </a:lnTo>
                  <a:lnTo>
                    <a:pt x="3197" y="1386"/>
                  </a:lnTo>
                  <a:lnTo>
                    <a:pt x="3304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09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2"/>
            <p:cNvSpPr/>
            <p:nvPr/>
          </p:nvSpPr>
          <p:spPr>
            <a:xfrm flipH="1">
              <a:off x="716550" y="3943700"/>
              <a:ext cx="85250" cy="34650"/>
            </a:xfrm>
            <a:custGeom>
              <a:avLst/>
              <a:gdLst/>
              <a:ahLst/>
              <a:cxnLst/>
              <a:rect l="l" t="t" r="r" b="b"/>
              <a:pathLst>
                <a:path w="3410" h="1386" extrusionOk="0">
                  <a:moveTo>
                    <a:pt x="1" y="1"/>
                  </a:moveTo>
                  <a:lnTo>
                    <a:pt x="214" y="1386"/>
                  </a:lnTo>
                  <a:lnTo>
                    <a:pt x="3410" y="1386"/>
                  </a:lnTo>
                  <a:lnTo>
                    <a:pt x="3410" y="1"/>
                  </a:lnTo>
                  <a:close/>
                </a:path>
              </a:pathLst>
            </a:custGeom>
            <a:solidFill>
              <a:srgbClr val="8945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2"/>
            <p:cNvSpPr/>
            <p:nvPr/>
          </p:nvSpPr>
          <p:spPr>
            <a:xfrm flipH="1">
              <a:off x="668600" y="3618750"/>
              <a:ext cx="125200" cy="125225"/>
            </a:xfrm>
            <a:custGeom>
              <a:avLst/>
              <a:gdLst/>
              <a:ahLst/>
              <a:cxnLst/>
              <a:rect l="l" t="t" r="r" b="b"/>
              <a:pathLst>
                <a:path w="5008" h="5009" extrusionOk="0">
                  <a:moveTo>
                    <a:pt x="0" y="1"/>
                  </a:moveTo>
                  <a:lnTo>
                    <a:pt x="959" y="4795"/>
                  </a:lnTo>
                  <a:lnTo>
                    <a:pt x="5008" y="5008"/>
                  </a:lnTo>
                  <a:lnTo>
                    <a:pt x="4688" y="1492"/>
                  </a:lnTo>
                  <a:lnTo>
                    <a:pt x="3729" y="1492"/>
                  </a:lnTo>
                  <a:lnTo>
                    <a:pt x="4688" y="4582"/>
                  </a:lnTo>
                  <a:lnTo>
                    <a:pt x="1598" y="4262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2"/>
            <p:cNvSpPr/>
            <p:nvPr/>
          </p:nvSpPr>
          <p:spPr>
            <a:xfrm flipH="1">
              <a:off x="625975" y="3618750"/>
              <a:ext cx="82600" cy="37325"/>
            </a:xfrm>
            <a:custGeom>
              <a:avLst/>
              <a:gdLst/>
              <a:ahLst/>
              <a:cxnLst/>
              <a:rect l="l" t="t" r="r" b="b"/>
              <a:pathLst>
                <a:path w="3304" h="1493" extrusionOk="0">
                  <a:moveTo>
                    <a:pt x="1" y="1"/>
                  </a:moveTo>
                  <a:lnTo>
                    <a:pt x="1" y="1492"/>
                  </a:lnTo>
                  <a:lnTo>
                    <a:pt x="3197" y="1492"/>
                  </a:lnTo>
                  <a:lnTo>
                    <a:pt x="3303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09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2"/>
            <p:cNvSpPr/>
            <p:nvPr/>
          </p:nvSpPr>
          <p:spPr>
            <a:xfrm flipH="1">
              <a:off x="708550" y="3618750"/>
              <a:ext cx="85250" cy="37325"/>
            </a:xfrm>
            <a:custGeom>
              <a:avLst/>
              <a:gdLst/>
              <a:ahLst/>
              <a:cxnLst/>
              <a:rect l="l" t="t" r="r" b="b"/>
              <a:pathLst>
                <a:path w="3410" h="1493" extrusionOk="0">
                  <a:moveTo>
                    <a:pt x="0" y="1"/>
                  </a:moveTo>
                  <a:lnTo>
                    <a:pt x="213" y="1492"/>
                  </a:lnTo>
                  <a:lnTo>
                    <a:pt x="3410" y="1492"/>
                  </a:lnTo>
                  <a:lnTo>
                    <a:pt x="3410" y="1"/>
                  </a:lnTo>
                  <a:close/>
                </a:path>
              </a:pathLst>
            </a:custGeom>
            <a:solidFill>
              <a:srgbClr val="8945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2"/>
            <p:cNvSpPr/>
            <p:nvPr/>
          </p:nvSpPr>
          <p:spPr>
            <a:xfrm flipH="1">
              <a:off x="668600" y="4266000"/>
              <a:ext cx="125200" cy="111900"/>
            </a:xfrm>
            <a:custGeom>
              <a:avLst/>
              <a:gdLst/>
              <a:ahLst/>
              <a:cxnLst/>
              <a:rect l="l" t="t" r="r" b="b"/>
              <a:pathLst>
                <a:path w="5008" h="4476" extrusionOk="0">
                  <a:moveTo>
                    <a:pt x="0" y="1"/>
                  </a:moveTo>
                  <a:lnTo>
                    <a:pt x="959" y="4262"/>
                  </a:lnTo>
                  <a:lnTo>
                    <a:pt x="5008" y="4475"/>
                  </a:lnTo>
                  <a:lnTo>
                    <a:pt x="4688" y="1386"/>
                  </a:lnTo>
                  <a:lnTo>
                    <a:pt x="3729" y="1386"/>
                  </a:lnTo>
                  <a:lnTo>
                    <a:pt x="4688" y="4049"/>
                  </a:lnTo>
                  <a:lnTo>
                    <a:pt x="1598" y="3730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2"/>
            <p:cNvSpPr/>
            <p:nvPr/>
          </p:nvSpPr>
          <p:spPr>
            <a:xfrm flipH="1">
              <a:off x="625975" y="4266000"/>
              <a:ext cx="82600" cy="34650"/>
            </a:xfrm>
            <a:custGeom>
              <a:avLst/>
              <a:gdLst/>
              <a:ahLst/>
              <a:cxnLst/>
              <a:rect l="l" t="t" r="r" b="b"/>
              <a:pathLst>
                <a:path w="3304" h="1386" extrusionOk="0">
                  <a:moveTo>
                    <a:pt x="1" y="1"/>
                  </a:moveTo>
                  <a:lnTo>
                    <a:pt x="1" y="1386"/>
                  </a:lnTo>
                  <a:lnTo>
                    <a:pt x="3197" y="1386"/>
                  </a:lnTo>
                  <a:lnTo>
                    <a:pt x="3303" y="1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09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2"/>
            <p:cNvSpPr/>
            <p:nvPr/>
          </p:nvSpPr>
          <p:spPr>
            <a:xfrm flipH="1">
              <a:off x="708550" y="4266000"/>
              <a:ext cx="85250" cy="34650"/>
            </a:xfrm>
            <a:custGeom>
              <a:avLst/>
              <a:gdLst/>
              <a:ahLst/>
              <a:cxnLst/>
              <a:rect l="l" t="t" r="r" b="b"/>
              <a:pathLst>
                <a:path w="3410" h="1386" extrusionOk="0">
                  <a:moveTo>
                    <a:pt x="0" y="1"/>
                  </a:moveTo>
                  <a:lnTo>
                    <a:pt x="213" y="1386"/>
                  </a:lnTo>
                  <a:lnTo>
                    <a:pt x="3410" y="1386"/>
                  </a:lnTo>
                  <a:lnTo>
                    <a:pt x="3410" y="1"/>
                  </a:lnTo>
                  <a:close/>
                </a:path>
              </a:pathLst>
            </a:custGeom>
            <a:solidFill>
              <a:srgbClr val="8945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2"/>
            <p:cNvSpPr/>
            <p:nvPr/>
          </p:nvSpPr>
          <p:spPr>
            <a:xfrm flipH="1">
              <a:off x="687250" y="4484425"/>
              <a:ext cx="271700" cy="125200"/>
            </a:xfrm>
            <a:custGeom>
              <a:avLst/>
              <a:gdLst/>
              <a:ahLst/>
              <a:cxnLst/>
              <a:rect l="l" t="t" r="r" b="b"/>
              <a:pathLst>
                <a:path w="10868" h="5008" extrusionOk="0">
                  <a:moveTo>
                    <a:pt x="746" y="0"/>
                  </a:moveTo>
                  <a:lnTo>
                    <a:pt x="0" y="5008"/>
                  </a:lnTo>
                  <a:lnTo>
                    <a:pt x="0" y="5008"/>
                  </a:lnTo>
                  <a:lnTo>
                    <a:pt x="10868" y="1811"/>
                  </a:lnTo>
                  <a:lnTo>
                    <a:pt x="10868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2"/>
            <p:cNvSpPr/>
            <p:nvPr/>
          </p:nvSpPr>
          <p:spPr>
            <a:xfrm flipH="1">
              <a:off x="1126725" y="3411000"/>
              <a:ext cx="199800" cy="2675"/>
            </a:xfrm>
            <a:custGeom>
              <a:avLst/>
              <a:gdLst/>
              <a:ahLst/>
              <a:cxnLst/>
              <a:rect l="l" t="t" r="r" b="b"/>
              <a:pathLst>
                <a:path w="7992" h="107" extrusionOk="0">
                  <a:moveTo>
                    <a:pt x="7991" y="0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7991" y="0"/>
                  </a:lnTo>
                  <a:lnTo>
                    <a:pt x="79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2"/>
            <p:cNvSpPr/>
            <p:nvPr/>
          </p:nvSpPr>
          <p:spPr>
            <a:xfrm flipH="1">
              <a:off x="1126725" y="3411000"/>
              <a:ext cx="199800" cy="2675"/>
            </a:xfrm>
            <a:custGeom>
              <a:avLst/>
              <a:gdLst/>
              <a:ahLst/>
              <a:cxnLst/>
              <a:rect l="l" t="t" r="r" b="b"/>
              <a:pathLst>
                <a:path w="7992" h="107" fill="none" extrusionOk="0">
                  <a:moveTo>
                    <a:pt x="7991" y="0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7991" y="0"/>
                  </a:lnTo>
                  <a:lnTo>
                    <a:pt x="79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2"/>
            <p:cNvSpPr/>
            <p:nvPr/>
          </p:nvSpPr>
          <p:spPr>
            <a:xfrm flipH="1">
              <a:off x="1126725" y="3411000"/>
              <a:ext cx="261075" cy="1235925"/>
            </a:xfrm>
            <a:custGeom>
              <a:avLst/>
              <a:gdLst/>
              <a:ahLst/>
              <a:cxnLst/>
              <a:rect l="l" t="t" r="r" b="b"/>
              <a:pathLst>
                <a:path w="10443" h="49437" extrusionOk="0">
                  <a:moveTo>
                    <a:pt x="10442" y="0"/>
                  </a:moveTo>
                  <a:lnTo>
                    <a:pt x="2451" y="107"/>
                  </a:lnTo>
                  <a:lnTo>
                    <a:pt x="1" y="49436"/>
                  </a:lnTo>
                  <a:lnTo>
                    <a:pt x="3517" y="49436"/>
                  </a:lnTo>
                  <a:lnTo>
                    <a:pt x="10442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2"/>
            <p:cNvSpPr/>
            <p:nvPr/>
          </p:nvSpPr>
          <p:spPr>
            <a:xfrm flipH="1">
              <a:off x="1126725" y="3411000"/>
              <a:ext cx="261075" cy="1235925"/>
            </a:xfrm>
            <a:custGeom>
              <a:avLst/>
              <a:gdLst/>
              <a:ahLst/>
              <a:cxnLst/>
              <a:rect l="l" t="t" r="r" b="b"/>
              <a:pathLst>
                <a:path w="10443" h="49437" fill="none" extrusionOk="0">
                  <a:moveTo>
                    <a:pt x="10442" y="0"/>
                  </a:moveTo>
                  <a:lnTo>
                    <a:pt x="2451" y="107"/>
                  </a:lnTo>
                  <a:lnTo>
                    <a:pt x="1" y="49436"/>
                  </a:lnTo>
                  <a:lnTo>
                    <a:pt x="3517" y="49436"/>
                  </a:lnTo>
                  <a:lnTo>
                    <a:pt x="1044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2"/>
            <p:cNvSpPr/>
            <p:nvPr/>
          </p:nvSpPr>
          <p:spPr>
            <a:xfrm flipH="1">
              <a:off x="1387775" y="3269825"/>
              <a:ext cx="1829900" cy="1377100"/>
            </a:xfrm>
            <a:custGeom>
              <a:avLst/>
              <a:gdLst/>
              <a:ahLst/>
              <a:cxnLst/>
              <a:rect l="l" t="t" r="r" b="b"/>
              <a:pathLst>
                <a:path w="73196" h="55084" extrusionOk="0">
                  <a:moveTo>
                    <a:pt x="0" y="0"/>
                  </a:moveTo>
                  <a:lnTo>
                    <a:pt x="3516" y="55083"/>
                  </a:lnTo>
                  <a:lnTo>
                    <a:pt x="71065" y="55083"/>
                  </a:lnTo>
                  <a:lnTo>
                    <a:pt x="731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2"/>
            <p:cNvSpPr/>
            <p:nvPr/>
          </p:nvSpPr>
          <p:spPr>
            <a:xfrm flipH="1">
              <a:off x="1387775" y="3269825"/>
              <a:ext cx="1829900" cy="1377100"/>
            </a:xfrm>
            <a:custGeom>
              <a:avLst/>
              <a:gdLst/>
              <a:ahLst/>
              <a:cxnLst/>
              <a:rect l="l" t="t" r="r" b="b"/>
              <a:pathLst>
                <a:path w="73196" h="55084" fill="none" extrusionOk="0">
                  <a:moveTo>
                    <a:pt x="0" y="0"/>
                  </a:moveTo>
                  <a:lnTo>
                    <a:pt x="3516" y="55083"/>
                  </a:lnTo>
                  <a:lnTo>
                    <a:pt x="71065" y="55083"/>
                  </a:lnTo>
                  <a:lnTo>
                    <a:pt x="7319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2"/>
            <p:cNvSpPr/>
            <p:nvPr/>
          </p:nvSpPr>
          <p:spPr>
            <a:xfrm flipH="1">
              <a:off x="1387775" y="3269825"/>
              <a:ext cx="5350" cy="146525"/>
            </a:xfrm>
            <a:custGeom>
              <a:avLst/>
              <a:gdLst/>
              <a:ahLst/>
              <a:cxnLst/>
              <a:rect l="l" t="t" r="r" b="b"/>
              <a:pathLst>
                <a:path w="214" h="5861" extrusionOk="0">
                  <a:moveTo>
                    <a:pt x="214" y="0"/>
                  </a:moveTo>
                  <a:lnTo>
                    <a:pt x="1" y="5860"/>
                  </a:lnTo>
                  <a:lnTo>
                    <a:pt x="1" y="586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2"/>
            <p:cNvSpPr/>
            <p:nvPr/>
          </p:nvSpPr>
          <p:spPr>
            <a:xfrm flipH="1">
              <a:off x="1387775" y="3269825"/>
              <a:ext cx="5350" cy="146525"/>
            </a:xfrm>
            <a:custGeom>
              <a:avLst/>
              <a:gdLst/>
              <a:ahLst/>
              <a:cxnLst/>
              <a:rect l="l" t="t" r="r" b="b"/>
              <a:pathLst>
                <a:path w="214" h="5861" fill="none" extrusionOk="0">
                  <a:moveTo>
                    <a:pt x="214" y="0"/>
                  </a:moveTo>
                  <a:lnTo>
                    <a:pt x="1" y="5860"/>
                  </a:lnTo>
                  <a:lnTo>
                    <a:pt x="1" y="5860"/>
                  </a:lnTo>
                  <a:lnTo>
                    <a:pt x="2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2"/>
            <p:cNvSpPr/>
            <p:nvPr/>
          </p:nvSpPr>
          <p:spPr>
            <a:xfrm flipH="1">
              <a:off x="1393100" y="3416325"/>
              <a:ext cx="10675" cy="266375"/>
            </a:xfrm>
            <a:custGeom>
              <a:avLst/>
              <a:gdLst/>
              <a:ahLst/>
              <a:cxnLst/>
              <a:rect l="l" t="t" r="r" b="b"/>
              <a:pathLst>
                <a:path w="427" h="10655" extrusionOk="0">
                  <a:moveTo>
                    <a:pt x="427" y="0"/>
                  </a:moveTo>
                  <a:lnTo>
                    <a:pt x="427" y="0"/>
                  </a:lnTo>
                  <a:lnTo>
                    <a:pt x="1" y="10655"/>
                  </a:lnTo>
                  <a:lnTo>
                    <a:pt x="1" y="10655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2"/>
            <p:cNvSpPr/>
            <p:nvPr/>
          </p:nvSpPr>
          <p:spPr>
            <a:xfrm flipH="1">
              <a:off x="1393100" y="3416325"/>
              <a:ext cx="10675" cy="266375"/>
            </a:xfrm>
            <a:custGeom>
              <a:avLst/>
              <a:gdLst/>
              <a:ahLst/>
              <a:cxnLst/>
              <a:rect l="l" t="t" r="r" b="b"/>
              <a:pathLst>
                <a:path w="427" h="10655" fill="none" extrusionOk="0">
                  <a:moveTo>
                    <a:pt x="427" y="0"/>
                  </a:moveTo>
                  <a:lnTo>
                    <a:pt x="427" y="0"/>
                  </a:lnTo>
                  <a:lnTo>
                    <a:pt x="1" y="10655"/>
                  </a:lnTo>
                  <a:lnTo>
                    <a:pt x="1" y="10655"/>
                  </a:lnTo>
                  <a:lnTo>
                    <a:pt x="42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2"/>
            <p:cNvSpPr/>
            <p:nvPr/>
          </p:nvSpPr>
          <p:spPr>
            <a:xfrm flipH="1">
              <a:off x="1387775" y="3269825"/>
              <a:ext cx="609975" cy="412875"/>
            </a:xfrm>
            <a:custGeom>
              <a:avLst/>
              <a:gdLst/>
              <a:ahLst/>
              <a:cxnLst/>
              <a:rect l="l" t="t" r="r" b="b"/>
              <a:pathLst>
                <a:path w="24399" h="16515" extrusionOk="0">
                  <a:moveTo>
                    <a:pt x="746" y="0"/>
                  </a:moveTo>
                  <a:lnTo>
                    <a:pt x="0" y="13425"/>
                  </a:lnTo>
                  <a:lnTo>
                    <a:pt x="23760" y="16515"/>
                  </a:lnTo>
                  <a:lnTo>
                    <a:pt x="24186" y="5860"/>
                  </a:lnTo>
                  <a:lnTo>
                    <a:pt x="24399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2"/>
            <p:cNvSpPr/>
            <p:nvPr/>
          </p:nvSpPr>
          <p:spPr>
            <a:xfrm flipH="1">
              <a:off x="1387775" y="3269825"/>
              <a:ext cx="609975" cy="412875"/>
            </a:xfrm>
            <a:custGeom>
              <a:avLst/>
              <a:gdLst/>
              <a:ahLst/>
              <a:cxnLst/>
              <a:rect l="l" t="t" r="r" b="b"/>
              <a:pathLst>
                <a:path w="24399" h="16515" fill="none" extrusionOk="0">
                  <a:moveTo>
                    <a:pt x="24399" y="0"/>
                  </a:moveTo>
                  <a:lnTo>
                    <a:pt x="746" y="0"/>
                  </a:lnTo>
                  <a:lnTo>
                    <a:pt x="0" y="13425"/>
                  </a:lnTo>
                  <a:lnTo>
                    <a:pt x="23760" y="16515"/>
                  </a:lnTo>
                  <a:lnTo>
                    <a:pt x="24186" y="5860"/>
                  </a:lnTo>
                  <a:lnTo>
                    <a:pt x="243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2"/>
            <p:cNvSpPr/>
            <p:nvPr/>
          </p:nvSpPr>
          <p:spPr>
            <a:xfrm flipH="1">
              <a:off x="1318500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extrusionOk="0">
                  <a:moveTo>
                    <a:pt x="2131" y="0"/>
                  </a:moveTo>
                  <a:lnTo>
                    <a:pt x="0" y="55083"/>
                  </a:lnTo>
                  <a:lnTo>
                    <a:pt x="2131" y="55083"/>
                  </a:lnTo>
                  <a:lnTo>
                    <a:pt x="490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2"/>
            <p:cNvSpPr/>
            <p:nvPr/>
          </p:nvSpPr>
          <p:spPr>
            <a:xfrm flipH="1">
              <a:off x="1936475" y="3157950"/>
              <a:ext cx="2053650" cy="111900"/>
            </a:xfrm>
            <a:custGeom>
              <a:avLst/>
              <a:gdLst/>
              <a:ahLst/>
              <a:cxnLst/>
              <a:rect l="l" t="t" r="r" b="b"/>
              <a:pathLst>
                <a:path w="82146" h="4476" extrusionOk="0">
                  <a:moveTo>
                    <a:pt x="82146" y="1"/>
                  </a:moveTo>
                  <a:lnTo>
                    <a:pt x="1" y="1492"/>
                  </a:lnTo>
                  <a:lnTo>
                    <a:pt x="1" y="4475"/>
                  </a:lnTo>
                  <a:lnTo>
                    <a:pt x="82146" y="4475"/>
                  </a:lnTo>
                  <a:lnTo>
                    <a:pt x="82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2"/>
            <p:cNvSpPr/>
            <p:nvPr/>
          </p:nvSpPr>
          <p:spPr>
            <a:xfrm flipH="1">
              <a:off x="1936475" y="3157950"/>
              <a:ext cx="2053650" cy="111900"/>
            </a:xfrm>
            <a:custGeom>
              <a:avLst/>
              <a:gdLst/>
              <a:ahLst/>
              <a:cxnLst/>
              <a:rect l="l" t="t" r="r" b="b"/>
              <a:pathLst>
                <a:path w="82146" h="4476" fill="none" extrusionOk="0">
                  <a:moveTo>
                    <a:pt x="1" y="1492"/>
                  </a:moveTo>
                  <a:lnTo>
                    <a:pt x="82146" y="1"/>
                  </a:lnTo>
                  <a:lnTo>
                    <a:pt x="82146" y="4475"/>
                  </a:lnTo>
                  <a:lnTo>
                    <a:pt x="1" y="4475"/>
                  </a:lnTo>
                  <a:lnTo>
                    <a:pt x="1" y="1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2"/>
            <p:cNvSpPr/>
            <p:nvPr/>
          </p:nvSpPr>
          <p:spPr>
            <a:xfrm flipH="1">
              <a:off x="2048325" y="3269825"/>
              <a:ext cx="1829925" cy="1377100"/>
            </a:xfrm>
            <a:custGeom>
              <a:avLst/>
              <a:gdLst/>
              <a:ahLst/>
              <a:cxnLst/>
              <a:rect l="l" t="t" r="r" b="b"/>
              <a:pathLst>
                <a:path w="73197" h="55084" extrusionOk="0">
                  <a:moveTo>
                    <a:pt x="1" y="0"/>
                  </a:moveTo>
                  <a:lnTo>
                    <a:pt x="3410" y="55083"/>
                  </a:lnTo>
                  <a:lnTo>
                    <a:pt x="71065" y="55083"/>
                  </a:lnTo>
                  <a:lnTo>
                    <a:pt x="7319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2"/>
            <p:cNvSpPr/>
            <p:nvPr/>
          </p:nvSpPr>
          <p:spPr>
            <a:xfrm flipH="1">
              <a:off x="2048325" y="3269825"/>
              <a:ext cx="1829925" cy="1377100"/>
            </a:xfrm>
            <a:custGeom>
              <a:avLst/>
              <a:gdLst/>
              <a:ahLst/>
              <a:cxnLst/>
              <a:rect l="l" t="t" r="r" b="b"/>
              <a:pathLst>
                <a:path w="73197" h="55084" fill="none" extrusionOk="0">
                  <a:moveTo>
                    <a:pt x="1" y="0"/>
                  </a:moveTo>
                  <a:lnTo>
                    <a:pt x="3410" y="55083"/>
                  </a:lnTo>
                  <a:lnTo>
                    <a:pt x="71065" y="55083"/>
                  </a:lnTo>
                  <a:lnTo>
                    <a:pt x="73196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2"/>
            <p:cNvSpPr/>
            <p:nvPr/>
          </p:nvSpPr>
          <p:spPr>
            <a:xfrm flipH="1">
              <a:off x="3875550" y="3269825"/>
              <a:ext cx="2700" cy="50625"/>
            </a:xfrm>
            <a:custGeom>
              <a:avLst/>
              <a:gdLst/>
              <a:ahLst/>
              <a:cxnLst/>
              <a:rect l="l" t="t" r="r" b="b"/>
              <a:pathLst>
                <a:path w="108" h="2025" extrusionOk="0">
                  <a:moveTo>
                    <a:pt x="1" y="0"/>
                  </a:moveTo>
                  <a:lnTo>
                    <a:pt x="1" y="2025"/>
                  </a:lnTo>
                  <a:lnTo>
                    <a:pt x="107" y="20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2"/>
            <p:cNvSpPr/>
            <p:nvPr/>
          </p:nvSpPr>
          <p:spPr>
            <a:xfrm flipH="1">
              <a:off x="3875550" y="3269825"/>
              <a:ext cx="2700" cy="50625"/>
            </a:xfrm>
            <a:custGeom>
              <a:avLst/>
              <a:gdLst/>
              <a:ahLst/>
              <a:cxnLst/>
              <a:rect l="l" t="t" r="r" b="b"/>
              <a:pathLst>
                <a:path w="108" h="20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25"/>
                  </a:lnTo>
                  <a:lnTo>
                    <a:pt x="107" y="2025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2"/>
            <p:cNvSpPr/>
            <p:nvPr/>
          </p:nvSpPr>
          <p:spPr>
            <a:xfrm flipH="1">
              <a:off x="2048325" y="3269825"/>
              <a:ext cx="1829925" cy="101225"/>
            </a:xfrm>
            <a:custGeom>
              <a:avLst/>
              <a:gdLst/>
              <a:ahLst/>
              <a:cxnLst/>
              <a:rect l="l" t="t" r="r" b="b"/>
              <a:pathLst>
                <a:path w="73197" h="4049" extrusionOk="0">
                  <a:moveTo>
                    <a:pt x="1" y="0"/>
                  </a:moveTo>
                  <a:lnTo>
                    <a:pt x="107" y="2025"/>
                  </a:lnTo>
                  <a:lnTo>
                    <a:pt x="72983" y="4049"/>
                  </a:lnTo>
                  <a:lnTo>
                    <a:pt x="73196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2"/>
            <p:cNvSpPr/>
            <p:nvPr/>
          </p:nvSpPr>
          <p:spPr>
            <a:xfrm flipH="1">
              <a:off x="1225275" y="3157950"/>
              <a:ext cx="711225" cy="111900"/>
            </a:xfrm>
            <a:custGeom>
              <a:avLst/>
              <a:gdLst/>
              <a:ahLst/>
              <a:cxnLst/>
              <a:rect l="l" t="t" r="r" b="b"/>
              <a:pathLst>
                <a:path w="28449" h="4476" extrusionOk="0">
                  <a:moveTo>
                    <a:pt x="1" y="1"/>
                  </a:moveTo>
                  <a:lnTo>
                    <a:pt x="1" y="4475"/>
                  </a:lnTo>
                  <a:lnTo>
                    <a:pt x="28448" y="4475"/>
                  </a:lnTo>
                  <a:lnTo>
                    <a:pt x="28448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2"/>
            <p:cNvSpPr/>
            <p:nvPr/>
          </p:nvSpPr>
          <p:spPr>
            <a:xfrm flipH="1">
              <a:off x="1979075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extrusionOk="0">
                  <a:moveTo>
                    <a:pt x="2131" y="0"/>
                  </a:moveTo>
                  <a:lnTo>
                    <a:pt x="0" y="55083"/>
                  </a:lnTo>
                  <a:lnTo>
                    <a:pt x="2131" y="55083"/>
                  </a:lnTo>
                  <a:lnTo>
                    <a:pt x="490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2"/>
            <p:cNvSpPr/>
            <p:nvPr/>
          </p:nvSpPr>
          <p:spPr>
            <a:xfrm flipH="1">
              <a:off x="1979075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fill="none" extrusionOk="0">
                  <a:moveTo>
                    <a:pt x="2131" y="0"/>
                  </a:moveTo>
                  <a:lnTo>
                    <a:pt x="4901" y="0"/>
                  </a:lnTo>
                  <a:lnTo>
                    <a:pt x="2131" y="55083"/>
                  </a:lnTo>
                  <a:lnTo>
                    <a:pt x="0" y="55083"/>
                  </a:lnTo>
                  <a:lnTo>
                    <a:pt x="21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2"/>
            <p:cNvSpPr/>
            <p:nvPr/>
          </p:nvSpPr>
          <p:spPr>
            <a:xfrm flipH="1">
              <a:off x="2074975" y="3941050"/>
              <a:ext cx="1281200" cy="705875"/>
            </a:xfrm>
            <a:custGeom>
              <a:avLst/>
              <a:gdLst/>
              <a:ahLst/>
              <a:cxnLst/>
              <a:rect l="l" t="t" r="r" b="b"/>
              <a:pathLst>
                <a:path w="51248" h="28235" extrusionOk="0">
                  <a:moveTo>
                    <a:pt x="51248" y="0"/>
                  </a:moveTo>
                  <a:lnTo>
                    <a:pt x="49117" y="213"/>
                  </a:lnTo>
                  <a:lnTo>
                    <a:pt x="47092" y="640"/>
                  </a:lnTo>
                  <a:lnTo>
                    <a:pt x="44962" y="1172"/>
                  </a:lnTo>
                  <a:lnTo>
                    <a:pt x="42831" y="1705"/>
                  </a:lnTo>
                  <a:lnTo>
                    <a:pt x="40593" y="2451"/>
                  </a:lnTo>
                  <a:lnTo>
                    <a:pt x="38462" y="3303"/>
                  </a:lnTo>
                  <a:lnTo>
                    <a:pt x="36225" y="4155"/>
                  </a:lnTo>
                  <a:lnTo>
                    <a:pt x="34094" y="5221"/>
                  </a:lnTo>
                  <a:lnTo>
                    <a:pt x="29726" y="7352"/>
                  </a:lnTo>
                  <a:lnTo>
                    <a:pt x="25571" y="9696"/>
                  </a:lnTo>
                  <a:lnTo>
                    <a:pt x="21522" y="12146"/>
                  </a:lnTo>
                  <a:lnTo>
                    <a:pt x="17580" y="14597"/>
                  </a:lnTo>
                  <a:lnTo>
                    <a:pt x="13957" y="17154"/>
                  </a:lnTo>
                  <a:lnTo>
                    <a:pt x="10655" y="19604"/>
                  </a:lnTo>
                  <a:lnTo>
                    <a:pt x="7671" y="21842"/>
                  </a:lnTo>
                  <a:lnTo>
                    <a:pt x="5114" y="23759"/>
                  </a:lnTo>
                  <a:lnTo>
                    <a:pt x="1385" y="26849"/>
                  </a:lnTo>
                  <a:lnTo>
                    <a:pt x="0" y="28021"/>
                  </a:lnTo>
                  <a:lnTo>
                    <a:pt x="213" y="28234"/>
                  </a:lnTo>
                  <a:lnTo>
                    <a:pt x="1598" y="27062"/>
                  </a:lnTo>
                  <a:lnTo>
                    <a:pt x="5327" y="24079"/>
                  </a:lnTo>
                  <a:lnTo>
                    <a:pt x="7884" y="22055"/>
                  </a:lnTo>
                  <a:lnTo>
                    <a:pt x="10761" y="19817"/>
                  </a:lnTo>
                  <a:lnTo>
                    <a:pt x="14171" y="17473"/>
                  </a:lnTo>
                  <a:lnTo>
                    <a:pt x="17793" y="14916"/>
                  </a:lnTo>
                  <a:lnTo>
                    <a:pt x="21629" y="12466"/>
                  </a:lnTo>
                  <a:lnTo>
                    <a:pt x="25677" y="9909"/>
                  </a:lnTo>
                  <a:lnTo>
                    <a:pt x="29832" y="7671"/>
                  </a:lnTo>
                  <a:lnTo>
                    <a:pt x="34201" y="5434"/>
                  </a:lnTo>
                  <a:lnTo>
                    <a:pt x="36332" y="4475"/>
                  </a:lnTo>
                  <a:lnTo>
                    <a:pt x="38569" y="3623"/>
                  </a:lnTo>
                  <a:lnTo>
                    <a:pt x="40700" y="2770"/>
                  </a:lnTo>
                  <a:lnTo>
                    <a:pt x="42831" y="2025"/>
                  </a:lnTo>
                  <a:lnTo>
                    <a:pt x="44962" y="1492"/>
                  </a:lnTo>
                  <a:lnTo>
                    <a:pt x="47092" y="959"/>
                  </a:lnTo>
                  <a:lnTo>
                    <a:pt x="49223" y="533"/>
                  </a:lnTo>
                  <a:lnTo>
                    <a:pt x="51248" y="320"/>
                  </a:lnTo>
                  <a:lnTo>
                    <a:pt x="51248" y="107"/>
                  </a:lnTo>
                  <a:lnTo>
                    <a:pt x="51248" y="0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2"/>
            <p:cNvSpPr/>
            <p:nvPr/>
          </p:nvSpPr>
          <p:spPr>
            <a:xfrm flipH="1">
              <a:off x="2074975" y="3941050"/>
              <a:ext cx="1281200" cy="705875"/>
            </a:xfrm>
            <a:custGeom>
              <a:avLst/>
              <a:gdLst/>
              <a:ahLst/>
              <a:cxnLst/>
              <a:rect l="l" t="t" r="r" b="b"/>
              <a:pathLst>
                <a:path w="51248" h="28235" fill="none" extrusionOk="0">
                  <a:moveTo>
                    <a:pt x="51248" y="0"/>
                  </a:moveTo>
                  <a:lnTo>
                    <a:pt x="51248" y="0"/>
                  </a:lnTo>
                  <a:lnTo>
                    <a:pt x="49117" y="213"/>
                  </a:lnTo>
                  <a:lnTo>
                    <a:pt x="47092" y="640"/>
                  </a:lnTo>
                  <a:lnTo>
                    <a:pt x="44962" y="1172"/>
                  </a:lnTo>
                  <a:lnTo>
                    <a:pt x="42831" y="1705"/>
                  </a:lnTo>
                  <a:lnTo>
                    <a:pt x="40593" y="2451"/>
                  </a:lnTo>
                  <a:lnTo>
                    <a:pt x="38462" y="3303"/>
                  </a:lnTo>
                  <a:lnTo>
                    <a:pt x="36225" y="4155"/>
                  </a:lnTo>
                  <a:lnTo>
                    <a:pt x="34094" y="5221"/>
                  </a:lnTo>
                  <a:lnTo>
                    <a:pt x="29726" y="7352"/>
                  </a:lnTo>
                  <a:lnTo>
                    <a:pt x="25571" y="9696"/>
                  </a:lnTo>
                  <a:lnTo>
                    <a:pt x="21522" y="12146"/>
                  </a:lnTo>
                  <a:lnTo>
                    <a:pt x="17580" y="14597"/>
                  </a:lnTo>
                  <a:lnTo>
                    <a:pt x="13957" y="17154"/>
                  </a:lnTo>
                  <a:lnTo>
                    <a:pt x="10655" y="19604"/>
                  </a:lnTo>
                  <a:lnTo>
                    <a:pt x="7671" y="21842"/>
                  </a:lnTo>
                  <a:lnTo>
                    <a:pt x="5114" y="23759"/>
                  </a:lnTo>
                  <a:lnTo>
                    <a:pt x="1385" y="26849"/>
                  </a:lnTo>
                  <a:lnTo>
                    <a:pt x="0" y="28021"/>
                  </a:lnTo>
                  <a:lnTo>
                    <a:pt x="213" y="28234"/>
                  </a:lnTo>
                  <a:lnTo>
                    <a:pt x="213" y="28234"/>
                  </a:lnTo>
                  <a:lnTo>
                    <a:pt x="1598" y="27062"/>
                  </a:lnTo>
                  <a:lnTo>
                    <a:pt x="5327" y="24079"/>
                  </a:lnTo>
                  <a:lnTo>
                    <a:pt x="7884" y="22055"/>
                  </a:lnTo>
                  <a:lnTo>
                    <a:pt x="10761" y="19817"/>
                  </a:lnTo>
                  <a:lnTo>
                    <a:pt x="14171" y="17473"/>
                  </a:lnTo>
                  <a:lnTo>
                    <a:pt x="17793" y="14916"/>
                  </a:lnTo>
                  <a:lnTo>
                    <a:pt x="21629" y="12466"/>
                  </a:lnTo>
                  <a:lnTo>
                    <a:pt x="25677" y="9909"/>
                  </a:lnTo>
                  <a:lnTo>
                    <a:pt x="29832" y="7671"/>
                  </a:lnTo>
                  <a:lnTo>
                    <a:pt x="34201" y="5434"/>
                  </a:lnTo>
                  <a:lnTo>
                    <a:pt x="36332" y="4475"/>
                  </a:lnTo>
                  <a:lnTo>
                    <a:pt x="38569" y="3623"/>
                  </a:lnTo>
                  <a:lnTo>
                    <a:pt x="40700" y="2770"/>
                  </a:lnTo>
                  <a:lnTo>
                    <a:pt x="42831" y="2025"/>
                  </a:lnTo>
                  <a:lnTo>
                    <a:pt x="44962" y="1492"/>
                  </a:lnTo>
                  <a:lnTo>
                    <a:pt x="47092" y="959"/>
                  </a:lnTo>
                  <a:lnTo>
                    <a:pt x="49223" y="533"/>
                  </a:lnTo>
                  <a:lnTo>
                    <a:pt x="51248" y="320"/>
                  </a:lnTo>
                  <a:lnTo>
                    <a:pt x="51248" y="107"/>
                  </a:lnTo>
                  <a:lnTo>
                    <a:pt x="51248" y="0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2"/>
            <p:cNvSpPr/>
            <p:nvPr/>
          </p:nvSpPr>
          <p:spPr>
            <a:xfrm flipH="1">
              <a:off x="2074975" y="39437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extrusionOk="0">
                  <a:moveTo>
                    <a:pt x="1" y="1"/>
                  </a:moveTo>
                  <a:lnTo>
                    <a:pt x="1" y="214"/>
                  </a:lnTo>
                  <a:lnTo>
                    <a:pt x="1" y="214"/>
                  </a:lnTo>
                  <a:lnTo>
                    <a:pt x="1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6B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2"/>
            <p:cNvSpPr/>
            <p:nvPr/>
          </p:nvSpPr>
          <p:spPr>
            <a:xfrm flipH="1">
              <a:off x="2074975" y="39437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1" y="1"/>
                  </a:moveTo>
                  <a:lnTo>
                    <a:pt x="1" y="214"/>
                  </a:lnTo>
                  <a:lnTo>
                    <a:pt x="1" y="214"/>
                  </a:lnTo>
                  <a:lnTo>
                    <a:pt x="1" y="21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2"/>
            <p:cNvSpPr/>
            <p:nvPr/>
          </p:nvSpPr>
          <p:spPr>
            <a:xfrm flipH="1">
              <a:off x="3627850" y="4646900"/>
              <a:ext cx="5350" cy="2675"/>
            </a:xfrm>
            <a:custGeom>
              <a:avLst/>
              <a:gdLst/>
              <a:ahLst/>
              <a:cxnLst/>
              <a:rect l="l" t="t" r="r" b="b"/>
              <a:pathLst>
                <a:path w="214" h="107" extrusionOk="0">
                  <a:moveTo>
                    <a:pt x="1" y="0"/>
                  </a:moveTo>
                  <a:lnTo>
                    <a:pt x="107" y="107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9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2"/>
            <p:cNvSpPr/>
            <p:nvPr/>
          </p:nvSpPr>
          <p:spPr>
            <a:xfrm flipH="1">
              <a:off x="3627850" y="4646900"/>
              <a:ext cx="5350" cy="2675"/>
            </a:xfrm>
            <a:custGeom>
              <a:avLst/>
              <a:gdLst/>
              <a:ahLst/>
              <a:cxnLst/>
              <a:rect l="l" t="t" r="r" b="b"/>
              <a:pathLst>
                <a:path w="214" h="107" fill="none" extrusionOk="0">
                  <a:moveTo>
                    <a:pt x="214" y="0"/>
                  </a:moveTo>
                  <a:lnTo>
                    <a:pt x="1" y="0"/>
                  </a:lnTo>
                  <a:lnTo>
                    <a:pt x="107" y="107"/>
                  </a:lnTo>
                  <a:lnTo>
                    <a:pt x="107" y="107"/>
                  </a:lnTo>
                  <a:lnTo>
                    <a:pt x="2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2"/>
            <p:cNvSpPr/>
            <p:nvPr/>
          </p:nvSpPr>
          <p:spPr>
            <a:xfrm flipH="1">
              <a:off x="2056325" y="3466925"/>
              <a:ext cx="1582200" cy="1180000"/>
            </a:xfrm>
            <a:custGeom>
              <a:avLst/>
              <a:gdLst/>
              <a:ahLst/>
              <a:cxnLst/>
              <a:rect l="l" t="t" r="r" b="b"/>
              <a:pathLst>
                <a:path w="63288" h="47200" extrusionOk="0">
                  <a:moveTo>
                    <a:pt x="63287" y="1"/>
                  </a:moveTo>
                  <a:lnTo>
                    <a:pt x="61796" y="107"/>
                  </a:lnTo>
                  <a:lnTo>
                    <a:pt x="60304" y="214"/>
                  </a:lnTo>
                  <a:lnTo>
                    <a:pt x="58813" y="427"/>
                  </a:lnTo>
                  <a:lnTo>
                    <a:pt x="57321" y="640"/>
                  </a:lnTo>
                  <a:lnTo>
                    <a:pt x="54444" y="1386"/>
                  </a:lnTo>
                  <a:lnTo>
                    <a:pt x="51461" y="2345"/>
                  </a:lnTo>
                  <a:lnTo>
                    <a:pt x="48584" y="3410"/>
                  </a:lnTo>
                  <a:lnTo>
                    <a:pt x="45708" y="4795"/>
                  </a:lnTo>
                  <a:lnTo>
                    <a:pt x="42831" y="6287"/>
                  </a:lnTo>
                  <a:lnTo>
                    <a:pt x="39954" y="7991"/>
                  </a:lnTo>
                  <a:lnTo>
                    <a:pt x="37291" y="9696"/>
                  </a:lnTo>
                  <a:lnTo>
                    <a:pt x="34521" y="11614"/>
                  </a:lnTo>
                  <a:lnTo>
                    <a:pt x="31964" y="13532"/>
                  </a:lnTo>
                  <a:lnTo>
                    <a:pt x="29407" y="15556"/>
                  </a:lnTo>
                  <a:lnTo>
                    <a:pt x="26956" y="17580"/>
                  </a:lnTo>
                  <a:lnTo>
                    <a:pt x="24612" y="19605"/>
                  </a:lnTo>
                  <a:lnTo>
                    <a:pt x="20244" y="23760"/>
                  </a:lnTo>
                  <a:lnTo>
                    <a:pt x="15982" y="28021"/>
                  </a:lnTo>
                  <a:lnTo>
                    <a:pt x="12147" y="32283"/>
                  </a:lnTo>
                  <a:lnTo>
                    <a:pt x="8631" y="36225"/>
                  </a:lnTo>
                  <a:lnTo>
                    <a:pt x="5754" y="39741"/>
                  </a:lnTo>
                  <a:lnTo>
                    <a:pt x="3410" y="42724"/>
                  </a:lnTo>
                  <a:lnTo>
                    <a:pt x="1599" y="45068"/>
                  </a:lnTo>
                  <a:lnTo>
                    <a:pt x="1" y="47093"/>
                  </a:lnTo>
                  <a:lnTo>
                    <a:pt x="214" y="47199"/>
                  </a:lnTo>
                  <a:lnTo>
                    <a:pt x="427" y="47199"/>
                  </a:lnTo>
                  <a:lnTo>
                    <a:pt x="2238" y="44642"/>
                  </a:lnTo>
                  <a:lnTo>
                    <a:pt x="4156" y="42298"/>
                  </a:lnTo>
                  <a:lnTo>
                    <a:pt x="6500" y="39315"/>
                  </a:lnTo>
                  <a:lnTo>
                    <a:pt x="9376" y="35906"/>
                  </a:lnTo>
                  <a:lnTo>
                    <a:pt x="12679" y="32070"/>
                  </a:lnTo>
                  <a:lnTo>
                    <a:pt x="16408" y="28021"/>
                  </a:lnTo>
                  <a:lnTo>
                    <a:pt x="20457" y="23973"/>
                  </a:lnTo>
                  <a:lnTo>
                    <a:pt x="24825" y="19924"/>
                  </a:lnTo>
                  <a:lnTo>
                    <a:pt x="27169" y="17793"/>
                  </a:lnTo>
                  <a:lnTo>
                    <a:pt x="29620" y="15769"/>
                  </a:lnTo>
                  <a:lnTo>
                    <a:pt x="32070" y="13745"/>
                  </a:lnTo>
                  <a:lnTo>
                    <a:pt x="34734" y="11827"/>
                  </a:lnTo>
                  <a:lnTo>
                    <a:pt x="37397" y="10016"/>
                  </a:lnTo>
                  <a:lnTo>
                    <a:pt x="40168" y="8204"/>
                  </a:lnTo>
                  <a:lnTo>
                    <a:pt x="42938" y="6606"/>
                  </a:lnTo>
                  <a:lnTo>
                    <a:pt x="45814" y="5115"/>
                  </a:lnTo>
                  <a:lnTo>
                    <a:pt x="48691" y="3730"/>
                  </a:lnTo>
                  <a:lnTo>
                    <a:pt x="51568" y="2664"/>
                  </a:lnTo>
                  <a:lnTo>
                    <a:pt x="54444" y="1705"/>
                  </a:lnTo>
                  <a:lnTo>
                    <a:pt x="57428" y="959"/>
                  </a:lnTo>
                  <a:lnTo>
                    <a:pt x="58919" y="746"/>
                  </a:lnTo>
                  <a:lnTo>
                    <a:pt x="60304" y="533"/>
                  </a:lnTo>
                  <a:lnTo>
                    <a:pt x="61796" y="427"/>
                  </a:lnTo>
                  <a:lnTo>
                    <a:pt x="63287" y="320"/>
                  </a:lnTo>
                  <a:lnTo>
                    <a:pt x="63287" y="214"/>
                  </a:lnTo>
                  <a:lnTo>
                    <a:pt x="63287" y="1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2"/>
            <p:cNvSpPr/>
            <p:nvPr/>
          </p:nvSpPr>
          <p:spPr>
            <a:xfrm flipH="1">
              <a:off x="2056325" y="3466925"/>
              <a:ext cx="1582200" cy="1180000"/>
            </a:xfrm>
            <a:custGeom>
              <a:avLst/>
              <a:gdLst/>
              <a:ahLst/>
              <a:cxnLst/>
              <a:rect l="l" t="t" r="r" b="b"/>
              <a:pathLst>
                <a:path w="63288" h="47200" fill="none" extrusionOk="0">
                  <a:moveTo>
                    <a:pt x="63287" y="1"/>
                  </a:moveTo>
                  <a:lnTo>
                    <a:pt x="63287" y="1"/>
                  </a:lnTo>
                  <a:lnTo>
                    <a:pt x="61796" y="107"/>
                  </a:lnTo>
                  <a:lnTo>
                    <a:pt x="60304" y="214"/>
                  </a:lnTo>
                  <a:lnTo>
                    <a:pt x="58813" y="427"/>
                  </a:lnTo>
                  <a:lnTo>
                    <a:pt x="57321" y="640"/>
                  </a:lnTo>
                  <a:lnTo>
                    <a:pt x="54444" y="1386"/>
                  </a:lnTo>
                  <a:lnTo>
                    <a:pt x="51461" y="2345"/>
                  </a:lnTo>
                  <a:lnTo>
                    <a:pt x="48584" y="3410"/>
                  </a:lnTo>
                  <a:lnTo>
                    <a:pt x="45708" y="4795"/>
                  </a:lnTo>
                  <a:lnTo>
                    <a:pt x="42831" y="6287"/>
                  </a:lnTo>
                  <a:lnTo>
                    <a:pt x="39954" y="7991"/>
                  </a:lnTo>
                  <a:lnTo>
                    <a:pt x="37291" y="9696"/>
                  </a:lnTo>
                  <a:lnTo>
                    <a:pt x="34521" y="11614"/>
                  </a:lnTo>
                  <a:lnTo>
                    <a:pt x="31964" y="13532"/>
                  </a:lnTo>
                  <a:lnTo>
                    <a:pt x="29407" y="15556"/>
                  </a:lnTo>
                  <a:lnTo>
                    <a:pt x="26956" y="17580"/>
                  </a:lnTo>
                  <a:lnTo>
                    <a:pt x="24612" y="19605"/>
                  </a:lnTo>
                  <a:lnTo>
                    <a:pt x="20244" y="23760"/>
                  </a:lnTo>
                  <a:lnTo>
                    <a:pt x="20244" y="23760"/>
                  </a:lnTo>
                  <a:lnTo>
                    <a:pt x="15982" y="28021"/>
                  </a:lnTo>
                  <a:lnTo>
                    <a:pt x="12147" y="32283"/>
                  </a:lnTo>
                  <a:lnTo>
                    <a:pt x="8631" y="36225"/>
                  </a:lnTo>
                  <a:lnTo>
                    <a:pt x="5754" y="39741"/>
                  </a:lnTo>
                  <a:lnTo>
                    <a:pt x="3410" y="42724"/>
                  </a:lnTo>
                  <a:lnTo>
                    <a:pt x="1599" y="45068"/>
                  </a:lnTo>
                  <a:lnTo>
                    <a:pt x="1" y="47093"/>
                  </a:lnTo>
                  <a:lnTo>
                    <a:pt x="214" y="47199"/>
                  </a:lnTo>
                  <a:lnTo>
                    <a:pt x="427" y="47199"/>
                  </a:lnTo>
                  <a:lnTo>
                    <a:pt x="427" y="47199"/>
                  </a:lnTo>
                  <a:lnTo>
                    <a:pt x="2238" y="44642"/>
                  </a:lnTo>
                  <a:lnTo>
                    <a:pt x="4156" y="42298"/>
                  </a:lnTo>
                  <a:lnTo>
                    <a:pt x="6500" y="39315"/>
                  </a:lnTo>
                  <a:lnTo>
                    <a:pt x="9376" y="35906"/>
                  </a:lnTo>
                  <a:lnTo>
                    <a:pt x="12679" y="32070"/>
                  </a:lnTo>
                  <a:lnTo>
                    <a:pt x="16408" y="28021"/>
                  </a:lnTo>
                  <a:lnTo>
                    <a:pt x="20457" y="23973"/>
                  </a:lnTo>
                  <a:lnTo>
                    <a:pt x="20457" y="23973"/>
                  </a:lnTo>
                  <a:lnTo>
                    <a:pt x="24825" y="19924"/>
                  </a:lnTo>
                  <a:lnTo>
                    <a:pt x="27169" y="17793"/>
                  </a:lnTo>
                  <a:lnTo>
                    <a:pt x="29620" y="15769"/>
                  </a:lnTo>
                  <a:lnTo>
                    <a:pt x="32070" y="13745"/>
                  </a:lnTo>
                  <a:lnTo>
                    <a:pt x="34734" y="11827"/>
                  </a:lnTo>
                  <a:lnTo>
                    <a:pt x="37397" y="10016"/>
                  </a:lnTo>
                  <a:lnTo>
                    <a:pt x="40168" y="8204"/>
                  </a:lnTo>
                  <a:lnTo>
                    <a:pt x="42938" y="6606"/>
                  </a:lnTo>
                  <a:lnTo>
                    <a:pt x="45814" y="5115"/>
                  </a:lnTo>
                  <a:lnTo>
                    <a:pt x="48691" y="3730"/>
                  </a:lnTo>
                  <a:lnTo>
                    <a:pt x="51568" y="2664"/>
                  </a:lnTo>
                  <a:lnTo>
                    <a:pt x="54444" y="1705"/>
                  </a:lnTo>
                  <a:lnTo>
                    <a:pt x="57428" y="959"/>
                  </a:lnTo>
                  <a:lnTo>
                    <a:pt x="58919" y="746"/>
                  </a:lnTo>
                  <a:lnTo>
                    <a:pt x="60304" y="533"/>
                  </a:lnTo>
                  <a:lnTo>
                    <a:pt x="61796" y="427"/>
                  </a:lnTo>
                  <a:lnTo>
                    <a:pt x="63287" y="320"/>
                  </a:lnTo>
                  <a:lnTo>
                    <a:pt x="63287" y="214"/>
                  </a:lnTo>
                  <a:lnTo>
                    <a:pt x="63287" y="1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2"/>
            <p:cNvSpPr/>
            <p:nvPr/>
          </p:nvSpPr>
          <p:spPr>
            <a:xfrm flipH="1">
              <a:off x="2056325" y="3472250"/>
              <a:ext cx="25" cy="2700"/>
            </a:xfrm>
            <a:custGeom>
              <a:avLst/>
              <a:gdLst/>
              <a:ahLst/>
              <a:cxnLst/>
              <a:rect l="l" t="t" r="r" b="b"/>
              <a:pathLst>
                <a:path w="1" h="108" extrusionOk="0">
                  <a:moveTo>
                    <a:pt x="0" y="1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6B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2"/>
            <p:cNvSpPr/>
            <p:nvPr/>
          </p:nvSpPr>
          <p:spPr>
            <a:xfrm flipH="1">
              <a:off x="2056325" y="3472250"/>
              <a:ext cx="25" cy="2700"/>
            </a:xfrm>
            <a:custGeom>
              <a:avLst/>
              <a:gdLst/>
              <a:ahLst/>
              <a:cxnLst/>
              <a:rect l="l" t="t" r="r" b="b"/>
              <a:pathLst>
                <a:path w="1" h="108" fill="none" extrusionOk="0">
                  <a:moveTo>
                    <a:pt x="0" y="1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2"/>
            <p:cNvSpPr/>
            <p:nvPr/>
          </p:nvSpPr>
          <p:spPr>
            <a:xfrm flipH="1">
              <a:off x="2077625" y="4002300"/>
              <a:ext cx="889675" cy="644625"/>
            </a:xfrm>
            <a:custGeom>
              <a:avLst/>
              <a:gdLst/>
              <a:ahLst/>
              <a:cxnLst/>
              <a:rect l="l" t="t" r="r" b="b"/>
              <a:pathLst>
                <a:path w="35587" h="25785" extrusionOk="0">
                  <a:moveTo>
                    <a:pt x="34521" y="1"/>
                  </a:moveTo>
                  <a:lnTo>
                    <a:pt x="32923" y="107"/>
                  </a:lnTo>
                  <a:lnTo>
                    <a:pt x="31324" y="320"/>
                  </a:lnTo>
                  <a:lnTo>
                    <a:pt x="29726" y="640"/>
                  </a:lnTo>
                  <a:lnTo>
                    <a:pt x="28128" y="1066"/>
                  </a:lnTo>
                  <a:lnTo>
                    <a:pt x="26530" y="1599"/>
                  </a:lnTo>
                  <a:lnTo>
                    <a:pt x="24932" y="2345"/>
                  </a:lnTo>
                  <a:lnTo>
                    <a:pt x="23440" y="3091"/>
                  </a:lnTo>
                  <a:lnTo>
                    <a:pt x="21842" y="3943"/>
                  </a:lnTo>
                  <a:lnTo>
                    <a:pt x="20350" y="4902"/>
                  </a:lnTo>
                  <a:lnTo>
                    <a:pt x="18859" y="5861"/>
                  </a:lnTo>
                  <a:lnTo>
                    <a:pt x="16089" y="7992"/>
                  </a:lnTo>
                  <a:lnTo>
                    <a:pt x="13319" y="10336"/>
                  </a:lnTo>
                  <a:lnTo>
                    <a:pt x="10868" y="12679"/>
                  </a:lnTo>
                  <a:lnTo>
                    <a:pt x="8524" y="15023"/>
                  </a:lnTo>
                  <a:lnTo>
                    <a:pt x="6393" y="17367"/>
                  </a:lnTo>
                  <a:lnTo>
                    <a:pt x="4582" y="19498"/>
                  </a:lnTo>
                  <a:lnTo>
                    <a:pt x="2984" y="21523"/>
                  </a:lnTo>
                  <a:lnTo>
                    <a:pt x="853" y="24399"/>
                  </a:lnTo>
                  <a:lnTo>
                    <a:pt x="1" y="25571"/>
                  </a:lnTo>
                  <a:lnTo>
                    <a:pt x="214" y="25784"/>
                  </a:lnTo>
                  <a:lnTo>
                    <a:pt x="1066" y="24612"/>
                  </a:lnTo>
                  <a:lnTo>
                    <a:pt x="3303" y="21629"/>
                  </a:lnTo>
                  <a:lnTo>
                    <a:pt x="4795" y="19711"/>
                  </a:lnTo>
                  <a:lnTo>
                    <a:pt x="6713" y="17580"/>
                  </a:lnTo>
                  <a:lnTo>
                    <a:pt x="8737" y="15343"/>
                  </a:lnTo>
                  <a:lnTo>
                    <a:pt x="11081" y="12893"/>
                  </a:lnTo>
                  <a:lnTo>
                    <a:pt x="13532" y="10549"/>
                  </a:lnTo>
                  <a:lnTo>
                    <a:pt x="16195" y="8311"/>
                  </a:lnTo>
                  <a:lnTo>
                    <a:pt x="19072" y="6180"/>
                  </a:lnTo>
                  <a:lnTo>
                    <a:pt x="20457" y="5221"/>
                  </a:lnTo>
                  <a:lnTo>
                    <a:pt x="21949" y="4263"/>
                  </a:lnTo>
                  <a:lnTo>
                    <a:pt x="23547" y="3410"/>
                  </a:lnTo>
                  <a:lnTo>
                    <a:pt x="25038" y="2664"/>
                  </a:lnTo>
                  <a:lnTo>
                    <a:pt x="26636" y="1919"/>
                  </a:lnTo>
                  <a:lnTo>
                    <a:pt x="28128" y="1386"/>
                  </a:lnTo>
                  <a:lnTo>
                    <a:pt x="29726" y="960"/>
                  </a:lnTo>
                  <a:lnTo>
                    <a:pt x="31324" y="640"/>
                  </a:lnTo>
                  <a:lnTo>
                    <a:pt x="32923" y="427"/>
                  </a:lnTo>
                  <a:lnTo>
                    <a:pt x="34521" y="320"/>
                  </a:lnTo>
                  <a:lnTo>
                    <a:pt x="35586" y="320"/>
                  </a:lnTo>
                  <a:lnTo>
                    <a:pt x="35586" y="214"/>
                  </a:lnTo>
                  <a:lnTo>
                    <a:pt x="35586" y="1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2"/>
            <p:cNvSpPr/>
            <p:nvPr/>
          </p:nvSpPr>
          <p:spPr>
            <a:xfrm flipH="1">
              <a:off x="2077625" y="4002300"/>
              <a:ext cx="889675" cy="644625"/>
            </a:xfrm>
            <a:custGeom>
              <a:avLst/>
              <a:gdLst/>
              <a:ahLst/>
              <a:cxnLst/>
              <a:rect l="l" t="t" r="r" b="b"/>
              <a:pathLst>
                <a:path w="35587" h="25785" fill="none" extrusionOk="0">
                  <a:moveTo>
                    <a:pt x="34521" y="1"/>
                  </a:moveTo>
                  <a:lnTo>
                    <a:pt x="34521" y="1"/>
                  </a:lnTo>
                  <a:lnTo>
                    <a:pt x="32923" y="107"/>
                  </a:lnTo>
                  <a:lnTo>
                    <a:pt x="31324" y="320"/>
                  </a:lnTo>
                  <a:lnTo>
                    <a:pt x="29726" y="640"/>
                  </a:lnTo>
                  <a:lnTo>
                    <a:pt x="28128" y="1066"/>
                  </a:lnTo>
                  <a:lnTo>
                    <a:pt x="26530" y="1599"/>
                  </a:lnTo>
                  <a:lnTo>
                    <a:pt x="24932" y="2345"/>
                  </a:lnTo>
                  <a:lnTo>
                    <a:pt x="23440" y="3091"/>
                  </a:lnTo>
                  <a:lnTo>
                    <a:pt x="21842" y="3943"/>
                  </a:lnTo>
                  <a:lnTo>
                    <a:pt x="20350" y="4902"/>
                  </a:lnTo>
                  <a:lnTo>
                    <a:pt x="18859" y="5861"/>
                  </a:lnTo>
                  <a:lnTo>
                    <a:pt x="16089" y="7992"/>
                  </a:lnTo>
                  <a:lnTo>
                    <a:pt x="13319" y="10336"/>
                  </a:lnTo>
                  <a:lnTo>
                    <a:pt x="10868" y="12679"/>
                  </a:lnTo>
                  <a:lnTo>
                    <a:pt x="8524" y="15023"/>
                  </a:lnTo>
                  <a:lnTo>
                    <a:pt x="6393" y="17367"/>
                  </a:lnTo>
                  <a:lnTo>
                    <a:pt x="4582" y="19498"/>
                  </a:lnTo>
                  <a:lnTo>
                    <a:pt x="2984" y="21523"/>
                  </a:lnTo>
                  <a:lnTo>
                    <a:pt x="853" y="24399"/>
                  </a:lnTo>
                  <a:lnTo>
                    <a:pt x="1" y="25571"/>
                  </a:lnTo>
                  <a:lnTo>
                    <a:pt x="214" y="25784"/>
                  </a:lnTo>
                  <a:lnTo>
                    <a:pt x="214" y="25784"/>
                  </a:lnTo>
                  <a:lnTo>
                    <a:pt x="1066" y="24612"/>
                  </a:lnTo>
                  <a:lnTo>
                    <a:pt x="3303" y="21629"/>
                  </a:lnTo>
                  <a:lnTo>
                    <a:pt x="4795" y="19711"/>
                  </a:lnTo>
                  <a:lnTo>
                    <a:pt x="6713" y="17580"/>
                  </a:lnTo>
                  <a:lnTo>
                    <a:pt x="8737" y="15343"/>
                  </a:lnTo>
                  <a:lnTo>
                    <a:pt x="11081" y="12893"/>
                  </a:lnTo>
                  <a:lnTo>
                    <a:pt x="13532" y="10549"/>
                  </a:lnTo>
                  <a:lnTo>
                    <a:pt x="16195" y="8311"/>
                  </a:lnTo>
                  <a:lnTo>
                    <a:pt x="19072" y="6180"/>
                  </a:lnTo>
                  <a:lnTo>
                    <a:pt x="20457" y="5221"/>
                  </a:lnTo>
                  <a:lnTo>
                    <a:pt x="21949" y="4263"/>
                  </a:lnTo>
                  <a:lnTo>
                    <a:pt x="23547" y="3410"/>
                  </a:lnTo>
                  <a:lnTo>
                    <a:pt x="25038" y="2664"/>
                  </a:lnTo>
                  <a:lnTo>
                    <a:pt x="26636" y="1919"/>
                  </a:lnTo>
                  <a:lnTo>
                    <a:pt x="28128" y="1386"/>
                  </a:lnTo>
                  <a:lnTo>
                    <a:pt x="29726" y="960"/>
                  </a:lnTo>
                  <a:lnTo>
                    <a:pt x="31324" y="640"/>
                  </a:lnTo>
                  <a:lnTo>
                    <a:pt x="32923" y="427"/>
                  </a:lnTo>
                  <a:lnTo>
                    <a:pt x="34521" y="320"/>
                  </a:lnTo>
                  <a:lnTo>
                    <a:pt x="34521" y="320"/>
                  </a:lnTo>
                  <a:lnTo>
                    <a:pt x="35586" y="320"/>
                  </a:lnTo>
                  <a:lnTo>
                    <a:pt x="35586" y="214"/>
                  </a:lnTo>
                  <a:lnTo>
                    <a:pt x="35586" y="1"/>
                  </a:lnTo>
                  <a:lnTo>
                    <a:pt x="35586" y="1"/>
                  </a:lnTo>
                  <a:lnTo>
                    <a:pt x="34521" y="1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2"/>
            <p:cNvSpPr/>
            <p:nvPr/>
          </p:nvSpPr>
          <p:spPr>
            <a:xfrm flipH="1">
              <a:off x="2077625" y="40023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extrusionOk="0">
                  <a:moveTo>
                    <a:pt x="0" y="1"/>
                  </a:moveTo>
                  <a:lnTo>
                    <a:pt x="0" y="21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6B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2"/>
            <p:cNvSpPr/>
            <p:nvPr/>
          </p:nvSpPr>
          <p:spPr>
            <a:xfrm flipH="1">
              <a:off x="2077625" y="40023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0" y="1"/>
                  </a:moveTo>
                  <a:lnTo>
                    <a:pt x="0" y="21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2"/>
            <p:cNvSpPr/>
            <p:nvPr/>
          </p:nvSpPr>
          <p:spPr>
            <a:xfrm flipH="1">
              <a:off x="3838275" y="3418975"/>
              <a:ext cx="31975" cy="500775"/>
            </a:xfrm>
            <a:custGeom>
              <a:avLst/>
              <a:gdLst/>
              <a:ahLst/>
              <a:cxnLst/>
              <a:rect l="l" t="t" r="r" b="b"/>
              <a:pathLst>
                <a:path w="1279" h="20031" extrusionOk="0">
                  <a:moveTo>
                    <a:pt x="1279" y="19818"/>
                  </a:moveTo>
                  <a:lnTo>
                    <a:pt x="1279" y="19818"/>
                  </a:lnTo>
                  <a:lnTo>
                    <a:pt x="1279" y="19818"/>
                  </a:lnTo>
                  <a:lnTo>
                    <a:pt x="1279" y="20031"/>
                  </a:lnTo>
                  <a:lnTo>
                    <a:pt x="1279" y="19818"/>
                  </a:lnTo>
                  <a:close/>
                  <a:moveTo>
                    <a:pt x="0" y="1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9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2"/>
            <p:cNvSpPr/>
            <p:nvPr/>
          </p:nvSpPr>
          <p:spPr>
            <a:xfrm flipH="1">
              <a:off x="3838275" y="39144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21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2"/>
            <p:cNvSpPr/>
            <p:nvPr/>
          </p:nvSpPr>
          <p:spPr>
            <a:xfrm flipH="1">
              <a:off x="3870225" y="3418975"/>
              <a:ext cx="25" cy="2700"/>
            </a:xfrm>
            <a:custGeom>
              <a:avLst/>
              <a:gdLst/>
              <a:ahLst/>
              <a:cxnLst/>
              <a:rect l="l" t="t" r="r" b="b"/>
              <a:pathLst>
                <a:path w="1" h="108" fill="none" extrusionOk="0">
                  <a:moveTo>
                    <a:pt x="0" y="1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2"/>
            <p:cNvSpPr/>
            <p:nvPr/>
          </p:nvSpPr>
          <p:spPr>
            <a:xfrm flipH="1">
              <a:off x="2871375" y="3413650"/>
              <a:ext cx="998875" cy="508775"/>
            </a:xfrm>
            <a:custGeom>
              <a:avLst/>
              <a:gdLst/>
              <a:ahLst/>
              <a:cxnLst/>
              <a:rect l="l" t="t" r="r" b="b"/>
              <a:pathLst>
                <a:path w="39955" h="20351" extrusionOk="0">
                  <a:moveTo>
                    <a:pt x="0" y="1"/>
                  </a:moveTo>
                  <a:lnTo>
                    <a:pt x="0" y="214"/>
                  </a:lnTo>
                  <a:lnTo>
                    <a:pt x="0" y="320"/>
                  </a:lnTo>
                  <a:lnTo>
                    <a:pt x="16408" y="533"/>
                  </a:lnTo>
                  <a:lnTo>
                    <a:pt x="22694" y="640"/>
                  </a:lnTo>
                  <a:lnTo>
                    <a:pt x="27808" y="960"/>
                  </a:lnTo>
                  <a:lnTo>
                    <a:pt x="31857" y="1386"/>
                  </a:lnTo>
                  <a:lnTo>
                    <a:pt x="34840" y="1812"/>
                  </a:lnTo>
                  <a:lnTo>
                    <a:pt x="36012" y="2132"/>
                  </a:lnTo>
                  <a:lnTo>
                    <a:pt x="37077" y="2451"/>
                  </a:lnTo>
                  <a:lnTo>
                    <a:pt x="37823" y="2664"/>
                  </a:lnTo>
                  <a:lnTo>
                    <a:pt x="38463" y="2984"/>
                  </a:lnTo>
                  <a:lnTo>
                    <a:pt x="38995" y="3304"/>
                  </a:lnTo>
                  <a:lnTo>
                    <a:pt x="39315" y="3623"/>
                  </a:lnTo>
                  <a:lnTo>
                    <a:pt x="39528" y="3943"/>
                  </a:lnTo>
                  <a:lnTo>
                    <a:pt x="39635" y="4262"/>
                  </a:lnTo>
                  <a:lnTo>
                    <a:pt x="39635" y="4689"/>
                  </a:lnTo>
                  <a:lnTo>
                    <a:pt x="39528" y="5221"/>
                  </a:lnTo>
                  <a:lnTo>
                    <a:pt x="39102" y="5754"/>
                  </a:lnTo>
                  <a:lnTo>
                    <a:pt x="38569" y="6287"/>
                  </a:lnTo>
                  <a:lnTo>
                    <a:pt x="37823" y="6926"/>
                  </a:lnTo>
                  <a:lnTo>
                    <a:pt x="36864" y="7459"/>
                  </a:lnTo>
                  <a:lnTo>
                    <a:pt x="34414" y="8844"/>
                  </a:lnTo>
                  <a:lnTo>
                    <a:pt x="31857" y="10016"/>
                  </a:lnTo>
                  <a:lnTo>
                    <a:pt x="29193" y="11188"/>
                  </a:lnTo>
                  <a:lnTo>
                    <a:pt x="26530" y="12253"/>
                  </a:lnTo>
                  <a:lnTo>
                    <a:pt x="23760" y="13319"/>
                  </a:lnTo>
                  <a:lnTo>
                    <a:pt x="18326" y="15236"/>
                  </a:lnTo>
                  <a:lnTo>
                    <a:pt x="13105" y="16835"/>
                  </a:lnTo>
                  <a:lnTo>
                    <a:pt x="8630" y="18113"/>
                  </a:lnTo>
                  <a:lnTo>
                    <a:pt x="4901" y="19179"/>
                  </a:lnTo>
                  <a:lnTo>
                    <a:pt x="1279" y="20031"/>
                  </a:lnTo>
                  <a:lnTo>
                    <a:pt x="1279" y="20244"/>
                  </a:lnTo>
                  <a:lnTo>
                    <a:pt x="1279" y="20350"/>
                  </a:lnTo>
                  <a:lnTo>
                    <a:pt x="4688" y="19498"/>
                  </a:lnTo>
                  <a:lnTo>
                    <a:pt x="8311" y="18539"/>
                  </a:lnTo>
                  <a:lnTo>
                    <a:pt x="12892" y="17261"/>
                  </a:lnTo>
                  <a:lnTo>
                    <a:pt x="18113" y="15556"/>
                  </a:lnTo>
                  <a:lnTo>
                    <a:pt x="23653" y="13638"/>
                  </a:lnTo>
                  <a:lnTo>
                    <a:pt x="26423" y="12573"/>
                  </a:lnTo>
                  <a:lnTo>
                    <a:pt x="29300" y="11507"/>
                  </a:lnTo>
                  <a:lnTo>
                    <a:pt x="31963" y="10335"/>
                  </a:lnTo>
                  <a:lnTo>
                    <a:pt x="34627" y="9057"/>
                  </a:lnTo>
                  <a:lnTo>
                    <a:pt x="36012" y="8418"/>
                  </a:lnTo>
                  <a:lnTo>
                    <a:pt x="37184" y="7672"/>
                  </a:lnTo>
                  <a:lnTo>
                    <a:pt x="38143" y="7033"/>
                  </a:lnTo>
                  <a:lnTo>
                    <a:pt x="38889" y="6393"/>
                  </a:lnTo>
                  <a:lnTo>
                    <a:pt x="39421" y="5861"/>
                  </a:lnTo>
                  <a:lnTo>
                    <a:pt x="39848" y="5221"/>
                  </a:lnTo>
                  <a:lnTo>
                    <a:pt x="39954" y="4689"/>
                  </a:lnTo>
                  <a:lnTo>
                    <a:pt x="39954" y="4156"/>
                  </a:lnTo>
                  <a:lnTo>
                    <a:pt x="39741" y="3730"/>
                  </a:lnTo>
                  <a:lnTo>
                    <a:pt x="39421" y="3304"/>
                  </a:lnTo>
                  <a:lnTo>
                    <a:pt x="38889" y="2877"/>
                  </a:lnTo>
                  <a:lnTo>
                    <a:pt x="38143" y="2558"/>
                  </a:lnTo>
                  <a:lnTo>
                    <a:pt x="37291" y="2132"/>
                  </a:lnTo>
                  <a:lnTo>
                    <a:pt x="36225" y="1812"/>
                  </a:lnTo>
                  <a:lnTo>
                    <a:pt x="33668" y="1279"/>
                  </a:lnTo>
                  <a:lnTo>
                    <a:pt x="30365" y="853"/>
                  </a:lnTo>
                  <a:lnTo>
                    <a:pt x="26423" y="533"/>
                  </a:lnTo>
                  <a:lnTo>
                    <a:pt x="21735" y="320"/>
                  </a:lnTo>
                  <a:lnTo>
                    <a:pt x="16408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2"/>
            <p:cNvSpPr/>
            <p:nvPr/>
          </p:nvSpPr>
          <p:spPr>
            <a:xfrm flipH="1">
              <a:off x="2871375" y="3413650"/>
              <a:ext cx="998875" cy="508775"/>
            </a:xfrm>
            <a:custGeom>
              <a:avLst/>
              <a:gdLst/>
              <a:ahLst/>
              <a:cxnLst/>
              <a:rect l="l" t="t" r="r" b="b"/>
              <a:pathLst>
                <a:path w="39955" h="20351" fill="none" extrusionOk="0">
                  <a:moveTo>
                    <a:pt x="0" y="1"/>
                  </a:moveTo>
                  <a:lnTo>
                    <a:pt x="0" y="214"/>
                  </a:lnTo>
                  <a:lnTo>
                    <a:pt x="0" y="320"/>
                  </a:lnTo>
                  <a:lnTo>
                    <a:pt x="16408" y="533"/>
                  </a:lnTo>
                  <a:lnTo>
                    <a:pt x="16408" y="533"/>
                  </a:lnTo>
                  <a:lnTo>
                    <a:pt x="22694" y="640"/>
                  </a:lnTo>
                  <a:lnTo>
                    <a:pt x="27808" y="960"/>
                  </a:lnTo>
                  <a:lnTo>
                    <a:pt x="31857" y="1386"/>
                  </a:lnTo>
                  <a:lnTo>
                    <a:pt x="34840" y="1812"/>
                  </a:lnTo>
                  <a:lnTo>
                    <a:pt x="36012" y="2132"/>
                  </a:lnTo>
                  <a:lnTo>
                    <a:pt x="37077" y="2451"/>
                  </a:lnTo>
                  <a:lnTo>
                    <a:pt x="37823" y="2664"/>
                  </a:lnTo>
                  <a:lnTo>
                    <a:pt x="38463" y="2984"/>
                  </a:lnTo>
                  <a:lnTo>
                    <a:pt x="38995" y="3304"/>
                  </a:lnTo>
                  <a:lnTo>
                    <a:pt x="39315" y="3623"/>
                  </a:lnTo>
                  <a:lnTo>
                    <a:pt x="39528" y="3943"/>
                  </a:lnTo>
                  <a:lnTo>
                    <a:pt x="39635" y="4262"/>
                  </a:lnTo>
                  <a:lnTo>
                    <a:pt x="39635" y="4262"/>
                  </a:lnTo>
                  <a:lnTo>
                    <a:pt x="39635" y="4689"/>
                  </a:lnTo>
                  <a:lnTo>
                    <a:pt x="39528" y="5221"/>
                  </a:lnTo>
                  <a:lnTo>
                    <a:pt x="39102" y="5754"/>
                  </a:lnTo>
                  <a:lnTo>
                    <a:pt x="38569" y="6287"/>
                  </a:lnTo>
                  <a:lnTo>
                    <a:pt x="37823" y="6926"/>
                  </a:lnTo>
                  <a:lnTo>
                    <a:pt x="36864" y="7459"/>
                  </a:lnTo>
                  <a:lnTo>
                    <a:pt x="34414" y="8844"/>
                  </a:lnTo>
                  <a:lnTo>
                    <a:pt x="34414" y="8844"/>
                  </a:lnTo>
                  <a:lnTo>
                    <a:pt x="31857" y="10016"/>
                  </a:lnTo>
                  <a:lnTo>
                    <a:pt x="29193" y="11188"/>
                  </a:lnTo>
                  <a:lnTo>
                    <a:pt x="26530" y="12253"/>
                  </a:lnTo>
                  <a:lnTo>
                    <a:pt x="23760" y="13319"/>
                  </a:lnTo>
                  <a:lnTo>
                    <a:pt x="18326" y="15236"/>
                  </a:lnTo>
                  <a:lnTo>
                    <a:pt x="13105" y="16835"/>
                  </a:lnTo>
                  <a:lnTo>
                    <a:pt x="8630" y="18113"/>
                  </a:lnTo>
                  <a:lnTo>
                    <a:pt x="4901" y="19179"/>
                  </a:lnTo>
                  <a:lnTo>
                    <a:pt x="1279" y="20031"/>
                  </a:lnTo>
                  <a:lnTo>
                    <a:pt x="1279" y="20244"/>
                  </a:lnTo>
                  <a:lnTo>
                    <a:pt x="1279" y="20350"/>
                  </a:lnTo>
                  <a:lnTo>
                    <a:pt x="1279" y="20350"/>
                  </a:lnTo>
                  <a:lnTo>
                    <a:pt x="4688" y="19498"/>
                  </a:lnTo>
                  <a:lnTo>
                    <a:pt x="8311" y="18539"/>
                  </a:lnTo>
                  <a:lnTo>
                    <a:pt x="12892" y="17261"/>
                  </a:lnTo>
                  <a:lnTo>
                    <a:pt x="18113" y="15556"/>
                  </a:lnTo>
                  <a:lnTo>
                    <a:pt x="23653" y="13638"/>
                  </a:lnTo>
                  <a:lnTo>
                    <a:pt x="26423" y="12573"/>
                  </a:lnTo>
                  <a:lnTo>
                    <a:pt x="29300" y="11507"/>
                  </a:lnTo>
                  <a:lnTo>
                    <a:pt x="31963" y="10335"/>
                  </a:lnTo>
                  <a:lnTo>
                    <a:pt x="34627" y="9057"/>
                  </a:lnTo>
                  <a:lnTo>
                    <a:pt x="34627" y="9057"/>
                  </a:lnTo>
                  <a:lnTo>
                    <a:pt x="36012" y="8418"/>
                  </a:lnTo>
                  <a:lnTo>
                    <a:pt x="37184" y="7672"/>
                  </a:lnTo>
                  <a:lnTo>
                    <a:pt x="38143" y="7033"/>
                  </a:lnTo>
                  <a:lnTo>
                    <a:pt x="38889" y="6393"/>
                  </a:lnTo>
                  <a:lnTo>
                    <a:pt x="39421" y="5861"/>
                  </a:lnTo>
                  <a:lnTo>
                    <a:pt x="39848" y="5221"/>
                  </a:lnTo>
                  <a:lnTo>
                    <a:pt x="39954" y="4689"/>
                  </a:lnTo>
                  <a:lnTo>
                    <a:pt x="39954" y="4156"/>
                  </a:lnTo>
                  <a:lnTo>
                    <a:pt x="39954" y="4156"/>
                  </a:lnTo>
                  <a:lnTo>
                    <a:pt x="39741" y="3730"/>
                  </a:lnTo>
                  <a:lnTo>
                    <a:pt x="39421" y="3304"/>
                  </a:lnTo>
                  <a:lnTo>
                    <a:pt x="38889" y="2877"/>
                  </a:lnTo>
                  <a:lnTo>
                    <a:pt x="38143" y="2558"/>
                  </a:lnTo>
                  <a:lnTo>
                    <a:pt x="37291" y="2132"/>
                  </a:lnTo>
                  <a:lnTo>
                    <a:pt x="36225" y="1812"/>
                  </a:lnTo>
                  <a:lnTo>
                    <a:pt x="33668" y="1279"/>
                  </a:lnTo>
                  <a:lnTo>
                    <a:pt x="30365" y="853"/>
                  </a:lnTo>
                  <a:lnTo>
                    <a:pt x="26423" y="533"/>
                  </a:lnTo>
                  <a:lnTo>
                    <a:pt x="21735" y="320"/>
                  </a:lnTo>
                  <a:lnTo>
                    <a:pt x="16408" y="214"/>
                  </a:lnTo>
                  <a:lnTo>
                    <a:pt x="0" y="1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2"/>
            <p:cNvSpPr/>
            <p:nvPr/>
          </p:nvSpPr>
          <p:spPr>
            <a:xfrm flipH="1">
              <a:off x="3843600" y="3831850"/>
              <a:ext cx="2675" cy="2675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0" y="0"/>
                  </a:moveTo>
                  <a:lnTo>
                    <a:pt x="107" y="107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F9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2"/>
            <p:cNvSpPr/>
            <p:nvPr/>
          </p:nvSpPr>
          <p:spPr>
            <a:xfrm flipH="1">
              <a:off x="3843600" y="3831850"/>
              <a:ext cx="2675" cy="2675"/>
            </a:xfrm>
            <a:custGeom>
              <a:avLst/>
              <a:gdLst/>
              <a:ahLst/>
              <a:cxnLst/>
              <a:rect l="l" t="t" r="r" b="b"/>
              <a:pathLst>
                <a:path w="107" h="107" fill="none" extrusionOk="0">
                  <a:moveTo>
                    <a:pt x="107" y="0"/>
                  </a:moveTo>
                  <a:lnTo>
                    <a:pt x="107" y="0"/>
                  </a:lnTo>
                  <a:lnTo>
                    <a:pt x="0" y="0"/>
                  </a:lnTo>
                  <a:lnTo>
                    <a:pt x="107" y="107"/>
                  </a:lnTo>
                  <a:lnTo>
                    <a:pt x="1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2"/>
            <p:cNvSpPr/>
            <p:nvPr/>
          </p:nvSpPr>
          <p:spPr>
            <a:xfrm flipH="1">
              <a:off x="3859575" y="3592125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2"/>
            <p:cNvSpPr/>
            <p:nvPr/>
          </p:nvSpPr>
          <p:spPr>
            <a:xfrm flipH="1">
              <a:off x="3382800" y="3544175"/>
              <a:ext cx="476800" cy="295675"/>
            </a:xfrm>
            <a:custGeom>
              <a:avLst/>
              <a:gdLst/>
              <a:ahLst/>
              <a:cxnLst/>
              <a:rect l="l" t="t" r="r" b="b"/>
              <a:pathLst>
                <a:path w="19072" h="11827" extrusionOk="0">
                  <a:moveTo>
                    <a:pt x="13638" y="0"/>
                  </a:moveTo>
                  <a:lnTo>
                    <a:pt x="11507" y="107"/>
                  </a:lnTo>
                  <a:lnTo>
                    <a:pt x="9270" y="320"/>
                  </a:lnTo>
                  <a:lnTo>
                    <a:pt x="7139" y="640"/>
                  </a:lnTo>
                  <a:lnTo>
                    <a:pt x="5008" y="959"/>
                  </a:lnTo>
                  <a:lnTo>
                    <a:pt x="1705" y="1598"/>
                  </a:lnTo>
                  <a:lnTo>
                    <a:pt x="0" y="1918"/>
                  </a:lnTo>
                  <a:lnTo>
                    <a:pt x="0" y="2131"/>
                  </a:lnTo>
                  <a:lnTo>
                    <a:pt x="107" y="2238"/>
                  </a:lnTo>
                  <a:lnTo>
                    <a:pt x="1492" y="1918"/>
                  </a:lnTo>
                  <a:lnTo>
                    <a:pt x="4901" y="1279"/>
                  </a:lnTo>
                  <a:lnTo>
                    <a:pt x="7032" y="959"/>
                  </a:lnTo>
                  <a:lnTo>
                    <a:pt x="9270" y="640"/>
                  </a:lnTo>
                  <a:lnTo>
                    <a:pt x="11507" y="426"/>
                  </a:lnTo>
                  <a:lnTo>
                    <a:pt x="13638" y="320"/>
                  </a:lnTo>
                  <a:lnTo>
                    <a:pt x="15236" y="426"/>
                  </a:lnTo>
                  <a:lnTo>
                    <a:pt x="16621" y="640"/>
                  </a:lnTo>
                  <a:lnTo>
                    <a:pt x="17261" y="746"/>
                  </a:lnTo>
                  <a:lnTo>
                    <a:pt x="17793" y="959"/>
                  </a:lnTo>
                  <a:lnTo>
                    <a:pt x="18219" y="1279"/>
                  </a:lnTo>
                  <a:lnTo>
                    <a:pt x="18539" y="1598"/>
                  </a:lnTo>
                  <a:lnTo>
                    <a:pt x="18646" y="1918"/>
                  </a:lnTo>
                  <a:lnTo>
                    <a:pt x="18646" y="2344"/>
                  </a:lnTo>
                  <a:lnTo>
                    <a:pt x="18539" y="2664"/>
                  </a:lnTo>
                  <a:lnTo>
                    <a:pt x="18326" y="2984"/>
                  </a:lnTo>
                  <a:lnTo>
                    <a:pt x="17687" y="3623"/>
                  </a:lnTo>
                  <a:lnTo>
                    <a:pt x="16728" y="4369"/>
                  </a:lnTo>
                  <a:lnTo>
                    <a:pt x="15556" y="5114"/>
                  </a:lnTo>
                  <a:lnTo>
                    <a:pt x="14277" y="5860"/>
                  </a:lnTo>
                  <a:lnTo>
                    <a:pt x="12786" y="6499"/>
                  </a:lnTo>
                  <a:lnTo>
                    <a:pt x="9696" y="7991"/>
                  </a:lnTo>
                  <a:lnTo>
                    <a:pt x="6500" y="9270"/>
                  </a:lnTo>
                  <a:lnTo>
                    <a:pt x="3729" y="10335"/>
                  </a:lnTo>
                  <a:lnTo>
                    <a:pt x="640" y="11507"/>
                  </a:lnTo>
                  <a:lnTo>
                    <a:pt x="640" y="11614"/>
                  </a:lnTo>
                  <a:lnTo>
                    <a:pt x="640" y="11827"/>
                  </a:lnTo>
                  <a:lnTo>
                    <a:pt x="3729" y="10761"/>
                  </a:lnTo>
                  <a:lnTo>
                    <a:pt x="6500" y="9589"/>
                  </a:lnTo>
                  <a:lnTo>
                    <a:pt x="9696" y="8311"/>
                  </a:lnTo>
                  <a:lnTo>
                    <a:pt x="12892" y="6819"/>
                  </a:lnTo>
                  <a:lnTo>
                    <a:pt x="14384" y="6073"/>
                  </a:lnTo>
                  <a:lnTo>
                    <a:pt x="15769" y="5327"/>
                  </a:lnTo>
                  <a:lnTo>
                    <a:pt x="16941" y="4582"/>
                  </a:lnTo>
                  <a:lnTo>
                    <a:pt x="17900" y="3836"/>
                  </a:lnTo>
                  <a:lnTo>
                    <a:pt x="18646" y="3090"/>
                  </a:lnTo>
                  <a:lnTo>
                    <a:pt x="18859" y="2770"/>
                  </a:lnTo>
                  <a:lnTo>
                    <a:pt x="18965" y="2451"/>
                  </a:lnTo>
                  <a:lnTo>
                    <a:pt x="19072" y="2131"/>
                  </a:lnTo>
                  <a:lnTo>
                    <a:pt x="18965" y="1812"/>
                  </a:lnTo>
                  <a:lnTo>
                    <a:pt x="18965" y="1598"/>
                  </a:lnTo>
                  <a:lnTo>
                    <a:pt x="18752" y="1385"/>
                  </a:lnTo>
                  <a:lnTo>
                    <a:pt x="18433" y="959"/>
                  </a:lnTo>
                  <a:lnTo>
                    <a:pt x="17900" y="746"/>
                  </a:lnTo>
                  <a:lnTo>
                    <a:pt x="17367" y="533"/>
                  </a:lnTo>
                  <a:lnTo>
                    <a:pt x="16728" y="320"/>
                  </a:lnTo>
                  <a:lnTo>
                    <a:pt x="15343" y="107"/>
                  </a:lnTo>
                  <a:lnTo>
                    <a:pt x="13638" y="0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2"/>
            <p:cNvSpPr/>
            <p:nvPr/>
          </p:nvSpPr>
          <p:spPr>
            <a:xfrm flipH="1">
              <a:off x="3382800" y="3544175"/>
              <a:ext cx="476800" cy="295675"/>
            </a:xfrm>
            <a:custGeom>
              <a:avLst/>
              <a:gdLst/>
              <a:ahLst/>
              <a:cxnLst/>
              <a:rect l="l" t="t" r="r" b="b"/>
              <a:pathLst>
                <a:path w="19072" h="11827" fill="none" extrusionOk="0">
                  <a:moveTo>
                    <a:pt x="13638" y="0"/>
                  </a:moveTo>
                  <a:lnTo>
                    <a:pt x="13638" y="0"/>
                  </a:lnTo>
                  <a:lnTo>
                    <a:pt x="11507" y="107"/>
                  </a:lnTo>
                  <a:lnTo>
                    <a:pt x="9270" y="320"/>
                  </a:lnTo>
                  <a:lnTo>
                    <a:pt x="7139" y="640"/>
                  </a:lnTo>
                  <a:lnTo>
                    <a:pt x="5008" y="959"/>
                  </a:lnTo>
                  <a:lnTo>
                    <a:pt x="1705" y="1598"/>
                  </a:lnTo>
                  <a:lnTo>
                    <a:pt x="0" y="1918"/>
                  </a:lnTo>
                  <a:lnTo>
                    <a:pt x="0" y="2131"/>
                  </a:lnTo>
                  <a:lnTo>
                    <a:pt x="107" y="2238"/>
                  </a:lnTo>
                  <a:lnTo>
                    <a:pt x="107" y="2238"/>
                  </a:lnTo>
                  <a:lnTo>
                    <a:pt x="1492" y="1918"/>
                  </a:lnTo>
                  <a:lnTo>
                    <a:pt x="4901" y="1279"/>
                  </a:lnTo>
                  <a:lnTo>
                    <a:pt x="7032" y="959"/>
                  </a:lnTo>
                  <a:lnTo>
                    <a:pt x="9270" y="640"/>
                  </a:lnTo>
                  <a:lnTo>
                    <a:pt x="11507" y="426"/>
                  </a:lnTo>
                  <a:lnTo>
                    <a:pt x="13638" y="320"/>
                  </a:lnTo>
                  <a:lnTo>
                    <a:pt x="13638" y="320"/>
                  </a:lnTo>
                  <a:lnTo>
                    <a:pt x="15236" y="426"/>
                  </a:lnTo>
                  <a:lnTo>
                    <a:pt x="16621" y="640"/>
                  </a:lnTo>
                  <a:lnTo>
                    <a:pt x="17261" y="746"/>
                  </a:lnTo>
                  <a:lnTo>
                    <a:pt x="17793" y="959"/>
                  </a:lnTo>
                  <a:lnTo>
                    <a:pt x="18219" y="1279"/>
                  </a:lnTo>
                  <a:lnTo>
                    <a:pt x="18539" y="1598"/>
                  </a:lnTo>
                  <a:lnTo>
                    <a:pt x="18539" y="1598"/>
                  </a:lnTo>
                  <a:lnTo>
                    <a:pt x="18646" y="1918"/>
                  </a:lnTo>
                  <a:lnTo>
                    <a:pt x="18646" y="2344"/>
                  </a:lnTo>
                  <a:lnTo>
                    <a:pt x="18646" y="2344"/>
                  </a:lnTo>
                  <a:lnTo>
                    <a:pt x="18539" y="2664"/>
                  </a:lnTo>
                  <a:lnTo>
                    <a:pt x="18326" y="2984"/>
                  </a:lnTo>
                  <a:lnTo>
                    <a:pt x="17687" y="3623"/>
                  </a:lnTo>
                  <a:lnTo>
                    <a:pt x="16728" y="4369"/>
                  </a:lnTo>
                  <a:lnTo>
                    <a:pt x="15556" y="5114"/>
                  </a:lnTo>
                  <a:lnTo>
                    <a:pt x="14277" y="5860"/>
                  </a:lnTo>
                  <a:lnTo>
                    <a:pt x="12786" y="6499"/>
                  </a:lnTo>
                  <a:lnTo>
                    <a:pt x="9696" y="7991"/>
                  </a:lnTo>
                  <a:lnTo>
                    <a:pt x="6500" y="9270"/>
                  </a:lnTo>
                  <a:lnTo>
                    <a:pt x="3729" y="10335"/>
                  </a:lnTo>
                  <a:lnTo>
                    <a:pt x="640" y="11507"/>
                  </a:lnTo>
                  <a:lnTo>
                    <a:pt x="640" y="11614"/>
                  </a:lnTo>
                  <a:lnTo>
                    <a:pt x="640" y="11827"/>
                  </a:lnTo>
                  <a:lnTo>
                    <a:pt x="640" y="11827"/>
                  </a:lnTo>
                  <a:lnTo>
                    <a:pt x="3729" y="10761"/>
                  </a:lnTo>
                  <a:lnTo>
                    <a:pt x="6500" y="9589"/>
                  </a:lnTo>
                  <a:lnTo>
                    <a:pt x="9696" y="8311"/>
                  </a:lnTo>
                  <a:lnTo>
                    <a:pt x="12892" y="6819"/>
                  </a:lnTo>
                  <a:lnTo>
                    <a:pt x="14384" y="6073"/>
                  </a:lnTo>
                  <a:lnTo>
                    <a:pt x="15769" y="5327"/>
                  </a:lnTo>
                  <a:lnTo>
                    <a:pt x="16941" y="4582"/>
                  </a:lnTo>
                  <a:lnTo>
                    <a:pt x="17900" y="3836"/>
                  </a:lnTo>
                  <a:lnTo>
                    <a:pt x="18646" y="3090"/>
                  </a:lnTo>
                  <a:lnTo>
                    <a:pt x="18859" y="2770"/>
                  </a:lnTo>
                  <a:lnTo>
                    <a:pt x="18965" y="2451"/>
                  </a:lnTo>
                  <a:lnTo>
                    <a:pt x="18965" y="2451"/>
                  </a:lnTo>
                  <a:lnTo>
                    <a:pt x="19072" y="2131"/>
                  </a:lnTo>
                  <a:lnTo>
                    <a:pt x="18965" y="1812"/>
                  </a:lnTo>
                  <a:lnTo>
                    <a:pt x="18965" y="1598"/>
                  </a:lnTo>
                  <a:lnTo>
                    <a:pt x="18752" y="1385"/>
                  </a:lnTo>
                  <a:lnTo>
                    <a:pt x="18752" y="1385"/>
                  </a:lnTo>
                  <a:lnTo>
                    <a:pt x="18433" y="959"/>
                  </a:lnTo>
                  <a:lnTo>
                    <a:pt x="17900" y="746"/>
                  </a:lnTo>
                  <a:lnTo>
                    <a:pt x="17367" y="533"/>
                  </a:lnTo>
                  <a:lnTo>
                    <a:pt x="16728" y="320"/>
                  </a:lnTo>
                  <a:lnTo>
                    <a:pt x="15343" y="107"/>
                  </a:lnTo>
                  <a:lnTo>
                    <a:pt x="13638" y="0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2"/>
            <p:cNvSpPr/>
            <p:nvPr/>
          </p:nvSpPr>
          <p:spPr>
            <a:xfrm flipH="1">
              <a:off x="3697100" y="4646900"/>
              <a:ext cx="5350" cy="2675"/>
            </a:xfrm>
            <a:custGeom>
              <a:avLst/>
              <a:gdLst/>
              <a:ahLst/>
              <a:cxnLst/>
              <a:rect l="l" t="t" r="r" b="b"/>
              <a:pathLst>
                <a:path w="214" h="107" extrusionOk="0">
                  <a:moveTo>
                    <a:pt x="1" y="0"/>
                  </a:moveTo>
                  <a:lnTo>
                    <a:pt x="214" y="107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9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2"/>
            <p:cNvSpPr/>
            <p:nvPr/>
          </p:nvSpPr>
          <p:spPr>
            <a:xfrm flipH="1">
              <a:off x="3697100" y="4646900"/>
              <a:ext cx="5350" cy="2675"/>
            </a:xfrm>
            <a:custGeom>
              <a:avLst/>
              <a:gdLst/>
              <a:ahLst/>
              <a:cxnLst/>
              <a:rect l="l" t="t" r="r" b="b"/>
              <a:pathLst>
                <a:path w="214" h="107" fill="none" extrusionOk="0">
                  <a:moveTo>
                    <a:pt x="214" y="0"/>
                  </a:moveTo>
                  <a:lnTo>
                    <a:pt x="1" y="0"/>
                  </a:lnTo>
                  <a:lnTo>
                    <a:pt x="214" y="107"/>
                  </a:lnTo>
                  <a:lnTo>
                    <a:pt x="214" y="107"/>
                  </a:lnTo>
                  <a:lnTo>
                    <a:pt x="2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2"/>
            <p:cNvSpPr/>
            <p:nvPr/>
          </p:nvSpPr>
          <p:spPr>
            <a:xfrm flipH="1">
              <a:off x="3830275" y="4063575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107"/>
                  </a:lnTo>
                  <a:lnTo>
                    <a:pt x="0" y="21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2"/>
            <p:cNvSpPr/>
            <p:nvPr/>
          </p:nvSpPr>
          <p:spPr>
            <a:xfrm flipH="1">
              <a:off x="2866050" y="3648050"/>
              <a:ext cx="964250" cy="998875"/>
            </a:xfrm>
            <a:custGeom>
              <a:avLst/>
              <a:gdLst/>
              <a:ahLst/>
              <a:cxnLst/>
              <a:rect l="l" t="t" r="r" b="b"/>
              <a:pathLst>
                <a:path w="38570" h="39955" extrusionOk="0">
                  <a:moveTo>
                    <a:pt x="37823" y="1"/>
                  </a:moveTo>
                  <a:lnTo>
                    <a:pt x="37291" y="107"/>
                  </a:lnTo>
                  <a:lnTo>
                    <a:pt x="36651" y="214"/>
                  </a:lnTo>
                  <a:lnTo>
                    <a:pt x="34840" y="746"/>
                  </a:lnTo>
                  <a:lnTo>
                    <a:pt x="32709" y="1492"/>
                  </a:lnTo>
                  <a:lnTo>
                    <a:pt x="30152" y="2451"/>
                  </a:lnTo>
                  <a:lnTo>
                    <a:pt x="24292" y="5008"/>
                  </a:lnTo>
                  <a:lnTo>
                    <a:pt x="17900" y="7991"/>
                  </a:lnTo>
                  <a:lnTo>
                    <a:pt x="11614" y="10974"/>
                  </a:lnTo>
                  <a:lnTo>
                    <a:pt x="6073" y="13638"/>
                  </a:lnTo>
                  <a:lnTo>
                    <a:pt x="0" y="16621"/>
                  </a:lnTo>
                  <a:lnTo>
                    <a:pt x="0" y="16834"/>
                  </a:lnTo>
                  <a:lnTo>
                    <a:pt x="107" y="16941"/>
                  </a:lnTo>
                  <a:lnTo>
                    <a:pt x="10335" y="11933"/>
                  </a:lnTo>
                  <a:lnTo>
                    <a:pt x="16089" y="9163"/>
                  </a:lnTo>
                  <a:lnTo>
                    <a:pt x="21842" y="6393"/>
                  </a:lnTo>
                  <a:lnTo>
                    <a:pt x="27276" y="4049"/>
                  </a:lnTo>
                  <a:lnTo>
                    <a:pt x="31857" y="2131"/>
                  </a:lnTo>
                  <a:lnTo>
                    <a:pt x="33881" y="1386"/>
                  </a:lnTo>
                  <a:lnTo>
                    <a:pt x="35479" y="853"/>
                  </a:lnTo>
                  <a:lnTo>
                    <a:pt x="36865" y="427"/>
                  </a:lnTo>
                  <a:lnTo>
                    <a:pt x="37823" y="320"/>
                  </a:lnTo>
                  <a:lnTo>
                    <a:pt x="38143" y="427"/>
                  </a:lnTo>
                  <a:lnTo>
                    <a:pt x="38250" y="533"/>
                  </a:lnTo>
                  <a:lnTo>
                    <a:pt x="38250" y="853"/>
                  </a:lnTo>
                  <a:lnTo>
                    <a:pt x="38143" y="1279"/>
                  </a:lnTo>
                  <a:lnTo>
                    <a:pt x="37397" y="2451"/>
                  </a:lnTo>
                  <a:lnTo>
                    <a:pt x="36119" y="4049"/>
                  </a:lnTo>
                  <a:lnTo>
                    <a:pt x="34627" y="5967"/>
                  </a:lnTo>
                  <a:lnTo>
                    <a:pt x="30472" y="10442"/>
                  </a:lnTo>
                  <a:lnTo>
                    <a:pt x="25677" y="15662"/>
                  </a:lnTo>
                  <a:lnTo>
                    <a:pt x="19818" y="21948"/>
                  </a:lnTo>
                  <a:lnTo>
                    <a:pt x="13958" y="28341"/>
                  </a:lnTo>
                  <a:lnTo>
                    <a:pt x="11294" y="31537"/>
                  </a:lnTo>
                  <a:lnTo>
                    <a:pt x="8844" y="34521"/>
                  </a:lnTo>
                  <a:lnTo>
                    <a:pt x="6713" y="37291"/>
                  </a:lnTo>
                  <a:lnTo>
                    <a:pt x="5008" y="39848"/>
                  </a:lnTo>
                  <a:lnTo>
                    <a:pt x="5115" y="39954"/>
                  </a:lnTo>
                  <a:lnTo>
                    <a:pt x="5328" y="39954"/>
                  </a:lnTo>
                  <a:lnTo>
                    <a:pt x="7032" y="37397"/>
                  </a:lnTo>
                  <a:lnTo>
                    <a:pt x="9163" y="34627"/>
                  </a:lnTo>
                  <a:lnTo>
                    <a:pt x="11614" y="31644"/>
                  </a:lnTo>
                  <a:lnTo>
                    <a:pt x="14277" y="28554"/>
                  </a:lnTo>
                  <a:lnTo>
                    <a:pt x="20031" y="22162"/>
                  </a:lnTo>
                  <a:lnTo>
                    <a:pt x="25997" y="15875"/>
                  </a:lnTo>
                  <a:lnTo>
                    <a:pt x="31324" y="10016"/>
                  </a:lnTo>
                  <a:lnTo>
                    <a:pt x="35373" y="5541"/>
                  </a:lnTo>
                  <a:lnTo>
                    <a:pt x="36865" y="3730"/>
                  </a:lnTo>
                  <a:lnTo>
                    <a:pt x="37823" y="2344"/>
                  </a:lnTo>
                  <a:lnTo>
                    <a:pt x="38463" y="1279"/>
                  </a:lnTo>
                  <a:lnTo>
                    <a:pt x="38569" y="853"/>
                  </a:lnTo>
                  <a:lnTo>
                    <a:pt x="38569" y="533"/>
                  </a:lnTo>
                  <a:lnTo>
                    <a:pt x="38463" y="320"/>
                  </a:lnTo>
                  <a:lnTo>
                    <a:pt x="38356" y="107"/>
                  </a:lnTo>
                  <a:lnTo>
                    <a:pt x="37823" y="1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2"/>
            <p:cNvSpPr/>
            <p:nvPr/>
          </p:nvSpPr>
          <p:spPr>
            <a:xfrm flipH="1">
              <a:off x="2866050" y="3648050"/>
              <a:ext cx="964250" cy="998875"/>
            </a:xfrm>
            <a:custGeom>
              <a:avLst/>
              <a:gdLst/>
              <a:ahLst/>
              <a:cxnLst/>
              <a:rect l="l" t="t" r="r" b="b"/>
              <a:pathLst>
                <a:path w="38570" h="39955" fill="none" extrusionOk="0">
                  <a:moveTo>
                    <a:pt x="37823" y="1"/>
                  </a:moveTo>
                  <a:lnTo>
                    <a:pt x="37823" y="1"/>
                  </a:lnTo>
                  <a:lnTo>
                    <a:pt x="37291" y="107"/>
                  </a:lnTo>
                  <a:lnTo>
                    <a:pt x="36651" y="214"/>
                  </a:lnTo>
                  <a:lnTo>
                    <a:pt x="34840" y="746"/>
                  </a:lnTo>
                  <a:lnTo>
                    <a:pt x="32709" y="1492"/>
                  </a:lnTo>
                  <a:lnTo>
                    <a:pt x="30152" y="2451"/>
                  </a:lnTo>
                  <a:lnTo>
                    <a:pt x="24292" y="5008"/>
                  </a:lnTo>
                  <a:lnTo>
                    <a:pt x="17900" y="7991"/>
                  </a:lnTo>
                  <a:lnTo>
                    <a:pt x="11614" y="10974"/>
                  </a:lnTo>
                  <a:lnTo>
                    <a:pt x="6073" y="13638"/>
                  </a:lnTo>
                  <a:lnTo>
                    <a:pt x="0" y="16621"/>
                  </a:lnTo>
                  <a:lnTo>
                    <a:pt x="0" y="16834"/>
                  </a:lnTo>
                  <a:lnTo>
                    <a:pt x="107" y="16941"/>
                  </a:lnTo>
                  <a:lnTo>
                    <a:pt x="107" y="16941"/>
                  </a:lnTo>
                  <a:lnTo>
                    <a:pt x="10335" y="11933"/>
                  </a:lnTo>
                  <a:lnTo>
                    <a:pt x="16089" y="9163"/>
                  </a:lnTo>
                  <a:lnTo>
                    <a:pt x="21842" y="6393"/>
                  </a:lnTo>
                  <a:lnTo>
                    <a:pt x="27276" y="4049"/>
                  </a:lnTo>
                  <a:lnTo>
                    <a:pt x="31857" y="2131"/>
                  </a:lnTo>
                  <a:lnTo>
                    <a:pt x="33881" y="1386"/>
                  </a:lnTo>
                  <a:lnTo>
                    <a:pt x="35479" y="853"/>
                  </a:lnTo>
                  <a:lnTo>
                    <a:pt x="36865" y="427"/>
                  </a:lnTo>
                  <a:lnTo>
                    <a:pt x="37823" y="320"/>
                  </a:lnTo>
                  <a:lnTo>
                    <a:pt x="37823" y="320"/>
                  </a:lnTo>
                  <a:lnTo>
                    <a:pt x="38143" y="427"/>
                  </a:lnTo>
                  <a:lnTo>
                    <a:pt x="38143" y="427"/>
                  </a:lnTo>
                  <a:lnTo>
                    <a:pt x="38250" y="533"/>
                  </a:lnTo>
                  <a:lnTo>
                    <a:pt x="38250" y="533"/>
                  </a:lnTo>
                  <a:lnTo>
                    <a:pt x="38250" y="853"/>
                  </a:lnTo>
                  <a:lnTo>
                    <a:pt x="38143" y="1279"/>
                  </a:lnTo>
                  <a:lnTo>
                    <a:pt x="37397" y="2451"/>
                  </a:lnTo>
                  <a:lnTo>
                    <a:pt x="36119" y="4049"/>
                  </a:lnTo>
                  <a:lnTo>
                    <a:pt x="34627" y="5967"/>
                  </a:lnTo>
                  <a:lnTo>
                    <a:pt x="30472" y="10442"/>
                  </a:lnTo>
                  <a:lnTo>
                    <a:pt x="25677" y="15662"/>
                  </a:lnTo>
                  <a:lnTo>
                    <a:pt x="25677" y="15662"/>
                  </a:lnTo>
                  <a:lnTo>
                    <a:pt x="19818" y="21948"/>
                  </a:lnTo>
                  <a:lnTo>
                    <a:pt x="13958" y="28341"/>
                  </a:lnTo>
                  <a:lnTo>
                    <a:pt x="11294" y="31537"/>
                  </a:lnTo>
                  <a:lnTo>
                    <a:pt x="8844" y="34521"/>
                  </a:lnTo>
                  <a:lnTo>
                    <a:pt x="6713" y="37291"/>
                  </a:lnTo>
                  <a:lnTo>
                    <a:pt x="5008" y="39848"/>
                  </a:lnTo>
                  <a:lnTo>
                    <a:pt x="5115" y="39954"/>
                  </a:lnTo>
                  <a:lnTo>
                    <a:pt x="5328" y="39954"/>
                  </a:lnTo>
                  <a:lnTo>
                    <a:pt x="5328" y="39954"/>
                  </a:lnTo>
                  <a:lnTo>
                    <a:pt x="7032" y="37397"/>
                  </a:lnTo>
                  <a:lnTo>
                    <a:pt x="9163" y="34627"/>
                  </a:lnTo>
                  <a:lnTo>
                    <a:pt x="11614" y="31644"/>
                  </a:lnTo>
                  <a:lnTo>
                    <a:pt x="14277" y="28554"/>
                  </a:lnTo>
                  <a:lnTo>
                    <a:pt x="20031" y="22162"/>
                  </a:lnTo>
                  <a:lnTo>
                    <a:pt x="25997" y="15875"/>
                  </a:lnTo>
                  <a:lnTo>
                    <a:pt x="25997" y="15875"/>
                  </a:lnTo>
                  <a:lnTo>
                    <a:pt x="31324" y="10016"/>
                  </a:lnTo>
                  <a:lnTo>
                    <a:pt x="35373" y="5541"/>
                  </a:lnTo>
                  <a:lnTo>
                    <a:pt x="36865" y="3730"/>
                  </a:lnTo>
                  <a:lnTo>
                    <a:pt x="37823" y="2344"/>
                  </a:lnTo>
                  <a:lnTo>
                    <a:pt x="38463" y="1279"/>
                  </a:lnTo>
                  <a:lnTo>
                    <a:pt x="38569" y="853"/>
                  </a:lnTo>
                  <a:lnTo>
                    <a:pt x="38569" y="533"/>
                  </a:lnTo>
                  <a:lnTo>
                    <a:pt x="38569" y="533"/>
                  </a:lnTo>
                  <a:lnTo>
                    <a:pt x="38463" y="320"/>
                  </a:lnTo>
                  <a:lnTo>
                    <a:pt x="38356" y="107"/>
                  </a:lnTo>
                  <a:lnTo>
                    <a:pt x="38356" y="107"/>
                  </a:lnTo>
                  <a:lnTo>
                    <a:pt x="37823" y="1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2"/>
            <p:cNvSpPr/>
            <p:nvPr/>
          </p:nvSpPr>
          <p:spPr>
            <a:xfrm flipH="1">
              <a:off x="1225275" y="3157950"/>
              <a:ext cx="711225" cy="111900"/>
            </a:xfrm>
            <a:custGeom>
              <a:avLst/>
              <a:gdLst/>
              <a:ahLst/>
              <a:cxnLst/>
              <a:rect l="l" t="t" r="r" b="b"/>
              <a:pathLst>
                <a:path w="28449" h="4476" extrusionOk="0">
                  <a:moveTo>
                    <a:pt x="1" y="1"/>
                  </a:moveTo>
                  <a:lnTo>
                    <a:pt x="1" y="4475"/>
                  </a:lnTo>
                  <a:lnTo>
                    <a:pt x="28448" y="4475"/>
                  </a:lnTo>
                  <a:lnTo>
                    <a:pt x="28448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2"/>
            <p:cNvSpPr/>
            <p:nvPr/>
          </p:nvSpPr>
          <p:spPr>
            <a:xfrm flipH="1">
              <a:off x="1318500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extrusionOk="0">
                  <a:moveTo>
                    <a:pt x="2131" y="0"/>
                  </a:moveTo>
                  <a:lnTo>
                    <a:pt x="0" y="55083"/>
                  </a:lnTo>
                  <a:lnTo>
                    <a:pt x="2131" y="55083"/>
                  </a:lnTo>
                  <a:lnTo>
                    <a:pt x="490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2"/>
            <p:cNvSpPr/>
            <p:nvPr/>
          </p:nvSpPr>
          <p:spPr>
            <a:xfrm flipH="1">
              <a:off x="1979075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extrusionOk="0">
                  <a:moveTo>
                    <a:pt x="2131" y="0"/>
                  </a:moveTo>
                  <a:lnTo>
                    <a:pt x="0" y="55083"/>
                  </a:lnTo>
                  <a:lnTo>
                    <a:pt x="2131" y="55083"/>
                  </a:lnTo>
                  <a:lnTo>
                    <a:pt x="490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4" name="Google Shape;3124;p32"/>
          <p:cNvGrpSpPr/>
          <p:nvPr/>
        </p:nvGrpSpPr>
        <p:grpSpPr>
          <a:xfrm flipH="1">
            <a:off x="1149350" y="2167469"/>
            <a:ext cx="1518275" cy="1305175"/>
            <a:chOff x="2411600" y="2464600"/>
            <a:chExt cx="1518275" cy="1305175"/>
          </a:xfrm>
        </p:grpSpPr>
        <p:sp>
          <p:nvSpPr>
            <p:cNvPr id="3125" name="Google Shape;3125;p32"/>
            <p:cNvSpPr/>
            <p:nvPr/>
          </p:nvSpPr>
          <p:spPr>
            <a:xfrm>
              <a:off x="2443575" y="2541850"/>
              <a:ext cx="146525" cy="1012175"/>
            </a:xfrm>
            <a:custGeom>
              <a:avLst/>
              <a:gdLst/>
              <a:ahLst/>
              <a:cxnLst/>
              <a:rect l="l" t="t" r="r" b="b"/>
              <a:pathLst>
                <a:path w="5861" h="40487" extrusionOk="0">
                  <a:moveTo>
                    <a:pt x="2344" y="0"/>
                  </a:moveTo>
                  <a:lnTo>
                    <a:pt x="0" y="1385"/>
                  </a:lnTo>
                  <a:lnTo>
                    <a:pt x="3623" y="40487"/>
                  </a:lnTo>
                  <a:lnTo>
                    <a:pt x="5860" y="40274"/>
                  </a:lnTo>
                  <a:lnTo>
                    <a:pt x="2344" y="0"/>
                  </a:lnTo>
                  <a:close/>
                </a:path>
              </a:pathLst>
            </a:custGeom>
            <a:solidFill>
              <a:srgbClr val="5042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2"/>
            <p:cNvSpPr/>
            <p:nvPr/>
          </p:nvSpPr>
          <p:spPr>
            <a:xfrm>
              <a:off x="2502175" y="2541850"/>
              <a:ext cx="1294525" cy="1014850"/>
            </a:xfrm>
            <a:custGeom>
              <a:avLst/>
              <a:gdLst/>
              <a:ahLst/>
              <a:cxnLst/>
              <a:rect l="l" t="t" r="r" b="b"/>
              <a:pathLst>
                <a:path w="51781" h="40594" extrusionOk="0">
                  <a:moveTo>
                    <a:pt x="0" y="0"/>
                  </a:moveTo>
                  <a:lnTo>
                    <a:pt x="3516" y="40274"/>
                  </a:lnTo>
                  <a:lnTo>
                    <a:pt x="51780" y="40593"/>
                  </a:lnTo>
                  <a:lnTo>
                    <a:pt x="51780" y="40593"/>
                  </a:lnTo>
                  <a:lnTo>
                    <a:pt x="49223" y="2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92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2"/>
            <p:cNvSpPr/>
            <p:nvPr/>
          </p:nvSpPr>
          <p:spPr>
            <a:xfrm>
              <a:off x="2411600" y="2552500"/>
              <a:ext cx="159850" cy="1001525"/>
            </a:xfrm>
            <a:custGeom>
              <a:avLst/>
              <a:gdLst/>
              <a:ahLst/>
              <a:cxnLst/>
              <a:rect l="l" t="t" r="r" b="b"/>
              <a:pathLst>
                <a:path w="6394" h="40061" extrusionOk="0">
                  <a:moveTo>
                    <a:pt x="2877" y="0"/>
                  </a:moveTo>
                  <a:lnTo>
                    <a:pt x="1" y="1705"/>
                  </a:lnTo>
                  <a:lnTo>
                    <a:pt x="4902" y="40061"/>
                  </a:lnTo>
                  <a:lnTo>
                    <a:pt x="6393" y="39848"/>
                  </a:lnTo>
                  <a:lnTo>
                    <a:pt x="2877" y="0"/>
                  </a:lnTo>
                  <a:close/>
                </a:path>
              </a:pathLst>
            </a:custGeom>
            <a:solidFill>
              <a:srgbClr val="5042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2"/>
            <p:cNvSpPr/>
            <p:nvPr/>
          </p:nvSpPr>
          <p:spPr>
            <a:xfrm>
              <a:off x="2534125" y="3538025"/>
              <a:ext cx="1262575" cy="26650"/>
            </a:xfrm>
            <a:custGeom>
              <a:avLst/>
              <a:gdLst/>
              <a:ahLst/>
              <a:cxnLst/>
              <a:rect l="l" t="t" r="r" b="b"/>
              <a:pathLst>
                <a:path w="50503" h="1066" extrusionOk="0">
                  <a:moveTo>
                    <a:pt x="1492" y="0"/>
                  </a:moveTo>
                  <a:lnTo>
                    <a:pt x="1" y="640"/>
                  </a:lnTo>
                  <a:lnTo>
                    <a:pt x="49756" y="1066"/>
                  </a:lnTo>
                  <a:lnTo>
                    <a:pt x="50502" y="746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3316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2"/>
            <p:cNvSpPr/>
            <p:nvPr/>
          </p:nvSpPr>
          <p:spPr>
            <a:xfrm>
              <a:off x="3053525" y="3554000"/>
              <a:ext cx="210450" cy="215775"/>
            </a:xfrm>
            <a:custGeom>
              <a:avLst/>
              <a:gdLst/>
              <a:ahLst/>
              <a:cxnLst/>
              <a:rect l="l" t="t" r="r" b="b"/>
              <a:pathLst>
                <a:path w="8418" h="8631" extrusionOk="0">
                  <a:moveTo>
                    <a:pt x="427" y="1"/>
                  </a:moveTo>
                  <a:lnTo>
                    <a:pt x="1" y="8631"/>
                  </a:lnTo>
                  <a:lnTo>
                    <a:pt x="5008" y="8524"/>
                  </a:lnTo>
                  <a:lnTo>
                    <a:pt x="8418" y="107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rgbClr val="392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2"/>
            <p:cNvSpPr/>
            <p:nvPr/>
          </p:nvSpPr>
          <p:spPr>
            <a:xfrm>
              <a:off x="3037550" y="3554000"/>
              <a:ext cx="26650" cy="215775"/>
            </a:xfrm>
            <a:custGeom>
              <a:avLst/>
              <a:gdLst/>
              <a:ahLst/>
              <a:cxnLst/>
              <a:rect l="l" t="t" r="r" b="b"/>
              <a:pathLst>
                <a:path w="1066" h="8631" extrusionOk="0">
                  <a:moveTo>
                    <a:pt x="0" y="1"/>
                  </a:moveTo>
                  <a:lnTo>
                    <a:pt x="0" y="8631"/>
                  </a:lnTo>
                  <a:lnTo>
                    <a:pt x="640" y="8631"/>
                  </a:lnTo>
                  <a:lnTo>
                    <a:pt x="1066" y="1"/>
                  </a:lnTo>
                  <a:close/>
                </a:path>
              </a:pathLst>
            </a:custGeom>
            <a:solidFill>
              <a:srgbClr val="5042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2"/>
            <p:cNvSpPr/>
            <p:nvPr/>
          </p:nvSpPr>
          <p:spPr>
            <a:xfrm>
              <a:off x="3037550" y="3721800"/>
              <a:ext cx="218425" cy="47975"/>
            </a:xfrm>
            <a:custGeom>
              <a:avLst/>
              <a:gdLst/>
              <a:ahLst/>
              <a:cxnLst/>
              <a:rect l="l" t="t" r="r" b="b"/>
              <a:pathLst>
                <a:path w="8737" h="1919" extrusionOk="0">
                  <a:moveTo>
                    <a:pt x="8737" y="1"/>
                  </a:moveTo>
                  <a:lnTo>
                    <a:pt x="0" y="427"/>
                  </a:lnTo>
                  <a:lnTo>
                    <a:pt x="0" y="1919"/>
                  </a:lnTo>
                  <a:lnTo>
                    <a:pt x="8737" y="1812"/>
                  </a:lnTo>
                  <a:lnTo>
                    <a:pt x="8737" y="1"/>
                  </a:lnTo>
                  <a:close/>
                </a:path>
              </a:pathLst>
            </a:custGeom>
            <a:solidFill>
              <a:srgbClr val="5042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2"/>
            <p:cNvSpPr/>
            <p:nvPr/>
          </p:nvSpPr>
          <p:spPr>
            <a:xfrm>
              <a:off x="3255950" y="3721800"/>
              <a:ext cx="269050" cy="47975"/>
            </a:xfrm>
            <a:custGeom>
              <a:avLst/>
              <a:gdLst/>
              <a:ahLst/>
              <a:cxnLst/>
              <a:rect l="l" t="t" r="r" b="b"/>
              <a:pathLst>
                <a:path w="10762" h="1919" extrusionOk="0">
                  <a:moveTo>
                    <a:pt x="1" y="1"/>
                  </a:moveTo>
                  <a:lnTo>
                    <a:pt x="1" y="1812"/>
                  </a:lnTo>
                  <a:lnTo>
                    <a:pt x="10762" y="1919"/>
                  </a:lnTo>
                  <a:lnTo>
                    <a:pt x="10762" y="1"/>
                  </a:lnTo>
                  <a:close/>
                </a:path>
              </a:pathLst>
            </a:custGeom>
            <a:solidFill>
              <a:srgbClr val="392A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2"/>
            <p:cNvSpPr/>
            <p:nvPr/>
          </p:nvSpPr>
          <p:spPr>
            <a:xfrm>
              <a:off x="2512825" y="2560475"/>
              <a:ext cx="1265225" cy="932300"/>
            </a:xfrm>
            <a:custGeom>
              <a:avLst/>
              <a:gdLst/>
              <a:ahLst/>
              <a:cxnLst/>
              <a:rect l="l" t="t" r="r" b="b"/>
              <a:pathLst>
                <a:path w="50609" h="37292" extrusionOk="0">
                  <a:moveTo>
                    <a:pt x="0" y="1"/>
                  </a:moveTo>
                  <a:lnTo>
                    <a:pt x="3516" y="35800"/>
                  </a:lnTo>
                  <a:lnTo>
                    <a:pt x="50608" y="37291"/>
                  </a:lnTo>
                  <a:lnTo>
                    <a:pt x="47838" y="29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1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2"/>
            <p:cNvSpPr/>
            <p:nvPr/>
          </p:nvSpPr>
          <p:spPr>
            <a:xfrm>
              <a:off x="2512825" y="2560475"/>
              <a:ext cx="1265225" cy="932300"/>
            </a:xfrm>
            <a:custGeom>
              <a:avLst/>
              <a:gdLst/>
              <a:ahLst/>
              <a:cxnLst/>
              <a:rect l="l" t="t" r="r" b="b"/>
              <a:pathLst>
                <a:path w="50609" h="37292" extrusionOk="0">
                  <a:moveTo>
                    <a:pt x="0" y="1"/>
                  </a:moveTo>
                  <a:lnTo>
                    <a:pt x="0" y="427"/>
                  </a:lnTo>
                  <a:lnTo>
                    <a:pt x="47306" y="3623"/>
                  </a:lnTo>
                  <a:lnTo>
                    <a:pt x="49969" y="37291"/>
                  </a:lnTo>
                  <a:lnTo>
                    <a:pt x="50608" y="37291"/>
                  </a:lnTo>
                  <a:lnTo>
                    <a:pt x="47838" y="29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042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2"/>
            <p:cNvSpPr/>
            <p:nvPr/>
          </p:nvSpPr>
          <p:spPr>
            <a:xfrm>
              <a:off x="3298575" y="2464600"/>
              <a:ext cx="226425" cy="157175"/>
            </a:xfrm>
            <a:custGeom>
              <a:avLst/>
              <a:gdLst/>
              <a:ahLst/>
              <a:cxnLst/>
              <a:rect l="l" t="t" r="r" b="b"/>
              <a:pathLst>
                <a:path w="9057" h="6287" extrusionOk="0">
                  <a:moveTo>
                    <a:pt x="1" y="5328"/>
                  </a:moveTo>
                  <a:lnTo>
                    <a:pt x="1279" y="0"/>
                  </a:lnTo>
                  <a:lnTo>
                    <a:pt x="9057" y="1385"/>
                  </a:lnTo>
                  <a:lnTo>
                    <a:pt x="7139" y="6286"/>
                  </a:lnTo>
                  <a:lnTo>
                    <a:pt x="1" y="532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2"/>
            <p:cNvSpPr/>
            <p:nvPr/>
          </p:nvSpPr>
          <p:spPr>
            <a:xfrm>
              <a:off x="3719425" y="2736275"/>
              <a:ext cx="167825" cy="165175"/>
            </a:xfrm>
            <a:custGeom>
              <a:avLst/>
              <a:gdLst/>
              <a:ahLst/>
              <a:cxnLst/>
              <a:rect l="l" t="t" r="r" b="b"/>
              <a:pathLst>
                <a:path w="6713" h="6607" extrusionOk="0">
                  <a:moveTo>
                    <a:pt x="1" y="1492"/>
                  </a:moveTo>
                  <a:lnTo>
                    <a:pt x="427" y="6606"/>
                  </a:lnTo>
                  <a:lnTo>
                    <a:pt x="6074" y="6606"/>
                  </a:lnTo>
                  <a:lnTo>
                    <a:pt x="6713" y="1"/>
                  </a:lnTo>
                  <a:lnTo>
                    <a:pt x="1" y="149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2"/>
            <p:cNvSpPr/>
            <p:nvPr/>
          </p:nvSpPr>
          <p:spPr>
            <a:xfrm>
              <a:off x="3743400" y="2922725"/>
              <a:ext cx="186475" cy="71950"/>
            </a:xfrm>
            <a:custGeom>
              <a:avLst/>
              <a:gdLst/>
              <a:ahLst/>
              <a:cxnLst/>
              <a:rect l="l" t="t" r="r" b="b"/>
              <a:pathLst>
                <a:path w="7459" h="2878" extrusionOk="0">
                  <a:moveTo>
                    <a:pt x="0" y="640"/>
                  </a:moveTo>
                  <a:lnTo>
                    <a:pt x="6606" y="1"/>
                  </a:lnTo>
                  <a:lnTo>
                    <a:pt x="7458" y="2877"/>
                  </a:lnTo>
                  <a:lnTo>
                    <a:pt x="0" y="2664"/>
                  </a:lnTo>
                  <a:lnTo>
                    <a:pt x="0" y="6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38" name="Google Shape;3138;p32"/>
          <p:cNvGrpSpPr/>
          <p:nvPr/>
        </p:nvGrpSpPr>
        <p:grpSpPr>
          <a:xfrm>
            <a:off x="-538513" y="2307079"/>
            <a:ext cx="2747059" cy="2737783"/>
            <a:chOff x="-5663075" y="4171017"/>
            <a:chExt cx="2747059" cy="2737783"/>
          </a:xfrm>
        </p:grpSpPr>
        <p:grpSp>
          <p:nvGrpSpPr>
            <p:cNvPr id="3139" name="Google Shape;3139;p32"/>
            <p:cNvGrpSpPr/>
            <p:nvPr/>
          </p:nvGrpSpPr>
          <p:grpSpPr>
            <a:xfrm flipH="1">
              <a:off x="-4853526" y="4171017"/>
              <a:ext cx="1937510" cy="2661302"/>
              <a:chOff x="4517625" y="2910775"/>
              <a:chExt cx="1868200" cy="2566100"/>
            </a:xfrm>
          </p:grpSpPr>
          <p:sp>
            <p:nvSpPr>
              <p:cNvPr id="3140" name="Google Shape;3140;p32"/>
              <p:cNvSpPr/>
              <p:nvPr/>
            </p:nvSpPr>
            <p:spPr>
              <a:xfrm>
                <a:off x="4787825" y="3857475"/>
                <a:ext cx="56175" cy="93275"/>
              </a:xfrm>
              <a:custGeom>
                <a:avLst/>
                <a:gdLst/>
                <a:ahLst/>
                <a:cxnLst/>
                <a:rect l="l" t="t" r="r" b="b"/>
                <a:pathLst>
                  <a:path w="2247" h="373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657" y="1542"/>
                    </a:lnTo>
                    <a:lnTo>
                      <a:pt x="1657" y="1542"/>
                    </a:lnTo>
                    <a:lnTo>
                      <a:pt x="1714" y="1618"/>
                    </a:lnTo>
                    <a:lnTo>
                      <a:pt x="1771" y="1713"/>
                    </a:lnTo>
                    <a:lnTo>
                      <a:pt x="1885" y="1999"/>
                    </a:lnTo>
                    <a:lnTo>
                      <a:pt x="1980" y="2360"/>
                    </a:lnTo>
                    <a:lnTo>
                      <a:pt x="2056" y="2741"/>
                    </a:lnTo>
                    <a:lnTo>
                      <a:pt x="2189" y="3426"/>
                    </a:lnTo>
                    <a:lnTo>
                      <a:pt x="2246" y="37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9B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1" name="Google Shape;3141;p32"/>
              <p:cNvSpPr/>
              <p:nvPr/>
            </p:nvSpPr>
            <p:spPr>
              <a:xfrm>
                <a:off x="4787825" y="3857475"/>
                <a:ext cx="56175" cy="93275"/>
              </a:xfrm>
              <a:custGeom>
                <a:avLst/>
                <a:gdLst/>
                <a:ahLst/>
                <a:cxnLst/>
                <a:rect l="l" t="t" r="r" b="b"/>
                <a:pathLst>
                  <a:path w="2247" h="373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657" y="1542"/>
                    </a:lnTo>
                    <a:lnTo>
                      <a:pt x="1657" y="1542"/>
                    </a:lnTo>
                    <a:lnTo>
                      <a:pt x="1714" y="1618"/>
                    </a:lnTo>
                    <a:lnTo>
                      <a:pt x="1771" y="1713"/>
                    </a:lnTo>
                    <a:lnTo>
                      <a:pt x="1885" y="1999"/>
                    </a:lnTo>
                    <a:lnTo>
                      <a:pt x="1980" y="2360"/>
                    </a:lnTo>
                    <a:lnTo>
                      <a:pt x="2056" y="2741"/>
                    </a:lnTo>
                    <a:lnTo>
                      <a:pt x="2189" y="3426"/>
                    </a:lnTo>
                    <a:lnTo>
                      <a:pt x="2246" y="373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2" name="Google Shape;3142;p32"/>
              <p:cNvSpPr/>
              <p:nvPr/>
            </p:nvSpPr>
            <p:spPr>
              <a:xfrm>
                <a:off x="4517625" y="3958800"/>
                <a:ext cx="311625" cy="104225"/>
              </a:xfrm>
              <a:custGeom>
                <a:avLst/>
                <a:gdLst/>
                <a:ahLst/>
                <a:cxnLst/>
                <a:rect l="l" t="t" r="r" b="b"/>
                <a:pathLst>
                  <a:path w="12465" h="4169" extrusionOk="0">
                    <a:moveTo>
                      <a:pt x="4301" y="1"/>
                    </a:moveTo>
                    <a:lnTo>
                      <a:pt x="4073" y="305"/>
                    </a:lnTo>
                    <a:lnTo>
                      <a:pt x="3806" y="629"/>
                    </a:lnTo>
                    <a:lnTo>
                      <a:pt x="3464" y="990"/>
                    </a:lnTo>
                    <a:lnTo>
                      <a:pt x="3273" y="1161"/>
                    </a:lnTo>
                    <a:lnTo>
                      <a:pt x="3083" y="1352"/>
                    </a:lnTo>
                    <a:lnTo>
                      <a:pt x="2874" y="1523"/>
                    </a:lnTo>
                    <a:lnTo>
                      <a:pt x="2664" y="1675"/>
                    </a:lnTo>
                    <a:lnTo>
                      <a:pt x="2455" y="1789"/>
                    </a:lnTo>
                    <a:lnTo>
                      <a:pt x="2246" y="1885"/>
                    </a:lnTo>
                    <a:lnTo>
                      <a:pt x="2037" y="1961"/>
                    </a:lnTo>
                    <a:lnTo>
                      <a:pt x="1827" y="1980"/>
                    </a:lnTo>
                    <a:lnTo>
                      <a:pt x="1656" y="1961"/>
                    </a:lnTo>
                    <a:lnTo>
                      <a:pt x="1294" y="2398"/>
                    </a:lnTo>
                    <a:lnTo>
                      <a:pt x="971" y="2798"/>
                    </a:lnTo>
                    <a:lnTo>
                      <a:pt x="685" y="3179"/>
                    </a:lnTo>
                    <a:lnTo>
                      <a:pt x="438" y="3502"/>
                    </a:lnTo>
                    <a:lnTo>
                      <a:pt x="115" y="3997"/>
                    </a:lnTo>
                    <a:lnTo>
                      <a:pt x="0" y="4168"/>
                    </a:lnTo>
                    <a:lnTo>
                      <a:pt x="0" y="4168"/>
                    </a:lnTo>
                    <a:lnTo>
                      <a:pt x="12465" y="3864"/>
                    </a:lnTo>
                    <a:lnTo>
                      <a:pt x="12369" y="3711"/>
                    </a:lnTo>
                    <a:lnTo>
                      <a:pt x="12084" y="3293"/>
                    </a:lnTo>
                    <a:lnTo>
                      <a:pt x="11856" y="3350"/>
                    </a:lnTo>
                    <a:lnTo>
                      <a:pt x="11608" y="3388"/>
                    </a:lnTo>
                    <a:lnTo>
                      <a:pt x="11323" y="3426"/>
                    </a:lnTo>
                    <a:lnTo>
                      <a:pt x="10999" y="3426"/>
                    </a:lnTo>
                    <a:lnTo>
                      <a:pt x="10619" y="3407"/>
                    </a:lnTo>
                    <a:lnTo>
                      <a:pt x="10428" y="3388"/>
                    </a:lnTo>
                    <a:lnTo>
                      <a:pt x="10219" y="3350"/>
                    </a:lnTo>
                    <a:lnTo>
                      <a:pt x="10029" y="3293"/>
                    </a:lnTo>
                    <a:lnTo>
                      <a:pt x="9819" y="3236"/>
                    </a:lnTo>
                    <a:lnTo>
                      <a:pt x="9610" y="3160"/>
                    </a:lnTo>
                    <a:lnTo>
                      <a:pt x="9401" y="3064"/>
                    </a:lnTo>
                    <a:lnTo>
                      <a:pt x="8754" y="2722"/>
                    </a:lnTo>
                    <a:lnTo>
                      <a:pt x="7993" y="2265"/>
                    </a:lnTo>
                    <a:lnTo>
                      <a:pt x="6299" y="1238"/>
                    </a:lnTo>
                    <a:lnTo>
                      <a:pt x="4891" y="362"/>
                    </a:lnTo>
                    <a:lnTo>
                      <a:pt x="43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3" name="Google Shape;3143;p32"/>
              <p:cNvSpPr/>
              <p:nvPr/>
            </p:nvSpPr>
            <p:spPr>
              <a:xfrm>
                <a:off x="4517625" y="3958800"/>
                <a:ext cx="311625" cy="104225"/>
              </a:xfrm>
              <a:custGeom>
                <a:avLst/>
                <a:gdLst/>
                <a:ahLst/>
                <a:cxnLst/>
                <a:rect l="l" t="t" r="r" b="b"/>
                <a:pathLst>
                  <a:path w="12465" h="4169" fill="none" extrusionOk="0">
                    <a:moveTo>
                      <a:pt x="4301" y="1"/>
                    </a:moveTo>
                    <a:lnTo>
                      <a:pt x="4301" y="1"/>
                    </a:lnTo>
                    <a:lnTo>
                      <a:pt x="4073" y="305"/>
                    </a:lnTo>
                    <a:lnTo>
                      <a:pt x="3806" y="629"/>
                    </a:lnTo>
                    <a:lnTo>
                      <a:pt x="3464" y="990"/>
                    </a:lnTo>
                    <a:lnTo>
                      <a:pt x="3273" y="1161"/>
                    </a:lnTo>
                    <a:lnTo>
                      <a:pt x="3083" y="1352"/>
                    </a:lnTo>
                    <a:lnTo>
                      <a:pt x="2874" y="1523"/>
                    </a:lnTo>
                    <a:lnTo>
                      <a:pt x="2664" y="1675"/>
                    </a:lnTo>
                    <a:lnTo>
                      <a:pt x="2455" y="1789"/>
                    </a:lnTo>
                    <a:lnTo>
                      <a:pt x="2246" y="1885"/>
                    </a:lnTo>
                    <a:lnTo>
                      <a:pt x="2037" y="1961"/>
                    </a:lnTo>
                    <a:lnTo>
                      <a:pt x="1827" y="1980"/>
                    </a:lnTo>
                    <a:lnTo>
                      <a:pt x="1827" y="1980"/>
                    </a:lnTo>
                    <a:lnTo>
                      <a:pt x="1656" y="1961"/>
                    </a:lnTo>
                    <a:lnTo>
                      <a:pt x="1656" y="1961"/>
                    </a:lnTo>
                    <a:lnTo>
                      <a:pt x="1294" y="2398"/>
                    </a:lnTo>
                    <a:lnTo>
                      <a:pt x="971" y="2798"/>
                    </a:lnTo>
                    <a:lnTo>
                      <a:pt x="685" y="3179"/>
                    </a:lnTo>
                    <a:lnTo>
                      <a:pt x="438" y="3502"/>
                    </a:lnTo>
                    <a:lnTo>
                      <a:pt x="115" y="3997"/>
                    </a:lnTo>
                    <a:lnTo>
                      <a:pt x="0" y="4168"/>
                    </a:lnTo>
                    <a:lnTo>
                      <a:pt x="12465" y="3864"/>
                    </a:lnTo>
                    <a:lnTo>
                      <a:pt x="12465" y="3864"/>
                    </a:lnTo>
                    <a:lnTo>
                      <a:pt x="12369" y="3711"/>
                    </a:lnTo>
                    <a:lnTo>
                      <a:pt x="12084" y="3293"/>
                    </a:lnTo>
                    <a:lnTo>
                      <a:pt x="12084" y="3293"/>
                    </a:lnTo>
                    <a:lnTo>
                      <a:pt x="11856" y="3350"/>
                    </a:lnTo>
                    <a:lnTo>
                      <a:pt x="11608" y="3388"/>
                    </a:lnTo>
                    <a:lnTo>
                      <a:pt x="11323" y="3426"/>
                    </a:lnTo>
                    <a:lnTo>
                      <a:pt x="10999" y="3426"/>
                    </a:lnTo>
                    <a:lnTo>
                      <a:pt x="10999" y="3426"/>
                    </a:lnTo>
                    <a:lnTo>
                      <a:pt x="10619" y="3407"/>
                    </a:lnTo>
                    <a:lnTo>
                      <a:pt x="10428" y="3388"/>
                    </a:lnTo>
                    <a:lnTo>
                      <a:pt x="10219" y="3350"/>
                    </a:lnTo>
                    <a:lnTo>
                      <a:pt x="10029" y="3293"/>
                    </a:lnTo>
                    <a:lnTo>
                      <a:pt x="9819" y="3236"/>
                    </a:lnTo>
                    <a:lnTo>
                      <a:pt x="9610" y="3160"/>
                    </a:lnTo>
                    <a:lnTo>
                      <a:pt x="9401" y="3064"/>
                    </a:lnTo>
                    <a:lnTo>
                      <a:pt x="9401" y="3064"/>
                    </a:lnTo>
                    <a:lnTo>
                      <a:pt x="8754" y="2722"/>
                    </a:lnTo>
                    <a:lnTo>
                      <a:pt x="7993" y="2265"/>
                    </a:lnTo>
                    <a:lnTo>
                      <a:pt x="6299" y="1238"/>
                    </a:lnTo>
                    <a:lnTo>
                      <a:pt x="4891" y="362"/>
                    </a:lnTo>
                    <a:lnTo>
                      <a:pt x="43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4" name="Google Shape;3144;p32"/>
              <p:cNvSpPr/>
              <p:nvPr/>
            </p:nvSpPr>
            <p:spPr>
              <a:xfrm>
                <a:off x="5450525" y="3790875"/>
                <a:ext cx="279275" cy="491450"/>
              </a:xfrm>
              <a:custGeom>
                <a:avLst/>
                <a:gdLst/>
                <a:ahLst/>
                <a:cxnLst/>
                <a:rect l="l" t="t" r="r" b="b"/>
                <a:pathLst>
                  <a:path w="11171" h="19658" extrusionOk="0">
                    <a:moveTo>
                      <a:pt x="11171" y="10619"/>
                    </a:moveTo>
                    <a:lnTo>
                      <a:pt x="11171" y="10619"/>
                    </a:lnTo>
                    <a:lnTo>
                      <a:pt x="11171" y="11285"/>
                    </a:lnTo>
                    <a:lnTo>
                      <a:pt x="11171" y="11285"/>
                    </a:lnTo>
                    <a:lnTo>
                      <a:pt x="11133" y="12465"/>
                    </a:lnTo>
                    <a:lnTo>
                      <a:pt x="11095" y="13797"/>
                    </a:lnTo>
                    <a:lnTo>
                      <a:pt x="11095" y="13797"/>
                    </a:lnTo>
                    <a:lnTo>
                      <a:pt x="11057" y="14367"/>
                    </a:lnTo>
                    <a:lnTo>
                      <a:pt x="11000" y="14881"/>
                    </a:lnTo>
                    <a:lnTo>
                      <a:pt x="10942" y="15262"/>
                    </a:lnTo>
                    <a:lnTo>
                      <a:pt x="10904" y="15414"/>
                    </a:lnTo>
                    <a:lnTo>
                      <a:pt x="10866" y="15509"/>
                    </a:lnTo>
                    <a:lnTo>
                      <a:pt x="10847" y="15566"/>
                    </a:lnTo>
                    <a:lnTo>
                      <a:pt x="10847" y="15566"/>
                    </a:lnTo>
                    <a:lnTo>
                      <a:pt x="10619" y="15928"/>
                    </a:lnTo>
                    <a:lnTo>
                      <a:pt x="10600" y="15966"/>
                    </a:lnTo>
                    <a:lnTo>
                      <a:pt x="10600" y="15966"/>
                    </a:lnTo>
                    <a:lnTo>
                      <a:pt x="9896" y="17013"/>
                    </a:lnTo>
                    <a:lnTo>
                      <a:pt x="9477" y="17602"/>
                    </a:lnTo>
                    <a:lnTo>
                      <a:pt x="9039" y="18211"/>
                    </a:lnTo>
                    <a:lnTo>
                      <a:pt x="8602" y="18763"/>
                    </a:lnTo>
                    <a:lnTo>
                      <a:pt x="8240" y="19201"/>
                    </a:lnTo>
                    <a:lnTo>
                      <a:pt x="8069" y="19391"/>
                    </a:lnTo>
                    <a:lnTo>
                      <a:pt x="7936" y="19524"/>
                    </a:lnTo>
                    <a:lnTo>
                      <a:pt x="7822" y="19620"/>
                    </a:lnTo>
                    <a:lnTo>
                      <a:pt x="7726" y="19658"/>
                    </a:lnTo>
                    <a:lnTo>
                      <a:pt x="7726" y="19658"/>
                    </a:lnTo>
                    <a:lnTo>
                      <a:pt x="7669" y="19658"/>
                    </a:lnTo>
                    <a:lnTo>
                      <a:pt x="7593" y="19620"/>
                    </a:lnTo>
                    <a:lnTo>
                      <a:pt x="7365" y="19505"/>
                    </a:lnTo>
                    <a:lnTo>
                      <a:pt x="7041" y="19296"/>
                    </a:lnTo>
                    <a:lnTo>
                      <a:pt x="6661" y="19011"/>
                    </a:lnTo>
                    <a:lnTo>
                      <a:pt x="5747" y="18307"/>
                    </a:lnTo>
                    <a:lnTo>
                      <a:pt x="4739" y="17507"/>
                    </a:lnTo>
                    <a:lnTo>
                      <a:pt x="3749" y="16689"/>
                    </a:lnTo>
                    <a:lnTo>
                      <a:pt x="2893" y="15966"/>
                    </a:lnTo>
                    <a:lnTo>
                      <a:pt x="2075" y="15262"/>
                    </a:lnTo>
                    <a:lnTo>
                      <a:pt x="2075" y="10695"/>
                    </a:lnTo>
                    <a:lnTo>
                      <a:pt x="2075" y="10695"/>
                    </a:lnTo>
                    <a:lnTo>
                      <a:pt x="1751" y="10657"/>
                    </a:lnTo>
                    <a:lnTo>
                      <a:pt x="1047" y="10524"/>
                    </a:lnTo>
                    <a:lnTo>
                      <a:pt x="667" y="10447"/>
                    </a:lnTo>
                    <a:lnTo>
                      <a:pt x="324" y="10352"/>
                    </a:lnTo>
                    <a:lnTo>
                      <a:pt x="191" y="10295"/>
                    </a:lnTo>
                    <a:lnTo>
                      <a:pt x="96" y="10257"/>
                    </a:lnTo>
                    <a:lnTo>
                      <a:pt x="20" y="10200"/>
                    </a:lnTo>
                    <a:lnTo>
                      <a:pt x="1" y="10143"/>
                    </a:lnTo>
                    <a:lnTo>
                      <a:pt x="1" y="10143"/>
                    </a:lnTo>
                    <a:lnTo>
                      <a:pt x="77" y="9648"/>
                    </a:lnTo>
                    <a:lnTo>
                      <a:pt x="248" y="8525"/>
                    </a:lnTo>
                    <a:lnTo>
                      <a:pt x="819" y="5233"/>
                    </a:lnTo>
                    <a:lnTo>
                      <a:pt x="1618" y="514"/>
                    </a:lnTo>
                    <a:lnTo>
                      <a:pt x="2570" y="419"/>
                    </a:lnTo>
                    <a:lnTo>
                      <a:pt x="6433" y="0"/>
                    </a:lnTo>
                    <a:lnTo>
                      <a:pt x="6471" y="2969"/>
                    </a:lnTo>
                    <a:lnTo>
                      <a:pt x="6566" y="10086"/>
                    </a:lnTo>
                    <a:lnTo>
                      <a:pt x="11171" y="1061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5" name="Google Shape;3145;p32"/>
              <p:cNvSpPr/>
              <p:nvPr/>
            </p:nvSpPr>
            <p:spPr>
              <a:xfrm>
                <a:off x="5450525" y="3790875"/>
                <a:ext cx="279275" cy="491450"/>
              </a:xfrm>
              <a:custGeom>
                <a:avLst/>
                <a:gdLst/>
                <a:ahLst/>
                <a:cxnLst/>
                <a:rect l="l" t="t" r="r" b="b"/>
                <a:pathLst>
                  <a:path w="11171" h="19658" fill="none" extrusionOk="0">
                    <a:moveTo>
                      <a:pt x="11171" y="10619"/>
                    </a:moveTo>
                    <a:lnTo>
                      <a:pt x="11171" y="10619"/>
                    </a:lnTo>
                    <a:lnTo>
                      <a:pt x="11171" y="11285"/>
                    </a:lnTo>
                    <a:lnTo>
                      <a:pt x="11171" y="11285"/>
                    </a:lnTo>
                    <a:lnTo>
                      <a:pt x="11133" y="12465"/>
                    </a:lnTo>
                    <a:lnTo>
                      <a:pt x="11095" y="13797"/>
                    </a:lnTo>
                    <a:lnTo>
                      <a:pt x="11095" y="13797"/>
                    </a:lnTo>
                    <a:lnTo>
                      <a:pt x="11057" y="14367"/>
                    </a:lnTo>
                    <a:lnTo>
                      <a:pt x="11000" y="14881"/>
                    </a:lnTo>
                    <a:lnTo>
                      <a:pt x="10942" y="15262"/>
                    </a:lnTo>
                    <a:lnTo>
                      <a:pt x="10904" y="15414"/>
                    </a:lnTo>
                    <a:lnTo>
                      <a:pt x="10866" y="15509"/>
                    </a:lnTo>
                    <a:lnTo>
                      <a:pt x="10847" y="15566"/>
                    </a:lnTo>
                    <a:lnTo>
                      <a:pt x="10847" y="15566"/>
                    </a:lnTo>
                    <a:lnTo>
                      <a:pt x="10619" y="15928"/>
                    </a:lnTo>
                    <a:lnTo>
                      <a:pt x="10600" y="15966"/>
                    </a:lnTo>
                    <a:lnTo>
                      <a:pt x="10600" y="15966"/>
                    </a:lnTo>
                    <a:lnTo>
                      <a:pt x="9896" y="17013"/>
                    </a:lnTo>
                    <a:lnTo>
                      <a:pt x="9477" y="17602"/>
                    </a:lnTo>
                    <a:lnTo>
                      <a:pt x="9039" y="18211"/>
                    </a:lnTo>
                    <a:lnTo>
                      <a:pt x="8602" y="18763"/>
                    </a:lnTo>
                    <a:lnTo>
                      <a:pt x="8240" y="19201"/>
                    </a:lnTo>
                    <a:lnTo>
                      <a:pt x="8069" y="19391"/>
                    </a:lnTo>
                    <a:lnTo>
                      <a:pt x="7936" y="19524"/>
                    </a:lnTo>
                    <a:lnTo>
                      <a:pt x="7822" y="19620"/>
                    </a:lnTo>
                    <a:lnTo>
                      <a:pt x="7726" y="19658"/>
                    </a:lnTo>
                    <a:lnTo>
                      <a:pt x="7726" y="19658"/>
                    </a:lnTo>
                    <a:lnTo>
                      <a:pt x="7669" y="19658"/>
                    </a:lnTo>
                    <a:lnTo>
                      <a:pt x="7593" y="19620"/>
                    </a:lnTo>
                    <a:lnTo>
                      <a:pt x="7365" y="19505"/>
                    </a:lnTo>
                    <a:lnTo>
                      <a:pt x="7041" y="19296"/>
                    </a:lnTo>
                    <a:lnTo>
                      <a:pt x="6661" y="19011"/>
                    </a:lnTo>
                    <a:lnTo>
                      <a:pt x="5747" y="18307"/>
                    </a:lnTo>
                    <a:lnTo>
                      <a:pt x="4739" y="17507"/>
                    </a:lnTo>
                    <a:lnTo>
                      <a:pt x="3749" y="16689"/>
                    </a:lnTo>
                    <a:lnTo>
                      <a:pt x="2893" y="15966"/>
                    </a:lnTo>
                    <a:lnTo>
                      <a:pt x="2075" y="15262"/>
                    </a:lnTo>
                    <a:lnTo>
                      <a:pt x="2075" y="10695"/>
                    </a:lnTo>
                    <a:lnTo>
                      <a:pt x="2075" y="10695"/>
                    </a:lnTo>
                    <a:lnTo>
                      <a:pt x="1751" y="10657"/>
                    </a:lnTo>
                    <a:lnTo>
                      <a:pt x="1047" y="10524"/>
                    </a:lnTo>
                    <a:lnTo>
                      <a:pt x="667" y="10447"/>
                    </a:lnTo>
                    <a:lnTo>
                      <a:pt x="324" y="10352"/>
                    </a:lnTo>
                    <a:lnTo>
                      <a:pt x="191" y="10295"/>
                    </a:lnTo>
                    <a:lnTo>
                      <a:pt x="96" y="10257"/>
                    </a:lnTo>
                    <a:lnTo>
                      <a:pt x="20" y="10200"/>
                    </a:lnTo>
                    <a:lnTo>
                      <a:pt x="1" y="10143"/>
                    </a:lnTo>
                    <a:lnTo>
                      <a:pt x="1" y="10143"/>
                    </a:lnTo>
                    <a:lnTo>
                      <a:pt x="77" y="9648"/>
                    </a:lnTo>
                    <a:lnTo>
                      <a:pt x="248" y="8525"/>
                    </a:lnTo>
                    <a:lnTo>
                      <a:pt x="819" y="5233"/>
                    </a:lnTo>
                    <a:lnTo>
                      <a:pt x="1618" y="514"/>
                    </a:lnTo>
                    <a:lnTo>
                      <a:pt x="2570" y="419"/>
                    </a:lnTo>
                    <a:lnTo>
                      <a:pt x="6433" y="0"/>
                    </a:lnTo>
                    <a:lnTo>
                      <a:pt x="6471" y="2969"/>
                    </a:lnTo>
                    <a:lnTo>
                      <a:pt x="6566" y="10086"/>
                    </a:lnTo>
                    <a:lnTo>
                      <a:pt x="11171" y="106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6" name="Google Shape;3146;p32"/>
              <p:cNvSpPr/>
              <p:nvPr/>
            </p:nvSpPr>
            <p:spPr>
              <a:xfrm>
                <a:off x="5502375" y="4063950"/>
                <a:ext cx="227425" cy="218375"/>
              </a:xfrm>
              <a:custGeom>
                <a:avLst/>
                <a:gdLst/>
                <a:ahLst/>
                <a:cxnLst/>
                <a:rect l="l" t="t" r="r" b="b"/>
                <a:pathLst>
                  <a:path w="9097" h="8735" extrusionOk="0">
                    <a:moveTo>
                      <a:pt x="9097" y="362"/>
                    </a:moveTo>
                    <a:lnTo>
                      <a:pt x="9097" y="362"/>
                    </a:lnTo>
                    <a:lnTo>
                      <a:pt x="9059" y="1542"/>
                    </a:lnTo>
                    <a:lnTo>
                      <a:pt x="9021" y="2874"/>
                    </a:lnTo>
                    <a:lnTo>
                      <a:pt x="8792" y="4586"/>
                    </a:lnTo>
                    <a:lnTo>
                      <a:pt x="8773" y="4643"/>
                    </a:lnTo>
                    <a:lnTo>
                      <a:pt x="8545" y="5005"/>
                    </a:lnTo>
                    <a:lnTo>
                      <a:pt x="8526" y="5043"/>
                    </a:lnTo>
                    <a:lnTo>
                      <a:pt x="8526" y="5043"/>
                    </a:lnTo>
                    <a:lnTo>
                      <a:pt x="7822" y="6090"/>
                    </a:lnTo>
                    <a:lnTo>
                      <a:pt x="7403" y="6679"/>
                    </a:lnTo>
                    <a:lnTo>
                      <a:pt x="6965" y="7288"/>
                    </a:lnTo>
                    <a:lnTo>
                      <a:pt x="6528" y="7840"/>
                    </a:lnTo>
                    <a:lnTo>
                      <a:pt x="6166" y="8278"/>
                    </a:lnTo>
                    <a:lnTo>
                      <a:pt x="5995" y="8468"/>
                    </a:lnTo>
                    <a:lnTo>
                      <a:pt x="5862" y="8601"/>
                    </a:lnTo>
                    <a:lnTo>
                      <a:pt x="5748" y="8697"/>
                    </a:lnTo>
                    <a:lnTo>
                      <a:pt x="5652" y="8735"/>
                    </a:lnTo>
                    <a:lnTo>
                      <a:pt x="5652" y="8735"/>
                    </a:lnTo>
                    <a:lnTo>
                      <a:pt x="5595" y="8735"/>
                    </a:lnTo>
                    <a:lnTo>
                      <a:pt x="5519" y="8697"/>
                    </a:lnTo>
                    <a:lnTo>
                      <a:pt x="5291" y="8582"/>
                    </a:lnTo>
                    <a:lnTo>
                      <a:pt x="4967" y="8373"/>
                    </a:lnTo>
                    <a:lnTo>
                      <a:pt x="4587" y="8088"/>
                    </a:lnTo>
                    <a:lnTo>
                      <a:pt x="3673" y="7384"/>
                    </a:lnTo>
                    <a:lnTo>
                      <a:pt x="2665" y="6584"/>
                    </a:lnTo>
                    <a:lnTo>
                      <a:pt x="1675" y="5766"/>
                    </a:lnTo>
                    <a:lnTo>
                      <a:pt x="819" y="5043"/>
                    </a:lnTo>
                    <a:lnTo>
                      <a:pt x="1" y="4339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009" y="76"/>
                    </a:lnTo>
                    <a:lnTo>
                      <a:pt x="2075" y="152"/>
                    </a:lnTo>
                    <a:lnTo>
                      <a:pt x="3369" y="248"/>
                    </a:lnTo>
                    <a:lnTo>
                      <a:pt x="4739" y="324"/>
                    </a:lnTo>
                    <a:lnTo>
                      <a:pt x="6109" y="362"/>
                    </a:lnTo>
                    <a:lnTo>
                      <a:pt x="6737" y="381"/>
                    </a:lnTo>
                    <a:lnTo>
                      <a:pt x="7308" y="381"/>
                    </a:lnTo>
                    <a:lnTo>
                      <a:pt x="7822" y="362"/>
                    </a:lnTo>
                    <a:lnTo>
                      <a:pt x="8240" y="343"/>
                    </a:lnTo>
                    <a:lnTo>
                      <a:pt x="9097" y="362"/>
                    </a:lnTo>
                    <a:close/>
                  </a:path>
                </a:pathLst>
              </a:custGeom>
              <a:solidFill>
                <a:srgbClr val="191919">
                  <a:alpha val="26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7" name="Google Shape;3147;p32"/>
              <p:cNvSpPr/>
              <p:nvPr/>
            </p:nvSpPr>
            <p:spPr>
              <a:xfrm>
                <a:off x="5502375" y="4063950"/>
                <a:ext cx="227425" cy="218375"/>
              </a:xfrm>
              <a:custGeom>
                <a:avLst/>
                <a:gdLst/>
                <a:ahLst/>
                <a:cxnLst/>
                <a:rect l="l" t="t" r="r" b="b"/>
                <a:pathLst>
                  <a:path w="9097" h="8735" fill="none" extrusionOk="0">
                    <a:moveTo>
                      <a:pt x="9097" y="362"/>
                    </a:moveTo>
                    <a:lnTo>
                      <a:pt x="9097" y="362"/>
                    </a:lnTo>
                    <a:lnTo>
                      <a:pt x="9059" y="1542"/>
                    </a:lnTo>
                    <a:lnTo>
                      <a:pt x="9021" y="2874"/>
                    </a:lnTo>
                    <a:lnTo>
                      <a:pt x="8792" y="4586"/>
                    </a:lnTo>
                    <a:lnTo>
                      <a:pt x="8773" y="4643"/>
                    </a:lnTo>
                    <a:lnTo>
                      <a:pt x="8545" y="5005"/>
                    </a:lnTo>
                    <a:lnTo>
                      <a:pt x="8526" y="5043"/>
                    </a:lnTo>
                    <a:lnTo>
                      <a:pt x="8526" y="5043"/>
                    </a:lnTo>
                    <a:lnTo>
                      <a:pt x="7822" y="6090"/>
                    </a:lnTo>
                    <a:lnTo>
                      <a:pt x="7403" y="6679"/>
                    </a:lnTo>
                    <a:lnTo>
                      <a:pt x="6965" y="7288"/>
                    </a:lnTo>
                    <a:lnTo>
                      <a:pt x="6528" y="7840"/>
                    </a:lnTo>
                    <a:lnTo>
                      <a:pt x="6166" y="8278"/>
                    </a:lnTo>
                    <a:lnTo>
                      <a:pt x="5995" y="8468"/>
                    </a:lnTo>
                    <a:lnTo>
                      <a:pt x="5862" y="8601"/>
                    </a:lnTo>
                    <a:lnTo>
                      <a:pt x="5748" y="8697"/>
                    </a:lnTo>
                    <a:lnTo>
                      <a:pt x="5652" y="8735"/>
                    </a:lnTo>
                    <a:lnTo>
                      <a:pt x="5652" y="8735"/>
                    </a:lnTo>
                    <a:lnTo>
                      <a:pt x="5595" y="8735"/>
                    </a:lnTo>
                    <a:lnTo>
                      <a:pt x="5519" y="8697"/>
                    </a:lnTo>
                    <a:lnTo>
                      <a:pt x="5291" y="8582"/>
                    </a:lnTo>
                    <a:lnTo>
                      <a:pt x="4967" y="8373"/>
                    </a:lnTo>
                    <a:lnTo>
                      <a:pt x="4587" y="8088"/>
                    </a:lnTo>
                    <a:lnTo>
                      <a:pt x="3673" y="7384"/>
                    </a:lnTo>
                    <a:lnTo>
                      <a:pt x="2665" y="6584"/>
                    </a:lnTo>
                    <a:lnTo>
                      <a:pt x="1675" y="5766"/>
                    </a:lnTo>
                    <a:lnTo>
                      <a:pt x="819" y="5043"/>
                    </a:lnTo>
                    <a:lnTo>
                      <a:pt x="1" y="4339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009" y="76"/>
                    </a:lnTo>
                    <a:lnTo>
                      <a:pt x="2075" y="152"/>
                    </a:lnTo>
                    <a:lnTo>
                      <a:pt x="3369" y="248"/>
                    </a:lnTo>
                    <a:lnTo>
                      <a:pt x="4739" y="324"/>
                    </a:lnTo>
                    <a:lnTo>
                      <a:pt x="6109" y="362"/>
                    </a:lnTo>
                    <a:lnTo>
                      <a:pt x="6737" y="381"/>
                    </a:lnTo>
                    <a:lnTo>
                      <a:pt x="7308" y="381"/>
                    </a:lnTo>
                    <a:lnTo>
                      <a:pt x="7822" y="362"/>
                    </a:lnTo>
                    <a:lnTo>
                      <a:pt x="8240" y="343"/>
                    </a:lnTo>
                    <a:lnTo>
                      <a:pt x="9097" y="36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8" name="Google Shape;3148;p32"/>
              <p:cNvSpPr/>
              <p:nvPr/>
            </p:nvSpPr>
            <p:spPr>
              <a:xfrm>
                <a:off x="5450525" y="3801350"/>
                <a:ext cx="164150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566" h="9724" extrusionOk="0">
                    <a:moveTo>
                      <a:pt x="6566" y="9667"/>
                    </a:moveTo>
                    <a:lnTo>
                      <a:pt x="6566" y="9667"/>
                    </a:lnTo>
                    <a:lnTo>
                      <a:pt x="6242" y="9591"/>
                    </a:lnTo>
                    <a:lnTo>
                      <a:pt x="5824" y="9534"/>
                    </a:lnTo>
                    <a:lnTo>
                      <a:pt x="5367" y="9496"/>
                    </a:lnTo>
                    <a:lnTo>
                      <a:pt x="4872" y="9477"/>
                    </a:lnTo>
                    <a:lnTo>
                      <a:pt x="4339" y="9477"/>
                    </a:lnTo>
                    <a:lnTo>
                      <a:pt x="3787" y="9477"/>
                    </a:lnTo>
                    <a:lnTo>
                      <a:pt x="2684" y="9515"/>
                    </a:lnTo>
                    <a:lnTo>
                      <a:pt x="1656" y="9591"/>
                    </a:lnTo>
                    <a:lnTo>
                      <a:pt x="800" y="9648"/>
                    </a:lnTo>
                    <a:lnTo>
                      <a:pt x="1" y="9724"/>
                    </a:lnTo>
                    <a:lnTo>
                      <a:pt x="1" y="9724"/>
                    </a:lnTo>
                    <a:lnTo>
                      <a:pt x="77" y="9229"/>
                    </a:lnTo>
                    <a:lnTo>
                      <a:pt x="248" y="8106"/>
                    </a:lnTo>
                    <a:lnTo>
                      <a:pt x="819" y="4814"/>
                    </a:lnTo>
                    <a:lnTo>
                      <a:pt x="1618" y="95"/>
                    </a:lnTo>
                    <a:lnTo>
                      <a:pt x="2570" y="0"/>
                    </a:lnTo>
                    <a:lnTo>
                      <a:pt x="6471" y="2550"/>
                    </a:lnTo>
                    <a:lnTo>
                      <a:pt x="6566" y="9667"/>
                    </a:lnTo>
                    <a:close/>
                  </a:path>
                </a:pathLst>
              </a:custGeom>
              <a:solidFill>
                <a:srgbClr val="191919">
                  <a:alpha val="26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9" name="Google Shape;3149;p32"/>
              <p:cNvSpPr/>
              <p:nvPr/>
            </p:nvSpPr>
            <p:spPr>
              <a:xfrm>
                <a:off x="5450525" y="3801350"/>
                <a:ext cx="164150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566" h="9724" fill="none" extrusionOk="0">
                    <a:moveTo>
                      <a:pt x="6566" y="9667"/>
                    </a:moveTo>
                    <a:lnTo>
                      <a:pt x="6566" y="9667"/>
                    </a:lnTo>
                    <a:lnTo>
                      <a:pt x="6242" y="9591"/>
                    </a:lnTo>
                    <a:lnTo>
                      <a:pt x="5824" y="9534"/>
                    </a:lnTo>
                    <a:lnTo>
                      <a:pt x="5367" y="9496"/>
                    </a:lnTo>
                    <a:lnTo>
                      <a:pt x="4872" y="9477"/>
                    </a:lnTo>
                    <a:lnTo>
                      <a:pt x="4339" y="9477"/>
                    </a:lnTo>
                    <a:lnTo>
                      <a:pt x="3787" y="9477"/>
                    </a:lnTo>
                    <a:lnTo>
                      <a:pt x="2684" y="9515"/>
                    </a:lnTo>
                    <a:lnTo>
                      <a:pt x="1656" y="9591"/>
                    </a:lnTo>
                    <a:lnTo>
                      <a:pt x="800" y="9648"/>
                    </a:lnTo>
                    <a:lnTo>
                      <a:pt x="1" y="9724"/>
                    </a:lnTo>
                    <a:lnTo>
                      <a:pt x="1" y="9724"/>
                    </a:lnTo>
                    <a:lnTo>
                      <a:pt x="77" y="9229"/>
                    </a:lnTo>
                    <a:lnTo>
                      <a:pt x="248" y="8106"/>
                    </a:lnTo>
                    <a:lnTo>
                      <a:pt x="819" y="4814"/>
                    </a:lnTo>
                    <a:lnTo>
                      <a:pt x="1618" y="95"/>
                    </a:lnTo>
                    <a:lnTo>
                      <a:pt x="2570" y="0"/>
                    </a:lnTo>
                    <a:lnTo>
                      <a:pt x="6471" y="2550"/>
                    </a:lnTo>
                    <a:lnTo>
                      <a:pt x="6566" y="96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0" name="Google Shape;3150;p32"/>
              <p:cNvSpPr/>
              <p:nvPr/>
            </p:nvSpPr>
            <p:spPr>
              <a:xfrm>
                <a:off x="5660800" y="4048725"/>
                <a:ext cx="69000" cy="107050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4282" extrusionOk="0">
                    <a:moveTo>
                      <a:pt x="1" y="0"/>
                    </a:moveTo>
                    <a:lnTo>
                      <a:pt x="2627" y="4282"/>
                    </a:lnTo>
                    <a:lnTo>
                      <a:pt x="2760" y="30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1" name="Google Shape;3151;p32"/>
              <p:cNvSpPr/>
              <p:nvPr/>
            </p:nvSpPr>
            <p:spPr>
              <a:xfrm>
                <a:off x="5660800" y="4048725"/>
                <a:ext cx="69000" cy="107050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4282" fill="none" extrusionOk="0">
                    <a:moveTo>
                      <a:pt x="1" y="0"/>
                    </a:moveTo>
                    <a:lnTo>
                      <a:pt x="2627" y="4282"/>
                    </a:lnTo>
                    <a:lnTo>
                      <a:pt x="2760" y="305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2" name="Google Shape;3152;p32"/>
              <p:cNvSpPr/>
              <p:nvPr/>
            </p:nvSpPr>
            <p:spPr>
              <a:xfrm>
                <a:off x="5927675" y="5096750"/>
                <a:ext cx="99950" cy="88525"/>
              </a:xfrm>
              <a:custGeom>
                <a:avLst/>
                <a:gdLst/>
                <a:ahLst/>
                <a:cxnLst/>
                <a:rect l="l" t="t" r="r" b="b"/>
                <a:pathLst>
                  <a:path w="3998" h="3541" extrusionOk="0">
                    <a:moveTo>
                      <a:pt x="305" y="1"/>
                    </a:moveTo>
                    <a:lnTo>
                      <a:pt x="1" y="2722"/>
                    </a:lnTo>
                    <a:lnTo>
                      <a:pt x="1" y="2722"/>
                    </a:lnTo>
                    <a:lnTo>
                      <a:pt x="77" y="2779"/>
                    </a:lnTo>
                    <a:lnTo>
                      <a:pt x="286" y="2950"/>
                    </a:lnTo>
                    <a:lnTo>
                      <a:pt x="439" y="3045"/>
                    </a:lnTo>
                    <a:lnTo>
                      <a:pt x="610" y="3140"/>
                    </a:lnTo>
                    <a:lnTo>
                      <a:pt x="819" y="3255"/>
                    </a:lnTo>
                    <a:lnTo>
                      <a:pt x="1048" y="3350"/>
                    </a:lnTo>
                    <a:lnTo>
                      <a:pt x="1295" y="3426"/>
                    </a:lnTo>
                    <a:lnTo>
                      <a:pt x="1561" y="3502"/>
                    </a:lnTo>
                    <a:lnTo>
                      <a:pt x="1847" y="3540"/>
                    </a:lnTo>
                    <a:lnTo>
                      <a:pt x="2170" y="3540"/>
                    </a:lnTo>
                    <a:lnTo>
                      <a:pt x="2475" y="3521"/>
                    </a:lnTo>
                    <a:lnTo>
                      <a:pt x="2817" y="3445"/>
                    </a:lnTo>
                    <a:lnTo>
                      <a:pt x="2988" y="3407"/>
                    </a:lnTo>
                    <a:lnTo>
                      <a:pt x="3160" y="3331"/>
                    </a:lnTo>
                    <a:lnTo>
                      <a:pt x="3350" y="3255"/>
                    </a:lnTo>
                    <a:lnTo>
                      <a:pt x="3521" y="3159"/>
                    </a:lnTo>
                    <a:lnTo>
                      <a:pt x="3997" y="2037"/>
                    </a:lnTo>
                    <a:lnTo>
                      <a:pt x="3997" y="2037"/>
                    </a:lnTo>
                    <a:lnTo>
                      <a:pt x="3540" y="1885"/>
                    </a:lnTo>
                    <a:lnTo>
                      <a:pt x="3065" y="1694"/>
                    </a:lnTo>
                    <a:lnTo>
                      <a:pt x="2494" y="1447"/>
                    </a:lnTo>
                    <a:lnTo>
                      <a:pt x="1885" y="1161"/>
                    </a:lnTo>
                    <a:lnTo>
                      <a:pt x="1580" y="990"/>
                    </a:lnTo>
                    <a:lnTo>
                      <a:pt x="1276" y="819"/>
                    </a:lnTo>
                    <a:lnTo>
                      <a:pt x="990" y="629"/>
                    </a:lnTo>
                    <a:lnTo>
                      <a:pt x="724" y="419"/>
                    </a:lnTo>
                    <a:lnTo>
                      <a:pt x="496" y="210"/>
                    </a:lnTo>
                    <a:lnTo>
                      <a:pt x="305" y="1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rgbClr val="F9B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3" name="Google Shape;3153;p32"/>
              <p:cNvSpPr/>
              <p:nvPr/>
            </p:nvSpPr>
            <p:spPr>
              <a:xfrm>
                <a:off x="5211225" y="3162425"/>
                <a:ext cx="90900" cy="172725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6909" extrusionOk="0">
                    <a:moveTo>
                      <a:pt x="3636" y="1"/>
                    </a:moveTo>
                    <a:lnTo>
                      <a:pt x="3636" y="1"/>
                    </a:lnTo>
                    <a:lnTo>
                      <a:pt x="3483" y="248"/>
                    </a:lnTo>
                    <a:lnTo>
                      <a:pt x="3293" y="534"/>
                    </a:lnTo>
                    <a:lnTo>
                      <a:pt x="3008" y="895"/>
                    </a:lnTo>
                    <a:lnTo>
                      <a:pt x="2665" y="1333"/>
                    </a:lnTo>
                    <a:lnTo>
                      <a:pt x="2246" y="1809"/>
                    </a:lnTo>
                    <a:lnTo>
                      <a:pt x="1771" y="2303"/>
                    </a:lnTo>
                    <a:lnTo>
                      <a:pt x="1504" y="2551"/>
                    </a:lnTo>
                    <a:lnTo>
                      <a:pt x="1219" y="2798"/>
                    </a:lnTo>
                    <a:lnTo>
                      <a:pt x="1219" y="2798"/>
                    </a:lnTo>
                    <a:lnTo>
                      <a:pt x="933" y="3045"/>
                    </a:lnTo>
                    <a:lnTo>
                      <a:pt x="705" y="3293"/>
                    </a:lnTo>
                    <a:lnTo>
                      <a:pt x="496" y="3521"/>
                    </a:lnTo>
                    <a:lnTo>
                      <a:pt x="343" y="3769"/>
                    </a:lnTo>
                    <a:lnTo>
                      <a:pt x="210" y="3997"/>
                    </a:lnTo>
                    <a:lnTo>
                      <a:pt x="115" y="4206"/>
                    </a:lnTo>
                    <a:lnTo>
                      <a:pt x="39" y="4416"/>
                    </a:lnTo>
                    <a:lnTo>
                      <a:pt x="1" y="4625"/>
                    </a:lnTo>
                    <a:lnTo>
                      <a:pt x="1" y="4834"/>
                    </a:lnTo>
                    <a:lnTo>
                      <a:pt x="20" y="5024"/>
                    </a:lnTo>
                    <a:lnTo>
                      <a:pt x="58" y="5215"/>
                    </a:lnTo>
                    <a:lnTo>
                      <a:pt x="115" y="5386"/>
                    </a:lnTo>
                    <a:lnTo>
                      <a:pt x="210" y="5557"/>
                    </a:lnTo>
                    <a:lnTo>
                      <a:pt x="324" y="5710"/>
                    </a:lnTo>
                    <a:lnTo>
                      <a:pt x="458" y="5862"/>
                    </a:lnTo>
                    <a:lnTo>
                      <a:pt x="610" y="5995"/>
                    </a:lnTo>
                    <a:lnTo>
                      <a:pt x="610" y="5995"/>
                    </a:lnTo>
                    <a:lnTo>
                      <a:pt x="781" y="6109"/>
                    </a:lnTo>
                    <a:lnTo>
                      <a:pt x="952" y="6223"/>
                    </a:lnTo>
                    <a:lnTo>
                      <a:pt x="1162" y="6337"/>
                    </a:lnTo>
                    <a:lnTo>
                      <a:pt x="1371" y="6433"/>
                    </a:lnTo>
                    <a:lnTo>
                      <a:pt x="1790" y="6585"/>
                    </a:lnTo>
                    <a:lnTo>
                      <a:pt x="2208" y="6718"/>
                    </a:lnTo>
                    <a:lnTo>
                      <a:pt x="2570" y="6813"/>
                    </a:lnTo>
                    <a:lnTo>
                      <a:pt x="2874" y="6870"/>
                    </a:lnTo>
                    <a:lnTo>
                      <a:pt x="3160" y="6908"/>
                    </a:lnTo>
                    <a:lnTo>
                      <a:pt x="3636" y="1"/>
                    </a:lnTo>
                    <a:close/>
                  </a:path>
                </a:pathLst>
              </a:custGeom>
              <a:solidFill>
                <a:srgbClr val="F9B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4" name="Google Shape;3154;p32"/>
              <p:cNvSpPr/>
              <p:nvPr/>
            </p:nvSpPr>
            <p:spPr>
              <a:xfrm>
                <a:off x="5211225" y="3162425"/>
                <a:ext cx="90900" cy="172725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6909" fill="none" extrusionOk="0">
                    <a:moveTo>
                      <a:pt x="3636" y="1"/>
                    </a:moveTo>
                    <a:lnTo>
                      <a:pt x="3636" y="1"/>
                    </a:lnTo>
                    <a:lnTo>
                      <a:pt x="3483" y="248"/>
                    </a:lnTo>
                    <a:lnTo>
                      <a:pt x="3293" y="534"/>
                    </a:lnTo>
                    <a:lnTo>
                      <a:pt x="3008" y="895"/>
                    </a:lnTo>
                    <a:lnTo>
                      <a:pt x="2665" y="1333"/>
                    </a:lnTo>
                    <a:lnTo>
                      <a:pt x="2246" y="1809"/>
                    </a:lnTo>
                    <a:lnTo>
                      <a:pt x="1771" y="2303"/>
                    </a:lnTo>
                    <a:lnTo>
                      <a:pt x="1504" y="2551"/>
                    </a:lnTo>
                    <a:lnTo>
                      <a:pt x="1219" y="2798"/>
                    </a:lnTo>
                    <a:lnTo>
                      <a:pt x="1219" y="2798"/>
                    </a:lnTo>
                    <a:lnTo>
                      <a:pt x="933" y="3045"/>
                    </a:lnTo>
                    <a:lnTo>
                      <a:pt x="705" y="3293"/>
                    </a:lnTo>
                    <a:lnTo>
                      <a:pt x="496" y="3521"/>
                    </a:lnTo>
                    <a:lnTo>
                      <a:pt x="343" y="3769"/>
                    </a:lnTo>
                    <a:lnTo>
                      <a:pt x="210" y="3997"/>
                    </a:lnTo>
                    <a:lnTo>
                      <a:pt x="115" y="4206"/>
                    </a:lnTo>
                    <a:lnTo>
                      <a:pt x="39" y="4416"/>
                    </a:lnTo>
                    <a:lnTo>
                      <a:pt x="1" y="4625"/>
                    </a:lnTo>
                    <a:lnTo>
                      <a:pt x="1" y="4834"/>
                    </a:lnTo>
                    <a:lnTo>
                      <a:pt x="20" y="5024"/>
                    </a:lnTo>
                    <a:lnTo>
                      <a:pt x="58" y="5215"/>
                    </a:lnTo>
                    <a:lnTo>
                      <a:pt x="115" y="5386"/>
                    </a:lnTo>
                    <a:lnTo>
                      <a:pt x="210" y="5557"/>
                    </a:lnTo>
                    <a:lnTo>
                      <a:pt x="324" y="5710"/>
                    </a:lnTo>
                    <a:lnTo>
                      <a:pt x="458" y="5862"/>
                    </a:lnTo>
                    <a:lnTo>
                      <a:pt x="610" y="5995"/>
                    </a:lnTo>
                    <a:lnTo>
                      <a:pt x="610" y="5995"/>
                    </a:lnTo>
                    <a:lnTo>
                      <a:pt x="781" y="6109"/>
                    </a:lnTo>
                    <a:lnTo>
                      <a:pt x="952" y="6223"/>
                    </a:lnTo>
                    <a:lnTo>
                      <a:pt x="1162" y="6337"/>
                    </a:lnTo>
                    <a:lnTo>
                      <a:pt x="1371" y="6433"/>
                    </a:lnTo>
                    <a:lnTo>
                      <a:pt x="1790" y="6585"/>
                    </a:lnTo>
                    <a:lnTo>
                      <a:pt x="2208" y="6718"/>
                    </a:lnTo>
                    <a:lnTo>
                      <a:pt x="2570" y="6813"/>
                    </a:lnTo>
                    <a:lnTo>
                      <a:pt x="2874" y="6870"/>
                    </a:lnTo>
                    <a:lnTo>
                      <a:pt x="3160" y="6908"/>
                    </a:lnTo>
                    <a:lnTo>
                      <a:pt x="363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5" name="Google Shape;3155;p32"/>
              <p:cNvSpPr/>
              <p:nvPr/>
            </p:nvSpPr>
            <p:spPr>
              <a:xfrm>
                <a:off x="5278800" y="2977850"/>
                <a:ext cx="424375" cy="525700"/>
              </a:xfrm>
              <a:custGeom>
                <a:avLst/>
                <a:gdLst/>
                <a:ahLst/>
                <a:cxnLst/>
                <a:rect l="l" t="t" r="r" b="b"/>
                <a:pathLst>
                  <a:path w="16975" h="21028" extrusionOk="0">
                    <a:moveTo>
                      <a:pt x="3102" y="1104"/>
                    </a:moveTo>
                    <a:lnTo>
                      <a:pt x="3102" y="1104"/>
                    </a:lnTo>
                    <a:lnTo>
                      <a:pt x="2931" y="1313"/>
                    </a:lnTo>
                    <a:lnTo>
                      <a:pt x="2778" y="1561"/>
                    </a:lnTo>
                    <a:lnTo>
                      <a:pt x="2626" y="1865"/>
                    </a:lnTo>
                    <a:lnTo>
                      <a:pt x="2474" y="2189"/>
                    </a:lnTo>
                    <a:lnTo>
                      <a:pt x="2341" y="2569"/>
                    </a:lnTo>
                    <a:lnTo>
                      <a:pt x="2188" y="2969"/>
                    </a:lnTo>
                    <a:lnTo>
                      <a:pt x="1941" y="3844"/>
                    </a:lnTo>
                    <a:lnTo>
                      <a:pt x="1389" y="5804"/>
                    </a:lnTo>
                    <a:lnTo>
                      <a:pt x="1104" y="6832"/>
                    </a:lnTo>
                    <a:lnTo>
                      <a:pt x="780" y="7859"/>
                    </a:lnTo>
                    <a:lnTo>
                      <a:pt x="780" y="7859"/>
                    </a:lnTo>
                    <a:lnTo>
                      <a:pt x="609" y="8354"/>
                    </a:lnTo>
                    <a:lnTo>
                      <a:pt x="476" y="8849"/>
                    </a:lnTo>
                    <a:lnTo>
                      <a:pt x="343" y="9306"/>
                    </a:lnTo>
                    <a:lnTo>
                      <a:pt x="228" y="9762"/>
                    </a:lnTo>
                    <a:lnTo>
                      <a:pt x="133" y="10200"/>
                    </a:lnTo>
                    <a:lnTo>
                      <a:pt x="76" y="10638"/>
                    </a:lnTo>
                    <a:lnTo>
                      <a:pt x="19" y="11075"/>
                    </a:lnTo>
                    <a:lnTo>
                      <a:pt x="0" y="11513"/>
                    </a:lnTo>
                    <a:lnTo>
                      <a:pt x="0" y="11932"/>
                    </a:lnTo>
                    <a:lnTo>
                      <a:pt x="19" y="12369"/>
                    </a:lnTo>
                    <a:lnTo>
                      <a:pt x="76" y="12807"/>
                    </a:lnTo>
                    <a:lnTo>
                      <a:pt x="152" y="13245"/>
                    </a:lnTo>
                    <a:lnTo>
                      <a:pt x="267" y="13682"/>
                    </a:lnTo>
                    <a:lnTo>
                      <a:pt x="400" y="14158"/>
                    </a:lnTo>
                    <a:lnTo>
                      <a:pt x="571" y="14615"/>
                    </a:lnTo>
                    <a:lnTo>
                      <a:pt x="780" y="15110"/>
                    </a:lnTo>
                    <a:lnTo>
                      <a:pt x="780" y="15110"/>
                    </a:lnTo>
                    <a:lnTo>
                      <a:pt x="1218" y="16118"/>
                    </a:lnTo>
                    <a:lnTo>
                      <a:pt x="1656" y="17108"/>
                    </a:lnTo>
                    <a:lnTo>
                      <a:pt x="1903" y="17583"/>
                    </a:lnTo>
                    <a:lnTo>
                      <a:pt x="2150" y="18040"/>
                    </a:lnTo>
                    <a:lnTo>
                      <a:pt x="2417" y="18497"/>
                    </a:lnTo>
                    <a:lnTo>
                      <a:pt x="2702" y="18915"/>
                    </a:lnTo>
                    <a:lnTo>
                      <a:pt x="3007" y="19315"/>
                    </a:lnTo>
                    <a:lnTo>
                      <a:pt x="3349" y="19677"/>
                    </a:lnTo>
                    <a:lnTo>
                      <a:pt x="3540" y="19848"/>
                    </a:lnTo>
                    <a:lnTo>
                      <a:pt x="3711" y="20000"/>
                    </a:lnTo>
                    <a:lnTo>
                      <a:pt x="3920" y="20152"/>
                    </a:lnTo>
                    <a:lnTo>
                      <a:pt x="4129" y="20305"/>
                    </a:lnTo>
                    <a:lnTo>
                      <a:pt x="4339" y="20438"/>
                    </a:lnTo>
                    <a:lnTo>
                      <a:pt x="4567" y="20552"/>
                    </a:lnTo>
                    <a:lnTo>
                      <a:pt x="4795" y="20666"/>
                    </a:lnTo>
                    <a:lnTo>
                      <a:pt x="5043" y="20761"/>
                    </a:lnTo>
                    <a:lnTo>
                      <a:pt x="5309" y="20837"/>
                    </a:lnTo>
                    <a:lnTo>
                      <a:pt x="5576" y="20914"/>
                    </a:lnTo>
                    <a:lnTo>
                      <a:pt x="5861" y="20971"/>
                    </a:lnTo>
                    <a:lnTo>
                      <a:pt x="6147" y="21009"/>
                    </a:lnTo>
                    <a:lnTo>
                      <a:pt x="6147" y="21009"/>
                    </a:lnTo>
                    <a:lnTo>
                      <a:pt x="6451" y="21028"/>
                    </a:lnTo>
                    <a:lnTo>
                      <a:pt x="6755" y="21009"/>
                    </a:lnTo>
                    <a:lnTo>
                      <a:pt x="7060" y="20971"/>
                    </a:lnTo>
                    <a:lnTo>
                      <a:pt x="7383" y="20895"/>
                    </a:lnTo>
                    <a:lnTo>
                      <a:pt x="7707" y="20799"/>
                    </a:lnTo>
                    <a:lnTo>
                      <a:pt x="8030" y="20666"/>
                    </a:lnTo>
                    <a:lnTo>
                      <a:pt x="8354" y="20514"/>
                    </a:lnTo>
                    <a:lnTo>
                      <a:pt x="8677" y="20343"/>
                    </a:lnTo>
                    <a:lnTo>
                      <a:pt x="9001" y="20152"/>
                    </a:lnTo>
                    <a:lnTo>
                      <a:pt x="9343" y="19943"/>
                    </a:lnTo>
                    <a:lnTo>
                      <a:pt x="10028" y="19486"/>
                    </a:lnTo>
                    <a:lnTo>
                      <a:pt x="10714" y="18973"/>
                    </a:lnTo>
                    <a:lnTo>
                      <a:pt x="11399" y="18421"/>
                    </a:lnTo>
                    <a:lnTo>
                      <a:pt x="12788" y="17298"/>
                    </a:lnTo>
                    <a:lnTo>
                      <a:pt x="13492" y="16746"/>
                    </a:lnTo>
                    <a:lnTo>
                      <a:pt x="14177" y="16213"/>
                    </a:lnTo>
                    <a:lnTo>
                      <a:pt x="14862" y="15719"/>
                    </a:lnTo>
                    <a:lnTo>
                      <a:pt x="15204" y="15509"/>
                    </a:lnTo>
                    <a:lnTo>
                      <a:pt x="15547" y="15300"/>
                    </a:lnTo>
                    <a:lnTo>
                      <a:pt x="15889" y="15110"/>
                    </a:lnTo>
                    <a:lnTo>
                      <a:pt x="16213" y="14938"/>
                    </a:lnTo>
                    <a:lnTo>
                      <a:pt x="16555" y="14805"/>
                    </a:lnTo>
                    <a:lnTo>
                      <a:pt x="16879" y="14672"/>
                    </a:lnTo>
                    <a:lnTo>
                      <a:pt x="16879" y="14672"/>
                    </a:lnTo>
                    <a:lnTo>
                      <a:pt x="16841" y="14577"/>
                    </a:lnTo>
                    <a:lnTo>
                      <a:pt x="16765" y="14310"/>
                    </a:lnTo>
                    <a:lnTo>
                      <a:pt x="16689" y="13892"/>
                    </a:lnTo>
                    <a:lnTo>
                      <a:pt x="16594" y="13302"/>
                    </a:lnTo>
                    <a:lnTo>
                      <a:pt x="16575" y="12959"/>
                    </a:lnTo>
                    <a:lnTo>
                      <a:pt x="16555" y="12598"/>
                    </a:lnTo>
                    <a:lnTo>
                      <a:pt x="16555" y="12198"/>
                    </a:lnTo>
                    <a:lnTo>
                      <a:pt x="16575" y="11760"/>
                    </a:lnTo>
                    <a:lnTo>
                      <a:pt x="16613" y="11304"/>
                    </a:lnTo>
                    <a:lnTo>
                      <a:pt x="16670" y="10828"/>
                    </a:lnTo>
                    <a:lnTo>
                      <a:pt x="16746" y="10314"/>
                    </a:lnTo>
                    <a:lnTo>
                      <a:pt x="16879" y="9800"/>
                    </a:lnTo>
                    <a:lnTo>
                      <a:pt x="16879" y="9800"/>
                    </a:lnTo>
                    <a:lnTo>
                      <a:pt x="16936" y="9515"/>
                    </a:lnTo>
                    <a:lnTo>
                      <a:pt x="16974" y="9230"/>
                    </a:lnTo>
                    <a:lnTo>
                      <a:pt x="16974" y="8944"/>
                    </a:lnTo>
                    <a:lnTo>
                      <a:pt x="16974" y="8640"/>
                    </a:lnTo>
                    <a:lnTo>
                      <a:pt x="16955" y="8316"/>
                    </a:lnTo>
                    <a:lnTo>
                      <a:pt x="16898" y="7993"/>
                    </a:lnTo>
                    <a:lnTo>
                      <a:pt x="16841" y="7650"/>
                    </a:lnTo>
                    <a:lnTo>
                      <a:pt x="16765" y="7327"/>
                    </a:lnTo>
                    <a:lnTo>
                      <a:pt x="16651" y="6984"/>
                    </a:lnTo>
                    <a:lnTo>
                      <a:pt x="16536" y="6642"/>
                    </a:lnTo>
                    <a:lnTo>
                      <a:pt x="16403" y="6280"/>
                    </a:lnTo>
                    <a:lnTo>
                      <a:pt x="16251" y="5938"/>
                    </a:lnTo>
                    <a:lnTo>
                      <a:pt x="16080" y="5595"/>
                    </a:lnTo>
                    <a:lnTo>
                      <a:pt x="15889" y="5252"/>
                    </a:lnTo>
                    <a:lnTo>
                      <a:pt x="15699" y="4891"/>
                    </a:lnTo>
                    <a:lnTo>
                      <a:pt x="15471" y="4567"/>
                    </a:lnTo>
                    <a:lnTo>
                      <a:pt x="15242" y="4225"/>
                    </a:lnTo>
                    <a:lnTo>
                      <a:pt x="14995" y="3882"/>
                    </a:lnTo>
                    <a:lnTo>
                      <a:pt x="14748" y="3559"/>
                    </a:lnTo>
                    <a:lnTo>
                      <a:pt x="14481" y="3254"/>
                    </a:lnTo>
                    <a:lnTo>
                      <a:pt x="14196" y="2950"/>
                    </a:lnTo>
                    <a:lnTo>
                      <a:pt x="13891" y="2645"/>
                    </a:lnTo>
                    <a:lnTo>
                      <a:pt x="13587" y="2360"/>
                    </a:lnTo>
                    <a:lnTo>
                      <a:pt x="13263" y="2094"/>
                    </a:lnTo>
                    <a:lnTo>
                      <a:pt x="12940" y="1846"/>
                    </a:lnTo>
                    <a:lnTo>
                      <a:pt x="12597" y="1599"/>
                    </a:lnTo>
                    <a:lnTo>
                      <a:pt x="12236" y="1371"/>
                    </a:lnTo>
                    <a:lnTo>
                      <a:pt x="11874" y="1161"/>
                    </a:lnTo>
                    <a:lnTo>
                      <a:pt x="11513" y="971"/>
                    </a:lnTo>
                    <a:lnTo>
                      <a:pt x="11132" y="800"/>
                    </a:lnTo>
                    <a:lnTo>
                      <a:pt x="10752" y="647"/>
                    </a:lnTo>
                    <a:lnTo>
                      <a:pt x="10352" y="514"/>
                    </a:lnTo>
                    <a:lnTo>
                      <a:pt x="10352" y="514"/>
                    </a:lnTo>
                    <a:lnTo>
                      <a:pt x="9952" y="400"/>
                    </a:lnTo>
                    <a:lnTo>
                      <a:pt x="9572" y="305"/>
                    </a:lnTo>
                    <a:lnTo>
                      <a:pt x="8830" y="153"/>
                    </a:lnTo>
                    <a:lnTo>
                      <a:pt x="8145" y="57"/>
                    </a:lnTo>
                    <a:lnTo>
                      <a:pt x="7498" y="0"/>
                    </a:lnTo>
                    <a:lnTo>
                      <a:pt x="6870" y="0"/>
                    </a:lnTo>
                    <a:lnTo>
                      <a:pt x="6318" y="19"/>
                    </a:lnTo>
                    <a:lnTo>
                      <a:pt x="5785" y="57"/>
                    </a:lnTo>
                    <a:lnTo>
                      <a:pt x="5309" y="153"/>
                    </a:lnTo>
                    <a:lnTo>
                      <a:pt x="4872" y="248"/>
                    </a:lnTo>
                    <a:lnTo>
                      <a:pt x="4472" y="362"/>
                    </a:lnTo>
                    <a:lnTo>
                      <a:pt x="4129" y="476"/>
                    </a:lnTo>
                    <a:lnTo>
                      <a:pt x="3825" y="609"/>
                    </a:lnTo>
                    <a:lnTo>
                      <a:pt x="3578" y="743"/>
                    </a:lnTo>
                    <a:lnTo>
                      <a:pt x="3368" y="876"/>
                    </a:lnTo>
                    <a:lnTo>
                      <a:pt x="3216" y="990"/>
                    </a:lnTo>
                    <a:lnTo>
                      <a:pt x="3102" y="1104"/>
                    </a:lnTo>
                    <a:close/>
                  </a:path>
                </a:pathLst>
              </a:custGeom>
              <a:solidFill>
                <a:srgbClr val="F9B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6" name="Google Shape;3156;p32"/>
              <p:cNvSpPr/>
              <p:nvPr/>
            </p:nvSpPr>
            <p:spPr>
              <a:xfrm>
                <a:off x="5278800" y="2977850"/>
                <a:ext cx="424375" cy="525700"/>
              </a:xfrm>
              <a:custGeom>
                <a:avLst/>
                <a:gdLst/>
                <a:ahLst/>
                <a:cxnLst/>
                <a:rect l="l" t="t" r="r" b="b"/>
                <a:pathLst>
                  <a:path w="16975" h="21028" fill="none" extrusionOk="0">
                    <a:moveTo>
                      <a:pt x="3102" y="1104"/>
                    </a:moveTo>
                    <a:lnTo>
                      <a:pt x="3102" y="1104"/>
                    </a:lnTo>
                    <a:lnTo>
                      <a:pt x="2931" y="1313"/>
                    </a:lnTo>
                    <a:lnTo>
                      <a:pt x="2778" y="1561"/>
                    </a:lnTo>
                    <a:lnTo>
                      <a:pt x="2626" y="1865"/>
                    </a:lnTo>
                    <a:lnTo>
                      <a:pt x="2474" y="2189"/>
                    </a:lnTo>
                    <a:lnTo>
                      <a:pt x="2341" y="2569"/>
                    </a:lnTo>
                    <a:lnTo>
                      <a:pt x="2188" y="2969"/>
                    </a:lnTo>
                    <a:lnTo>
                      <a:pt x="1941" y="3844"/>
                    </a:lnTo>
                    <a:lnTo>
                      <a:pt x="1389" y="5804"/>
                    </a:lnTo>
                    <a:lnTo>
                      <a:pt x="1104" y="6832"/>
                    </a:lnTo>
                    <a:lnTo>
                      <a:pt x="780" y="7859"/>
                    </a:lnTo>
                    <a:lnTo>
                      <a:pt x="780" y="7859"/>
                    </a:lnTo>
                    <a:lnTo>
                      <a:pt x="609" y="8354"/>
                    </a:lnTo>
                    <a:lnTo>
                      <a:pt x="476" y="8849"/>
                    </a:lnTo>
                    <a:lnTo>
                      <a:pt x="343" y="9306"/>
                    </a:lnTo>
                    <a:lnTo>
                      <a:pt x="228" y="9762"/>
                    </a:lnTo>
                    <a:lnTo>
                      <a:pt x="133" y="10200"/>
                    </a:lnTo>
                    <a:lnTo>
                      <a:pt x="76" y="10638"/>
                    </a:lnTo>
                    <a:lnTo>
                      <a:pt x="19" y="11075"/>
                    </a:lnTo>
                    <a:lnTo>
                      <a:pt x="0" y="11513"/>
                    </a:lnTo>
                    <a:lnTo>
                      <a:pt x="0" y="11932"/>
                    </a:lnTo>
                    <a:lnTo>
                      <a:pt x="19" y="12369"/>
                    </a:lnTo>
                    <a:lnTo>
                      <a:pt x="76" y="12807"/>
                    </a:lnTo>
                    <a:lnTo>
                      <a:pt x="152" y="13245"/>
                    </a:lnTo>
                    <a:lnTo>
                      <a:pt x="267" y="13682"/>
                    </a:lnTo>
                    <a:lnTo>
                      <a:pt x="400" y="14158"/>
                    </a:lnTo>
                    <a:lnTo>
                      <a:pt x="571" y="14615"/>
                    </a:lnTo>
                    <a:lnTo>
                      <a:pt x="780" y="15110"/>
                    </a:lnTo>
                    <a:lnTo>
                      <a:pt x="780" y="15110"/>
                    </a:lnTo>
                    <a:lnTo>
                      <a:pt x="1218" y="16118"/>
                    </a:lnTo>
                    <a:lnTo>
                      <a:pt x="1656" y="17108"/>
                    </a:lnTo>
                    <a:lnTo>
                      <a:pt x="1903" y="17583"/>
                    </a:lnTo>
                    <a:lnTo>
                      <a:pt x="2150" y="18040"/>
                    </a:lnTo>
                    <a:lnTo>
                      <a:pt x="2417" y="18497"/>
                    </a:lnTo>
                    <a:lnTo>
                      <a:pt x="2702" y="18915"/>
                    </a:lnTo>
                    <a:lnTo>
                      <a:pt x="3007" y="19315"/>
                    </a:lnTo>
                    <a:lnTo>
                      <a:pt x="3349" y="19677"/>
                    </a:lnTo>
                    <a:lnTo>
                      <a:pt x="3540" y="19848"/>
                    </a:lnTo>
                    <a:lnTo>
                      <a:pt x="3711" y="20000"/>
                    </a:lnTo>
                    <a:lnTo>
                      <a:pt x="3920" y="20152"/>
                    </a:lnTo>
                    <a:lnTo>
                      <a:pt x="4129" y="20305"/>
                    </a:lnTo>
                    <a:lnTo>
                      <a:pt x="4339" y="20438"/>
                    </a:lnTo>
                    <a:lnTo>
                      <a:pt x="4567" y="20552"/>
                    </a:lnTo>
                    <a:lnTo>
                      <a:pt x="4795" y="20666"/>
                    </a:lnTo>
                    <a:lnTo>
                      <a:pt x="5043" y="20761"/>
                    </a:lnTo>
                    <a:lnTo>
                      <a:pt x="5309" y="20837"/>
                    </a:lnTo>
                    <a:lnTo>
                      <a:pt x="5576" y="20914"/>
                    </a:lnTo>
                    <a:lnTo>
                      <a:pt x="5861" y="20971"/>
                    </a:lnTo>
                    <a:lnTo>
                      <a:pt x="6147" y="21009"/>
                    </a:lnTo>
                    <a:lnTo>
                      <a:pt x="6147" y="21009"/>
                    </a:lnTo>
                    <a:lnTo>
                      <a:pt x="6451" y="21028"/>
                    </a:lnTo>
                    <a:lnTo>
                      <a:pt x="6755" y="21009"/>
                    </a:lnTo>
                    <a:lnTo>
                      <a:pt x="7060" y="20971"/>
                    </a:lnTo>
                    <a:lnTo>
                      <a:pt x="7383" y="20895"/>
                    </a:lnTo>
                    <a:lnTo>
                      <a:pt x="7707" y="20799"/>
                    </a:lnTo>
                    <a:lnTo>
                      <a:pt x="8030" y="20666"/>
                    </a:lnTo>
                    <a:lnTo>
                      <a:pt x="8354" y="20514"/>
                    </a:lnTo>
                    <a:lnTo>
                      <a:pt x="8677" y="20343"/>
                    </a:lnTo>
                    <a:lnTo>
                      <a:pt x="9001" y="20152"/>
                    </a:lnTo>
                    <a:lnTo>
                      <a:pt x="9343" y="19943"/>
                    </a:lnTo>
                    <a:lnTo>
                      <a:pt x="10028" y="19486"/>
                    </a:lnTo>
                    <a:lnTo>
                      <a:pt x="10714" y="18973"/>
                    </a:lnTo>
                    <a:lnTo>
                      <a:pt x="11399" y="18421"/>
                    </a:lnTo>
                    <a:lnTo>
                      <a:pt x="12788" y="17298"/>
                    </a:lnTo>
                    <a:lnTo>
                      <a:pt x="13492" y="16746"/>
                    </a:lnTo>
                    <a:lnTo>
                      <a:pt x="14177" y="16213"/>
                    </a:lnTo>
                    <a:lnTo>
                      <a:pt x="14862" y="15719"/>
                    </a:lnTo>
                    <a:lnTo>
                      <a:pt x="15204" y="15509"/>
                    </a:lnTo>
                    <a:lnTo>
                      <a:pt x="15547" y="15300"/>
                    </a:lnTo>
                    <a:lnTo>
                      <a:pt x="15889" y="15110"/>
                    </a:lnTo>
                    <a:lnTo>
                      <a:pt x="16213" y="14938"/>
                    </a:lnTo>
                    <a:lnTo>
                      <a:pt x="16555" y="14805"/>
                    </a:lnTo>
                    <a:lnTo>
                      <a:pt x="16879" y="14672"/>
                    </a:lnTo>
                    <a:lnTo>
                      <a:pt x="16879" y="14672"/>
                    </a:lnTo>
                    <a:lnTo>
                      <a:pt x="16841" y="14577"/>
                    </a:lnTo>
                    <a:lnTo>
                      <a:pt x="16765" y="14310"/>
                    </a:lnTo>
                    <a:lnTo>
                      <a:pt x="16689" y="13892"/>
                    </a:lnTo>
                    <a:lnTo>
                      <a:pt x="16594" y="13302"/>
                    </a:lnTo>
                    <a:lnTo>
                      <a:pt x="16575" y="12959"/>
                    </a:lnTo>
                    <a:lnTo>
                      <a:pt x="16555" y="12598"/>
                    </a:lnTo>
                    <a:lnTo>
                      <a:pt x="16555" y="12198"/>
                    </a:lnTo>
                    <a:lnTo>
                      <a:pt x="16575" y="11760"/>
                    </a:lnTo>
                    <a:lnTo>
                      <a:pt x="16613" y="11304"/>
                    </a:lnTo>
                    <a:lnTo>
                      <a:pt x="16670" y="10828"/>
                    </a:lnTo>
                    <a:lnTo>
                      <a:pt x="16746" y="10314"/>
                    </a:lnTo>
                    <a:lnTo>
                      <a:pt x="16879" y="9800"/>
                    </a:lnTo>
                    <a:lnTo>
                      <a:pt x="16879" y="9800"/>
                    </a:lnTo>
                    <a:lnTo>
                      <a:pt x="16936" y="9515"/>
                    </a:lnTo>
                    <a:lnTo>
                      <a:pt x="16974" y="9230"/>
                    </a:lnTo>
                    <a:lnTo>
                      <a:pt x="16974" y="8944"/>
                    </a:lnTo>
                    <a:lnTo>
                      <a:pt x="16974" y="8640"/>
                    </a:lnTo>
                    <a:lnTo>
                      <a:pt x="16955" y="8316"/>
                    </a:lnTo>
                    <a:lnTo>
                      <a:pt x="16898" y="7993"/>
                    </a:lnTo>
                    <a:lnTo>
                      <a:pt x="16841" y="7650"/>
                    </a:lnTo>
                    <a:lnTo>
                      <a:pt x="16765" y="7327"/>
                    </a:lnTo>
                    <a:lnTo>
                      <a:pt x="16651" y="6984"/>
                    </a:lnTo>
                    <a:lnTo>
                      <a:pt x="16536" y="6642"/>
                    </a:lnTo>
                    <a:lnTo>
                      <a:pt x="16403" y="6280"/>
                    </a:lnTo>
                    <a:lnTo>
                      <a:pt x="16251" y="5938"/>
                    </a:lnTo>
                    <a:lnTo>
                      <a:pt x="16080" y="5595"/>
                    </a:lnTo>
                    <a:lnTo>
                      <a:pt x="15889" y="5252"/>
                    </a:lnTo>
                    <a:lnTo>
                      <a:pt x="15699" y="4891"/>
                    </a:lnTo>
                    <a:lnTo>
                      <a:pt x="15471" y="4567"/>
                    </a:lnTo>
                    <a:lnTo>
                      <a:pt x="15242" y="4225"/>
                    </a:lnTo>
                    <a:lnTo>
                      <a:pt x="14995" y="3882"/>
                    </a:lnTo>
                    <a:lnTo>
                      <a:pt x="14748" y="3559"/>
                    </a:lnTo>
                    <a:lnTo>
                      <a:pt x="14481" y="3254"/>
                    </a:lnTo>
                    <a:lnTo>
                      <a:pt x="14196" y="2950"/>
                    </a:lnTo>
                    <a:lnTo>
                      <a:pt x="13891" y="2645"/>
                    </a:lnTo>
                    <a:lnTo>
                      <a:pt x="13587" y="2360"/>
                    </a:lnTo>
                    <a:lnTo>
                      <a:pt x="13263" y="2094"/>
                    </a:lnTo>
                    <a:lnTo>
                      <a:pt x="12940" y="1846"/>
                    </a:lnTo>
                    <a:lnTo>
                      <a:pt x="12597" y="1599"/>
                    </a:lnTo>
                    <a:lnTo>
                      <a:pt x="12236" y="1371"/>
                    </a:lnTo>
                    <a:lnTo>
                      <a:pt x="11874" y="1161"/>
                    </a:lnTo>
                    <a:lnTo>
                      <a:pt x="11513" y="971"/>
                    </a:lnTo>
                    <a:lnTo>
                      <a:pt x="11132" y="800"/>
                    </a:lnTo>
                    <a:lnTo>
                      <a:pt x="10752" y="647"/>
                    </a:lnTo>
                    <a:lnTo>
                      <a:pt x="10352" y="514"/>
                    </a:lnTo>
                    <a:lnTo>
                      <a:pt x="10352" y="514"/>
                    </a:lnTo>
                    <a:lnTo>
                      <a:pt x="9952" y="400"/>
                    </a:lnTo>
                    <a:lnTo>
                      <a:pt x="9572" y="305"/>
                    </a:lnTo>
                    <a:lnTo>
                      <a:pt x="8830" y="153"/>
                    </a:lnTo>
                    <a:lnTo>
                      <a:pt x="8145" y="57"/>
                    </a:lnTo>
                    <a:lnTo>
                      <a:pt x="7498" y="0"/>
                    </a:lnTo>
                    <a:lnTo>
                      <a:pt x="6870" y="0"/>
                    </a:lnTo>
                    <a:lnTo>
                      <a:pt x="6318" y="19"/>
                    </a:lnTo>
                    <a:lnTo>
                      <a:pt x="5785" y="57"/>
                    </a:lnTo>
                    <a:lnTo>
                      <a:pt x="5309" y="153"/>
                    </a:lnTo>
                    <a:lnTo>
                      <a:pt x="4872" y="248"/>
                    </a:lnTo>
                    <a:lnTo>
                      <a:pt x="4472" y="362"/>
                    </a:lnTo>
                    <a:lnTo>
                      <a:pt x="4129" y="476"/>
                    </a:lnTo>
                    <a:lnTo>
                      <a:pt x="3825" y="609"/>
                    </a:lnTo>
                    <a:lnTo>
                      <a:pt x="3578" y="743"/>
                    </a:lnTo>
                    <a:lnTo>
                      <a:pt x="3368" y="876"/>
                    </a:lnTo>
                    <a:lnTo>
                      <a:pt x="3216" y="990"/>
                    </a:lnTo>
                    <a:lnTo>
                      <a:pt x="3102" y="110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7" name="Google Shape;3157;p32"/>
              <p:cNvSpPr/>
              <p:nvPr/>
            </p:nvSpPr>
            <p:spPr>
              <a:xfrm>
                <a:off x="5322550" y="3061575"/>
                <a:ext cx="812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124" extrusionOk="0">
                    <a:moveTo>
                      <a:pt x="267" y="1"/>
                    </a:moveTo>
                    <a:lnTo>
                      <a:pt x="1" y="1123"/>
                    </a:lnTo>
                    <a:lnTo>
                      <a:pt x="324" y="20"/>
                    </a:lnTo>
                    <a:lnTo>
                      <a:pt x="26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8" name="Google Shape;3158;p32"/>
              <p:cNvSpPr/>
              <p:nvPr/>
            </p:nvSpPr>
            <p:spPr>
              <a:xfrm>
                <a:off x="5322550" y="3061575"/>
                <a:ext cx="8125" cy="28100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124" fill="none" extrusionOk="0">
                    <a:moveTo>
                      <a:pt x="267" y="1"/>
                    </a:moveTo>
                    <a:lnTo>
                      <a:pt x="267" y="1"/>
                    </a:lnTo>
                    <a:lnTo>
                      <a:pt x="1" y="1123"/>
                    </a:lnTo>
                    <a:lnTo>
                      <a:pt x="1" y="1123"/>
                    </a:lnTo>
                    <a:lnTo>
                      <a:pt x="324" y="20"/>
                    </a:lnTo>
                    <a:lnTo>
                      <a:pt x="324" y="20"/>
                    </a:lnTo>
                    <a:lnTo>
                      <a:pt x="26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9" name="Google Shape;3159;p32"/>
              <p:cNvSpPr/>
              <p:nvPr/>
            </p:nvSpPr>
            <p:spPr>
              <a:xfrm>
                <a:off x="5282600" y="3062050"/>
                <a:ext cx="129900" cy="170825"/>
              </a:xfrm>
              <a:custGeom>
                <a:avLst/>
                <a:gdLst/>
                <a:ahLst/>
                <a:cxnLst/>
                <a:rect l="l" t="t" r="r" b="b"/>
                <a:pathLst>
                  <a:path w="5196" h="6833" extrusionOk="0">
                    <a:moveTo>
                      <a:pt x="1922" y="1"/>
                    </a:moveTo>
                    <a:lnTo>
                      <a:pt x="1599" y="1104"/>
                    </a:lnTo>
                    <a:lnTo>
                      <a:pt x="1256" y="2531"/>
                    </a:lnTo>
                    <a:lnTo>
                      <a:pt x="1066" y="3217"/>
                    </a:lnTo>
                    <a:lnTo>
                      <a:pt x="895" y="3768"/>
                    </a:lnTo>
                    <a:lnTo>
                      <a:pt x="609" y="4701"/>
                    </a:lnTo>
                    <a:lnTo>
                      <a:pt x="305" y="5690"/>
                    </a:lnTo>
                    <a:lnTo>
                      <a:pt x="0" y="6794"/>
                    </a:lnTo>
                    <a:lnTo>
                      <a:pt x="115" y="6813"/>
                    </a:lnTo>
                    <a:lnTo>
                      <a:pt x="248" y="6832"/>
                    </a:lnTo>
                    <a:lnTo>
                      <a:pt x="476" y="6832"/>
                    </a:lnTo>
                    <a:lnTo>
                      <a:pt x="819" y="6813"/>
                    </a:lnTo>
                    <a:lnTo>
                      <a:pt x="1275" y="6775"/>
                    </a:lnTo>
                    <a:lnTo>
                      <a:pt x="1846" y="6718"/>
                    </a:lnTo>
                    <a:lnTo>
                      <a:pt x="2531" y="6604"/>
                    </a:lnTo>
                    <a:lnTo>
                      <a:pt x="3045" y="6509"/>
                    </a:lnTo>
                    <a:lnTo>
                      <a:pt x="3502" y="6451"/>
                    </a:lnTo>
                    <a:lnTo>
                      <a:pt x="3882" y="6432"/>
                    </a:lnTo>
                    <a:lnTo>
                      <a:pt x="4225" y="6413"/>
                    </a:lnTo>
                    <a:lnTo>
                      <a:pt x="4662" y="6432"/>
                    </a:lnTo>
                    <a:lnTo>
                      <a:pt x="4967" y="6471"/>
                    </a:lnTo>
                    <a:lnTo>
                      <a:pt x="5119" y="6528"/>
                    </a:lnTo>
                    <a:lnTo>
                      <a:pt x="5176" y="6528"/>
                    </a:lnTo>
                    <a:lnTo>
                      <a:pt x="5195" y="6071"/>
                    </a:lnTo>
                    <a:lnTo>
                      <a:pt x="5176" y="4986"/>
                    </a:lnTo>
                    <a:lnTo>
                      <a:pt x="5157" y="4358"/>
                    </a:lnTo>
                    <a:lnTo>
                      <a:pt x="5138" y="3730"/>
                    </a:lnTo>
                    <a:lnTo>
                      <a:pt x="5081" y="3178"/>
                    </a:lnTo>
                    <a:lnTo>
                      <a:pt x="5043" y="2950"/>
                    </a:lnTo>
                    <a:lnTo>
                      <a:pt x="5005" y="2760"/>
                    </a:lnTo>
                    <a:lnTo>
                      <a:pt x="4929" y="2589"/>
                    </a:lnTo>
                    <a:lnTo>
                      <a:pt x="4815" y="2398"/>
                    </a:lnTo>
                    <a:lnTo>
                      <a:pt x="4662" y="2208"/>
                    </a:lnTo>
                    <a:lnTo>
                      <a:pt x="4472" y="1999"/>
                    </a:lnTo>
                    <a:lnTo>
                      <a:pt x="4263" y="1789"/>
                    </a:lnTo>
                    <a:lnTo>
                      <a:pt x="4015" y="1580"/>
                    </a:lnTo>
                    <a:lnTo>
                      <a:pt x="3521" y="1161"/>
                    </a:lnTo>
                    <a:lnTo>
                      <a:pt x="2988" y="762"/>
                    </a:lnTo>
                    <a:lnTo>
                      <a:pt x="2531" y="419"/>
                    </a:lnTo>
                    <a:lnTo>
                      <a:pt x="1922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0" name="Google Shape;3160;p32"/>
              <p:cNvSpPr/>
              <p:nvPr/>
            </p:nvSpPr>
            <p:spPr>
              <a:xfrm>
                <a:off x="5282600" y="3062050"/>
                <a:ext cx="129900" cy="170825"/>
              </a:xfrm>
              <a:custGeom>
                <a:avLst/>
                <a:gdLst/>
                <a:ahLst/>
                <a:cxnLst/>
                <a:rect l="l" t="t" r="r" b="b"/>
                <a:pathLst>
                  <a:path w="5196" h="6833" fill="none" extrusionOk="0">
                    <a:moveTo>
                      <a:pt x="1922" y="1"/>
                    </a:moveTo>
                    <a:lnTo>
                      <a:pt x="1922" y="1"/>
                    </a:lnTo>
                    <a:lnTo>
                      <a:pt x="1599" y="1104"/>
                    </a:lnTo>
                    <a:lnTo>
                      <a:pt x="1599" y="1104"/>
                    </a:lnTo>
                    <a:lnTo>
                      <a:pt x="1256" y="2531"/>
                    </a:lnTo>
                    <a:lnTo>
                      <a:pt x="1066" y="3217"/>
                    </a:lnTo>
                    <a:lnTo>
                      <a:pt x="895" y="3768"/>
                    </a:lnTo>
                    <a:lnTo>
                      <a:pt x="895" y="3768"/>
                    </a:lnTo>
                    <a:lnTo>
                      <a:pt x="609" y="4701"/>
                    </a:lnTo>
                    <a:lnTo>
                      <a:pt x="305" y="5690"/>
                    </a:lnTo>
                    <a:lnTo>
                      <a:pt x="0" y="6794"/>
                    </a:lnTo>
                    <a:lnTo>
                      <a:pt x="0" y="6794"/>
                    </a:lnTo>
                    <a:lnTo>
                      <a:pt x="115" y="6813"/>
                    </a:lnTo>
                    <a:lnTo>
                      <a:pt x="248" y="6832"/>
                    </a:lnTo>
                    <a:lnTo>
                      <a:pt x="476" y="6832"/>
                    </a:lnTo>
                    <a:lnTo>
                      <a:pt x="476" y="6832"/>
                    </a:lnTo>
                    <a:lnTo>
                      <a:pt x="819" y="6813"/>
                    </a:lnTo>
                    <a:lnTo>
                      <a:pt x="1275" y="6775"/>
                    </a:lnTo>
                    <a:lnTo>
                      <a:pt x="1846" y="6718"/>
                    </a:lnTo>
                    <a:lnTo>
                      <a:pt x="2531" y="6604"/>
                    </a:lnTo>
                    <a:lnTo>
                      <a:pt x="2531" y="6604"/>
                    </a:lnTo>
                    <a:lnTo>
                      <a:pt x="3045" y="6509"/>
                    </a:lnTo>
                    <a:lnTo>
                      <a:pt x="3502" y="6451"/>
                    </a:lnTo>
                    <a:lnTo>
                      <a:pt x="3882" y="6432"/>
                    </a:lnTo>
                    <a:lnTo>
                      <a:pt x="4225" y="6413"/>
                    </a:lnTo>
                    <a:lnTo>
                      <a:pt x="4225" y="6413"/>
                    </a:lnTo>
                    <a:lnTo>
                      <a:pt x="4662" y="6432"/>
                    </a:lnTo>
                    <a:lnTo>
                      <a:pt x="4967" y="6471"/>
                    </a:lnTo>
                    <a:lnTo>
                      <a:pt x="5119" y="6528"/>
                    </a:lnTo>
                    <a:lnTo>
                      <a:pt x="5176" y="6528"/>
                    </a:lnTo>
                    <a:lnTo>
                      <a:pt x="5176" y="6528"/>
                    </a:lnTo>
                    <a:lnTo>
                      <a:pt x="5195" y="6071"/>
                    </a:lnTo>
                    <a:lnTo>
                      <a:pt x="5176" y="4986"/>
                    </a:lnTo>
                    <a:lnTo>
                      <a:pt x="5157" y="4358"/>
                    </a:lnTo>
                    <a:lnTo>
                      <a:pt x="5138" y="3730"/>
                    </a:lnTo>
                    <a:lnTo>
                      <a:pt x="5081" y="3178"/>
                    </a:lnTo>
                    <a:lnTo>
                      <a:pt x="5043" y="2950"/>
                    </a:lnTo>
                    <a:lnTo>
                      <a:pt x="5005" y="2760"/>
                    </a:lnTo>
                    <a:lnTo>
                      <a:pt x="5005" y="2760"/>
                    </a:lnTo>
                    <a:lnTo>
                      <a:pt x="4929" y="2589"/>
                    </a:lnTo>
                    <a:lnTo>
                      <a:pt x="4815" y="2398"/>
                    </a:lnTo>
                    <a:lnTo>
                      <a:pt x="4662" y="2208"/>
                    </a:lnTo>
                    <a:lnTo>
                      <a:pt x="4472" y="1999"/>
                    </a:lnTo>
                    <a:lnTo>
                      <a:pt x="4263" y="1789"/>
                    </a:lnTo>
                    <a:lnTo>
                      <a:pt x="4015" y="1580"/>
                    </a:lnTo>
                    <a:lnTo>
                      <a:pt x="3521" y="1161"/>
                    </a:lnTo>
                    <a:lnTo>
                      <a:pt x="2988" y="762"/>
                    </a:lnTo>
                    <a:lnTo>
                      <a:pt x="2531" y="419"/>
                    </a:lnTo>
                    <a:lnTo>
                      <a:pt x="192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32"/>
              <p:cNvSpPr/>
              <p:nvPr/>
            </p:nvSpPr>
            <p:spPr>
              <a:xfrm>
                <a:off x="5352525" y="3147200"/>
                <a:ext cx="309250" cy="324475"/>
              </a:xfrm>
              <a:custGeom>
                <a:avLst/>
                <a:gdLst/>
                <a:ahLst/>
                <a:cxnLst/>
                <a:rect l="l" t="t" r="r" b="b"/>
                <a:pathLst>
                  <a:path w="12370" h="12979" extrusionOk="0">
                    <a:moveTo>
                      <a:pt x="5215" y="10676"/>
                    </a:moveTo>
                    <a:lnTo>
                      <a:pt x="5196" y="10683"/>
                    </a:lnTo>
                    <a:lnTo>
                      <a:pt x="5196" y="10695"/>
                    </a:lnTo>
                    <a:lnTo>
                      <a:pt x="5215" y="10676"/>
                    </a:lnTo>
                    <a:close/>
                    <a:moveTo>
                      <a:pt x="5424" y="1"/>
                    </a:moveTo>
                    <a:lnTo>
                      <a:pt x="5062" y="496"/>
                    </a:lnTo>
                    <a:lnTo>
                      <a:pt x="4701" y="1028"/>
                    </a:lnTo>
                    <a:lnTo>
                      <a:pt x="4301" y="1675"/>
                    </a:lnTo>
                    <a:lnTo>
                      <a:pt x="4092" y="2018"/>
                    </a:lnTo>
                    <a:lnTo>
                      <a:pt x="3902" y="2379"/>
                    </a:lnTo>
                    <a:lnTo>
                      <a:pt x="3730" y="2741"/>
                    </a:lnTo>
                    <a:lnTo>
                      <a:pt x="3597" y="3103"/>
                    </a:lnTo>
                    <a:lnTo>
                      <a:pt x="3483" y="3445"/>
                    </a:lnTo>
                    <a:lnTo>
                      <a:pt x="3426" y="3769"/>
                    </a:lnTo>
                    <a:lnTo>
                      <a:pt x="3407" y="3921"/>
                    </a:lnTo>
                    <a:lnTo>
                      <a:pt x="3407" y="4073"/>
                    </a:lnTo>
                    <a:lnTo>
                      <a:pt x="3407" y="4206"/>
                    </a:lnTo>
                    <a:lnTo>
                      <a:pt x="3445" y="4320"/>
                    </a:lnTo>
                    <a:lnTo>
                      <a:pt x="3578" y="4872"/>
                    </a:lnTo>
                    <a:lnTo>
                      <a:pt x="3711" y="5538"/>
                    </a:lnTo>
                    <a:lnTo>
                      <a:pt x="3825" y="6261"/>
                    </a:lnTo>
                    <a:lnTo>
                      <a:pt x="3883" y="6642"/>
                    </a:lnTo>
                    <a:lnTo>
                      <a:pt x="3921" y="7023"/>
                    </a:lnTo>
                    <a:lnTo>
                      <a:pt x="3940" y="7403"/>
                    </a:lnTo>
                    <a:lnTo>
                      <a:pt x="3959" y="7784"/>
                    </a:lnTo>
                    <a:lnTo>
                      <a:pt x="3959" y="8164"/>
                    </a:lnTo>
                    <a:lnTo>
                      <a:pt x="3921" y="8545"/>
                    </a:lnTo>
                    <a:lnTo>
                      <a:pt x="3883" y="8887"/>
                    </a:lnTo>
                    <a:lnTo>
                      <a:pt x="3806" y="9230"/>
                    </a:lnTo>
                    <a:lnTo>
                      <a:pt x="3730" y="9553"/>
                    </a:lnTo>
                    <a:lnTo>
                      <a:pt x="3597" y="9839"/>
                    </a:lnTo>
                    <a:lnTo>
                      <a:pt x="3540" y="9972"/>
                    </a:lnTo>
                    <a:lnTo>
                      <a:pt x="3445" y="10105"/>
                    </a:lnTo>
                    <a:lnTo>
                      <a:pt x="3255" y="10372"/>
                    </a:lnTo>
                    <a:lnTo>
                      <a:pt x="3007" y="10619"/>
                    </a:lnTo>
                    <a:lnTo>
                      <a:pt x="2741" y="10867"/>
                    </a:lnTo>
                    <a:lnTo>
                      <a:pt x="2455" y="11095"/>
                    </a:lnTo>
                    <a:lnTo>
                      <a:pt x="2151" y="11323"/>
                    </a:lnTo>
                    <a:lnTo>
                      <a:pt x="1846" y="11514"/>
                    </a:lnTo>
                    <a:lnTo>
                      <a:pt x="1542" y="11704"/>
                    </a:lnTo>
                    <a:lnTo>
                      <a:pt x="952" y="12027"/>
                    </a:lnTo>
                    <a:lnTo>
                      <a:pt x="476" y="12256"/>
                    </a:lnTo>
                    <a:lnTo>
                      <a:pt x="1" y="12465"/>
                    </a:lnTo>
                    <a:lnTo>
                      <a:pt x="476" y="12979"/>
                    </a:lnTo>
                    <a:lnTo>
                      <a:pt x="476" y="12960"/>
                    </a:lnTo>
                    <a:lnTo>
                      <a:pt x="914" y="12522"/>
                    </a:lnTo>
                    <a:lnTo>
                      <a:pt x="1161" y="12313"/>
                    </a:lnTo>
                    <a:lnTo>
                      <a:pt x="1409" y="12161"/>
                    </a:lnTo>
                    <a:lnTo>
                      <a:pt x="1808" y="11970"/>
                    </a:lnTo>
                    <a:lnTo>
                      <a:pt x="2284" y="11761"/>
                    </a:lnTo>
                    <a:lnTo>
                      <a:pt x="2836" y="11552"/>
                    </a:lnTo>
                    <a:lnTo>
                      <a:pt x="4035" y="11095"/>
                    </a:lnTo>
                    <a:lnTo>
                      <a:pt x="5196" y="10683"/>
                    </a:lnTo>
                    <a:lnTo>
                      <a:pt x="5196" y="10676"/>
                    </a:lnTo>
                    <a:lnTo>
                      <a:pt x="5139" y="10467"/>
                    </a:lnTo>
                    <a:lnTo>
                      <a:pt x="5081" y="10277"/>
                    </a:lnTo>
                    <a:lnTo>
                      <a:pt x="5043" y="10067"/>
                    </a:lnTo>
                    <a:lnTo>
                      <a:pt x="5005" y="9820"/>
                    </a:lnTo>
                    <a:lnTo>
                      <a:pt x="5005" y="9592"/>
                    </a:lnTo>
                    <a:lnTo>
                      <a:pt x="5005" y="9477"/>
                    </a:lnTo>
                    <a:lnTo>
                      <a:pt x="5043" y="9363"/>
                    </a:lnTo>
                    <a:lnTo>
                      <a:pt x="5081" y="9249"/>
                    </a:lnTo>
                    <a:lnTo>
                      <a:pt x="5119" y="9154"/>
                    </a:lnTo>
                    <a:lnTo>
                      <a:pt x="5158" y="9097"/>
                    </a:lnTo>
                    <a:lnTo>
                      <a:pt x="5196" y="9059"/>
                    </a:lnTo>
                    <a:lnTo>
                      <a:pt x="5215" y="9059"/>
                    </a:lnTo>
                    <a:lnTo>
                      <a:pt x="5291" y="9002"/>
                    </a:lnTo>
                    <a:lnTo>
                      <a:pt x="5386" y="8945"/>
                    </a:lnTo>
                    <a:lnTo>
                      <a:pt x="5500" y="8926"/>
                    </a:lnTo>
                    <a:lnTo>
                      <a:pt x="5614" y="8926"/>
                    </a:lnTo>
                    <a:lnTo>
                      <a:pt x="5824" y="8945"/>
                    </a:lnTo>
                    <a:lnTo>
                      <a:pt x="6052" y="9002"/>
                    </a:lnTo>
                    <a:lnTo>
                      <a:pt x="6299" y="9097"/>
                    </a:lnTo>
                    <a:lnTo>
                      <a:pt x="6566" y="9211"/>
                    </a:lnTo>
                    <a:lnTo>
                      <a:pt x="6832" y="9363"/>
                    </a:lnTo>
                    <a:lnTo>
                      <a:pt x="7099" y="9515"/>
                    </a:lnTo>
                    <a:lnTo>
                      <a:pt x="7631" y="9877"/>
                    </a:lnTo>
                    <a:lnTo>
                      <a:pt x="7650" y="9877"/>
                    </a:lnTo>
                    <a:lnTo>
                      <a:pt x="8240" y="9706"/>
                    </a:lnTo>
                    <a:lnTo>
                      <a:pt x="9820" y="9287"/>
                    </a:lnTo>
                    <a:lnTo>
                      <a:pt x="10257" y="8945"/>
                    </a:lnTo>
                    <a:lnTo>
                      <a:pt x="10866" y="8469"/>
                    </a:lnTo>
                    <a:lnTo>
                      <a:pt x="11589" y="7936"/>
                    </a:lnTo>
                    <a:lnTo>
                      <a:pt x="12370" y="7403"/>
                    </a:lnTo>
                    <a:lnTo>
                      <a:pt x="8659" y="610"/>
                    </a:lnTo>
                    <a:lnTo>
                      <a:pt x="5424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32"/>
              <p:cNvSpPr/>
              <p:nvPr/>
            </p:nvSpPr>
            <p:spPr>
              <a:xfrm>
                <a:off x="5352525" y="3147200"/>
                <a:ext cx="309250" cy="324475"/>
              </a:xfrm>
              <a:custGeom>
                <a:avLst/>
                <a:gdLst/>
                <a:ahLst/>
                <a:cxnLst/>
                <a:rect l="l" t="t" r="r" b="b"/>
                <a:pathLst>
                  <a:path w="12370" h="12979" fill="none" extrusionOk="0">
                    <a:moveTo>
                      <a:pt x="5424" y="1"/>
                    </a:moveTo>
                    <a:lnTo>
                      <a:pt x="5424" y="1"/>
                    </a:lnTo>
                    <a:lnTo>
                      <a:pt x="5062" y="496"/>
                    </a:lnTo>
                    <a:lnTo>
                      <a:pt x="4701" y="1028"/>
                    </a:lnTo>
                    <a:lnTo>
                      <a:pt x="4301" y="1675"/>
                    </a:lnTo>
                    <a:lnTo>
                      <a:pt x="4092" y="2018"/>
                    </a:lnTo>
                    <a:lnTo>
                      <a:pt x="3902" y="2379"/>
                    </a:lnTo>
                    <a:lnTo>
                      <a:pt x="3730" y="2741"/>
                    </a:lnTo>
                    <a:lnTo>
                      <a:pt x="3597" y="3103"/>
                    </a:lnTo>
                    <a:lnTo>
                      <a:pt x="3483" y="3445"/>
                    </a:lnTo>
                    <a:lnTo>
                      <a:pt x="3426" y="3769"/>
                    </a:lnTo>
                    <a:lnTo>
                      <a:pt x="3407" y="3921"/>
                    </a:lnTo>
                    <a:lnTo>
                      <a:pt x="3407" y="4073"/>
                    </a:lnTo>
                    <a:lnTo>
                      <a:pt x="3407" y="4206"/>
                    </a:lnTo>
                    <a:lnTo>
                      <a:pt x="3445" y="4320"/>
                    </a:lnTo>
                    <a:lnTo>
                      <a:pt x="3445" y="4320"/>
                    </a:lnTo>
                    <a:lnTo>
                      <a:pt x="3578" y="4872"/>
                    </a:lnTo>
                    <a:lnTo>
                      <a:pt x="3711" y="5538"/>
                    </a:lnTo>
                    <a:lnTo>
                      <a:pt x="3825" y="6261"/>
                    </a:lnTo>
                    <a:lnTo>
                      <a:pt x="3883" y="6642"/>
                    </a:lnTo>
                    <a:lnTo>
                      <a:pt x="3921" y="7023"/>
                    </a:lnTo>
                    <a:lnTo>
                      <a:pt x="3940" y="7403"/>
                    </a:lnTo>
                    <a:lnTo>
                      <a:pt x="3959" y="7784"/>
                    </a:lnTo>
                    <a:lnTo>
                      <a:pt x="3959" y="8164"/>
                    </a:lnTo>
                    <a:lnTo>
                      <a:pt x="3921" y="8545"/>
                    </a:lnTo>
                    <a:lnTo>
                      <a:pt x="3883" y="8887"/>
                    </a:lnTo>
                    <a:lnTo>
                      <a:pt x="3806" y="9230"/>
                    </a:lnTo>
                    <a:lnTo>
                      <a:pt x="3730" y="9553"/>
                    </a:lnTo>
                    <a:lnTo>
                      <a:pt x="3597" y="9839"/>
                    </a:lnTo>
                    <a:lnTo>
                      <a:pt x="3597" y="9839"/>
                    </a:lnTo>
                    <a:lnTo>
                      <a:pt x="3540" y="9972"/>
                    </a:lnTo>
                    <a:lnTo>
                      <a:pt x="3445" y="10105"/>
                    </a:lnTo>
                    <a:lnTo>
                      <a:pt x="3255" y="10372"/>
                    </a:lnTo>
                    <a:lnTo>
                      <a:pt x="3007" y="10619"/>
                    </a:lnTo>
                    <a:lnTo>
                      <a:pt x="2741" y="10867"/>
                    </a:lnTo>
                    <a:lnTo>
                      <a:pt x="2455" y="11095"/>
                    </a:lnTo>
                    <a:lnTo>
                      <a:pt x="2151" y="11323"/>
                    </a:lnTo>
                    <a:lnTo>
                      <a:pt x="1846" y="11514"/>
                    </a:lnTo>
                    <a:lnTo>
                      <a:pt x="1542" y="11704"/>
                    </a:lnTo>
                    <a:lnTo>
                      <a:pt x="952" y="12027"/>
                    </a:lnTo>
                    <a:lnTo>
                      <a:pt x="476" y="12256"/>
                    </a:lnTo>
                    <a:lnTo>
                      <a:pt x="1" y="12465"/>
                    </a:lnTo>
                    <a:lnTo>
                      <a:pt x="476" y="12979"/>
                    </a:lnTo>
                    <a:lnTo>
                      <a:pt x="476" y="12979"/>
                    </a:lnTo>
                    <a:lnTo>
                      <a:pt x="476" y="12960"/>
                    </a:lnTo>
                    <a:lnTo>
                      <a:pt x="476" y="12960"/>
                    </a:lnTo>
                    <a:lnTo>
                      <a:pt x="914" y="12522"/>
                    </a:lnTo>
                    <a:lnTo>
                      <a:pt x="1161" y="12313"/>
                    </a:lnTo>
                    <a:lnTo>
                      <a:pt x="1161" y="12313"/>
                    </a:lnTo>
                    <a:lnTo>
                      <a:pt x="1409" y="12161"/>
                    </a:lnTo>
                    <a:lnTo>
                      <a:pt x="1808" y="11970"/>
                    </a:lnTo>
                    <a:lnTo>
                      <a:pt x="2284" y="11761"/>
                    </a:lnTo>
                    <a:lnTo>
                      <a:pt x="2836" y="11552"/>
                    </a:lnTo>
                    <a:lnTo>
                      <a:pt x="4035" y="11095"/>
                    </a:lnTo>
                    <a:lnTo>
                      <a:pt x="5215" y="10676"/>
                    </a:lnTo>
                    <a:lnTo>
                      <a:pt x="5196" y="10695"/>
                    </a:lnTo>
                    <a:lnTo>
                      <a:pt x="5196" y="10695"/>
                    </a:lnTo>
                    <a:lnTo>
                      <a:pt x="5196" y="10676"/>
                    </a:lnTo>
                    <a:lnTo>
                      <a:pt x="5196" y="10676"/>
                    </a:lnTo>
                    <a:lnTo>
                      <a:pt x="5196" y="10676"/>
                    </a:lnTo>
                    <a:lnTo>
                      <a:pt x="5196" y="10676"/>
                    </a:lnTo>
                    <a:lnTo>
                      <a:pt x="5196" y="10676"/>
                    </a:lnTo>
                    <a:lnTo>
                      <a:pt x="5139" y="10467"/>
                    </a:lnTo>
                    <a:lnTo>
                      <a:pt x="5081" y="10277"/>
                    </a:lnTo>
                    <a:lnTo>
                      <a:pt x="5043" y="10067"/>
                    </a:lnTo>
                    <a:lnTo>
                      <a:pt x="5005" y="9820"/>
                    </a:lnTo>
                    <a:lnTo>
                      <a:pt x="5005" y="9592"/>
                    </a:lnTo>
                    <a:lnTo>
                      <a:pt x="5005" y="9477"/>
                    </a:lnTo>
                    <a:lnTo>
                      <a:pt x="5043" y="9363"/>
                    </a:lnTo>
                    <a:lnTo>
                      <a:pt x="5081" y="9249"/>
                    </a:lnTo>
                    <a:lnTo>
                      <a:pt x="5119" y="9154"/>
                    </a:lnTo>
                    <a:lnTo>
                      <a:pt x="5119" y="9154"/>
                    </a:lnTo>
                    <a:lnTo>
                      <a:pt x="5158" y="9097"/>
                    </a:lnTo>
                    <a:lnTo>
                      <a:pt x="5196" y="9059"/>
                    </a:lnTo>
                    <a:lnTo>
                      <a:pt x="5196" y="9059"/>
                    </a:lnTo>
                    <a:lnTo>
                      <a:pt x="5215" y="9059"/>
                    </a:lnTo>
                    <a:lnTo>
                      <a:pt x="5215" y="9059"/>
                    </a:lnTo>
                    <a:lnTo>
                      <a:pt x="5291" y="9002"/>
                    </a:lnTo>
                    <a:lnTo>
                      <a:pt x="5386" y="8945"/>
                    </a:lnTo>
                    <a:lnTo>
                      <a:pt x="5500" y="8926"/>
                    </a:lnTo>
                    <a:lnTo>
                      <a:pt x="5614" y="8926"/>
                    </a:lnTo>
                    <a:lnTo>
                      <a:pt x="5614" y="8926"/>
                    </a:lnTo>
                    <a:lnTo>
                      <a:pt x="5824" y="8945"/>
                    </a:lnTo>
                    <a:lnTo>
                      <a:pt x="6052" y="9002"/>
                    </a:lnTo>
                    <a:lnTo>
                      <a:pt x="6299" y="9097"/>
                    </a:lnTo>
                    <a:lnTo>
                      <a:pt x="6566" y="9211"/>
                    </a:lnTo>
                    <a:lnTo>
                      <a:pt x="6832" y="9363"/>
                    </a:lnTo>
                    <a:lnTo>
                      <a:pt x="7099" y="9515"/>
                    </a:lnTo>
                    <a:lnTo>
                      <a:pt x="7631" y="9877"/>
                    </a:lnTo>
                    <a:lnTo>
                      <a:pt x="7631" y="9877"/>
                    </a:lnTo>
                    <a:lnTo>
                      <a:pt x="7650" y="9877"/>
                    </a:lnTo>
                    <a:lnTo>
                      <a:pt x="7650" y="9877"/>
                    </a:lnTo>
                    <a:lnTo>
                      <a:pt x="8240" y="9706"/>
                    </a:lnTo>
                    <a:lnTo>
                      <a:pt x="9820" y="9287"/>
                    </a:lnTo>
                    <a:lnTo>
                      <a:pt x="9820" y="9287"/>
                    </a:lnTo>
                    <a:lnTo>
                      <a:pt x="10257" y="8945"/>
                    </a:lnTo>
                    <a:lnTo>
                      <a:pt x="10866" y="8469"/>
                    </a:lnTo>
                    <a:lnTo>
                      <a:pt x="11589" y="7936"/>
                    </a:lnTo>
                    <a:lnTo>
                      <a:pt x="12370" y="7403"/>
                    </a:lnTo>
                    <a:lnTo>
                      <a:pt x="8659" y="610"/>
                    </a:lnTo>
                    <a:lnTo>
                      <a:pt x="542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32"/>
              <p:cNvSpPr/>
              <p:nvPr/>
            </p:nvSpPr>
            <p:spPr>
              <a:xfrm>
                <a:off x="5426750" y="3181450"/>
                <a:ext cx="123225" cy="140375"/>
              </a:xfrm>
              <a:custGeom>
                <a:avLst/>
                <a:gdLst/>
                <a:ahLst/>
                <a:cxnLst/>
                <a:rect l="l" t="t" r="r" b="b"/>
                <a:pathLst>
                  <a:path w="4929" h="5615" extrusionOk="0">
                    <a:moveTo>
                      <a:pt x="0" y="2513"/>
                    </a:moveTo>
                    <a:lnTo>
                      <a:pt x="0" y="2513"/>
                    </a:lnTo>
                    <a:lnTo>
                      <a:pt x="190" y="2170"/>
                    </a:lnTo>
                    <a:lnTo>
                      <a:pt x="419" y="1790"/>
                    </a:lnTo>
                    <a:lnTo>
                      <a:pt x="723" y="1371"/>
                    </a:lnTo>
                    <a:lnTo>
                      <a:pt x="914" y="1143"/>
                    </a:lnTo>
                    <a:lnTo>
                      <a:pt x="1104" y="933"/>
                    </a:lnTo>
                    <a:lnTo>
                      <a:pt x="1313" y="705"/>
                    </a:lnTo>
                    <a:lnTo>
                      <a:pt x="1542" y="515"/>
                    </a:lnTo>
                    <a:lnTo>
                      <a:pt x="1789" y="343"/>
                    </a:lnTo>
                    <a:lnTo>
                      <a:pt x="2036" y="210"/>
                    </a:lnTo>
                    <a:lnTo>
                      <a:pt x="2303" y="96"/>
                    </a:lnTo>
                    <a:lnTo>
                      <a:pt x="2569" y="20"/>
                    </a:lnTo>
                    <a:lnTo>
                      <a:pt x="2569" y="20"/>
                    </a:lnTo>
                    <a:lnTo>
                      <a:pt x="2702" y="1"/>
                    </a:lnTo>
                    <a:lnTo>
                      <a:pt x="2836" y="1"/>
                    </a:lnTo>
                    <a:lnTo>
                      <a:pt x="2969" y="1"/>
                    </a:lnTo>
                    <a:lnTo>
                      <a:pt x="3102" y="20"/>
                    </a:lnTo>
                    <a:lnTo>
                      <a:pt x="3349" y="96"/>
                    </a:lnTo>
                    <a:lnTo>
                      <a:pt x="3578" y="191"/>
                    </a:lnTo>
                    <a:lnTo>
                      <a:pt x="3806" y="343"/>
                    </a:lnTo>
                    <a:lnTo>
                      <a:pt x="3996" y="534"/>
                    </a:lnTo>
                    <a:lnTo>
                      <a:pt x="4187" y="743"/>
                    </a:lnTo>
                    <a:lnTo>
                      <a:pt x="4339" y="990"/>
                    </a:lnTo>
                    <a:lnTo>
                      <a:pt x="4491" y="1257"/>
                    </a:lnTo>
                    <a:lnTo>
                      <a:pt x="4624" y="1542"/>
                    </a:lnTo>
                    <a:lnTo>
                      <a:pt x="4719" y="1866"/>
                    </a:lnTo>
                    <a:lnTo>
                      <a:pt x="4815" y="2189"/>
                    </a:lnTo>
                    <a:lnTo>
                      <a:pt x="4872" y="2532"/>
                    </a:lnTo>
                    <a:lnTo>
                      <a:pt x="4910" y="2874"/>
                    </a:lnTo>
                    <a:lnTo>
                      <a:pt x="4929" y="3236"/>
                    </a:lnTo>
                    <a:lnTo>
                      <a:pt x="4929" y="3616"/>
                    </a:lnTo>
                    <a:lnTo>
                      <a:pt x="4929" y="3616"/>
                    </a:lnTo>
                    <a:lnTo>
                      <a:pt x="4910" y="3788"/>
                    </a:lnTo>
                    <a:lnTo>
                      <a:pt x="4891" y="3959"/>
                    </a:lnTo>
                    <a:lnTo>
                      <a:pt x="4853" y="4111"/>
                    </a:lnTo>
                    <a:lnTo>
                      <a:pt x="4796" y="4263"/>
                    </a:lnTo>
                    <a:lnTo>
                      <a:pt x="4738" y="4416"/>
                    </a:lnTo>
                    <a:lnTo>
                      <a:pt x="4662" y="4549"/>
                    </a:lnTo>
                    <a:lnTo>
                      <a:pt x="4586" y="4663"/>
                    </a:lnTo>
                    <a:lnTo>
                      <a:pt x="4510" y="4796"/>
                    </a:lnTo>
                    <a:lnTo>
                      <a:pt x="4301" y="5006"/>
                    </a:lnTo>
                    <a:lnTo>
                      <a:pt x="4091" y="5177"/>
                    </a:lnTo>
                    <a:lnTo>
                      <a:pt x="3844" y="5329"/>
                    </a:lnTo>
                    <a:lnTo>
                      <a:pt x="3578" y="5443"/>
                    </a:lnTo>
                    <a:lnTo>
                      <a:pt x="3292" y="5519"/>
                    </a:lnTo>
                    <a:lnTo>
                      <a:pt x="3007" y="5576"/>
                    </a:lnTo>
                    <a:lnTo>
                      <a:pt x="2702" y="5615"/>
                    </a:lnTo>
                    <a:lnTo>
                      <a:pt x="2398" y="5615"/>
                    </a:lnTo>
                    <a:lnTo>
                      <a:pt x="2112" y="5596"/>
                    </a:lnTo>
                    <a:lnTo>
                      <a:pt x="1808" y="5538"/>
                    </a:lnTo>
                    <a:lnTo>
                      <a:pt x="1542" y="5481"/>
                    </a:lnTo>
                    <a:lnTo>
                      <a:pt x="1275" y="5386"/>
                    </a:lnTo>
                    <a:lnTo>
                      <a:pt x="1275" y="5386"/>
                    </a:lnTo>
                    <a:lnTo>
                      <a:pt x="1028" y="5272"/>
                    </a:lnTo>
                    <a:lnTo>
                      <a:pt x="856" y="5158"/>
                    </a:lnTo>
                    <a:lnTo>
                      <a:pt x="704" y="5044"/>
                    </a:lnTo>
                    <a:lnTo>
                      <a:pt x="609" y="4929"/>
                    </a:lnTo>
                    <a:lnTo>
                      <a:pt x="533" y="4796"/>
                    </a:lnTo>
                    <a:lnTo>
                      <a:pt x="495" y="4663"/>
                    </a:lnTo>
                    <a:lnTo>
                      <a:pt x="457" y="4549"/>
                    </a:lnTo>
                    <a:lnTo>
                      <a:pt x="457" y="4416"/>
                    </a:lnTo>
                    <a:lnTo>
                      <a:pt x="476" y="4168"/>
                    </a:lnTo>
                    <a:lnTo>
                      <a:pt x="495" y="3940"/>
                    </a:lnTo>
                    <a:lnTo>
                      <a:pt x="495" y="3826"/>
                    </a:lnTo>
                    <a:lnTo>
                      <a:pt x="476" y="3731"/>
                    </a:lnTo>
                    <a:lnTo>
                      <a:pt x="419" y="3655"/>
                    </a:lnTo>
                    <a:lnTo>
                      <a:pt x="362" y="3578"/>
                    </a:lnTo>
                    <a:lnTo>
                      <a:pt x="362" y="3578"/>
                    </a:lnTo>
                    <a:lnTo>
                      <a:pt x="286" y="3502"/>
                    </a:lnTo>
                    <a:lnTo>
                      <a:pt x="210" y="3426"/>
                    </a:lnTo>
                    <a:lnTo>
                      <a:pt x="114" y="3255"/>
                    </a:lnTo>
                    <a:lnTo>
                      <a:pt x="57" y="3084"/>
                    </a:lnTo>
                    <a:lnTo>
                      <a:pt x="19" y="2912"/>
                    </a:lnTo>
                    <a:lnTo>
                      <a:pt x="0" y="2760"/>
                    </a:lnTo>
                    <a:lnTo>
                      <a:pt x="0" y="2627"/>
                    </a:lnTo>
                    <a:lnTo>
                      <a:pt x="0" y="2513"/>
                    </a:lnTo>
                    <a:lnTo>
                      <a:pt x="0" y="2513"/>
                    </a:lnTo>
                    <a:close/>
                  </a:path>
                </a:pathLst>
              </a:custGeom>
              <a:solidFill>
                <a:srgbClr val="F4A6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32"/>
              <p:cNvSpPr/>
              <p:nvPr/>
            </p:nvSpPr>
            <p:spPr>
              <a:xfrm>
                <a:off x="5298775" y="2931700"/>
                <a:ext cx="453400" cy="403925"/>
              </a:xfrm>
              <a:custGeom>
                <a:avLst/>
                <a:gdLst/>
                <a:ahLst/>
                <a:cxnLst/>
                <a:rect l="l" t="t" r="r" b="b"/>
                <a:pathLst>
                  <a:path w="18136" h="16157" extrusionOk="0">
                    <a:moveTo>
                      <a:pt x="800" y="1"/>
                    </a:moveTo>
                    <a:lnTo>
                      <a:pt x="666" y="20"/>
                    </a:lnTo>
                    <a:lnTo>
                      <a:pt x="533" y="58"/>
                    </a:lnTo>
                    <a:lnTo>
                      <a:pt x="438" y="134"/>
                    </a:lnTo>
                    <a:lnTo>
                      <a:pt x="343" y="229"/>
                    </a:lnTo>
                    <a:lnTo>
                      <a:pt x="248" y="343"/>
                    </a:lnTo>
                    <a:lnTo>
                      <a:pt x="191" y="476"/>
                    </a:lnTo>
                    <a:lnTo>
                      <a:pt x="134" y="629"/>
                    </a:lnTo>
                    <a:lnTo>
                      <a:pt x="76" y="800"/>
                    </a:lnTo>
                    <a:lnTo>
                      <a:pt x="38" y="990"/>
                    </a:lnTo>
                    <a:lnTo>
                      <a:pt x="19" y="1180"/>
                    </a:lnTo>
                    <a:lnTo>
                      <a:pt x="0" y="1618"/>
                    </a:lnTo>
                    <a:lnTo>
                      <a:pt x="19" y="2094"/>
                    </a:lnTo>
                    <a:lnTo>
                      <a:pt x="76" y="2589"/>
                    </a:lnTo>
                    <a:lnTo>
                      <a:pt x="172" y="3083"/>
                    </a:lnTo>
                    <a:lnTo>
                      <a:pt x="286" y="3597"/>
                    </a:lnTo>
                    <a:lnTo>
                      <a:pt x="419" y="4073"/>
                    </a:lnTo>
                    <a:lnTo>
                      <a:pt x="571" y="4549"/>
                    </a:lnTo>
                    <a:lnTo>
                      <a:pt x="742" y="4967"/>
                    </a:lnTo>
                    <a:lnTo>
                      <a:pt x="952" y="5329"/>
                    </a:lnTo>
                    <a:lnTo>
                      <a:pt x="1047" y="5500"/>
                    </a:lnTo>
                    <a:lnTo>
                      <a:pt x="1142" y="5633"/>
                    </a:lnTo>
                    <a:lnTo>
                      <a:pt x="1351" y="5081"/>
                    </a:lnTo>
                    <a:lnTo>
                      <a:pt x="1389" y="5100"/>
                    </a:lnTo>
                    <a:lnTo>
                      <a:pt x="1542" y="5234"/>
                    </a:lnTo>
                    <a:lnTo>
                      <a:pt x="1675" y="5367"/>
                    </a:lnTo>
                    <a:lnTo>
                      <a:pt x="1865" y="5576"/>
                    </a:lnTo>
                    <a:lnTo>
                      <a:pt x="2094" y="5843"/>
                    </a:lnTo>
                    <a:lnTo>
                      <a:pt x="2360" y="6204"/>
                    </a:lnTo>
                    <a:lnTo>
                      <a:pt x="2722" y="6680"/>
                    </a:lnTo>
                    <a:lnTo>
                      <a:pt x="3159" y="7289"/>
                    </a:lnTo>
                    <a:lnTo>
                      <a:pt x="3330" y="7631"/>
                    </a:lnTo>
                    <a:lnTo>
                      <a:pt x="3521" y="8050"/>
                    </a:lnTo>
                    <a:lnTo>
                      <a:pt x="3730" y="8583"/>
                    </a:lnTo>
                    <a:lnTo>
                      <a:pt x="3977" y="9249"/>
                    </a:lnTo>
                    <a:lnTo>
                      <a:pt x="4092" y="9610"/>
                    </a:lnTo>
                    <a:lnTo>
                      <a:pt x="4206" y="9991"/>
                    </a:lnTo>
                    <a:lnTo>
                      <a:pt x="4301" y="10410"/>
                    </a:lnTo>
                    <a:lnTo>
                      <a:pt x="4396" y="10847"/>
                    </a:lnTo>
                    <a:lnTo>
                      <a:pt x="4472" y="11285"/>
                    </a:lnTo>
                    <a:lnTo>
                      <a:pt x="4529" y="11761"/>
                    </a:lnTo>
                    <a:lnTo>
                      <a:pt x="5119" y="12522"/>
                    </a:lnTo>
                    <a:lnTo>
                      <a:pt x="5195" y="12370"/>
                    </a:lnTo>
                    <a:lnTo>
                      <a:pt x="5443" y="12008"/>
                    </a:lnTo>
                    <a:lnTo>
                      <a:pt x="5785" y="11513"/>
                    </a:lnTo>
                    <a:lnTo>
                      <a:pt x="6014" y="11228"/>
                    </a:lnTo>
                    <a:lnTo>
                      <a:pt x="6242" y="10923"/>
                    </a:lnTo>
                    <a:lnTo>
                      <a:pt x="6508" y="10638"/>
                    </a:lnTo>
                    <a:lnTo>
                      <a:pt x="6775" y="10372"/>
                    </a:lnTo>
                    <a:lnTo>
                      <a:pt x="7060" y="10124"/>
                    </a:lnTo>
                    <a:lnTo>
                      <a:pt x="7346" y="9896"/>
                    </a:lnTo>
                    <a:lnTo>
                      <a:pt x="7650" y="9725"/>
                    </a:lnTo>
                    <a:lnTo>
                      <a:pt x="7783" y="9648"/>
                    </a:lnTo>
                    <a:lnTo>
                      <a:pt x="7935" y="9591"/>
                    </a:lnTo>
                    <a:lnTo>
                      <a:pt x="8088" y="9553"/>
                    </a:lnTo>
                    <a:lnTo>
                      <a:pt x="8240" y="9534"/>
                    </a:lnTo>
                    <a:lnTo>
                      <a:pt x="8525" y="9534"/>
                    </a:lnTo>
                    <a:lnTo>
                      <a:pt x="8659" y="9572"/>
                    </a:lnTo>
                    <a:lnTo>
                      <a:pt x="8792" y="9629"/>
                    </a:lnTo>
                    <a:lnTo>
                      <a:pt x="8925" y="9705"/>
                    </a:lnTo>
                    <a:lnTo>
                      <a:pt x="9039" y="9782"/>
                    </a:lnTo>
                    <a:lnTo>
                      <a:pt x="9153" y="9896"/>
                    </a:lnTo>
                    <a:lnTo>
                      <a:pt x="9268" y="10010"/>
                    </a:lnTo>
                    <a:lnTo>
                      <a:pt x="9363" y="10143"/>
                    </a:lnTo>
                    <a:lnTo>
                      <a:pt x="9458" y="10276"/>
                    </a:lnTo>
                    <a:lnTo>
                      <a:pt x="9629" y="10600"/>
                    </a:lnTo>
                    <a:lnTo>
                      <a:pt x="9781" y="10961"/>
                    </a:lnTo>
                    <a:lnTo>
                      <a:pt x="9915" y="11361"/>
                    </a:lnTo>
                    <a:lnTo>
                      <a:pt x="10010" y="11780"/>
                    </a:lnTo>
                    <a:lnTo>
                      <a:pt x="10105" y="12198"/>
                    </a:lnTo>
                    <a:lnTo>
                      <a:pt x="10181" y="12636"/>
                    </a:lnTo>
                    <a:lnTo>
                      <a:pt x="10257" y="13074"/>
                    </a:lnTo>
                    <a:lnTo>
                      <a:pt x="10295" y="13492"/>
                    </a:lnTo>
                    <a:lnTo>
                      <a:pt x="10352" y="14273"/>
                    </a:lnTo>
                    <a:lnTo>
                      <a:pt x="10371" y="14900"/>
                    </a:lnTo>
                    <a:lnTo>
                      <a:pt x="10390" y="15034"/>
                    </a:lnTo>
                    <a:lnTo>
                      <a:pt x="10428" y="15167"/>
                    </a:lnTo>
                    <a:lnTo>
                      <a:pt x="10504" y="15262"/>
                    </a:lnTo>
                    <a:lnTo>
                      <a:pt x="10619" y="15376"/>
                    </a:lnTo>
                    <a:lnTo>
                      <a:pt x="10733" y="15471"/>
                    </a:lnTo>
                    <a:lnTo>
                      <a:pt x="10885" y="15566"/>
                    </a:lnTo>
                    <a:lnTo>
                      <a:pt x="11056" y="15643"/>
                    </a:lnTo>
                    <a:lnTo>
                      <a:pt x="11247" y="15719"/>
                    </a:lnTo>
                    <a:lnTo>
                      <a:pt x="11665" y="15833"/>
                    </a:lnTo>
                    <a:lnTo>
                      <a:pt x="12141" y="15928"/>
                    </a:lnTo>
                    <a:lnTo>
                      <a:pt x="12655" y="16004"/>
                    </a:lnTo>
                    <a:lnTo>
                      <a:pt x="13169" y="16061"/>
                    </a:lnTo>
                    <a:lnTo>
                      <a:pt x="13682" y="16099"/>
                    </a:lnTo>
                    <a:lnTo>
                      <a:pt x="14196" y="16137"/>
                    </a:lnTo>
                    <a:lnTo>
                      <a:pt x="15090" y="16156"/>
                    </a:lnTo>
                    <a:lnTo>
                      <a:pt x="15737" y="16156"/>
                    </a:lnTo>
                    <a:lnTo>
                      <a:pt x="15966" y="16137"/>
                    </a:lnTo>
                    <a:lnTo>
                      <a:pt x="15947" y="16061"/>
                    </a:lnTo>
                    <a:lnTo>
                      <a:pt x="15928" y="15795"/>
                    </a:lnTo>
                    <a:lnTo>
                      <a:pt x="15890" y="15376"/>
                    </a:lnTo>
                    <a:lnTo>
                      <a:pt x="15890" y="14824"/>
                    </a:lnTo>
                    <a:lnTo>
                      <a:pt x="15909" y="14501"/>
                    </a:lnTo>
                    <a:lnTo>
                      <a:pt x="15947" y="14158"/>
                    </a:lnTo>
                    <a:lnTo>
                      <a:pt x="15985" y="13778"/>
                    </a:lnTo>
                    <a:lnTo>
                      <a:pt x="16061" y="13378"/>
                    </a:lnTo>
                    <a:lnTo>
                      <a:pt x="16156" y="12940"/>
                    </a:lnTo>
                    <a:lnTo>
                      <a:pt x="16270" y="12484"/>
                    </a:lnTo>
                    <a:lnTo>
                      <a:pt x="16423" y="12027"/>
                    </a:lnTo>
                    <a:lnTo>
                      <a:pt x="16613" y="11532"/>
                    </a:lnTo>
                    <a:lnTo>
                      <a:pt x="17089" y="10295"/>
                    </a:lnTo>
                    <a:lnTo>
                      <a:pt x="17469" y="9230"/>
                    </a:lnTo>
                    <a:lnTo>
                      <a:pt x="17774" y="8316"/>
                    </a:lnTo>
                    <a:lnTo>
                      <a:pt x="17888" y="7917"/>
                    </a:lnTo>
                    <a:lnTo>
                      <a:pt x="17983" y="7536"/>
                    </a:lnTo>
                    <a:lnTo>
                      <a:pt x="18059" y="7194"/>
                    </a:lnTo>
                    <a:lnTo>
                      <a:pt x="18097" y="6889"/>
                    </a:lnTo>
                    <a:lnTo>
                      <a:pt x="18135" y="6604"/>
                    </a:lnTo>
                    <a:lnTo>
                      <a:pt x="18135" y="6356"/>
                    </a:lnTo>
                    <a:lnTo>
                      <a:pt x="18097" y="6147"/>
                    </a:lnTo>
                    <a:lnTo>
                      <a:pt x="18040" y="5919"/>
                    </a:lnTo>
                    <a:lnTo>
                      <a:pt x="17945" y="5652"/>
                    </a:lnTo>
                    <a:lnTo>
                      <a:pt x="17812" y="5367"/>
                    </a:lnTo>
                    <a:lnTo>
                      <a:pt x="17640" y="5062"/>
                    </a:lnTo>
                    <a:lnTo>
                      <a:pt x="17431" y="4758"/>
                    </a:lnTo>
                    <a:lnTo>
                      <a:pt x="17203" y="4434"/>
                    </a:lnTo>
                    <a:lnTo>
                      <a:pt x="16955" y="4111"/>
                    </a:lnTo>
                    <a:lnTo>
                      <a:pt x="16670" y="3806"/>
                    </a:lnTo>
                    <a:lnTo>
                      <a:pt x="16384" y="3502"/>
                    </a:lnTo>
                    <a:lnTo>
                      <a:pt x="16061" y="3217"/>
                    </a:lnTo>
                    <a:lnTo>
                      <a:pt x="15699" y="2950"/>
                    </a:lnTo>
                    <a:lnTo>
                      <a:pt x="15357" y="2722"/>
                    </a:lnTo>
                    <a:lnTo>
                      <a:pt x="14976" y="2512"/>
                    </a:lnTo>
                    <a:lnTo>
                      <a:pt x="14577" y="2341"/>
                    </a:lnTo>
                    <a:lnTo>
                      <a:pt x="14386" y="2265"/>
                    </a:lnTo>
                    <a:lnTo>
                      <a:pt x="14177" y="2208"/>
                    </a:lnTo>
                    <a:lnTo>
                      <a:pt x="14272" y="2189"/>
                    </a:lnTo>
                    <a:lnTo>
                      <a:pt x="14520" y="2132"/>
                    </a:lnTo>
                    <a:lnTo>
                      <a:pt x="14710" y="2113"/>
                    </a:lnTo>
                    <a:lnTo>
                      <a:pt x="14919" y="2094"/>
                    </a:lnTo>
                    <a:lnTo>
                      <a:pt x="15167" y="2094"/>
                    </a:lnTo>
                    <a:lnTo>
                      <a:pt x="15433" y="2113"/>
                    </a:lnTo>
                    <a:lnTo>
                      <a:pt x="15718" y="2170"/>
                    </a:lnTo>
                    <a:lnTo>
                      <a:pt x="16023" y="2246"/>
                    </a:lnTo>
                    <a:lnTo>
                      <a:pt x="16346" y="2360"/>
                    </a:lnTo>
                    <a:lnTo>
                      <a:pt x="16670" y="2512"/>
                    </a:lnTo>
                    <a:lnTo>
                      <a:pt x="17012" y="2722"/>
                    </a:lnTo>
                    <a:lnTo>
                      <a:pt x="17355" y="2988"/>
                    </a:lnTo>
                    <a:lnTo>
                      <a:pt x="17526" y="3140"/>
                    </a:lnTo>
                    <a:lnTo>
                      <a:pt x="17678" y="3312"/>
                    </a:lnTo>
                    <a:lnTo>
                      <a:pt x="17850" y="3502"/>
                    </a:lnTo>
                    <a:lnTo>
                      <a:pt x="18021" y="3692"/>
                    </a:lnTo>
                    <a:lnTo>
                      <a:pt x="17983" y="3559"/>
                    </a:lnTo>
                    <a:lnTo>
                      <a:pt x="17888" y="3312"/>
                    </a:lnTo>
                    <a:lnTo>
                      <a:pt x="17716" y="2950"/>
                    </a:lnTo>
                    <a:lnTo>
                      <a:pt x="17602" y="2760"/>
                    </a:lnTo>
                    <a:lnTo>
                      <a:pt x="17469" y="2570"/>
                    </a:lnTo>
                    <a:lnTo>
                      <a:pt x="17317" y="2360"/>
                    </a:lnTo>
                    <a:lnTo>
                      <a:pt x="17146" y="2151"/>
                    </a:lnTo>
                    <a:lnTo>
                      <a:pt x="16955" y="1942"/>
                    </a:lnTo>
                    <a:lnTo>
                      <a:pt x="16746" y="1751"/>
                    </a:lnTo>
                    <a:lnTo>
                      <a:pt x="16499" y="1580"/>
                    </a:lnTo>
                    <a:lnTo>
                      <a:pt x="16251" y="1409"/>
                    </a:lnTo>
                    <a:lnTo>
                      <a:pt x="15966" y="1276"/>
                    </a:lnTo>
                    <a:lnTo>
                      <a:pt x="15661" y="1161"/>
                    </a:lnTo>
                    <a:lnTo>
                      <a:pt x="15357" y="1066"/>
                    </a:lnTo>
                    <a:lnTo>
                      <a:pt x="15109" y="1028"/>
                    </a:lnTo>
                    <a:lnTo>
                      <a:pt x="14919" y="1009"/>
                    </a:lnTo>
                    <a:lnTo>
                      <a:pt x="14748" y="1028"/>
                    </a:lnTo>
                    <a:lnTo>
                      <a:pt x="14634" y="1066"/>
                    </a:lnTo>
                    <a:lnTo>
                      <a:pt x="14520" y="1142"/>
                    </a:lnTo>
                    <a:lnTo>
                      <a:pt x="14443" y="1218"/>
                    </a:lnTo>
                    <a:lnTo>
                      <a:pt x="14386" y="1295"/>
                    </a:lnTo>
                    <a:lnTo>
                      <a:pt x="14310" y="1485"/>
                    </a:lnTo>
                    <a:lnTo>
                      <a:pt x="14215" y="1656"/>
                    </a:lnTo>
                    <a:lnTo>
                      <a:pt x="14158" y="1732"/>
                    </a:lnTo>
                    <a:lnTo>
                      <a:pt x="14082" y="1789"/>
                    </a:lnTo>
                    <a:lnTo>
                      <a:pt x="13987" y="1827"/>
                    </a:lnTo>
                    <a:lnTo>
                      <a:pt x="13854" y="1846"/>
                    </a:lnTo>
                    <a:lnTo>
                      <a:pt x="13682" y="1808"/>
                    </a:lnTo>
                    <a:lnTo>
                      <a:pt x="13492" y="1732"/>
                    </a:lnTo>
                    <a:lnTo>
                      <a:pt x="12940" y="1466"/>
                    </a:lnTo>
                    <a:lnTo>
                      <a:pt x="12217" y="1085"/>
                    </a:lnTo>
                    <a:lnTo>
                      <a:pt x="11779" y="895"/>
                    </a:lnTo>
                    <a:lnTo>
                      <a:pt x="11285" y="705"/>
                    </a:lnTo>
                    <a:lnTo>
                      <a:pt x="10733" y="514"/>
                    </a:lnTo>
                    <a:lnTo>
                      <a:pt x="10105" y="343"/>
                    </a:lnTo>
                    <a:lnTo>
                      <a:pt x="9439" y="210"/>
                    </a:lnTo>
                    <a:lnTo>
                      <a:pt x="9077" y="153"/>
                    </a:lnTo>
                    <a:lnTo>
                      <a:pt x="8716" y="96"/>
                    </a:lnTo>
                    <a:lnTo>
                      <a:pt x="8316" y="58"/>
                    </a:lnTo>
                    <a:lnTo>
                      <a:pt x="7916" y="39"/>
                    </a:lnTo>
                    <a:lnTo>
                      <a:pt x="7479" y="20"/>
                    </a:lnTo>
                    <a:lnTo>
                      <a:pt x="7041" y="20"/>
                    </a:lnTo>
                    <a:lnTo>
                      <a:pt x="6584" y="39"/>
                    </a:lnTo>
                    <a:lnTo>
                      <a:pt x="6109" y="58"/>
                    </a:lnTo>
                    <a:lnTo>
                      <a:pt x="5614" y="115"/>
                    </a:lnTo>
                    <a:lnTo>
                      <a:pt x="5100" y="172"/>
                    </a:lnTo>
                    <a:lnTo>
                      <a:pt x="4739" y="229"/>
                    </a:lnTo>
                    <a:lnTo>
                      <a:pt x="4339" y="286"/>
                    </a:lnTo>
                    <a:lnTo>
                      <a:pt x="3806" y="324"/>
                    </a:lnTo>
                    <a:lnTo>
                      <a:pt x="3197" y="343"/>
                    </a:lnTo>
                    <a:lnTo>
                      <a:pt x="2855" y="324"/>
                    </a:lnTo>
                    <a:lnTo>
                      <a:pt x="2512" y="305"/>
                    </a:lnTo>
                    <a:lnTo>
                      <a:pt x="2170" y="267"/>
                    </a:lnTo>
                    <a:lnTo>
                      <a:pt x="1808" y="210"/>
                    </a:lnTo>
                    <a:lnTo>
                      <a:pt x="1466" y="134"/>
                    </a:lnTo>
                    <a:lnTo>
                      <a:pt x="1123" y="39"/>
                    </a:lnTo>
                    <a:lnTo>
                      <a:pt x="95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32"/>
              <p:cNvSpPr/>
              <p:nvPr/>
            </p:nvSpPr>
            <p:spPr>
              <a:xfrm>
                <a:off x="5357750" y="3073000"/>
                <a:ext cx="379675" cy="262625"/>
              </a:xfrm>
              <a:custGeom>
                <a:avLst/>
                <a:gdLst/>
                <a:ahLst/>
                <a:cxnLst/>
                <a:rect l="l" t="t" r="r" b="b"/>
                <a:pathLst>
                  <a:path w="15187" h="10505" extrusionOk="0">
                    <a:moveTo>
                      <a:pt x="15110" y="3578"/>
                    </a:moveTo>
                    <a:lnTo>
                      <a:pt x="15110" y="3578"/>
                    </a:lnTo>
                    <a:lnTo>
                      <a:pt x="14730" y="4643"/>
                    </a:lnTo>
                    <a:lnTo>
                      <a:pt x="14254" y="5880"/>
                    </a:lnTo>
                    <a:lnTo>
                      <a:pt x="14254" y="5880"/>
                    </a:lnTo>
                    <a:lnTo>
                      <a:pt x="14064" y="6375"/>
                    </a:lnTo>
                    <a:lnTo>
                      <a:pt x="13911" y="6832"/>
                    </a:lnTo>
                    <a:lnTo>
                      <a:pt x="13797" y="7288"/>
                    </a:lnTo>
                    <a:lnTo>
                      <a:pt x="13702" y="7726"/>
                    </a:lnTo>
                    <a:lnTo>
                      <a:pt x="13626" y="8126"/>
                    </a:lnTo>
                    <a:lnTo>
                      <a:pt x="13588" y="8506"/>
                    </a:lnTo>
                    <a:lnTo>
                      <a:pt x="13550" y="8849"/>
                    </a:lnTo>
                    <a:lnTo>
                      <a:pt x="13531" y="9172"/>
                    </a:lnTo>
                    <a:lnTo>
                      <a:pt x="13531" y="9724"/>
                    </a:lnTo>
                    <a:lnTo>
                      <a:pt x="13569" y="10143"/>
                    </a:lnTo>
                    <a:lnTo>
                      <a:pt x="13588" y="10409"/>
                    </a:lnTo>
                    <a:lnTo>
                      <a:pt x="13607" y="10485"/>
                    </a:lnTo>
                    <a:lnTo>
                      <a:pt x="13607" y="10485"/>
                    </a:lnTo>
                    <a:lnTo>
                      <a:pt x="13378" y="10504"/>
                    </a:lnTo>
                    <a:lnTo>
                      <a:pt x="12731" y="10504"/>
                    </a:lnTo>
                    <a:lnTo>
                      <a:pt x="11837" y="10485"/>
                    </a:lnTo>
                    <a:lnTo>
                      <a:pt x="11323" y="10447"/>
                    </a:lnTo>
                    <a:lnTo>
                      <a:pt x="10810" y="10409"/>
                    </a:lnTo>
                    <a:lnTo>
                      <a:pt x="10296" y="10352"/>
                    </a:lnTo>
                    <a:lnTo>
                      <a:pt x="9782" y="10276"/>
                    </a:lnTo>
                    <a:lnTo>
                      <a:pt x="9306" y="10181"/>
                    </a:lnTo>
                    <a:lnTo>
                      <a:pt x="8888" y="10067"/>
                    </a:lnTo>
                    <a:lnTo>
                      <a:pt x="8697" y="9991"/>
                    </a:lnTo>
                    <a:lnTo>
                      <a:pt x="8526" y="9914"/>
                    </a:lnTo>
                    <a:lnTo>
                      <a:pt x="8374" y="9819"/>
                    </a:lnTo>
                    <a:lnTo>
                      <a:pt x="8260" y="9724"/>
                    </a:lnTo>
                    <a:lnTo>
                      <a:pt x="8145" y="9610"/>
                    </a:lnTo>
                    <a:lnTo>
                      <a:pt x="8069" y="9515"/>
                    </a:lnTo>
                    <a:lnTo>
                      <a:pt x="8031" y="9382"/>
                    </a:lnTo>
                    <a:lnTo>
                      <a:pt x="8012" y="9248"/>
                    </a:lnTo>
                    <a:lnTo>
                      <a:pt x="8012" y="9248"/>
                    </a:lnTo>
                    <a:lnTo>
                      <a:pt x="7993" y="8621"/>
                    </a:lnTo>
                    <a:lnTo>
                      <a:pt x="7936" y="7840"/>
                    </a:lnTo>
                    <a:lnTo>
                      <a:pt x="7898" y="7422"/>
                    </a:lnTo>
                    <a:lnTo>
                      <a:pt x="7822" y="6984"/>
                    </a:lnTo>
                    <a:lnTo>
                      <a:pt x="7746" y="6546"/>
                    </a:lnTo>
                    <a:lnTo>
                      <a:pt x="7651" y="6128"/>
                    </a:lnTo>
                    <a:lnTo>
                      <a:pt x="7556" y="5709"/>
                    </a:lnTo>
                    <a:lnTo>
                      <a:pt x="7422" y="5309"/>
                    </a:lnTo>
                    <a:lnTo>
                      <a:pt x="7270" y="4948"/>
                    </a:lnTo>
                    <a:lnTo>
                      <a:pt x="7099" y="4624"/>
                    </a:lnTo>
                    <a:lnTo>
                      <a:pt x="7004" y="4491"/>
                    </a:lnTo>
                    <a:lnTo>
                      <a:pt x="6909" y="4358"/>
                    </a:lnTo>
                    <a:lnTo>
                      <a:pt x="6794" y="4244"/>
                    </a:lnTo>
                    <a:lnTo>
                      <a:pt x="6680" y="4130"/>
                    </a:lnTo>
                    <a:lnTo>
                      <a:pt x="6566" y="4053"/>
                    </a:lnTo>
                    <a:lnTo>
                      <a:pt x="6433" y="3977"/>
                    </a:lnTo>
                    <a:lnTo>
                      <a:pt x="6300" y="3920"/>
                    </a:lnTo>
                    <a:lnTo>
                      <a:pt x="6166" y="3882"/>
                    </a:lnTo>
                    <a:lnTo>
                      <a:pt x="6166" y="3882"/>
                    </a:lnTo>
                    <a:lnTo>
                      <a:pt x="6014" y="3882"/>
                    </a:lnTo>
                    <a:lnTo>
                      <a:pt x="5881" y="3882"/>
                    </a:lnTo>
                    <a:lnTo>
                      <a:pt x="5729" y="3901"/>
                    </a:lnTo>
                    <a:lnTo>
                      <a:pt x="5576" y="3939"/>
                    </a:lnTo>
                    <a:lnTo>
                      <a:pt x="5424" y="3996"/>
                    </a:lnTo>
                    <a:lnTo>
                      <a:pt x="5291" y="4073"/>
                    </a:lnTo>
                    <a:lnTo>
                      <a:pt x="4987" y="4244"/>
                    </a:lnTo>
                    <a:lnTo>
                      <a:pt x="4701" y="4472"/>
                    </a:lnTo>
                    <a:lnTo>
                      <a:pt x="4416" y="4720"/>
                    </a:lnTo>
                    <a:lnTo>
                      <a:pt x="4149" y="4986"/>
                    </a:lnTo>
                    <a:lnTo>
                      <a:pt x="3883" y="5271"/>
                    </a:lnTo>
                    <a:lnTo>
                      <a:pt x="3655" y="5576"/>
                    </a:lnTo>
                    <a:lnTo>
                      <a:pt x="3426" y="5861"/>
                    </a:lnTo>
                    <a:lnTo>
                      <a:pt x="3084" y="6356"/>
                    </a:lnTo>
                    <a:lnTo>
                      <a:pt x="2836" y="6718"/>
                    </a:lnTo>
                    <a:lnTo>
                      <a:pt x="2760" y="6870"/>
                    </a:lnTo>
                    <a:lnTo>
                      <a:pt x="2170" y="6109"/>
                    </a:lnTo>
                    <a:lnTo>
                      <a:pt x="2170" y="6109"/>
                    </a:lnTo>
                    <a:lnTo>
                      <a:pt x="2113" y="5633"/>
                    </a:lnTo>
                    <a:lnTo>
                      <a:pt x="2037" y="5195"/>
                    </a:lnTo>
                    <a:lnTo>
                      <a:pt x="1942" y="4758"/>
                    </a:lnTo>
                    <a:lnTo>
                      <a:pt x="1847" y="4339"/>
                    </a:lnTo>
                    <a:lnTo>
                      <a:pt x="1733" y="3958"/>
                    </a:lnTo>
                    <a:lnTo>
                      <a:pt x="1618" y="3597"/>
                    </a:lnTo>
                    <a:lnTo>
                      <a:pt x="1371" y="2931"/>
                    </a:lnTo>
                    <a:lnTo>
                      <a:pt x="1162" y="2398"/>
                    </a:lnTo>
                    <a:lnTo>
                      <a:pt x="971" y="1979"/>
                    </a:lnTo>
                    <a:lnTo>
                      <a:pt x="800" y="1637"/>
                    </a:lnTo>
                    <a:lnTo>
                      <a:pt x="800" y="1637"/>
                    </a:lnTo>
                    <a:lnTo>
                      <a:pt x="363" y="1028"/>
                    </a:lnTo>
                    <a:lnTo>
                      <a:pt x="1" y="552"/>
                    </a:lnTo>
                    <a:lnTo>
                      <a:pt x="3712" y="685"/>
                    </a:lnTo>
                    <a:lnTo>
                      <a:pt x="3712" y="685"/>
                    </a:lnTo>
                    <a:lnTo>
                      <a:pt x="3845" y="761"/>
                    </a:lnTo>
                    <a:lnTo>
                      <a:pt x="4244" y="971"/>
                    </a:lnTo>
                    <a:lnTo>
                      <a:pt x="4872" y="1256"/>
                    </a:lnTo>
                    <a:lnTo>
                      <a:pt x="5710" y="1599"/>
                    </a:lnTo>
                    <a:lnTo>
                      <a:pt x="6185" y="1789"/>
                    </a:lnTo>
                    <a:lnTo>
                      <a:pt x="6718" y="1979"/>
                    </a:lnTo>
                    <a:lnTo>
                      <a:pt x="7308" y="2170"/>
                    </a:lnTo>
                    <a:lnTo>
                      <a:pt x="7917" y="2360"/>
                    </a:lnTo>
                    <a:lnTo>
                      <a:pt x="8564" y="2531"/>
                    </a:lnTo>
                    <a:lnTo>
                      <a:pt x="9230" y="2702"/>
                    </a:lnTo>
                    <a:lnTo>
                      <a:pt x="9934" y="2836"/>
                    </a:lnTo>
                    <a:lnTo>
                      <a:pt x="10676" y="2969"/>
                    </a:lnTo>
                    <a:lnTo>
                      <a:pt x="10676" y="2969"/>
                    </a:lnTo>
                    <a:lnTo>
                      <a:pt x="10733" y="2931"/>
                    </a:lnTo>
                    <a:lnTo>
                      <a:pt x="10886" y="2817"/>
                    </a:lnTo>
                    <a:lnTo>
                      <a:pt x="11133" y="2607"/>
                    </a:lnTo>
                    <a:lnTo>
                      <a:pt x="11437" y="2322"/>
                    </a:lnTo>
                    <a:lnTo>
                      <a:pt x="11590" y="2132"/>
                    </a:lnTo>
                    <a:lnTo>
                      <a:pt x="11761" y="1922"/>
                    </a:lnTo>
                    <a:lnTo>
                      <a:pt x="11932" y="1675"/>
                    </a:lnTo>
                    <a:lnTo>
                      <a:pt x="12104" y="1408"/>
                    </a:lnTo>
                    <a:lnTo>
                      <a:pt x="12256" y="1104"/>
                    </a:lnTo>
                    <a:lnTo>
                      <a:pt x="12427" y="761"/>
                    </a:lnTo>
                    <a:lnTo>
                      <a:pt x="12560" y="400"/>
                    </a:lnTo>
                    <a:lnTo>
                      <a:pt x="12693" y="0"/>
                    </a:lnTo>
                    <a:lnTo>
                      <a:pt x="12693" y="0"/>
                    </a:lnTo>
                    <a:lnTo>
                      <a:pt x="12693" y="286"/>
                    </a:lnTo>
                    <a:lnTo>
                      <a:pt x="12655" y="590"/>
                    </a:lnTo>
                    <a:lnTo>
                      <a:pt x="12579" y="1009"/>
                    </a:lnTo>
                    <a:lnTo>
                      <a:pt x="12446" y="1466"/>
                    </a:lnTo>
                    <a:lnTo>
                      <a:pt x="12370" y="1713"/>
                    </a:lnTo>
                    <a:lnTo>
                      <a:pt x="12275" y="1960"/>
                    </a:lnTo>
                    <a:lnTo>
                      <a:pt x="12161" y="2208"/>
                    </a:lnTo>
                    <a:lnTo>
                      <a:pt x="12027" y="2474"/>
                    </a:lnTo>
                    <a:lnTo>
                      <a:pt x="11875" y="2721"/>
                    </a:lnTo>
                    <a:lnTo>
                      <a:pt x="11685" y="2969"/>
                    </a:lnTo>
                    <a:lnTo>
                      <a:pt x="11685" y="2969"/>
                    </a:lnTo>
                    <a:lnTo>
                      <a:pt x="11799" y="2931"/>
                    </a:lnTo>
                    <a:lnTo>
                      <a:pt x="12046" y="2836"/>
                    </a:lnTo>
                    <a:lnTo>
                      <a:pt x="12370" y="2683"/>
                    </a:lnTo>
                    <a:lnTo>
                      <a:pt x="12750" y="2455"/>
                    </a:lnTo>
                    <a:lnTo>
                      <a:pt x="12960" y="2303"/>
                    </a:lnTo>
                    <a:lnTo>
                      <a:pt x="13169" y="2132"/>
                    </a:lnTo>
                    <a:lnTo>
                      <a:pt x="13378" y="1960"/>
                    </a:lnTo>
                    <a:lnTo>
                      <a:pt x="13569" y="1751"/>
                    </a:lnTo>
                    <a:lnTo>
                      <a:pt x="13759" y="1523"/>
                    </a:lnTo>
                    <a:lnTo>
                      <a:pt x="13949" y="1256"/>
                    </a:lnTo>
                    <a:lnTo>
                      <a:pt x="14102" y="990"/>
                    </a:lnTo>
                    <a:lnTo>
                      <a:pt x="14254" y="685"/>
                    </a:lnTo>
                    <a:lnTo>
                      <a:pt x="14254" y="685"/>
                    </a:lnTo>
                    <a:lnTo>
                      <a:pt x="14292" y="742"/>
                    </a:lnTo>
                    <a:lnTo>
                      <a:pt x="14425" y="895"/>
                    </a:lnTo>
                    <a:lnTo>
                      <a:pt x="14615" y="1161"/>
                    </a:lnTo>
                    <a:lnTo>
                      <a:pt x="14806" y="1504"/>
                    </a:lnTo>
                    <a:lnTo>
                      <a:pt x="14901" y="1694"/>
                    </a:lnTo>
                    <a:lnTo>
                      <a:pt x="14996" y="1922"/>
                    </a:lnTo>
                    <a:lnTo>
                      <a:pt x="15072" y="2151"/>
                    </a:lnTo>
                    <a:lnTo>
                      <a:pt x="15129" y="2417"/>
                    </a:lnTo>
                    <a:lnTo>
                      <a:pt x="15167" y="2683"/>
                    </a:lnTo>
                    <a:lnTo>
                      <a:pt x="15186" y="2969"/>
                    </a:lnTo>
                    <a:lnTo>
                      <a:pt x="15167" y="3273"/>
                    </a:lnTo>
                    <a:lnTo>
                      <a:pt x="15110" y="3578"/>
                    </a:lnTo>
                    <a:lnTo>
                      <a:pt x="15110" y="3578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32"/>
              <p:cNvSpPr/>
              <p:nvPr/>
            </p:nvSpPr>
            <p:spPr>
              <a:xfrm>
                <a:off x="5326850" y="2952625"/>
                <a:ext cx="140825" cy="187475"/>
              </a:xfrm>
              <a:custGeom>
                <a:avLst/>
                <a:gdLst/>
                <a:ahLst/>
                <a:cxnLst/>
                <a:rect l="l" t="t" r="r" b="b"/>
                <a:pathLst>
                  <a:path w="5633" h="7499" extrusionOk="0">
                    <a:moveTo>
                      <a:pt x="324" y="1"/>
                    </a:moveTo>
                    <a:lnTo>
                      <a:pt x="305" y="134"/>
                    </a:lnTo>
                    <a:lnTo>
                      <a:pt x="228" y="496"/>
                    </a:lnTo>
                    <a:lnTo>
                      <a:pt x="133" y="1047"/>
                    </a:lnTo>
                    <a:lnTo>
                      <a:pt x="38" y="1771"/>
                    </a:lnTo>
                    <a:lnTo>
                      <a:pt x="19" y="2170"/>
                    </a:lnTo>
                    <a:lnTo>
                      <a:pt x="0" y="2589"/>
                    </a:lnTo>
                    <a:lnTo>
                      <a:pt x="0" y="3046"/>
                    </a:lnTo>
                    <a:lnTo>
                      <a:pt x="19" y="3502"/>
                    </a:lnTo>
                    <a:lnTo>
                      <a:pt x="57" y="3959"/>
                    </a:lnTo>
                    <a:lnTo>
                      <a:pt x="114" y="4435"/>
                    </a:lnTo>
                    <a:lnTo>
                      <a:pt x="209" y="4910"/>
                    </a:lnTo>
                    <a:lnTo>
                      <a:pt x="324" y="5367"/>
                    </a:lnTo>
                    <a:lnTo>
                      <a:pt x="438" y="5634"/>
                    </a:lnTo>
                    <a:lnTo>
                      <a:pt x="552" y="5881"/>
                    </a:lnTo>
                    <a:lnTo>
                      <a:pt x="685" y="6109"/>
                    </a:lnTo>
                    <a:lnTo>
                      <a:pt x="837" y="6319"/>
                    </a:lnTo>
                    <a:lnTo>
                      <a:pt x="990" y="6509"/>
                    </a:lnTo>
                    <a:lnTo>
                      <a:pt x="1161" y="6680"/>
                    </a:lnTo>
                    <a:lnTo>
                      <a:pt x="1351" y="6813"/>
                    </a:lnTo>
                    <a:lnTo>
                      <a:pt x="1560" y="6947"/>
                    </a:lnTo>
                    <a:lnTo>
                      <a:pt x="1770" y="7061"/>
                    </a:lnTo>
                    <a:lnTo>
                      <a:pt x="1979" y="7156"/>
                    </a:lnTo>
                    <a:lnTo>
                      <a:pt x="2188" y="7251"/>
                    </a:lnTo>
                    <a:lnTo>
                      <a:pt x="2417" y="7308"/>
                    </a:lnTo>
                    <a:lnTo>
                      <a:pt x="2645" y="7365"/>
                    </a:lnTo>
                    <a:lnTo>
                      <a:pt x="2873" y="7422"/>
                    </a:lnTo>
                    <a:lnTo>
                      <a:pt x="3330" y="7479"/>
                    </a:lnTo>
                    <a:lnTo>
                      <a:pt x="3768" y="7498"/>
                    </a:lnTo>
                    <a:lnTo>
                      <a:pt x="4206" y="7498"/>
                    </a:lnTo>
                    <a:lnTo>
                      <a:pt x="4586" y="7479"/>
                    </a:lnTo>
                    <a:lnTo>
                      <a:pt x="4929" y="7441"/>
                    </a:lnTo>
                    <a:lnTo>
                      <a:pt x="5442" y="7365"/>
                    </a:lnTo>
                    <a:lnTo>
                      <a:pt x="5633" y="7327"/>
                    </a:lnTo>
                    <a:lnTo>
                      <a:pt x="5404" y="7175"/>
                    </a:lnTo>
                    <a:lnTo>
                      <a:pt x="4795" y="6756"/>
                    </a:lnTo>
                    <a:lnTo>
                      <a:pt x="4396" y="6452"/>
                    </a:lnTo>
                    <a:lnTo>
                      <a:pt x="3958" y="6071"/>
                    </a:lnTo>
                    <a:lnTo>
                      <a:pt x="3463" y="5653"/>
                    </a:lnTo>
                    <a:lnTo>
                      <a:pt x="2969" y="5196"/>
                    </a:lnTo>
                    <a:lnTo>
                      <a:pt x="2493" y="4663"/>
                    </a:lnTo>
                    <a:lnTo>
                      <a:pt x="2245" y="4397"/>
                    </a:lnTo>
                    <a:lnTo>
                      <a:pt x="1998" y="4111"/>
                    </a:lnTo>
                    <a:lnTo>
                      <a:pt x="1770" y="3807"/>
                    </a:lnTo>
                    <a:lnTo>
                      <a:pt x="1560" y="3502"/>
                    </a:lnTo>
                    <a:lnTo>
                      <a:pt x="1351" y="3179"/>
                    </a:lnTo>
                    <a:lnTo>
                      <a:pt x="1161" y="2855"/>
                    </a:lnTo>
                    <a:lnTo>
                      <a:pt x="990" y="2532"/>
                    </a:lnTo>
                    <a:lnTo>
                      <a:pt x="818" y="2189"/>
                    </a:lnTo>
                    <a:lnTo>
                      <a:pt x="685" y="1847"/>
                    </a:lnTo>
                    <a:lnTo>
                      <a:pt x="552" y="1485"/>
                    </a:lnTo>
                    <a:lnTo>
                      <a:pt x="457" y="1124"/>
                    </a:lnTo>
                    <a:lnTo>
                      <a:pt x="400" y="762"/>
                    </a:lnTo>
                    <a:lnTo>
                      <a:pt x="343" y="381"/>
                    </a:lnTo>
                    <a:lnTo>
                      <a:pt x="324" y="1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7" name="Google Shape;3167;p32"/>
              <p:cNvSpPr/>
              <p:nvPr/>
            </p:nvSpPr>
            <p:spPr>
              <a:xfrm>
                <a:off x="5252625" y="3104875"/>
                <a:ext cx="25725" cy="1103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4415" extrusionOk="0">
                    <a:moveTo>
                      <a:pt x="0" y="4415"/>
                    </a:moveTo>
                    <a:lnTo>
                      <a:pt x="800" y="4377"/>
                    </a:lnTo>
                    <a:lnTo>
                      <a:pt x="1028" y="76"/>
                    </a:lnTo>
                    <a:lnTo>
                      <a:pt x="134" y="0"/>
                    </a:lnTo>
                    <a:lnTo>
                      <a:pt x="0" y="441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8" name="Google Shape;3168;p32"/>
              <p:cNvSpPr/>
              <p:nvPr/>
            </p:nvSpPr>
            <p:spPr>
              <a:xfrm>
                <a:off x="5251675" y="3122950"/>
                <a:ext cx="236450" cy="58525"/>
              </a:xfrm>
              <a:custGeom>
                <a:avLst/>
                <a:gdLst/>
                <a:ahLst/>
                <a:cxnLst/>
                <a:rect l="l" t="t" r="r" b="b"/>
                <a:pathLst>
                  <a:path w="9458" h="2341" extrusionOk="0">
                    <a:moveTo>
                      <a:pt x="0" y="0"/>
                    </a:moveTo>
                    <a:lnTo>
                      <a:pt x="0" y="914"/>
                    </a:lnTo>
                    <a:lnTo>
                      <a:pt x="5405" y="1732"/>
                    </a:lnTo>
                    <a:lnTo>
                      <a:pt x="6052" y="1732"/>
                    </a:lnTo>
                    <a:lnTo>
                      <a:pt x="6375" y="1770"/>
                    </a:lnTo>
                    <a:lnTo>
                      <a:pt x="6699" y="1808"/>
                    </a:lnTo>
                    <a:lnTo>
                      <a:pt x="7327" y="1903"/>
                    </a:lnTo>
                    <a:lnTo>
                      <a:pt x="7898" y="2017"/>
                    </a:lnTo>
                    <a:lnTo>
                      <a:pt x="8392" y="2132"/>
                    </a:lnTo>
                    <a:lnTo>
                      <a:pt x="8773" y="2227"/>
                    </a:lnTo>
                    <a:lnTo>
                      <a:pt x="9115" y="2341"/>
                    </a:lnTo>
                    <a:lnTo>
                      <a:pt x="9458" y="2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9" name="Google Shape;3169;p32"/>
              <p:cNvSpPr/>
              <p:nvPr/>
            </p:nvSpPr>
            <p:spPr>
              <a:xfrm>
                <a:off x="4528100" y="3686675"/>
                <a:ext cx="318750" cy="357775"/>
              </a:xfrm>
              <a:custGeom>
                <a:avLst/>
                <a:gdLst/>
                <a:ahLst/>
                <a:cxnLst/>
                <a:rect l="l" t="t" r="r" b="b"/>
                <a:pathLst>
                  <a:path w="12750" h="14311" extrusionOk="0">
                    <a:moveTo>
                      <a:pt x="12007" y="14064"/>
                    </a:moveTo>
                    <a:lnTo>
                      <a:pt x="12007" y="14064"/>
                    </a:lnTo>
                    <a:lnTo>
                      <a:pt x="11741" y="14159"/>
                    </a:lnTo>
                    <a:lnTo>
                      <a:pt x="11437" y="14235"/>
                    </a:lnTo>
                    <a:lnTo>
                      <a:pt x="11056" y="14292"/>
                    </a:lnTo>
                    <a:lnTo>
                      <a:pt x="10828" y="14311"/>
                    </a:lnTo>
                    <a:lnTo>
                      <a:pt x="10580" y="14311"/>
                    </a:lnTo>
                    <a:lnTo>
                      <a:pt x="10333" y="14311"/>
                    </a:lnTo>
                    <a:lnTo>
                      <a:pt x="10086" y="14273"/>
                    </a:lnTo>
                    <a:lnTo>
                      <a:pt x="9819" y="14235"/>
                    </a:lnTo>
                    <a:lnTo>
                      <a:pt x="9534" y="14159"/>
                    </a:lnTo>
                    <a:lnTo>
                      <a:pt x="9267" y="14064"/>
                    </a:lnTo>
                    <a:lnTo>
                      <a:pt x="8982" y="13949"/>
                    </a:lnTo>
                    <a:lnTo>
                      <a:pt x="8982" y="13949"/>
                    </a:lnTo>
                    <a:lnTo>
                      <a:pt x="8335" y="13607"/>
                    </a:lnTo>
                    <a:lnTo>
                      <a:pt x="7574" y="13150"/>
                    </a:lnTo>
                    <a:lnTo>
                      <a:pt x="5880" y="12123"/>
                    </a:lnTo>
                    <a:lnTo>
                      <a:pt x="4472" y="11247"/>
                    </a:lnTo>
                    <a:lnTo>
                      <a:pt x="3882" y="10886"/>
                    </a:lnTo>
                    <a:lnTo>
                      <a:pt x="3882" y="10886"/>
                    </a:lnTo>
                    <a:lnTo>
                      <a:pt x="3616" y="11228"/>
                    </a:lnTo>
                    <a:lnTo>
                      <a:pt x="3311" y="11571"/>
                    </a:lnTo>
                    <a:lnTo>
                      <a:pt x="2950" y="11970"/>
                    </a:lnTo>
                    <a:lnTo>
                      <a:pt x="2740" y="12161"/>
                    </a:lnTo>
                    <a:lnTo>
                      <a:pt x="2512" y="12351"/>
                    </a:lnTo>
                    <a:lnTo>
                      <a:pt x="2303" y="12522"/>
                    </a:lnTo>
                    <a:lnTo>
                      <a:pt x="2074" y="12655"/>
                    </a:lnTo>
                    <a:lnTo>
                      <a:pt x="1846" y="12770"/>
                    </a:lnTo>
                    <a:lnTo>
                      <a:pt x="1618" y="12846"/>
                    </a:lnTo>
                    <a:lnTo>
                      <a:pt x="1522" y="12865"/>
                    </a:lnTo>
                    <a:lnTo>
                      <a:pt x="1408" y="12865"/>
                    </a:lnTo>
                    <a:lnTo>
                      <a:pt x="1313" y="12865"/>
                    </a:lnTo>
                    <a:lnTo>
                      <a:pt x="1199" y="12827"/>
                    </a:lnTo>
                    <a:lnTo>
                      <a:pt x="1199" y="12827"/>
                    </a:lnTo>
                    <a:lnTo>
                      <a:pt x="1009" y="12770"/>
                    </a:lnTo>
                    <a:lnTo>
                      <a:pt x="837" y="12693"/>
                    </a:lnTo>
                    <a:lnTo>
                      <a:pt x="704" y="12598"/>
                    </a:lnTo>
                    <a:lnTo>
                      <a:pt x="571" y="12484"/>
                    </a:lnTo>
                    <a:lnTo>
                      <a:pt x="457" y="12389"/>
                    </a:lnTo>
                    <a:lnTo>
                      <a:pt x="362" y="12275"/>
                    </a:lnTo>
                    <a:lnTo>
                      <a:pt x="209" y="12046"/>
                    </a:lnTo>
                    <a:lnTo>
                      <a:pt x="95" y="11837"/>
                    </a:lnTo>
                    <a:lnTo>
                      <a:pt x="38" y="11666"/>
                    </a:lnTo>
                    <a:lnTo>
                      <a:pt x="0" y="11514"/>
                    </a:lnTo>
                    <a:lnTo>
                      <a:pt x="0" y="11514"/>
                    </a:lnTo>
                    <a:lnTo>
                      <a:pt x="152" y="11476"/>
                    </a:lnTo>
                    <a:lnTo>
                      <a:pt x="343" y="11419"/>
                    </a:lnTo>
                    <a:lnTo>
                      <a:pt x="552" y="11342"/>
                    </a:lnTo>
                    <a:lnTo>
                      <a:pt x="761" y="11247"/>
                    </a:lnTo>
                    <a:lnTo>
                      <a:pt x="1256" y="10981"/>
                    </a:lnTo>
                    <a:lnTo>
                      <a:pt x="1770" y="10676"/>
                    </a:lnTo>
                    <a:lnTo>
                      <a:pt x="2284" y="10334"/>
                    </a:lnTo>
                    <a:lnTo>
                      <a:pt x="2816" y="9991"/>
                    </a:lnTo>
                    <a:lnTo>
                      <a:pt x="3292" y="9630"/>
                    </a:lnTo>
                    <a:lnTo>
                      <a:pt x="3730" y="9306"/>
                    </a:lnTo>
                    <a:lnTo>
                      <a:pt x="3730" y="9306"/>
                    </a:lnTo>
                    <a:lnTo>
                      <a:pt x="3730" y="9306"/>
                    </a:lnTo>
                    <a:lnTo>
                      <a:pt x="4225" y="8888"/>
                    </a:lnTo>
                    <a:lnTo>
                      <a:pt x="4377" y="8754"/>
                    </a:lnTo>
                    <a:lnTo>
                      <a:pt x="4472" y="8659"/>
                    </a:lnTo>
                    <a:lnTo>
                      <a:pt x="4472" y="8659"/>
                    </a:lnTo>
                    <a:lnTo>
                      <a:pt x="4548" y="8545"/>
                    </a:lnTo>
                    <a:lnTo>
                      <a:pt x="4662" y="8450"/>
                    </a:lnTo>
                    <a:lnTo>
                      <a:pt x="4795" y="8336"/>
                    </a:lnTo>
                    <a:lnTo>
                      <a:pt x="4929" y="8241"/>
                    </a:lnTo>
                    <a:lnTo>
                      <a:pt x="5252" y="8069"/>
                    </a:lnTo>
                    <a:lnTo>
                      <a:pt x="5595" y="7936"/>
                    </a:lnTo>
                    <a:lnTo>
                      <a:pt x="5595" y="7936"/>
                    </a:lnTo>
                    <a:lnTo>
                      <a:pt x="5994" y="7784"/>
                    </a:lnTo>
                    <a:lnTo>
                      <a:pt x="6299" y="7632"/>
                    </a:lnTo>
                    <a:lnTo>
                      <a:pt x="6527" y="7479"/>
                    </a:lnTo>
                    <a:lnTo>
                      <a:pt x="6698" y="7346"/>
                    </a:lnTo>
                    <a:lnTo>
                      <a:pt x="6832" y="7232"/>
                    </a:lnTo>
                    <a:lnTo>
                      <a:pt x="6946" y="7118"/>
                    </a:lnTo>
                    <a:lnTo>
                      <a:pt x="7079" y="7061"/>
                    </a:lnTo>
                    <a:lnTo>
                      <a:pt x="7155" y="7042"/>
                    </a:lnTo>
                    <a:lnTo>
                      <a:pt x="7231" y="7023"/>
                    </a:lnTo>
                    <a:lnTo>
                      <a:pt x="7231" y="7023"/>
                    </a:lnTo>
                    <a:lnTo>
                      <a:pt x="7593" y="7004"/>
                    </a:lnTo>
                    <a:lnTo>
                      <a:pt x="7935" y="7023"/>
                    </a:lnTo>
                    <a:lnTo>
                      <a:pt x="8335" y="7061"/>
                    </a:lnTo>
                    <a:lnTo>
                      <a:pt x="6717" y="5729"/>
                    </a:lnTo>
                    <a:lnTo>
                      <a:pt x="6717" y="5729"/>
                    </a:lnTo>
                    <a:lnTo>
                      <a:pt x="6584" y="5710"/>
                    </a:lnTo>
                    <a:lnTo>
                      <a:pt x="6166" y="5634"/>
                    </a:lnTo>
                    <a:lnTo>
                      <a:pt x="5861" y="5577"/>
                    </a:lnTo>
                    <a:lnTo>
                      <a:pt x="5499" y="5462"/>
                    </a:lnTo>
                    <a:lnTo>
                      <a:pt x="5081" y="5329"/>
                    </a:lnTo>
                    <a:lnTo>
                      <a:pt x="4624" y="5158"/>
                    </a:lnTo>
                    <a:lnTo>
                      <a:pt x="4624" y="5158"/>
                    </a:lnTo>
                    <a:lnTo>
                      <a:pt x="4301" y="5025"/>
                    </a:lnTo>
                    <a:lnTo>
                      <a:pt x="3996" y="4872"/>
                    </a:lnTo>
                    <a:lnTo>
                      <a:pt x="3711" y="4682"/>
                    </a:lnTo>
                    <a:lnTo>
                      <a:pt x="3425" y="4492"/>
                    </a:lnTo>
                    <a:lnTo>
                      <a:pt x="3178" y="4264"/>
                    </a:lnTo>
                    <a:lnTo>
                      <a:pt x="2950" y="4016"/>
                    </a:lnTo>
                    <a:lnTo>
                      <a:pt x="2759" y="3750"/>
                    </a:lnTo>
                    <a:lnTo>
                      <a:pt x="2588" y="3483"/>
                    </a:lnTo>
                    <a:lnTo>
                      <a:pt x="2588" y="3483"/>
                    </a:lnTo>
                    <a:lnTo>
                      <a:pt x="2588" y="3483"/>
                    </a:lnTo>
                    <a:lnTo>
                      <a:pt x="2455" y="3179"/>
                    </a:lnTo>
                    <a:lnTo>
                      <a:pt x="2341" y="2874"/>
                    </a:lnTo>
                    <a:lnTo>
                      <a:pt x="2284" y="2532"/>
                    </a:lnTo>
                    <a:lnTo>
                      <a:pt x="2265" y="2189"/>
                    </a:lnTo>
                    <a:lnTo>
                      <a:pt x="2265" y="2189"/>
                    </a:lnTo>
                    <a:lnTo>
                      <a:pt x="2284" y="1942"/>
                    </a:lnTo>
                    <a:lnTo>
                      <a:pt x="2303" y="1695"/>
                    </a:lnTo>
                    <a:lnTo>
                      <a:pt x="2341" y="1466"/>
                    </a:lnTo>
                    <a:lnTo>
                      <a:pt x="2398" y="1257"/>
                    </a:lnTo>
                    <a:lnTo>
                      <a:pt x="2455" y="1067"/>
                    </a:lnTo>
                    <a:lnTo>
                      <a:pt x="2512" y="895"/>
                    </a:lnTo>
                    <a:lnTo>
                      <a:pt x="2664" y="572"/>
                    </a:lnTo>
                    <a:lnTo>
                      <a:pt x="2797" y="324"/>
                    </a:lnTo>
                    <a:lnTo>
                      <a:pt x="2931" y="153"/>
                    </a:lnTo>
                    <a:lnTo>
                      <a:pt x="3045" y="1"/>
                    </a:lnTo>
                    <a:lnTo>
                      <a:pt x="3045" y="1"/>
                    </a:lnTo>
                    <a:lnTo>
                      <a:pt x="3349" y="496"/>
                    </a:lnTo>
                    <a:lnTo>
                      <a:pt x="3673" y="933"/>
                    </a:lnTo>
                    <a:lnTo>
                      <a:pt x="4015" y="1352"/>
                    </a:lnTo>
                    <a:lnTo>
                      <a:pt x="4339" y="1733"/>
                    </a:lnTo>
                    <a:lnTo>
                      <a:pt x="4681" y="2094"/>
                    </a:lnTo>
                    <a:lnTo>
                      <a:pt x="5005" y="2399"/>
                    </a:lnTo>
                    <a:lnTo>
                      <a:pt x="5328" y="2684"/>
                    </a:lnTo>
                    <a:lnTo>
                      <a:pt x="5633" y="2931"/>
                    </a:lnTo>
                    <a:lnTo>
                      <a:pt x="5918" y="3160"/>
                    </a:lnTo>
                    <a:lnTo>
                      <a:pt x="6185" y="3350"/>
                    </a:lnTo>
                    <a:lnTo>
                      <a:pt x="6641" y="3636"/>
                    </a:lnTo>
                    <a:lnTo>
                      <a:pt x="6927" y="3807"/>
                    </a:lnTo>
                    <a:lnTo>
                      <a:pt x="7041" y="3864"/>
                    </a:lnTo>
                    <a:lnTo>
                      <a:pt x="7041" y="3864"/>
                    </a:lnTo>
                    <a:lnTo>
                      <a:pt x="7288" y="4187"/>
                    </a:lnTo>
                    <a:lnTo>
                      <a:pt x="7555" y="4473"/>
                    </a:lnTo>
                    <a:lnTo>
                      <a:pt x="7821" y="4739"/>
                    </a:lnTo>
                    <a:lnTo>
                      <a:pt x="8087" y="4968"/>
                    </a:lnTo>
                    <a:lnTo>
                      <a:pt x="8335" y="5196"/>
                    </a:lnTo>
                    <a:lnTo>
                      <a:pt x="8601" y="5386"/>
                    </a:lnTo>
                    <a:lnTo>
                      <a:pt x="9077" y="5710"/>
                    </a:lnTo>
                    <a:lnTo>
                      <a:pt x="9534" y="5957"/>
                    </a:lnTo>
                    <a:lnTo>
                      <a:pt x="9895" y="6147"/>
                    </a:lnTo>
                    <a:lnTo>
                      <a:pt x="10200" y="6319"/>
                    </a:lnTo>
                    <a:lnTo>
                      <a:pt x="10295" y="6395"/>
                    </a:lnTo>
                    <a:lnTo>
                      <a:pt x="10390" y="6452"/>
                    </a:lnTo>
                    <a:lnTo>
                      <a:pt x="10390" y="6452"/>
                    </a:lnTo>
                    <a:lnTo>
                      <a:pt x="10466" y="6566"/>
                    </a:lnTo>
                    <a:lnTo>
                      <a:pt x="10599" y="6737"/>
                    </a:lnTo>
                    <a:lnTo>
                      <a:pt x="10904" y="7232"/>
                    </a:lnTo>
                    <a:lnTo>
                      <a:pt x="11284" y="7898"/>
                    </a:lnTo>
                    <a:lnTo>
                      <a:pt x="11703" y="8621"/>
                    </a:lnTo>
                    <a:lnTo>
                      <a:pt x="12426" y="9934"/>
                    </a:lnTo>
                    <a:lnTo>
                      <a:pt x="12750" y="10505"/>
                    </a:lnTo>
                    <a:lnTo>
                      <a:pt x="12750" y="10505"/>
                    </a:lnTo>
                    <a:lnTo>
                      <a:pt x="12616" y="10752"/>
                    </a:lnTo>
                    <a:lnTo>
                      <a:pt x="12483" y="11000"/>
                    </a:lnTo>
                    <a:lnTo>
                      <a:pt x="12388" y="11266"/>
                    </a:lnTo>
                    <a:lnTo>
                      <a:pt x="12312" y="11552"/>
                    </a:lnTo>
                    <a:lnTo>
                      <a:pt x="12236" y="11856"/>
                    </a:lnTo>
                    <a:lnTo>
                      <a:pt x="12179" y="12142"/>
                    </a:lnTo>
                    <a:lnTo>
                      <a:pt x="12084" y="12732"/>
                    </a:lnTo>
                    <a:lnTo>
                      <a:pt x="12046" y="13245"/>
                    </a:lnTo>
                    <a:lnTo>
                      <a:pt x="12007" y="13683"/>
                    </a:lnTo>
                    <a:lnTo>
                      <a:pt x="12007" y="14064"/>
                    </a:lnTo>
                    <a:close/>
                  </a:path>
                </a:pathLst>
              </a:custGeom>
              <a:solidFill>
                <a:srgbClr val="F9B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0" name="Google Shape;3170;p32"/>
              <p:cNvSpPr/>
              <p:nvPr/>
            </p:nvSpPr>
            <p:spPr>
              <a:xfrm>
                <a:off x="4528100" y="3686675"/>
                <a:ext cx="318750" cy="357775"/>
              </a:xfrm>
              <a:custGeom>
                <a:avLst/>
                <a:gdLst/>
                <a:ahLst/>
                <a:cxnLst/>
                <a:rect l="l" t="t" r="r" b="b"/>
                <a:pathLst>
                  <a:path w="12750" h="14311" fill="none" extrusionOk="0">
                    <a:moveTo>
                      <a:pt x="12007" y="14064"/>
                    </a:moveTo>
                    <a:lnTo>
                      <a:pt x="12007" y="14064"/>
                    </a:lnTo>
                    <a:lnTo>
                      <a:pt x="11741" y="14159"/>
                    </a:lnTo>
                    <a:lnTo>
                      <a:pt x="11437" y="14235"/>
                    </a:lnTo>
                    <a:lnTo>
                      <a:pt x="11056" y="14292"/>
                    </a:lnTo>
                    <a:lnTo>
                      <a:pt x="10828" y="14311"/>
                    </a:lnTo>
                    <a:lnTo>
                      <a:pt x="10580" y="14311"/>
                    </a:lnTo>
                    <a:lnTo>
                      <a:pt x="10333" y="14311"/>
                    </a:lnTo>
                    <a:lnTo>
                      <a:pt x="10086" y="14273"/>
                    </a:lnTo>
                    <a:lnTo>
                      <a:pt x="9819" y="14235"/>
                    </a:lnTo>
                    <a:lnTo>
                      <a:pt x="9534" y="14159"/>
                    </a:lnTo>
                    <a:lnTo>
                      <a:pt x="9267" y="14064"/>
                    </a:lnTo>
                    <a:lnTo>
                      <a:pt x="8982" y="13949"/>
                    </a:lnTo>
                    <a:lnTo>
                      <a:pt x="8982" y="13949"/>
                    </a:lnTo>
                    <a:lnTo>
                      <a:pt x="8335" y="13607"/>
                    </a:lnTo>
                    <a:lnTo>
                      <a:pt x="7574" y="13150"/>
                    </a:lnTo>
                    <a:lnTo>
                      <a:pt x="5880" y="12123"/>
                    </a:lnTo>
                    <a:lnTo>
                      <a:pt x="4472" y="11247"/>
                    </a:lnTo>
                    <a:lnTo>
                      <a:pt x="3882" y="10886"/>
                    </a:lnTo>
                    <a:lnTo>
                      <a:pt x="3882" y="10886"/>
                    </a:lnTo>
                    <a:lnTo>
                      <a:pt x="3616" y="11228"/>
                    </a:lnTo>
                    <a:lnTo>
                      <a:pt x="3311" y="11571"/>
                    </a:lnTo>
                    <a:lnTo>
                      <a:pt x="2950" y="11970"/>
                    </a:lnTo>
                    <a:lnTo>
                      <a:pt x="2740" y="12161"/>
                    </a:lnTo>
                    <a:lnTo>
                      <a:pt x="2512" y="12351"/>
                    </a:lnTo>
                    <a:lnTo>
                      <a:pt x="2303" y="12522"/>
                    </a:lnTo>
                    <a:lnTo>
                      <a:pt x="2074" y="12655"/>
                    </a:lnTo>
                    <a:lnTo>
                      <a:pt x="1846" y="12770"/>
                    </a:lnTo>
                    <a:lnTo>
                      <a:pt x="1618" y="12846"/>
                    </a:lnTo>
                    <a:lnTo>
                      <a:pt x="1522" y="12865"/>
                    </a:lnTo>
                    <a:lnTo>
                      <a:pt x="1408" y="12865"/>
                    </a:lnTo>
                    <a:lnTo>
                      <a:pt x="1313" y="12865"/>
                    </a:lnTo>
                    <a:lnTo>
                      <a:pt x="1199" y="12827"/>
                    </a:lnTo>
                    <a:lnTo>
                      <a:pt x="1199" y="12827"/>
                    </a:lnTo>
                    <a:lnTo>
                      <a:pt x="1009" y="12770"/>
                    </a:lnTo>
                    <a:lnTo>
                      <a:pt x="837" y="12693"/>
                    </a:lnTo>
                    <a:lnTo>
                      <a:pt x="704" y="12598"/>
                    </a:lnTo>
                    <a:lnTo>
                      <a:pt x="571" y="12484"/>
                    </a:lnTo>
                    <a:lnTo>
                      <a:pt x="457" y="12389"/>
                    </a:lnTo>
                    <a:lnTo>
                      <a:pt x="362" y="12275"/>
                    </a:lnTo>
                    <a:lnTo>
                      <a:pt x="209" y="12046"/>
                    </a:lnTo>
                    <a:lnTo>
                      <a:pt x="95" y="11837"/>
                    </a:lnTo>
                    <a:lnTo>
                      <a:pt x="38" y="11666"/>
                    </a:lnTo>
                    <a:lnTo>
                      <a:pt x="0" y="11514"/>
                    </a:lnTo>
                    <a:lnTo>
                      <a:pt x="0" y="11514"/>
                    </a:lnTo>
                    <a:lnTo>
                      <a:pt x="152" y="11476"/>
                    </a:lnTo>
                    <a:lnTo>
                      <a:pt x="343" y="11419"/>
                    </a:lnTo>
                    <a:lnTo>
                      <a:pt x="552" y="11342"/>
                    </a:lnTo>
                    <a:lnTo>
                      <a:pt x="761" y="11247"/>
                    </a:lnTo>
                    <a:lnTo>
                      <a:pt x="1256" y="10981"/>
                    </a:lnTo>
                    <a:lnTo>
                      <a:pt x="1770" y="10676"/>
                    </a:lnTo>
                    <a:lnTo>
                      <a:pt x="2284" y="10334"/>
                    </a:lnTo>
                    <a:lnTo>
                      <a:pt x="2816" y="9991"/>
                    </a:lnTo>
                    <a:lnTo>
                      <a:pt x="3292" y="9630"/>
                    </a:lnTo>
                    <a:lnTo>
                      <a:pt x="3730" y="9306"/>
                    </a:lnTo>
                    <a:lnTo>
                      <a:pt x="3730" y="9306"/>
                    </a:lnTo>
                    <a:lnTo>
                      <a:pt x="3730" y="9306"/>
                    </a:lnTo>
                    <a:lnTo>
                      <a:pt x="4225" y="8888"/>
                    </a:lnTo>
                    <a:lnTo>
                      <a:pt x="4377" y="8754"/>
                    </a:lnTo>
                    <a:lnTo>
                      <a:pt x="4472" y="8659"/>
                    </a:lnTo>
                    <a:lnTo>
                      <a:pt x="4472" y="8659"/>
                    </a:lnTo>
                    <a:lnTo>
                      <a:pt x="4548" y="8545"/>
                    </a:lnTo>
                    <a:lnTo>
                      <a:pt x="4662" y="8450"/>
                    </a:lnTo>
                    <a:lnTo>
                      <a:pt x="4795" y="8336"/>
                    </a:lnTo>
                    <a:lnTo>
                      <a:pt x="4929" y="8241"/>
                    </a:lnTo>
                    <a:lnTo>
                      <a:pt x="5252" y="8069"/>
                    </a:lnTo>
                    <a:lnTo>
                      <a:pt x="5595" y="7936"/>
                    </a:lnTo>
                    <a:lnTo>
                      <a:pt x="5595" y="7936"/>
                    </a:lnTo>
                    <a:lnTo>
                      <a:pt x="5994" y="7784"/>
                    </a:lnTo>
                    <a:lnTo>
                      <a:pt x="6299" y="7632"/>
                    </a:lnTo>
                    <a:lnTo>
                      <a:pt x="6527" y="7479"/>
                    </a:lnTo>
                    <a:lnTo>
                      <a:pt x="6698" y="7346"/>
                    </a:lnTo>
                    <a:lnTo>
                      <a:pt x="6832" y="7232"/>
                    </a:lnTo>
                    <a:lnTo>
                      <a:pt x="6946" y="7118"/>
                    </a:lnTo>
                    <a:lnTo>
                      <a:pt x="7079" y="7061"/>
                    </a:lnTo>
                    <a:lnTo>
                      <a:pt x="7155" y="7042"/>
                    </a:lnTo>
                    <a:lnTo>
                      <a:pt x="7231" y="7023"/>
                    </a:lnTo>
                    <a:lnTo>
                      <a:pt x="7231" y="7023"/>
                    </a:lnTo>
                    <a:lnTo>
                      <a:pt x="7593" y="7004"/>
                    </a:lnTo>
                    <a:lnTo>
                      <a:pt x="7935" y="7023"/>
                    </a:lnTo>
                    <a:lnTo>
                      <a:pt x="8335" y="7061"/>
                    </a:lnTo>
                    <a:lnTo>
                      <a:pt x="6717" y="5729"/>
                    </a:lnTo>
                    <a:lnTo>
                      <a:pt x="6717" y="5729"/>
                    </a:lnTo>
                    <a:lnTo>
                      <a:pt x="6584" y="5710"/>
                    </a:lnTo>
                    <a:lnTo>
                      <a:pt x="6166" y="5634"/>
                    </a:lnTo>
                    <a:lnTo>
                      <a:pt x="5861" y="5577"/>
                    </a:lnTo>
                    <a:lnTo>
                      <a:pt x="5499" y="5462"/>
                    </a:lnTo>
                    <a:lnTo>
                      <a:pt x="5081" y="5329"/>
                    </a:lnTo>
                    <a:lnTo>
                      <a:pt x="4624" y="5158"/>
                    </a:lnTo>
                    <a:lnTo>
                      <a:pt x="4624" y="5158"/>
                    </a:lnTo>
                    <a:lnTo>
                      <a:pt x="4301" y="5025"/>
                    </a:lnTo>
                    <a:lnTo>
                      <a:pt x="3996" y="4872"/>
                    </a:lnTo>
                    <a:lnTo>
                      <a:pt x="3711" y="4682"/>
                    </a:lnTo>
                    <a:lnTo>
                      <a:pt x="3425" y="4492"/>
                    </a:lnTo>
                    <a:lnTo>
                      <a:pt x="3178" y="4264"/>
                    </a:lnTo>
                    <a:lnTo>
                      <a:pt x="2950" y="4016"/>
                    </a:lnTo>
                    <a:lnTo>
                      <a:pt x="2759" y="3750"/>
                    </a:lnTo>
                    <a:lnTo>
                      <a:pt x="2588" y="3483"/>
                    </a:lnTo>
                    <a:lnTo>
                      <a:pt x="2588" y="3483"/>
                    </a:lnTo>
                    <a:lnTo>
                      <a:pt x="2588" y="3483"/>
                    </a:lnTo>
                    <a:lnTo>
                      <a:pt x="2455" y="3179"/>
                    </a:lnTo>
                    <a:lnTo>
                      <a:pt x="2341" y="2874"/>
                    </a:lnTo>
                    <a:lnTo>
                      <a:pt x="2284" y="2532"/>
                    </a:lnTo>
                    <a:lnTo>
                      <a:pt x="2265" y="2189"/>
                    </a:lnTo>
                    <a:lnTo>
                      <a:pt x="2265" y="2189"/>
                    </a:lnTo>
                    <a:lnTo>
                      <a:pt x="2284" y="1942"/>
                    </a:lnTo>
                    <a:lnTo>
                      <a:pt x="2303" y="1695"/>
                    </a:lnTo>
                    <a:lnTo>
                      <a:pt x="2341" y="1466"/>
                    </a:lnTo>
                    <a:lnTo>
                      <a:pt x="2398" y="1257"/>
                    </a:lnTo>
                    <a:lnTo>
                      <a:pt x="2455" y="1067"/>
                    </a:lnTo>
                    <a:lnTo>
                      <a:pt x="2512" y="895"/>
                    </a:lnTo>
                    <a:lnTo>
                      <a:pt x="2664" y="572"/>
                    </a:lnTo>
                    <a:lnTo>
                      <a:pt x="2797" y="324"/>
                    </a:lnTo>
                    <a:lnTo>
                      <a:pt x="2931" y="153"/>
                    </a:lnTo>
                    <a:lnTo>
                      <a:pt x="3045" y="1"/>
                    </a:lnTo>
                    <a:lnTo>
                      <a:pt x="3045" y="1"/>
                    </a:lnTo>
                    <a:lnTo>
                      <a:pt x="3349" y="496"/>
                    </a:lnTo>
                    <a:lnTo>
                      <a:pt x="3673" y="933"/>
                    </a:lnTo>
                    <a:lnTo>
                      <a:pt x="4015" y="1352"/>
                    </a:lnTo>
                    <a:lnTo>
                      <a:pt x="4339" y="1733"/>
                    </a:lnTo>
                    <a:lnTo>
                      <a:pt x="4681" y="2094"/>
                    </a:lnTo>
                    <a:lnTo>
                      <a:pt x="5005" y="2399"/>
                    </a:lnTo>
                    <a:lnTo>
                      <a:pt x="5328" y="2684"/>
                    </a:lnTo>
                    <a:lnTo>
                      <a:pt x="5633" y="2931"/>
                    </a:lnTo>
                    <a:lnTo>
                      <a:pt x="5918" y="3160"/>
                    </a:lnTo>
                    <a:lnTo>
                      <a:pt x="6185" y="3350"/>
                    </a:lnTo>
                    <a:lnTo>
                      <a:pt x="6641" y="3636"/>
                    </a:lnTo>
                    <a:lnTo>
                      <a:pt x="6927" y="3807"/>
                    </a:lnTo>
                    <a:lnTo>
                      <a:pt x="7041" y="3864"/>
                    </a:lnTo>
                    <a:lnTo>
                      <a:pt x="7041" y="3864"/>
                    </a:lnTo>
                    <a:lnTo>
                      <a:pt x="7288" y="4187"/>
                    </a:lnTo>
                    <a:lnTo>
                      <a:pt x="7555" y="4473"/>
                    </a:lnTo>
                    <a:lnTo>
                      <a:pt x="7821" y="4739"/>
                    </a:lnTo>
                    <a:lnTo>
                      <a:pt x="8087" y="4968"/>
                    </a:lnTo>
                    <a:lnTo>
                      <a:pt x="8335" y="5196"/>
                    </a:lnTo>
                    <a:lnTo>
                      <a:pt x="8601" y="5386"/>
                    </a:lnTo>
                    <a:lnTo>
                      <a:pt x="9077" y="5710"/>
                    </a:lnTo>
                    <a:lnTo>
                      <a:pt x="9534" y="5957"/>
                    </a:lnTo>
                    <a:lnTo>
                      <a:pt x="9895" y="6147"/>
                    </a:lnTo>
                    <a:lnTo>
                      <a:pt x="10200" y="6319"/>
                    </a:lnTo>
                    <a:lnTo>
                      <a:pt x="10295" y="6395"/>
                    </a:lnTo>
                    <a:lnTo>
                      <a:pt x="10390" y="6452"/>
                    </a:lnTo>
                    <a:lnTo>
                      <a:pt x="10390" y="6452"/>
                    </a:lnTo>
                    <a:lnTo>
                      <a:pt x="10466" y="6566"/>
                    </a:lnTo>
                    <a:lnTo>
                      <a:pt x="10599" y="6737"/>
                    </a:lnTo>
                    <a:lnTo>
                      <a:pt x="10904" y="7232"/>
                    </a:lnTo>
                    <a:lnTo>
                      <a:pt x="11284" y="7898"/>
                    </a:lnTo>
                    <a:lnTo>
                      <a:pt x="11703" y="8621"/>
                    </a:lnTo>
                    <a:lnTo>
                      <a:pt x="12426" y="9934"/>
                    </a:lnTo>
                    <a:lnTo>
                      <a:pt x="12750" y="10505"/>
                    </a:lnTo>
                    <a:lnTo>
                      <a:pt x="12750" y="10505"/>
                    </a:lnTo>
                    <a:lnTo>
                      <a:pt x="12616" y="10752"/>
                    </a:lnTo>
                    <a:lnTo>
                      <a:pt x="12483" y="11000"/>
                    </a:lnTo>
                    <a:lnTo>
                      <a:pt x="12388" y="11266"/>
                    </a:lnTo>
                    <a:lnTo>
                      <a:pt x="12312" y="11552"/>
                    </a:lnTo>
                    <a:lnTo>
                      <a:pt x="12236" y="11856"/>
                    </a:lnTo>
                    <a:lnTo>
                      <a:pt x="12179" y="12142"/>
                    </a:lnTo>
                    <a:lnTo>
                      <a:pt x="12084" y="12732"/>
                    </a:lnTo>
                    <a:lnTo>
                      <a:pt x="12046" y="13245"/>
                    </a:lnTo>
                    <a:lnTo>
                      <a:pt x="12007" y="13683"/>
                    </a:lnTo>
                    <a:lnTo>
                      <a:pt x="12007" y="140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1" name="Google Shape;3171;p32"/>
              <p:cNvSpPr/>
              <p:nvPr/>
            </p:nvSpPr>
            <p:spPr>
              <a:xfrm>
                <a:off x="5591825" y="3304675"/>
                <a:ext cx="263575" cy="79950"/>
              </a:xfrm>
              <a:custGeom>
                <a:avLst/>
                <a:gdLst/>
                <a:ahLst/>
                <a:cxnLst/>
                <a:rect l="l" t="t" r="r" b="b"/>
                <a:pathLst>
                  <a:path w="10543" h="3198" extrusionOk="0">
                    <a:moveTo>
                      <a:pt x="10542" y="1675"/>
                    </a:moveTo>
                    <a:lnTo>
                      <a:pt x="10542" y="1675"/>
                    </a:lnTo>
                    <a:lnTo>
                      <a:pt x="9934" y="1428"/>
                    </a:lnTo>
                    <a:lnTo>
                      <a:pt x="9268" y="1180"/>
                    </a:lnTo>
                    <a:lnTo>
                      <a:pt x="8468" y="876"/>
                    </a:lnTo>
                    <a:lnTo>
                      <a:pt x="7612" y="571"/>
                    </a:lnTo>
                    <a:lnTo>
                      <a:pt x="6756" y="305"/>
                    </a:lnTo>
                    <a:lnTo>
                      <a:pt x="6337" y="191"/>
                    </a:lnTo>
                    <a:lnTo>
                      <a:pt x="5956" y="115"/>
                    </a:lnTo>
                    <a:lnTo>
                      <a:pt x="5614" y="39"/>
                    </a:lnTo>
                    <a:lnTo>
                      <a:pt x="5328" y="0"/>
                    </a:lnTo>
                    <a:lnTo>
                      <a:pt x="5328" y="0"/>
                    </a:lnTo>
                    <a:lnTo>
                      <a:pt x="5176" y="20"/>
                    </a:lnTo>
                    <a:lnTo>
                      <a:pt x="5024" y="39"/>
                    </a:lnTo>
                    <a:lnTo>
                      <a:pt x="4853" y="58"/>
                    </a:lnTo>
                    <a:lnTo>
                      <a:pt x="4681" y="115"/>
                    </a:lnTo>
                    <a:lnTo>
                      <a:pt x="4282" y="267"/>
                    </a:lnTo>
                    <a:lnTo>
                      <a:pt x="3882" y="476"/>
                    </a:lnTo>
                    <a:lnTo>
                      <a:pt x="3445" y="705"/>
                    </a:lnTo>
                    <a:lnTo>
                      <a:pt x="3007" y="971"/>
                    </a:lnTo>
                    <a:lnTo>
                      <a:pt x="2550" y="1275"/>
                    </a:lnTo>
                    <a:lnTo>
                      <a:pt x="2113" y="1561"/>
                    </a:lnTo>
                    <a:lnTo>
                      <a:pt x="1294" y="2170"/>
                    </a:lnTo>
                    <a:lnTo>
                      <a:pt x="628" y="2684"/>
                    </a:lnTo>
                    <a:lnTo>
                      <a:pt x="0" y="3197"/>
                    </a:lnTo>
                    <a:lnTo>
                      <a:pt x="0" y="3197"/>
                    </a:lnTo>
                    <a:lnTo>
                      <a:pt x="1066" y="2950"/>
                    </a:lnTo>
                    <a:lnTo>
                      <a:pt x="2246" y="2684"/>
                    </a:lnTo>
                    <a:lnTo>
                      <a:pt x="3711" y="2398"/>
                    </a:lnTo>
                    <a:lnTo>
                      <a:pt x="4529" y="2246"/>
                    </a:lnTo>
                    <a:lnTo>
                      <a:pt x="5386" y="2094"/>
                    </a:lnTo>
                    <a:lnTo>
                      <a:pt x="6261" y="1980"/>
                    </a:lnTo>
                    <a:lnTo>
                      <a:pt x="7136" y="1865"/>
                    </a:lnTo>
                    <a:lnTo>
                      <a:pt x="8031" y="1770"/>
                    </a:lnTo>
                    <a:lnTo>
                      <a:pt x="8887" y="1694"/>
                    </a:lnTo>
                    <a:lnTo>
                      <a:pt x="9743" y="1675"/>
                    </a:lnTo>
                    <a:lnTo>
                      <a:pt x="10542" y="1675"/>
                    </a:lnTo>
                    <a:close/>
                  </a:path>
                </a:pathLst>
              </a:custGeom>
              <a:solidFill>
                <a:srgbClr val="94D6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2" name="Google Shape;3172;p32"/>
              <p:cNvSpPr/>
              <p:nvPr/>
            </p:nvSpPr>
            <p:spPr>
              <a:xfrm>
                <a:off x="5591825" y="3304675"/>
                <a:ext cx="263575" cy="79950"/>
              </a:xfrm>
              <a:custGeom>
                <a:avLst/>
                <a:gdLst/>
                <a:ahLst/>
                <a:cxnLst/>
                <a:rect l="l" t="t" r="r" b="b"/>
                <a:pathLst>
                  <a:path w="10543" h="3198" fill="none" extrusionOk="0">
                    <a:moveTo>
                      <a:pt x="10542" y="1675"/>
                    </a:moveTo>
                    <a:lnTo>
                      <a:pt x="10542" y="1675"/>
                    </a:lnTo>
                    <a:lnTo>
                      <a:pt x="9934" y="1428"/>
                    </a:lnTo>
                    <a:lnTo>
                      <a:pt x="9268" y="1180"/>
                    </a:lnTo>
                    <a:lnTo>
                      <a:pt x="8468" y="876"/>
                    </a:lnTo>
                    <a:lnTo>
                      <a:pt x="7612" y="571"/>
                    </a:lnTo>
                    <a:lnTo>
                      <a:pt x="6756" y="305"/>
                    </a:lnTo>
                    <a:lnTo>
                      <a:pt x="6337" y="191"/>
                    </a:lnTo>
                    <a:lnTo>
                      <a:pt x="5956" y="115"/>
                    </a:lnTo>
                    <a:lnTo>
                      <a:pt x="5614" y="39"/>
                    </a:lnTo>
                    <a:lnTo>
                      <a:pt x="5328" y="0"/>
                    </a:lnTo>
                    <a:lnTo>
                      <a:pt x="5328" y="0"/>
                    </a:lnTo>
                    <a:lnTo>
                      <a:pt x="5176" y="20"/>
                    </a:lnTo>
                    <a:lnTo>
                      <a:pt x="5024" y="39"/>
                    </a:lnTo>
                    <a:lnTo>
                      <a:pt x="4853" y="58"/>
                    </a:lnTo>
                    <a:lnTo>
                      <a:pt x="4681" y="115"/>
                    </a:lnTo>
                    <a:lnTo>
                      <a:pt x="4282" y="267"/>
                    </a:lnTo>
                    <a:lnTo>
                      <a:pt x="3882" y="476"/>
                    </a:lnTo>
                    <a:lnTo>
                      <a:pt x="3445" y="705"/>
                    </a:lnTo>
                    <a:lnTo>
                      <a:pt x="3007" y="971"/>
                    </a:lnTo>
                    <a:lnTo>
                      <a:pt x="2550" y="1275"/>
                    </a:lnTo>
                    <a:lnTo>
                      <a:pt x="2113" y="1561"/>
                    </a:lnTo>
                    <a:lnTo>
                      <a:pt x="1294" y="2170"/>
                    </a:lnTo>
                    <a:lnTo>
                      <a:pt x="628" y="2684"/>
                    </a:lnTo>
                    <a:lnTo>
                      <a:pt x="0" y="3197"/>
                    </a:lnTo>
                    <a:lnTo>
                      <a:pt x="0" y="3197"/>
                    </a:lnTo>
                    <a:lnTo>
                      <a:pt x="1066" y="2950"/>
                    </a:lnTo>
                    <a:lnTo>
                      <a:pt x="2246" y="2684"/>
                    </a:lnTo>
                    <a:lnTo>
                      <a:pt x="3711" y="2398"/>
                    </a:lnTo>
                    <a:lnTo>
                      <a:pt x="4529" y="2246"/>
                    </a:lnTo>
                    <a:lnTo>
                      <a:pt x="5386" y="2094"/>
                    </a:lnTo>
                    <a:lnTo>
                      <a:pt x="6261" y="1980"/>
                    </a:lnTo>
                    <a:lnTo>
                      <a:pt x="7136" y="1865"/>
                    </a:lnTo>
                    <a:lnTo>
                      <a:pt x="8031" y="1770"/>
                    </a:lnTo>
                    <a:lnTo>
                      <a:pt x="8887" y="1694"/>
                    </a:lnTo>
                    <a:lnTo>
                      <a:pt x="9743" y="1675"/>
                    </a:lnTo>
                    <a:lnTo>
                      <a:pt x="10542" y="167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3" name="Google Shape;3173;p32"/>
              <p:cNvSpPr/>
              <p:nvPr/>
            </p:nvSpPr>
            <p:spPr>
              <a:xfrm>
                <a:off x="5867750" y="4580100"/>
                <a:ext cx="261200" cy="574250"/>
              </a:xfrm>
              <a:custGeom>
                <a:avLst/>
                <a:gdLst/>
                <a:ahLst/>
                <a:cxnLst/>
                <a:rect l="l" t="t" r="r" b="b"/>
                <a:pathLst>
                  <a:path w="10448" h="22970" extrusionOk="0">
                    <a:moveTo>
                      <a:pt x="1313" y="1"/>
                    </a:moveTo>
                    <a:lnTo>
                      <a:pt x="1446" y="1219"/>
                    </a:lnTo>
                    <a:lnTo>
                      <a:pt x="1446" y="1333"/>
                    </a:lnTo>
                    <a:lnTo>
                      <a:pt x="1485" y="1771"/>
                    </a:lnTo>
                    <a:lnTo>
                      <a:pt x="1599" y="3103"/>
                    </a:lnTo>
                    <a:lnTo>
                      <a:pt x="1618" y="3312"/>
                    </a:lnTo>
                    <a:lnTo>
                      <a:pt x="1694" y="5006"/>
                    </a:lnTo>
                    <a:lnTo>
                      <a:pt x="1732" y="5919"/>
                    </a:lnTo>
                    <a:lnTo>
                      <a:pt x="1751" y="6889"/>
                    </a:lnTo>
                    <a:lnTo>
                      <a:pt x="1751" y="7879"/>
                    </a:lnTo>
                    <a:lnTo>
                      <a:pt x="1732" y="8888"/>
                    </a:lnTo>
                    <a:lnTo>
                      <a:pt x="1694" y="9915"/>
                    </a:lnTo>
                    <a:lnTo>
                      <a:pt x="1637" y="10943"/>
                    </a:lnTo>
                    <a:lnTo>
                      <a:pt x="1561" y="11970"/>
                    </a:lnTo>
                    <a:lnTo>
                      <a:pt x="1446" y="12979"/>
                    </a:lnTo>
                    <a:lnTo>
                      <a:pt x="1294" y="13968"/>
                    </a:lnTo>
                    <a:lnTo>
                      <a:pt x="1123" y="14920"/>
                    </a:lnTo>
                    <a:lnTo>
                      <a:pt x="1028" y="15377"/>
                    </a:lnTo>
                    <a:lnTo>
                      <a:pt x="914" y="15814"/>
                    </a:lnTo>
                    <a:lnTo>
                      <a:pt x="780" y="16252"/>
                    </a:lnTo>
                    <a:lnTo>
                      <a:pt x="647" y="16671"/>
                    </a:lnTo>
                    <a:lnTo>
                      <a:pt x="514" y="17089"/>
                    </a:lnTo>
                    <a:lnTo>
                      <a:pt x="362" y="17470"/>
                    </a:lnTo>
                    <a:lnTo>
                      <a:pt x="191" y="17850"/>
                    </a:lnTo>
                    <a:lnTo>
                      <a:pt x="0" y="18212"/>
                    </a:lnTo>
                    <a:lnTo>
                      <a:pt x="362" y="18669"/>
                    </a:lnTo>
                    <a:lnTo>
                      <a:pt x="761" y="19144"/>
                    </a:lnTo>
                    <a:lnTo>
                      <a:pt x="1275" y="19753"/>
                    </a:lnTo>
                    <a:lnTo>
                      <a:pt x="1618" y="20153"/>
                    </a:lnTo>
                    <a:lnTo>
                      <a:pt x="2017" y="20571"/>
                    </a:lnTo>
                    <a:lnTo>
                      <a:pt x="2417" y="20990"/>
                    </a:lnTo>
                    <a:lnTo>
                      <a:pt x="2817" y="21371"/>
                    </a:lnTo>
                    <a:lnTo>
                      <a:pt x="3235" y="21751"/>
                    </a:lnTo>
                    <a:lnTo>
                      <a:pt x="3635" y="22075"/>
                    </a:lnTo>
                    <a:lnTo>
                      <a:pt x="4034" y="22341"/>
                    </a:lnTo>
                    <a:lnTo>
                      <a:pt x="4206" y="22455"/>
                    </a:lnTo>
                    <a:lnTo>
                      <a:pt x="4396" y="22551"/>
                    </a:lnTo>
                    <a:lnTo>
                      <a:pt x="4719" y="22684"/>
                    </a:lnTo>
                    <a:lnTo>
                      <a:pt x="5024" y="22798"/>
                    </a:lnTo>
                    <a:lnTo>
                      <a:pt x="5309" y="22874"/>
                    </a:lnTo>
                    <a:lnTo>
                      <a:pt x="5595" y="22912"/>
                    </a:lnTo>
                    <a:lnTo>
                      <a:pt x="5861" y="22950"/>
                    </a:lnTo>
                    <a:lnTo>
                      <a:pt x="6109" y="22969"/>
                    </a:lnTo>
                    <a:lnTo>
                      <a:pt x="6356" y="22969"/>
                    </a:lnTo>
                    <a:lnTo>
                      <a:pt x="6565" y="22950"/>
                    </a:lnTo>
                    <a:lnTo>
                      <a:pt x="6927" y="22893"/>
                    </a:lnTo>
                    <a:lnTo>
                      <a:pt x="7212" y="22817"/>
                    </a:lnTo>
                    <a:lnTo>
                      <a:pt x="7384" y="22760"/>
                    </a:lnTo>
                    <a:lnTo>
                      <a:pt x="7441" y="22741"/>
                    </a:lnTo>
                    <a:lnTo>
                      <a:pt x="7593" y="22208"/>
                    </a:lnTo>
                    <a:lnTo>
                      <a:pt x="7973" y="20724"/>
                    </a:lnTo>
                    <a:lnTo>
                      <a:pt x="8240" y="19677"/>
                    </a:lnTo>
                    <a:lnTo>
                      <a:pt x="8525" y="18478"/>
                    </a:lnTo>
                    <a:lnTo>
                      <a:pt x="8830" y="17127"/>
                    </a:lnTo>
                    <a:lnTo>
                      <a:pt x="9134" y="15643"/>
                    </a:lnTo>
                    <a:lnTo>
                      <a:pt x="9420" y="14083"/>
                    </a:lnTo>
                    <a:lnTo>
                      <a:pt x="9705" y="12427"/>
                    </a:lnTo>
                    <a:lnTo>
                      <a:pt x="9952" y="10714"/>
                    </a:lnTo>
                    <a:lnTo>
                      <a:pt x="10067" y="9839"/>
                    </a:lnTo>
                    <a:lnTo>
                      <a:pt x="10162" y="8964"/>
                    </a:lnTo>
                    <a:lnTo>
                      <a:pt x="10257" y="8088"/>
                    </a:lnTo>
                    <a:lnTo>
                      <a:pt x="10314" y="7213"/>
                    </a:lnTo>
                    <a:lnTo>
                      <a:pt x="10371" y="6338"/>
                    </a:lnTo>
                    <a:lnTo>
                      <a:pt x="10409" y="5462"/>
                    </a:lnTo>
                    <a:lnTo>
                      <a:pt x="10447" y="4606"/>
                    </a:lnTo>
                    <a:lnTo>
                      <a:pt x="10447" y="3769"/>
                    </a:lnTo>
                    <a:lnTo>
                      <a:pt x="10428" y="2931"/>
                    </a:lnTo>
                    <a:lnTo>
                      <a:pt x="10371" y="2113"/>
                    </a:lnTo>
                    <a:lnTo>
                      <a:pt x="1313" y="1"/>
                    </a:lnTo>
                    <a:close/>
                  </a:path>
                </a:pathLst>
              </a:custGeom>
              <a:solidFill>
                <a:srgbClr val="635E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4" name="Google Shape;3174;p32"/>
              <p:cNvSpPr/>
              <p:nvPr/>
            </p:nvSpPr>
            <p:spPr>
              <a:xfrm>
                <a:off x="5867750" y="4580100"/>
                <a:ext cx="261200" cy="574250"/>
              </a:xfrm>
              <a:custGeom>
                <a:avLst/>
                <a:gdLst/>
                <a:ahLst/>
                <a:cxnLst/>
                <a:rect l="l" t="t" r="r" b="b"/>
                <a:pathLst>
                  <a:path w="10448" h="22970" fill="none" extrusionOk="0">
                    <a:moveTo>
                      <a:pt x="7441" y="22741"/>
                    </a:moveTo>
                    <a:lnTo>
                      <a:pt x="7441" y="22741"/>
                    </a:lnTo>
                    <a:lnTo>
                      <a:pt x="7384" y="22760"/>
                    </a:lnTo>
                    <a:lnTo>
                      <a:pt x="7212" y="22817"/>
                    </a:lnTo>
                    <a:lnTo>
                      <a:pt x="6927" y="22893"/>
                    </a:lnTo>
                    <a:lnTo>
                      <a:pt x="6565" y="22950"/>
                    </a:lnTo>
                    <a:lnTo>
                      <a:pt x="6356" y="22969"/>
                    </a:lnTo>
                    <a:lnTo>
                      <a:pt x="6109" y="22969"/>
                    </a:lnTo>
                    <a:lnTo>
                      <a:pt x="5861" y="22950"/>
                    </a:lnTo>
                    <a:lnTo>
                      <a:pt x="5595" y="22912"/>
                    </a:lnTo>
                    <a:lnTo>
                      <a:pt x="5309" y="22874"/>
                    </a:lnTo>
                    <a:lnTo>
                      <a:pt x="5024" y="22798"/>
                    </a:lnTo>
                    <a:lnTo>
                      <a:pt x="4719" y="22684"/>
                    </a:lnTo>
                    <a:lnTo>
                      <a:pt x="4396" y="22551"/>
                    </a:lnTo>
                    <a:lnTo>
                      <a:pt x="4396" y="22551"/>
                    </a:lnTo>
                    <a:lnTo>
                      <a:pt x="4206" y="22455"/>
                    </a:lnTo>
                    <a:lnTo>
                      <a:pt x="4034" y="22341"/>
                    </a:lnTo>
                    <a:lnTo>
                      <a:pt x="3635" y="22075"/>
                    </a:lnTo>
                    <a:lnTo>
                      <a:pt x="3235" y="21751"/>
                    </a:lnTo>
                    <a:lnTo>
                      <a:pt x="2817" y="21371"/>
                    </a:lnTo>
                    <a:lnTo>
                      <a:pt x="2417" y="20990"/>
                    </a:lnTo>
                    <a:lnTo>
                      <a:pt x="2017" y="20571"/>
                    </a:lnTo>
                    <a:lnTo>
                      <a:pt x="1618" y="20153"/>
                    </a:lnTo>
                    <a:lnTo>
                      <a:pt x="1275" y="19753"/>
                    </a:lnTo>
                    <a:lnTo>
                      <a:pt x="1275" y="19753"/>
                    </a:lnTo>
                    <a:lnTo>
                      <a:pt x="761" y="19144"/>
                    </a:lnTo>
                    <a:lnTo>
                      <a:pt x="362" y="18669"/>
                    </a:lnTo>
                    <a:lnTo>
                      <a:pt x="0" y="18212"/>
                    </a:lnTo>
                    <a:lnTo>
                      <a:pt x="0" y="18212"/>
                    </a:lnTo>
                    <a:lnTo>
                      <a:pt x="191" y="17850"/>
                    </a:lnTo>
                    <a:lnTo>
                      <a:pt x="362" y="17470"/>
                    </a:lnTo>
                    <a:lnTo>
                      <a:pt x="514" y="17089"/>
                    </a:lnTo>
                    <a:lnTo>
                      <a:pt x="647" y="16671"/>
                    </a:lnTo>
                    <a:lnTo>
                      <a:pt x="780" y="16252"/>
                    </a:lnTo>
                    <a:lnTo>
                      <a:pt x="914" y="15814"/>
                    </a:lnTo>
                    <a:lnTo>
                      <a:pt x="1028" y="15377"/>
                    </a:lnTo>
                    <a:lnTo>
                      <a:pt x="1123" y="14920"/>
                    </a:lnTo>
                    <a:lnTo>
                      <a:pt x="1294" y="13968"/>
                    </a:lnTo>
                    <a:lnTo>
                      <a:pt x="1446" y="12979"/>
                    </a:lnTo>
                    <a:lnTo>
                      <a:pt x="1561" y="11970"/>
                    </a:lnTo>
                    <a:lnTo>
                      <a:pt x="1637" y="10943"/>
                    </a:lnTo>
                    <a:lnTo>
                      <a:pt x="1694" y="9915"/>
                    </a:lnTo>
                    <a:lnTo>
                      <a:pt x="1732" y="8888"/>
                    </a:lnTo>
                    <a:lnTo>
                      <a:pt x="1751" y="7879"/>
                    </a:lnTo>
                    <a:lnTo>
                      <a:pt x="1751" y="6889"/>
                    </a:lnTo>
                    <a:lnTo>
                      <a:pt x="1732" y="5919"/>
                    </a:lnTo>
                    <a:lnTo>
                      <a:pt x="1694" y="5006"/>
                    </a:lnTo>
                    <a:lnTo>
                      <a:pt x="1618" y="3312"/>
                    </a:lnTo>
                    <a:lnTo>
                      <a:pt x="1599" y="3103"/>
                    </a:lnTo>
                    <a:lnTo>
                      <a:pt x="1599" y="3103"/>
                    </a:lnTo>
                    <a:lnTo>
                      <a:pt x="1485" y="1771"/>
                    </a:lnTo>
                    <a:lnTo>
                      <a:pt x="1446" y="1333"/>
                    </a:lnTo>
                    <a:lnTo>
                      <a:pt x="1446" y="1333"/>
                    </a:lnTo>
                    <a:lnTo>
                      <a:pt x="1446" y="1219"/>
                    </a:lnTo>
                    <a:lnTo>
                      <a:pt x="1446" y="1219"/>
                    </a:lnTo>
                    <a:lnTo>
                      <a:pt x="1313" y="1"/>
                    </a:lnTo>
                    <a:lnTo>
                      <a:pt x="10371" y="2113"/>
                    </a:lnTo>
                    <a:lnTo>
                      <a:pt x="10371" y="2113"/>
                    </a:lnTo>
                    <a:lnTo>
                      <a:pt x="10428" y="2931"/>
                    </a:lnTo>
                    <a:lnTo>
                      <a:pt x="10447" y="3769"/>
                    </a:lnTo>
                    <a:lnTo>
                      <a:pt x="10447" y="4606"/>
                    </a:lnTo>
                    <a:lnTo>
                      <a:pt x="10409" y="5462"/>
                    </a:lnTo>
                    <a:lnTo>
                      <a:pt x="10371" y="6338"/>
                    </a:lnTo>
                    <a:lnTo>
                      <a:pt x="10314" y="7213"/>
                    </a:lnTo>
                    <a:lnTo>
                      <a:pt x="10257" y="8088"/>
                    </a:lnTo>
                    <a:lnTo>
                      <a:pt x="10162" y="8964"/>
                    </a:lnTo>
                    <a:lnTo>
                      <a:pt x="10067" y="9839"/>
                    </a:lnTo>
                    <a:lnTo>
                      <a:pt x="9952" y="10714"/>
                    </a:lnTo>
                    <a:lnTo>
                      <a:pt x="9705" y="12427"/>
                    </a:lnTo>
                    <a:lnTo>
                      <a:pt x="9420" y="14083"/>
                    </a:lnTo>
                    <a:lnTo>
                      <a:pt x="9134" y="15643"/>
                    </a:lnTo>
                    <a:lnTo>
                      <a:pt x="8830" y="17127"/>
                    </a:lnTo>
                    <a:lnTo>
                      <a:pt x="8525" y="18478"/>
                    </a:lnTo>
                    <a:lnTo>
                      <a:pt x="8240" y="19677"/>
                    </a:lnTo>
                    <a:lnTo>
                      <a:pt x="7973" y="20724"/>
                    </a:lnTo>
                    <a:lnTo>
                      <a:pt x="7593" y="22208"/>
                    </a:lnTo>
                    <a:lnTo>
                      <a:pt x="7441" y="22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5" name="Google Shape;3175;p32"/>
              <p:cNvSpPr/>
              <p:nvPr/>
            </p:nvSpPr>
            <p:spPr>
              <a:xfrm>
                <a:off x="4817800" y="3402200"/>
                <a:ext cx="872525" cy="654150"/>
              </a:xfrm>
              <a:custGeom>
                <a:avLst/>
                <a:gdLst/>
                <a:ahLst/>
                <a:cxnLst/>
                <a:rect l="l" t="t" r="r" b="b"/>
                <a:pathLst>
                  <a:path w="34901" h="26166" extrusionOk="0">
                    <a:moveTo>
                      <a:pt x="34900" y="19791"/>
                    </a:moveTo>
                    <a:lnTo>
                      <a:pt x="34900" y="19791"/>
                    </a:lnTo>
                    <a:lnTo>
                      <a:pt x="34900" y="20419"/>
                    </a:lnTo>
                    <a:lnTo>
                      <a:pt x="34862" y="20990"/>
                    </a:lnTo>
                    <a:lnTo>
                      <a:pt x="34805" y="21504"/>
                    </a:lnTo>
                    <a:lnTo>
                      <a:pt x="34748" y="21960"/>
                    </a:lnTo>
                    <a:lnTo>
                      <a:pt x="34672" y="22360"/>
                    </a:lnTo>
                    <a:lnTo>
                      <a:pt x="34577" y="22702"/>
                    </a:lnTo>
                    <a:lnTo>
                      <a:pt x="34501" y="23007"/>
                    </a:lnTo>
                    <a:lnTo>
                      <a:pt x="34406" y="23254"/>
                    </a:lnTo>
                    <a:lnTo>
                      <a:pt x="34310" y="23464"/>
                    </a:lnTo>
                    <a:lnTo>
                      <a:pt x="34215" y="23635"/>
                    </a:lnTo>
                    <a:lnTo>
                      <a:pt x="34120" y="23787"/>
                    </a:lnTo>
                    <a:lnTo>
                      <a:pt x="34044" y="23882"/>
                    </a:lnTo>
                    <a:lnTo>
                      <a:pt x="33930" y="24015"/>
                    </a:lnTo>
                    <a:lnTo>
                      <a:pt x="33892" y="24053"/>
                    </a:lnTo>
                    <a:lnTo>
                      <a:pt x="27251" y="18192"/>
                    </a:lnTo>
                    <a:lnTo>
                      <a:pt x="27251" y="18192"/>
                    </a:lnTo>
                    <a:lnTo>
                      <a:pt x="26870" y="18459"/>
                    </a:lnTo>
                    <a:lnTo>
                      <a:pt x="25900" y="19125"/>
                    </a:lnTo>
                    <a:lnTo>
                      <a:pt x="24587" y="20095"/>
                    </a:lnTo>
                    <a:lnTo>
                      <a:pt x="23882" y="20628"/>
                    </a:lnTo>
                    <a:lnTo>
                      <a:pt x="23178" y="21199"/>
                    </a:lnTo>
                    <a:lnTo>
                      <a:pt x="23178" y="21199"/>
                    </a:lnTo>
                    <a:lnTo>
                      <a:pt x="22779" y="21504"/>
                    </a:lnTo>
                    <a:lnTo>
                      <a:pt x="22341" y="21827"/>
                    </a:lnTo>
                    <a:lnTo>
                      <a:pt x="21314" y="22569"/>
                    </a:lnTo>
                    <a:lnTo>
                      <a:pt x="20153" y="23368"/>
                    </a:lnTo>
                    <a:lnTo>
                      <a:pt x="18992" y="24168"/>
                    </a:lnTo>
                    <a:lnTo>
                      <a:pt x="17888" y="24891"/>
                    </a:lnTo>
                    <a:lnTo>
                      <a:pt x="16975" y="25500"/>
                    </a:lnTo>
                    <a:lnTo>
                      <a:pt x="16290" y="25918"/>
                    </a:lnTo>
                    <a:lnTo>
                      <a:pt x="15985" y="26090"/>
                    </a:lnTo>
                    <a:lnTo>
                      <a:pt x="15985" y="26090"/>
                    </a:lnTo>
                    <a:lnTo>
                      <a:pt x="15795" y="26128"/>
                    </a:lnTo>
                    <a:lnTo>
                      <a:pt x="15357" y="26128"/>
                    </a:lnTo>
                    <a:lnTo>
                      <a:pt x="13873" y="26166"/>
                    </a:lnTo>
                    <a:lnTo>
                      <a:pt x="11818" y="26166"/>
                    </a:lnTo>
                    <a:lnTo>
                      <a:pt x="9458" y="26166"/>
                    </a:lnTo>
                    <a:lnTo>
                      <a:pt x="4929" y="26147"/>
                    </a:lnTo>
                    <a:lnTo>
                      <a:pt x="3293" y="26128"/>
                    </a:lnTo>
                    <a:lnTo>
                      <a:pt x="2456" y="26090"/>
                    </a:lnTo>
                    <a:lnTo>
                      <a:pt x="2456" y="26090"/>
                    </a:lnTo>
                    <a:lnTo>
                      <a:pt x="2094" y="26052"/>
                    </a:lnTo>
                    <a:lnTo>
                      <a:pt x="1752" y="25975"/>
                    </a:lnTo>
                    <a:lnTo>
                      <a:pt x="1409" y="25861"/>
                    </a:lnTo>
                    <a:lnTo>
                      <a:pt x="1085" y="25747"/>
                    </a:lnTo>
                    <a:lnTo>
                      <a:pt x="610" y="25538"/>
                    </a:lnTo>
                    <a:lnTo>
                      <a:pt x="419" y="25443"/>
                    </a:lnTo>
                    <a:lnTo>
                      <a:pt x="419" y="25443"/>
                    </a:lnTo>
                    <a:lnTo>
                      <a:pt x="343" y="25347"/>
                    </a:lnTo>
                    <a:lnTo>
                      <a:pt x="267" y="25233"/>
                    </a:lnTo>
                    <a:lnTo>
                      <a:pt x="153" y="24986"/>
                    </a:lnTo>
                    <a:lnTo>
                      <a:pt x="77" y="24719"/>
                    </a:lnTo>
                    <a:lnTo>
                      <a:pt x="39" y="24434"/>
                    </a:lnTo>
                    <a:lnTo>
                      <a:pt x="1" y="24149"/>
                    </a:lnTo>
                    <a:lnTo>
                      <a:pt x="1" y="23844"/>
                    </a:lnTo>
                    <a:lnTo>
                      <a:pt x="20" y="23559"/>
                    </a:lnTo>
                    <a:lnTo>
                      <a:pt x="39" y="23254"/>
                    </a:lnTo>
                    <a:lnTo>
                      <a:pt x="115" y="22721"/>
                    </a:lnTo>
                    <a:lnTo>
                      <a:pt x="210" y="22303"/>
                    </a:lnTo>
                    <a:lnTo>
                      <a:pt x="324" y="21884"/>
                    </a:lnTo>
                    <a:lnTo>
                      <a:pt x="1028" y="21656"/>
                    </a:lnTo>
                    <a:lnTo>
                      <a:pt x="1162" y="20191"/>
                    </a:lnTo>
                    <a:lnTo>
                      <a:pt x="1162" y="20191"/>
                    </a:lnTo>
                    <a:lnTo>
                      <a:pt x="1390" y="20210"/>
                    </a:lnTo>
                    <a:lnTo>
                      <a:pt x="1656" y="20210"/>
                    </a:lnTo>
                    <a:lnTo>
                      <a:pt x="1980" y="20191"/>
                    </a:lnTo>
                    <a:lnTo>
                      <a:pt x="2341" y="20152"/>
                    </a:lnTo>
                    <a:lnTo>
                      <a:pt x="2722" y="20095"/>
                    </a:lnTo>
                    <a:lnTo>
                      <a:pt x="3122" y="20000"/>
                    </a:lnTo>
                    <a:lnTo>
                      <a:pt x="3293" y="19943"/>
                    </a:lnTo>
                    <a:lnTo>
                      <a:pt x="3483" y="19867"/>
                    </a:lnTo>
                    <a:lnTo>
                      <a:pt x="3483" y="19867"/>
                    </a:lnTo>
                    <a:lnTo>
                      <a:pt x="3673" y="19753"/>
                    </a:lnTo>
                    <a:lnTo>
                      <a:pt x="3921" y="19601"/>
                    </a:lnTo>
                    <a:lnTo>
                      <a:pt x="4530" y="19201"/>
                    </a:lnTo>
                    <a:lnTo>
                      <a:pt x="5234" y="18687"/>
                    </a:lnTo>
                    <a:lnTo>
                      <a:pt x="5976" y="18135"/>
                    </a:lnTo>
                    <a:lnTo>
                      <a:pt x="7346" y="17146"/>
                    </a:lnTo>
                    <a:lnTo>
                      <a:pt x="7841" y="16803"/>
                    </a:lnTo>
                    <a:lnTo>
                      <a:pt x="8012" y="16689"/>
                    </a:lnTo>
                    <a:lnTo>
                      <a:pt x="8107" y="16632"/>
                    </a:lnTo>
                    <a:lnTo>
                      <a:pt x="8107" y="16632"/>
                    </a:lnTo>
                    <a:lnTo>
                      <a:pt x="8298" y="16594"/>
                    </a:lnTo>
                    <a:lnTo>
                      <a:pt x="8507" y="16575"/>
                    </a:lnTo>
                    <a:lnTo>
                      <a:pt x="8754" y="16575"/>
                    </a:lnTo>
                    <a:lnTo>
                      <a:pt x="8983" y="16594"/>
                    </a:lnTo>
                    <a:lnTo>
                      <a:pt x="9401" y="16613"/>
                    </a:lnTo>
                    <a:lnTo>
                      <a:pt x="9573" y="16632"/>
                    </a:lnTo>
                    <a:lnTo>
                      <a:pt x="9573" y="16632"/>
                    </a:lnTo>
                    <a:lnTo>
                      <a:pt x="11475" y="14444"/>
                    </a:lnTo>
                    <a:lnTo>
                      <a:pt x="15757" y="9572"/>
                    </a:lnTo>
                    <a:lnTo>
                      <a:pt x="18079" y="6946"/>
                    </a:lnTo>
                    <a:lnTo>
                      <a:pt x="20172" y="4606"/>
                    </a:lnTo>
                    <a:lnTo>
                      <a:pt x="21047" y="3654"/>
                    </a:lnTo>
                    <a:lnTo>
                      <a:pt x="21751" y="2893"/>
                    </a:lnTo>
                    <a:lnTo>
                      <a:pt x="22265" y="2360"/>
                    </a:lnTo>
                    <a:lnTo>
                      <a:pt x="22436" y="2189"/>
                    </a:lnTo>
                    <a:lnTo>
                      <a:pt x="22550" y="2113"/>
                    </a:lnTo>
                    <a:lnTo>
                      <a:pt x="22550" y="2113"/>
                    </a:lnTo>
                    <a:lnTo>
                      <a:pt x="22741" y="1999"/>
                    </a:lnTo>
                    <a:lnTo>
                      <a:pt x="23007" y="1846"/>
                    </a:lnTo>
                    <a:lnTo>
                      <a:pt x="23730" y="1542"/>
                    </a:lnTo>
                    <a:lnTo>
                      <a:pt x="24625" y="1199"/>
                    </a:lnTo>
                    <a:lnTo>
                      <a:pt x="25576" y="838"/>
                    </a:lnTo>
                    <a:lnTo>
                      <a:pt x="27270" y="248"/>
                    </a:lnTo>
                    <a:lnTo>
                      <a:pt x="28012" y="0"/>
                    </a:lnTo>
                    <a:lnTo>
                      <a:pt x="28012" y="0"/>
                    </a:lnTo>
                    <a:lnTo>
                      <a:pt x="28335" y="362"/>
                    </a:lnTo>
                    <a:lnTo>
                      <a:pt x="28697" y="800"/>
                    </a:lnTo>
                    <a:lnTo>
                      <a:pt x="29154" y="1409"/>
                    </a:lnTo>
                    <a:lnTo>
                      <a:pt x="29686" y="2151"/>
                    </a:lnTo>
                    <a:lnTo>
                      <a:pt x="30295" y="3026"/>
                    </a:lnTo>
                    <a:lnTo>
                      <a:pt x="30600" y="3502"/>
                    </a:lnTo>
                    <a:lnTo>
                      <a:pt x="30923" y="4016"/>
                    </a:lnTo>
                    <a:lnTo>
                      <a:pt x="31228" y="4568"/>
                    </a:lnTo>
                    <a:lnTo>
                      <a:pt x="31551" y="5138"/>
                    </a:lnTo>
                    <a:lnTo>
                      <a:pt x="31551" y="5138"/>
                    </a:lnTo>
                    <a:lnTo>
                      <a:pt x="31818" y="5633"/>
                    </a:lnTo>
                    <a:lnTo>
                      <a:pt x="32084" y="6166"/>
                    </a:lnTo>
                    <a:lnTo>
                      <a:pt x="32084" y="6166"/>
                    </a:lnTo>
                    <a:lnTo>
                      <a:pt x="32408" y="6889"/>
                    </a:lnTo>
                    <a:lnTo>
                      <a:pt x="32712" y="7669"/>
                    </a:lnTo>
                    <a:lnTo>
                      <a:pt x="32997" y="8488"/>
                    </a:lnTo>
                    <a:lnTo>
                      <a:pt x="33264" y="9344"/>
                    </a:lnTo>
                    <a:lnTo>
                      <a:pt x="33530" y="10238"/>
                    </a:lnTo>
                    <a:lnTo>
                      <a:pt x="33759" y="11152"/>
                    </a:lnTo>
                    <a:lnTo>
                      <a:pt x="33968" y="12084"/>
                    </a:lnTo>
                    <a:lnTo>
                      <a:pt x="34158" y="13036"/>
                    </a:lnTo>
                    <a:lnTo>
                      <a:pt x="34329" y="13968"/>
                    </a:lnTo>
                    <a:lnTo>
                      <a:pt x="34482" y="14900"/>
                    </a:lnTo>
                    <a:lnTo>
                      <a:pt x="34615" y="15795"/>
                    </a:lnTo>
                    <a:lnTo>
                      <a:pt x="34710" y="16689"/>
                    </a:lnTo>
                    <a:lnTo>
                      <a:pt x="34805" y="17526"/>
                    </a:lnTo>
                    <a:lnTo>
                      <a:pt x="34862" y="18345"/>
                    </a:lnTo>
                    <a:lnTo>
                      <a:pt x="34900" y="19087"/>
                    </a:lnTo>
                    <a:lnTo>
                      <a:pt x="34900" y="1979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6" name="Google Shape;3176;p32"/>
              <p:cNvSpPr/>
              <p:nvPr/>
            </p:nvSpPr>
            <p:spPr>
              <a:xfrm>
                <a:off x="4817800" y="3402200"/>
                <a:ext cx="872525" cy="654150"/>
              </a:xfrm>
              <a:custGeom>
                <a:avLst/>
                <a:gdLst/>
                <a:ahLst/>
                <a:cxnLst/>
                <a:rect l="l" t="t" r="r" b="b"/>
                <a:pathLst>
                  <a:path w="34901" h="26166" fill="none" extrusionOk="0">
                    <a:moveTo>
                      <a:pt x="34900" y="19791"/>
                    </a:moveTo>
                    <a:lnTo>
                      <a:pt x="34900" y="19791"/>
                    </a:lnTo>
                    <a:lnTo>
                      <a:pt x="34900" y="20419"/>
                    </a:lnTo>
                    <a:lnTo>
                      <a:pt x="34862" y="20990"/>
                    </a:lnTo>
                    <a:lnTo>
                      <a:pt x="34805" y="21504"/>
                    </a:lnTo>
                    <a:lnTo>
                      <a:pt x="34748" y="21960"/>
                    </a:lnTo>
                    <a:lnTo>
                      <a:pt x="34672" y="22360"/>
                    </a:lnTo>
                    <a:lnTo>
                      <a:pt x="34577" y="22702"/>
                    </a:lnTo>
                    <a:lnTo>
                      <a:pt x="34501" y="23007"/>
                    </a:lnTo>
                    <a:lnTo>
                      <a:pt x="34406" y="23254"/>
                    </a:lnTo>
                    <a:lnTo>
                      <a:pt x="34310" y="23464"/>
                    </a:lnTo>
                    <a:lnTo>
                      <a:pt x="34215" y="23635"/>
                    </a:lnTo>
                    <a:lnTo>
                      <a:pt x="34120" y="23787"/>
                    </a:lnTo>
                    <a:lnTo>
                      <a:pt x="34044" y="23882"/>
                    </a:lnTo>
                    <a:lnTo>
                      <a:pt x="33930" y="24015"/>
                    </a:lnTo>
                    <a:lnTo>
                      <a:pt x="33892" y="24053"/>
                    </a:lnTo>
                    <a:lnTo>
                      <a:pt x="27251" y="18192"/>
                    </a:lnTo>
                    <a:lnTo>
                      <a:pt x="27251" y="18192"/>
                    </a:lnTo>
                    <a:lnTo>
                      <a:pt x="26870" y="18459"/>
                    </a:lnTo>
                    <a:lnTo>
                      <a:pt x="25900" y="19125"/>
                    </a:lnTo>
                    <a:lnTo>
                      <a:pt x="24587" y="20095"/>
                    </a:lnTo>
                    <a:lnTo>
                      <a:pt x="23882" y="20628"/>
                    </a:lnTo>
                    <a:lnTo>
                      <a:pt x="23178" y="21199"/>
                    </a:lnTo>
                    <a:lnTo>
                      <a:pt x="23178" y="21199"/>
                    </a:lnTo>
                    <a:lnTo>
                      <a:pt x="22779" y="21504"/>
                    </a:lnTo>
                    <a:lnTo>
                      <a:pt x="22341" y="21827"/>
                    </a:lnTo>
                    <a:lnTo>
                      <a:pt x="21314" y="22569"/>
                    </a:lnTo>
                    <a:lnTo>
                      <a:pt x="20153" y="23368"/>
                    </a:lnTo>
                    <a:lnTo>
                      <a:pt x="18992" y="24168"/>
                    </a:lnTo>
                    <a:lnTo>
                      <a:pt x="17888" y="24891"/>
                    </a:lnTo>
                    <a:lnTo>
                      <a:pt x="16975" y="25500"/>
                    </a:lnTo>
                    <a:lnTo>
                      <a:pt x="16290" y="25918"/>
                    </a:lnTo>
                    <a:lnTo>
                      <a:pt x="15985" y="26090"/>
                    </a:lnTo>
                    <a:lnTo>
                      <a:pt x="15985" y="26090"/>
                    </a:lnTo>
                    <a:lnTo>
                      <a:pt x="15795" y="26128"/>
                    </a:lnTo>
                    <a:lnTo>
                      <a:pt x="15357" y="26128"/>
                    </a:lnTo>
                    <a:lnTo>
                      <a:pt x="13873" y="26166"/>
                    </a:lnTo>
                    <a:lnTo>
                      <a:pt x="11818" y="26166"/>
                    </a:lnTo>
                    <a:lnTo>
                      <a:pt x="9458" y="26166"/>
                    </a:lnTo>
                    <a:lnTo>
                      <a:pt x="4929" y="26147"/>
                    </a:lnTo>
                    <a:lnTo>
                      <a:pt x="3293" y="26128"/>
                    </a:lnTo>
                    <a:lnTo>
                      <a:pt x="2456" y="26090"/>
                    </a:lnTo>
                    <a:lnTo>
                      <a:pt x="2456" y="26090"/>
                    </a:lnTo>
                    <a:lnTo>
                      <a:pt x="2094" y="26052"/>
                    </a:lnTo>
                    <a:lnTo>
                      <a:pt x="1752" y="25975"/>
                    </a:lnTo>
                    <a:lnTo>
                      <a:pt x="1409" y="25861"/>
                    </a:lnTo>
                    <a:lnTo>
                      <a:pt x="1085" y="25747"/>
                    </a:lnTo>
                    <a:lnTo>
                      <a:pt x="610" y="25538"/>
                    </a:lnTo>
                    <a:lnTo>
                      <a:pt x="419" y="25443"/>
                    </a:lnTo>
                    <a:lnTo>
                      <a:pt x="419" y="25443"/>
                    </a:lnTo>
                    <a:lnTo>
                      <a:pt x="343" y="25347"/>
                    </a:lnTo>
                    <a:lnTo>
                      <a:pt x="267" y="25233"/>
                    </a:lnTo>
                    <a:lnTo>
                      <a:pt x="153" y="24986"/>
                    </a:lnTo>
                    <a:lnTo>
                      <a:pt x="77" y="24719"/>
                    </a:lnTo>
                    <a:lnTo>
                      <a:pt x="39" y="24434"/>
                    </a:lnTo>
                    <a:lnTo>
                      <a:pt x="1" y="24149"/>
                    </a:lnTo>
                    <a:lnTo>
                      <a:pt x="1" y="23844"/>
                    </a:lnTo>
                    <a:lnTo>
                      <a:pt x="20" y="23559"/>
                    </a:lnTo>
                    <a:lnTo>
                      <a:pt x="39" y="23254"/>
                    </a:lnTo>
                    <a:lnTo>
                      <a:pt x="115" y="22721"/>
                    </a:lnTo>
                    <a:lnTo>
                      <a:pt x="210" y="22303"/>
                    </a:lnTo>
                    <a:lnTo>
                      <a:pt x="324" y="21884"/>
                    </a:lnTo>
                    <a:lnTo>
                      <a:pt x="1028" y="21656"/>
                    </a:lnTo>
                    <a:lnTo>
                      <a:pt x="1162" y="20191"/>
                    </a:lnTo>
                    <a:lnTo>
                      <a:pt x="1162" y="20191"/>
                    </a:lnTo>
                    <a:lnTo>
                      <a:pt x="1390" y="20210"/>
                    </a:lnTo>
                    <a:lnTo>
                      <a:pt x="1656" y="20210"/>
                    </a:lnTo>
                    <a:lnTo>
                      <a:pt x="1980" y="20191"/>
                    </a:lnTo>
                    <a:lnTo>
                      <a:pt x="2341" y="20152"/>
                    </a:lnTo>
                    <a:lnTo>
                      <a:pt x="2722" y="20095"/>
                    </a:lnTo>
                    <a:lnTo>
                      <a:pt x="3122" y="20000"/>
                    </a:lnTo>
                    <a:lnTo>
                      <a:pt x="3293" y="19943"/>
                    </a:lnTo>
                    <a:lnTo>
                      <a:pt x="3483" y="19867"/>
                    </a:lnTo>
                    <a:lnTo>
                      <a:pt x="3483" y="19867"/>
                    </a:lnTo>
                    <a:lnTo>
                      <a:pt x="3673" y="19753"/>
                    </a:lnTo>
                    <a:lnTo>
                      <a:pt x="3921" y="19601"/>
                    </a:lnTo>
                    <a:lnTo>
                      <a:pt x="4530" y="19201"/>
                    </a:lnTo>
                    <a:lnTo>
                      <a:pt x="5234" y="18687"/>
                    </a:lnTo>
                    <a:lnTo>
                      <a:pt x="5976" y="18135"/>
                    </a:lnTo>
                    <a:lnTo>
                      <a:pt x="7346" y="17146"/>
                    </a:lnTo>
                    <a:lnTo>
                      <a:pt x="7841" y="16803"/>
                    </a:lnTo>
                    <a:lnTo>
                      <a:pt x="8012" y="16689"/>
                    </a:lnTo>
                    <a:lnTo>
                      <a:pt x="8107" y="16632"/>
                    </a:lnTo>
                    <a:lnTo>
                      <a:pt x="8107" y="16632"/>
                    </a:lnTo>
                    <a:lnTo>
                      <a:pt x="8298" y="16594"/>
                    </a:lnTo>
                    <a:lnTo>
                      <a:pt x="8507" y="16575"/>
                    </a:lnTo>
                    <a:lnTo>
                      <a:pt x="8754" y="16575"/>
                    </a:lnTo>
                    <a:lnTo>
                      <a:pt x="8983" y="16594"/>
                    </a:lnTo>
                    <a:lnTo>
                      <a:pt x="9401" y="16613"/>
                    </a:lnTo>
                    <a:lnTo>
                      <a:pt x="9573" y="16632"/>
                    </a:lnTo>
                    <a:lnTo>
                      <a:pt x="9573" y="16632"/>
                    </a:lnTo>
                    <a:lnTo>
                      <a:pt x="11475" y="14444"/>
                    </a:lnTo>
                    <a:lnTo>
                      <a:pt x="15757" y="9572"/>
                    </a:lnTo>
                    <a:lnTo>
                      <a:pt x="18079" y="6946"/>
                    </a:lnTo>
                    <a:lnTo>
                      <a:pt x="20172" y="4606"/>
                    </a:lnTo>
                    <a:lnTo>
                      <a:pt x="21047" y="3654"/>
                    </a:lnTo>
                    <a:lnTo>
                      <a:pt x="21751" y="2893"/>
                    </a:lnTo>
                    <a:lnTo>
                      <a:pt x="22265" y="2360"/>
                    </a:lnTo>
                    <a:lnTo>
                      <a:pt x="22436" y="2189"/>
                    </a:lnTo>
                    <a:lnTo>
                      <a:pt x="22550" y="2113"/>
                    </a:lnTo>
                    <a:lnTo>
                      <a:pt x="22550" y="2113"/>
                    </a:lnTo>
                    <a:lnTo>
                      <a:pt x="22741" y="1999"/>
                    </a:lnTo>
                    <a:lnTo>
                      <a:pt x="23007" y="1846"/>
                    </a:lnTo>
                    <a:lnTo>
                      <a:pt x="23730" y="1542"/>
                    </a:lnTo>
                    <a:lnTo>
                      <a:pt x="24625" y="1199"/>
                    </a:lnTo>
                    <a:lnTo>
                      <a:pt x="25576" y="838"/>
                    </a:lnTo>
                    <a:lnTo>
                      <a:pt x="27270" y="248"/>
                    </a:lnTo>
                    <a:lnTo>
                      <a:pt x="28012" y="0"/>
                    </a:lnTo>
                    <a:lnTo>
                      <a:pt x="28012" y="0"/>
                    </a:lnTo>
                    <a:lnTo>
                      <a:pt x="28335" y="362"/>
                    </a:lnTo>
                    <a:lnTo>
                      <a:pt x="28697" y="800"/>
                    </a:lnTo>
                    <a:lnTo>
                      <a:pt x="29154" y="1409"/>
                    </a:lnTo>
                    <a:lnTo>
                      <a:pt x="29686" y="2151"/>
                    </a:lnTo>
                    <a:lnTo>
                      <a:pt x="30295" y="3026"/>
                    </a:lnTo>
                    <a:lnTo>
                      <a:pt x="30600" y="3502"/>
                    </a:lnTo>
                    <a:lnTo>
                      <a:pt x="30923" y="4016"/>
                    </a:lnTo>
                    <a:lnTo>
                      <a:pt x="31228" y="4568"/>
                    </a:lnTo>
                    <a:lnTo>
                      <a:pt x="31551" y="5138"/>
                    </a:lnTo>
                    <a:lnTo>
                      <a:pt x="31551" y="5138"/>
                    </a:lnTo>
                    <a:lnTo>
                      <a:pt x="31818" y="5633"/>
                    </a:lnTo>
                    <a:lnTo>
                      <a:pt x="32084" y="6166"/>
                    </a:lnTo>
                    <a:lnTo>
                      <a:pt x="32084" y="6166"/>
                    </a:lnTo>
                    <a:lnTo>
                      <a:pt x="32408" y="6889"/>
                    </a:lnTo>
                    <a:lnTo>
                      <a:pt x="32712" y="7669"/>
                    </a:lnTo>
                    <a:lnTo>
                      <a:pt x="32997" y="8488"/>
                    </a:lnTo>
                    <a:lnTo>
                      <a:pt x="33264" y="9344"/>
                    </a:lnTo>
                    <a:lnTo>
                      <a:pt x="33530" y="10238"/>
                    </a:lnTo>
                    <a:lnTo>
                      <a:pt x="33759" y="11152"/>
                    </a:lnTo>
                    <a:lnTo>
                      <a:pt x="33968" y="12084"/>
                    </a:lnTo>
                    <a:lnTo>
                      <a:pt x="34158" y="13036"/>
                    </a:lnTo>
                    <a:lnTo>
                      <a:pt x="34329" y="13968"/>
                    </a:lnTo>
                    <a:lnTo>
                      <a:pt x="34482" y="14900"/>
                    </a:lnTo>
                    <a:lnTo>
                      <a:pt x="34615" y="15795"/>
                    </a:lnTo>
                    <a:lnTo>
                      <a:pt x="34710" y="16689"/>
                    </a:lnTo>
                    <a:lnTo>
                      <a:pt x="34805" y="17526"/>
                    </a:lnTo>
                    <a:lnTo>
                      <a:pt x="34862" y="18345"/>
                    </a:lnTo>
                    <a:lnTo>
                      <a:pt x="34900" y="19087"/>
                    </a:lnTo>
                    <a:lnTo>
                      <a:pt x="34900" y="197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7" name="Google Shape;3177;p32"/>
              <p:cNvSpPr/>
              <p:nvPr/>
            </p:nvSpPr>
            <p:spPr>
              <a:xfrm>
                <a:off x="5399625" y="4323225"/>
                <a:ext cx="817800" cy="852525"/>
              </a:xfrm>
              <a:custGeom>
                <a:avLst/>
                <a:gdLst/>
                <a:ahLst/>
                <a:cxnLst/>
                <a:rect l="l" t="t" r="r" b="b"/>
                <a:pathLst>
                  <a:path w="32712" h="34101" extrusionOk="0">
                    <a:moveTo>
                      <a:pt x="6413" y="0"/>
                    </a:moveTo>
                    <a:lnTo>
                      <a:pt x="5614" y="38"/>
                    </a:lnTo>
                    <a:lnTo>
                      <a:pt x="4834" y="57"/>
                    </a:lnTo>
                    <a:lnTo>
                      <a:pt x="4073" y="95"/>
                    </a:lnTo>
                    <a:lnTo>
                      <a:pt x="3350" y="152"/>
                    </a:lnTo>
                    <a:lnTo>
                      <a:pt x="2703" y="209"/>
                    </a:lnTo>
                    <a:lnTo>
                      <a:pt x="2094" y="286"/>
                    </a:lnTo>
                    <a:lnTo>
                      <a:pt x="1580" y="362"/>
                    </a:lnTo>
                    <a:lnTo>
                      <a:pt x="1161" y="438"/>
                    </a:lnTo>
                    <a:lnTo>
                      <a:pt x="819" y="514"/>
                    </a:lnTo>
                    <a:lnTo>
                      <a:pt x="705" y="552"/>
                    </a:lnTo>
                    <a:lnTo>
                      <a:pt x="609" y="609"/>
                    </a:lnTo>
                    <a:lnTo>
                      <a:pt x="476" y="704"/>
                    </a:lnTo>
                    <a:lnTo>
                      <a:pt x="343" y="837"/>
                    </a:lnTo>
                    <a:lnTo>
                      <a:pt x="248" y="990"/>
                    </a:lnTo>
                    <a:lnTo>
                      <a:pt x="172" y="1180"/>
                    </a:lnTo>
                    <a:lnTo>
                      <a:pt x="96" y="1389"/>
                    </a:lnTo>
                    <a:lnTo>
                      <a:pt x="58" y="1618"/>
                    </a:lnTo>
                    <a:lnTo>
                      <a:pt x="20" y="1865"/>
                    </a:lnTo>
                    <a:lnTo>
                      <a:pt x="1" y="2150"/>
                    </a:lnTo>
                    <a:lnTo>
                      <a:pt x="1" y="2759"/>
                    </a:lnTo>
                    <a:lnTo>
                      <a:pt x="39" y="3463"/>
                    </a:lnTo>
                    <a:lnTo>
                      <a:pt x="134" y="5100"/>
                    </a:lnTo>
                    <a:lnTo>
                      <a:pt x="210" y="5709"/>
                    </a:lnTo>
                    <a:lnTo>
                      <a:pt x="343" y="6641"/>
                    </a:lnTo>
                    <a:lnTo>
                      <a:pt x="743" y="9286"/>
                    </a:lnTo>
                    <a:lnTo>
                      <a:pt x="990" y="10923"/>
                    </a:lnTo>
                    <a:lnTo>
                      <a:pt x="1237" y="12731"/>
                    </a:lnTo>
                    <a:lnTo>
                      <a:pt x="1485" y="14653"/>
                    </a:lnTo>
                    <a:lnTo>
                      <a:pt x="1694" y="16651"/>
                    </a:lnTo>
                    <a:lnTo>
                      <a:pt x="1789" y="17678"/>
                    </a:lnTo>
                    <a:lnTo>
                      <a:pt x="1884" y="18687"/>
                    </a:lnTo>
                    <a:lnTo>
                      <a:pt x="1941" y="19714"/>
                    </a:lnTo>
                    <a:lnTo>
                      <a:pt x="1999" y="20742"/>
                    </a:lnTo>
                    <a:lnTo>
                      <a:pt x="2037" y="21751"/>
                    </a:lnTo>
                    <a:lnTo>
                      <a:pt x="2056" y="22759"/>
                    </a:lnTo>
                    <a:lnTo>
                      <a:pt x="2056" y="23749"/>
                    </a:lnTo>
                    <a:lnTo>
                      <a:pt x="2018" y="24700"/>
                    </a:lnTo>
                    <a:lnTo>
                      <a:pt x="1980" y="25632"/>
                    </a:lnTo>
                    <a:lnTo>
                      <a:pt x="1903" y="26527"/>
                    </a:lnTo>
                    <a:lnTo>
                      <a:pt x="1789" y="27383"/>
                    </a:lnTo>
                    <a:lnTo>
                      <a:pt x="1656" y="28201"/>
                    </a:lnTo>
                    <a:lnTo>
                      <a:pt x="1485" y="28982"/>
                    </a:lnTo>
                    <a:lnTo>
                      <a:pt x="1390" y="29343"/>
                    </a:lnTo>
                    <a:lnTo>
                      <a:pt x="1275" y="29686"/>
                    </a:lnTo>
                    <a:lnTo>
                      <a:pt x="1161" y="30028"/>
                    </a:lnTo>
                    <a:lnTo>
                      <a:pt x="1028" y="30352"/>
                    </a:lnTo>
                    <a:lnTo>
                      <a:pt x="895" y="30656"/>
                    </a:lnTo>
                    <a:lnTo>
                      <a:pt x="762" y="30942"/>
                    </a:lnTo>
                    <a:lnTo>
                      <a:pt x="1637" y="31360"/>
                    </a:lnTo>
                    <a:lnTo>
                      <a:pt x="2627" y="31798"/>
                    </a:lnTo>
                    <a:lnTo>
                      <a:pt x="3863" y="32312"/>
                    </a:lnTo>
                    <a:lnTo>
                      <a:pt x="5005" y="32749"/>
                    </a:lnTo>
                    <a:lnTo>
                      <a:pt x="5614" y="32959"/>
                    </a:lnTo>
                    <a:lnTo>
                      <a:pt x="6223" y="33168"/>
                    </a:lnTo>
                    <a:lnTo>
                      <a:pt x="6832" y="33377"/>
                    </a:lnTo>
                    <a:lnTo>
                      <a:pt x="7460" y="33549"/>
                    </a:lnTo>
                    <a:lnTo>
                      <a:pt x="8069" y="33720"/>
                    </a:lnTo>
                    <a:lnTo>
                      <a:pt x="8659" y="33853"/>
                    </a:lnTo>
                    <a:lnTo>
                      <a:pt x="8678" y="33853"/>
                    </a:lnTo>
                    <a:lnTo>
                      <a:pt x="9154" y="33948"/>
                    </a:lnTo>
                    <a:lnTo>
                      <a:pt x="9610" y="34024"/>
                    </a:lnTo>
                    <a:lnTo>
                      <a:pt x="10048" y="34081"/>
                    </a:lnTo>
                    <a:lnTo>
                      <a:pt x="10467" y="34100"/>
                    </a:lnTo>
                    <a:lnTo>
                      <a:pt x="10505" y="33853"/>
                    </a:lnTo>
                    <a:lnTo>
                      <a:pt x="10581" y="33130"/>
                    </a:lnTo>
                    <a:lnTo>
                      <a:pt x="10676" y="31969"/>
                    </a:lnTo>
                    <a:lnTo>
                      <a:pt x="10771" y="30466"/>
                    </a:lnTo>
                    <a:lnTo>
                      <a:pt x="10809" y="29572"/>
                    </a:lnTo>
                    <a:lnTo>
                      <a:pt x="10847" y="28601"/>
                    </a:lnTo>
                    <a:lnTo>
                      <a:pt x="10866" y="27573"/>
                    </a:lnTo>
                    <a:lnTo>
                      <a:pt x="10866" y="26489"/>
                    </a:lnTo>
                    <a:lnTo>
                      <a:pt x="10847" y="25328"/>
                    </a:lnTo>
                    <a:lnTo>
                      <a:pt x="10828" y="24129"/>
                    </a:lnTo>
                    <a:lnTo>
                      <a:pt x="10771" y="22873"/>
                    </a:lnTo>
                    <a:lnTo>
                      <a:pt x="10695" y="21598"/>
                    </a:lnTo>
                    <a:lnTo>
                      <a:pt x="10600" y="20495"/>
                    </a:lnTo>
                    <a:lnTo>
                      <a:pt x="10486" y="19429"/>
                    </a:lnTo>
                    <a:lnTo>
                      <a:pt x="10352" y="18382"/>
                    </a:lnTo>
                    <a:lnTo>
                      <a:pt x="10200" y="17355"/>
                    </a:lnTo>
                    <a:lnTo>
                      <a:pt x="10048" y="16384"/>
                    </a:lnTo>
                    <a:lnTo>
                      <a:pt x="9896" y="15452"/>
                    </a:lnTo>
                    <a:lnTo>
                      <a:pt x="9724" y="14557"/>
                    </a:lnTo>
                    <a:lnTo>
                      <a:pt x="9553" y="13720"/>
                    </a:lnTo>
                    <a:lnTo>
                      <a:pt x="9211" y="12217"/>
                    </a:lnTo>
                    <a:lnTo>
                      <a:pt x="8887" y="10942"/>
                    </a:lnTo>
                    <a:lnTo>
                      <a:pt x="8602" y="9952"/>
                    </a:lnTo>
                    <a:lnTo>
                      <a:pt x="8411" y="9267"/>
                    </a:lnTo>
                    <a:lnTo>
                      <a:pt x="8297" y="8906"/>
                    </a:lnTo>
                    <a:lnTo>
                      <a:pt x="8773" y="8963"/>
                    </a:lnTo>
                    <a:lnTo>
                      <a:pt x="9325" y="9039"/>
                    </a:lnTo>
                    <a:lnTo>
                      <a:pt x="10029" y="9153"/>
                    </a:lnTo>
                    <a:lnTo>
                      <a:pt x="10866" y="9324"/>
                    </a:lnTo>
                    <a:lnTo>
                      <a:pt x="11818" y="9553"/>
                    </a:lnTo>
                    <a:lnTo>
                      <a:pt x="12312" y="9686"/>
                    </a:lnTo>
                    <a:lnTo>
                      <a:pt x="12826" y="9838"/>
                    </a:lnTo>
                    <a:lnTo>
                      <a:pt x="13359" y="10009"/>
                    </a:lnTo>
                    <a:lnTo>
                      <a:pt x="13873" y="10219"/>
                    </a:lnTo>
                    <a:lnTo>
                      <a:pt x="14349" y="10371"/>
                    </a:lnTo>
                    <a:lnTo>
                      <a:pt x="14919" y="10523"/>
                    </a:lnTo>
                    <a:lnTo>
                      <a:pt x="15604" y="10695"/>
                    </a:lnTo>
                    <a:lnTo>
                      <a:pt x="16385" y="10866"/>
                    </a:lnTo>
                    <a:lnTo>
                      <a:pt x="17241" y="11018"/>
                    </a:lnTo>
                    <a:lnTo>
                      <a:pt x="18154" y="11170"/>
                    </a:lnTo>
                    <a:lnTo>
                      <a:pt x="19144" y="11342"/>
                    </a:lnTo>
                    <a:lnTo>
                      <a:pt x="20171" y="11494"/>
                    </a:lnTo>
                    <a:lnTo>
                      <a:pt x="20229" y="11494"/>
                    </a:lnTo>
                    <a:lnTo>
                      <a:pt x="21332" y="11646"/>
                    </a:lnTo>
                    <a:lnTo>
                      <a:pt x="22474" y="11779"/>
                    </a:lnTo>
                    <a:lnTo>
                      <a:pt x="24738" y="12046"/>
                    </a:lnTo>
                    <a:lnTo>
                      <a:pt x="25880" y="12141"/>
                    </a:lnTo>
                    <a:lnTo>
                      <a:pt x="26984" y="12236"/>
                    </a:lnTo>
                    <a:lnTo>
                      <a:pt x="28069" y="12331"/>
                    </a:lnTo>
                    <a:lnTo>
                      <a:pt x="29096" y="12388"/>
                    </a:lnTo>
                    <a:lnTo>
                      <a:pt x="30143" y="12426"/>
                    </a:lnTo>
                    <a:lnTo>
                      <a:pt x="31113" y="12464"/>
                    </a:lnTo>
                    <a:lnTo>
                      <a:pt x="31970" y="12464"/>
                    </a:lnTo>
                    <a:lnTo>
                      <a:pt x="32712" y="12426"/>
                    </a:lnTo>
                    <a:lnTo>
                      <a:pt x="30542" y="10809"/>
                    </a:lnTo>
                    <a:lnTo>
                      <a:pt x="18839" y="2017"/>
                    </a:lnTo>
                    <a:lnTo>
                      <a:pt x="18097" y="1789"/>
                    </a:lnTo>
                    <a:lnTo>
                      <a:pt x="17260" y="1541"/>
                    </a:lnTo>
                    <a:lnTo>
                      <a:pt x="16194" y="1237"/>
                    </a:lnTo>
                    <a:lnTo>
                      <a:pt x="14957" y="933"/>
                    </a:lnTo>
                    <a:lnTo>
                      <a:pt x="13644" y="628"/>
                    </a:lnTo>
                    <a:lnTo>
                      <a:pt x="12978" y="495"/>
                    </a:lnTo>
                    <a:lnTo>
                      <a:pt x="12293" y="362"/>
                    </a:lnTo>
                    <a:lnTo>
                      <a:pt x="11627" y="247"/>
                    </a:lnTo>
                    <a:lnTo>
                      <a:pt x="10980" y="171"/>
                    </a:lnTo>
                    <a:lnTo>
                      <a:pt x="10314" y="95"/>
                    </a:lnTo>
                    <a:lnTo>
                      <a:pt x="9591" y="57"/>
                    </a:lnTo>
                    <a:lnTo>
                      <a:pt x="8830" y="19"/>
                    </a:lnTo>
                    <a:lnTo>
                      <a:pt x="80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8" name="Google Shape;3178;p32"/>
              <p:cNvSpPr/>
              <p:nvPr/>
            </p:nvSpPr>
            <p:spPr>
              <a:xfrm>
                <a:off x="5399625" y="4323225"/>
                <a:ext cx="817800" cy="852525"/>
              </a:xfrm>
              <a:custGeom>
                <a:avLst/>
                <a:gdLst/>
                <a:ahLst/>
                <a:cxnLst/>
                <a:rect l="l" t="t" r="r" b="b"/>
                <a:pathLst>
                  <a:path w="32712" h="34101" fill="none" extrusionOk="0">
                    <a:moveTo>
                      <a:pt x="32712" y="12426"/>
                    </a:moveTo>
                    <a:lnTo>
                      <a:pt x="32712" y="12426"/>
                    </a:lnTo>
                    <a:lnTo>
                      <a:pt x="31970" y="12464"/>
                    </a:lnTo>
                    <a:lnTo>
                      <a:pt x="31113" y="12464"/>
                    </a:lnTo>
                    <a:lnTo>
                      <a:pt x="30143" y="12426"/>
                    </a:lnTo>
                    <a:lnTo>
                      <a:pt x="29096" y="12388"/>
                    </a:lnTo>
                    <a:lnTo>
                      <a:pt x="29096" y="12388"/>
                    </a:lnTo>
                    <a:lnTo>
                      <a:pt x="29096" y="12388"/>
                    </a:lnTo>
                    <a:lnTo>
                      <a:pt x="28069" y="12331"/>
                    </a:lnTo>
                    <a:lnTo>
                      <a:pt x="26984" y="12236"/>
                    </a:lnTo>
                    <a:lnTo>
                      <a:pt x="25880" y="12141"/>
                    </a:lnTo>
                    <a:lnTo>
                      <a:pt x="24738" y="12046"/>
                    </a:lnTo>
                    <a:lnTo>
                      <a:pt x="22474" y="11779"/>
                    </a:lnTo>
                    <a:lnTo>
                      <a:pt x="21332" y="11646"/>
                    </a:lnTo>
                    <a:lnTo>
                      <a:pt x="20229" y="11494"/>
                    </a:lnTo>
                    <a:lnTo>
                      <a:pt x="20229" y="11494"/>
                    </a:lnTo>
                    <a:lnTo>
                      <a:pt x="20229" y="11494"/>
                    </a:lnTo>
                    <a:lnTo>
                      <a:pt x="20171" y="11494"/>
                    </a:lnTo>
                    <a:lnTo>
                      <a:pt x="20171" y="11494"/>
                    </a:lnTo>
                    <a:lnTo>
                      <a:pt x="19144" y="11342"/>
                    </a:lnTo>
                    <a:lnTo>
                      <a:pt x="18154" y="11170"/>
                    </a:lnTo>
                    <a:lnTo>
                      <a:pt x="17241" y="11018"/>
                    </a:lnTo>
                    <a:lnTo>
                      <a:pt x="16385" y="10866"/>
                    </a:lnTo>
                    <a:lnTo>
                      <a:pt x="15604" y="10695"/>
                    </a:lnTo>
                    <a:lnTo>
                      <a:pt x="14919" y="10523"/>
                    </a:lnTo>
                    <a:lnTo>
                      <a:pt x="14349" y="10371"/>
                    </a:lnTo>
                    <a:lnTo>
                      <a:pt x="13873" y="10219"/>
                    </a:lnTo>
                    <a:lnTo>
                      <a:pt x="13873" y="10219"/>
                    </a:lnTo>
                    <a:lnTo>
                      <a:pt x="13359" y="10009"/>
                    </a:lnTo>
                    <a:lnTo>
                      <a:pt x="12826" y="9838"/>
                    </a:lnTo>
                    <a:lnTo>
                      <a:pt x="12312" y="9686"/>
                    </a:lnTo>
                    <a:lnTo>
                      <a:pt x="11818" y="9553"/>
                    </a:lnTo>
                    <a:lnTo>
                      <a:pt x="10866" y="9324"/>
                    </a:lnTo>
                    <a:lnTo>
                      <a:pt x="10029" y="9153"/>
                    </a:lnTo>
                    <a:lnTo>
                      <a:pt x="9325" y="9039"/>
                    </a:lnTo>
                    <a:lnTo>
                      <a:pt x="8773" y="8963"/>
                    </a:lnTo>
                    <a:lnTo>
                      <a:pt x="8297" y="8906"/>
                    </a:lnTo>
                    <a:lnTo>
                      <a:pt x="8297" y="8906"/>
                    </a:lnTo>
                    <a:lnTo>
                      <a:pt x="8411" y="9267"/>
                    </a:lnTo>
                    <a:lnTo>
                      <a:pt x="8411" y="9267"/>
                    </a:lnTo>
                    <a:lnTo>
                      <a:pt x="8602" y="9952"/>
                    </a:lnTo>
                    <a:lnTo>
                      <a:pt x="8887" y="10942"/>
                    </a:lnTo>
                    <a:lnTo>
                      <a:pt x="9211" y="12217"/>
                    </a:lnTo>
                    <a:lnTo>
                      <a:pt x="9553" y="13720"/>
                    </a:lnTo>
                    <a:lnTo>
                      <a:pt x="9724" y="14557"/>
                    </a:lnTo>
                    <a:lnTo>
                      <a:pt x="9896" y="15452"/>
                    </a:lnTo>
                    <a:lnTo>
                      <a:pt x="10048" y="16384"/>
                    </a:lnTo>
                    <a:lnTo>
                      <a:pt x="10200" y="17355"/>
                    </a:lnTo>
                    <a:lnTo>
                      <a:pt x="10352" y="18382"/>
                    </a:lnTo>
                    <a:lnTo>
                      <a:pt x="10486" y="19429"/>
                    </a:lnTo>
                    <a:lnTo>
                      <a:pt x="10600" y="20495"/>
                    </a:lnTo>
                    <a:lnTo>
                      <a:pt x="10695" y="21598"/>
                    </a:lnTo>
                    <a:lnTo>
                      <a:pt x="10695" y="21598"/>
                    </a:lnTo>
                    <a:lnTo>
                      <a:pt x="10771" y="22873"/>
                    </a:lnTo>
                    <a:lnTo>
                      <a:pt x="10828" y="24129"/>
                    </a:lnTo>
                    <a:lnTo>
                      <a:pt x="10847" y="25328"/>
                    </a:lnTo>
                    <a:lnTo>
                      <a:pt x="10866" y="26489"/>
                    </a:lnTo>
                    <a:lnTo>
                      <a:pt x="10866" y="27573"/>
                    </a:lnTo>
                    <a:lnTo>
                      <a:pt x="10847" y="28601"/>
                    </a:lnTo>
                    <a:lnTo>
                      <a:pt x="10809" y="29572"/>
                    </a:lnTo>
                    <a:lnTo>
                      <a:pt x="10771" y="30466"/>
                    </a:lnTo>
                    <a:lnTo>
                      <a:pt x="10676" y="31969"/>
                    </a:lnTo>
                    <a:lnTo>
                      <a:pt x="10581" y="33130"/>
                    </a:lnTo>
                    <a:lnTo>
                      <a:pt x="10505" y="33853"/>
                    </a:lnTo>
                    <a:lnTo>
                      <a:pt x="10467" y="34100"/>
                    </a:lnTo>
                    <a:lnTo>
                      <a:pt x="10467" y="34100"/>
                    </a:lnTo>
                    <a:lnTo>
                      <a:pt x="10048" y="34081"/>
                    </a:lnTo>
                    <a:lnTo>
                      <a:pt x="9610" y="34024"/>
                    </a:lnTo>
                    <a:lnTo>
                      <a:pt x="9154" y="33948"/>
                    </a:lnTo>
                    <a:lnTo>
                      <a:pt x="8678" y="33853"/>
                    </a:lnTo>
                    <a:lnTo>
                      <a:pt x="8659" y="33853"/>
                    </a:lnTo>
                    <a:lnTo>
                      <a:pt x="8659" y="33853"/>
                    </a:lnTo>
                    <a:lnTo>
                      <a:pt x="8069" y="33720"/>
                    </a:lnTo>
                    <a:lnTo>
                      <a:pt x="7460" y="33549"/>
                    </a:lnTo>
                    <a:lnTo>
                      <a:pt x="6832" y="33377"/>
                    </a:lnTo>
                    <a:lnTo>
                      <a:pt x="6223" y="33168"/>
                    </a:lnTo>
                    <a:lnTo>
                      <a:pt x="5614" y="32959"/>
                    </a:lnTo>
                    <a:lnTo>
                      <a:pt x="5005" y="32749"/>
                    </a:lnTo>
                    <a:lnTo>
                      <a:pt x="3863" y="32312"/>
                    </a:lnTo>
                    <a:lnTo>
                      <a:pt x="3863" y="32312"/>
                    </a:lnTo>
                    <a:lnTo>
                      <a:pt x="2627" y="31798"/>
                    </a:lnTo>
                    <a:lnTo>
                      <a:pt x="1637" y="31360"/>
                    </a:lnTo>
                    <a:lnTo>
                      <a:pt x="762" y="30942"/>
                    </a:lnTo>
                    <a:lnTo>
                      <a:pt x="762" y="30942"/>
                    </a:lnTo>
                    <a:lnTo>
                      <a:pt x="895" y="30656"/>
                    </a:lnTo>
                    <a:lnTo>
                      <a:pt x="1028" y="30352"/>
                    </a:lnTo>
                    <a:lnTo>
                      <a:pt x="1161" y="30028"/>
                    </a:lnTo>
                    <a:lnTo>
                      <a:pt x="1275" y="29686"/>
                    </a:lnTo>
                    <a:lnTo>
                      <a:pt x="1390" y="29343"/>
                    </a:lnTo>
                    <a:lnTo>
                      <a:pt x="1485" y="28982"/>
                    </a:lnTo>
                    <a:lnTo>
                      <a:pt x="1656" y="28201"/>
                    </a:lnTo>
                    <a:lnTo>
                      <a:pt x="1789" y="27383"/>
                    </a:lnTo>
                    <a:lnTo>
                      <a:pt x="1903" y="26527"/>
                    </a:lnTo>
                    <a:lnTo>
                      <a:pt x="1980" y="25632"/>
                    </a:lnTo>
                    <a:lnTo>
                      <a:pt x="2018" y="24700"/>
                    </a:lnTo>
                    <a:lnTo>
                      <a:pt x="2056" y="23749"/>
                    </a:lnTo>
                    <a:lnTo>
                      <a:pt x="2056" y="22759"/>
                    </a:lnTo>
                    <a:lnTo>
                      <a:pt x="2037" y="21751"/>
                    </a:lnTo>
                    <a:lnTo>
                      <a:pt x="1999" y="20742"/>
                    </a:lnTo>
                    <a:lnTo>
                      <a:pt x="1941" y="19714"/>
                    </a:lnTo>
                    <a:lnTo>
                      <a:pt x="1884" y="18687"/>
                    </a:lnTo>
                    <a:lnTo>
                      <a:pt x="1789" y="17678"/>
                    </a:lnTo>
                    <a:lnTo>
                      <a:pt x="1694" y="16651"/>
                    </a:lnTo>
                    <a:lnTo>
                      <a:pt x="1485" y="14653"/>
                    </a:lnTo>
                    <a:lnTo>
                      <a:pt x="1237" y="12731"/>
                    </a:lnTo>
                    <a:lnTo>
                      <a:pt x="990" y="10923"/>
                    </a:lnTo>
                    <a:lnTo>
                      <a:pt x="743" y="9286"/>
                    </a:lnTo>
                    <a:lnTo>
                      <a:pt x="343" y="6641"/>
                    </a:lnTo>
                    <a:lnTo>
                      <a:pt x="210" y="5709"/>
                    </a:lnTo>
                    <a:lnTo>
                      <a:pt x="134" y="5100"/>
                    </a:lnTo>
                    <a:lnTo>
                      <a:pt x="134" y="5100"/>
                    </a:lnTo>
                    <a:lnTo>
                      <a:pt x="39" y="3463"/>
                    </a:lnTo>
                    <a:lnTo>
                      <a:pt x="1" y="2759"/>
                    </a:lnTo>
                    <a:lnTo>
                      <a:pt x="1" y="2150"/>
                    </a:lnTo>
                    <a:lnTo>
                      <a:pt x="20" y="1865"/>
                    </a:lnTo>
                    <a:lnTo>
                      <a:pt x="58" y="1618"/>
                    </a:lnTo>
                    <a:lnTo>
                      <a:pt x="96" y="1389"/>
                    </a:lnTo>
                    <a:lnTo>
                      <a:pt x="172" y="1180"/>
                    </a:lnTo>
                    <a:lnTo>
                      <a:pt x="248" y="990"/>
                    </a:lnTo>
                    <a:lnTo>
                      <a:pt x="343" y="837"/>
                    </a:lnTo>
                    <a:lnTo>
                      <a:pt x="476" y="704"/>
                    </a:lnTo>
                    <a:lnTo>
                      <a:pt x="609" y="609"/>
                    </a:lnTo>
                    <a:lnTo>
                      <a:pt x="609" y="609"/>
                    </a:lnTo>
                    <a:lnTo>
                      <a:pt x="705" y="552"/>
                    </a:lnTo>
                    <a:lnTo>
                      <a:pt x="819" y="514"/>
                    </a:lnTo>
                    <a:lnTo>
                      <a:pt x="1161" y="438"/>
                    </a:lnTo>
                    <a:lnTo>
                      <a:pt x="1580" y="362"/>
                    </a:lnTo>
                    <a:lnTo>
                      <a:pt x="2094" y="286"/>
                    </a:lnTo>
                    <a:lnTo>
                      <a:pt x="2703" y="209"/>
                    </a:lnTo>
                    <a:lnTo>
                      <a:pt x="3350" y="152"/>
                    </a:lnTo>
                    <a:lnTo>
                      <a:pt x="4073" y="95"/>
                    </a:lnTo>
                    <a:lnTo>
                      <a:pt x="4834" y="57"/>
                    </a:lnTo>
                    <a:lnTo>
                      <a:pt x="5614" y="38"/>
                    </a:lnTo>
                    <a:lnTo>
                      <a:pt x="6413" y="0"/>
                    </a:lnTo>
                    <a:lnTo>
                      <a:pt x="7232" y="0"/>
                    </a:lnTo>
                    <a:lnTo>
                      <a:pt x="8031" y="0"/>
                    </a:lnTo>
                    <a:lnTo>
                      <a:pt x="8830" y="19"/>
                    </a:lnTo>
                    <a:lnTo>
                      <a:pt x="9591" y="57"/>
                    </a:lnTo>
                    <a:lnTo>
                      <a:pt x="10314" y="95"/>
                    </a:lnTo>
                    <a:lnTo>
                      <a:pt x="10980" y="171"/>
                    </a:lnTo>
                    <a:lnTo>
                      <a:pt x="10980" y="171"/>
                    </a:lnTo>
                    <a:lnTo>
                      <a:pt x="11627" y="247"/>
                    </a:lnTo>
                    <a:lnTo>
                      <a:pt x="12293" y="362"/>
                    </a:lnTo>
                    <a:lnTo>
                      <a:pt x="12978" y="495"/>
                    </a:lnTo>
                    <a:lnTo>
                      <a:pt x="13644" y="628"/>
                    </a:lnTo>
                    <a:lnTo>
                      <a:pt x="14957" y="933"/>
                    </a:lnTo>
                    <a:lnTo>
                      <a:pt x="16194" y="1237"/>
                    </a:lnTo>
                    <a:lnTo>
                      <a:pt x="17260" y="1541"/>
                    </a:lnTo>
                    <a:lnTo>
                      <a:pt x="18097" y="1789"/>
                    </a:lnTo>
                    <a:lnTo>
                      <a:pt x="18839" y="2017"/>
                    </a:lnTo>
                    <a:lnTo>
                      <a:pt x="30542" y="10809"/>
                    </a:lnTo>
                    <a:lnTo>
                      <a:pt x="32712" y="1242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9" name="Google Shape;3179;p32"/>
              <p:cNvSpPr/>
              <p:nvPr/>
            </p:nvSpPr>
            <p:spPr>
              <a:xfrm>
                <a:off x="5594675" y="4543000"/>
                <a:ext cx="622750" cy="91850"/>
              </a:xfrm>
              <a:custGeom>
                <a:avLst/>
                <a:gdLst/>
                <a:ahLst/>
                <a:cxnLst/>
                <a:rect l="l" t="t" r="r" b="b"/>
                <a:pathLst>
                  <a:path w="24910" h="3674" extrusionOk="0">
                    <a:moveTo>
                      <a:pt x="1180" y="1"/>
                    </a:moveTo>
                    <a:lnTo>
                      <a:pt x="609" y="20"/>
                    </a:lnTo>
                    <a:lnTo>
                      <a:pt x="0" y="77"/>
                    </a:lnTo>
                    <a:lnTo>
                      <a:pt x="495" y="115"/>
                    </a:lnTo>
                    <a:lnTo>
                      <a:pt x="495" y="115"/>
                    </a:lnTo>
                    <a:lnTo>
                      <a:pt x="495" y="115"/>
                    </a:lnTo>
                    <a:lnTo>
                      <a:pt x="971" y="172"/>
                    </a:lnTo>
                    <a:lnTo>
                      <a:pt x="1523" y="248"/>
                    </a:lnTo>
                    <a:lnTo>
                      <a:pt x="2227" y="362"/>
                    </a:lnTo>
                    <a:lnTo>
                      <a:pt x="3064" y="533"/>
                    </a:lnTo>
                    <a:lnTo>
                      <a:pt x="4016" y="762"/>
                    </a:lnTo>
                    <a:lnTo>
                      <a:pt x="4510" y="895"/>
                    </a:lnTo>
                    <a:lnTo>
                      <a:pt x="5024" y="1047"/>
                    </a:lnTo>
                    <a:lnTo>
                      <a:pt x="5557" y="1218"/>
                    </a:lnTo>
                    <a:lnTo>
                      <a:pt x="6071" y="1428"/>
                    </a:lnTo>
                    <a:lnTo>
                      <a:pt x="6547" y="1580"/>
                    </a:lnTo>
                    <a:lnTo>
                      <a:pt x="7117" y="1732"/>
                    </a:lnTo>
                    <a:lnTo>
                      <a:pt x="7802" y="1904"/>
                    </a:lnTo>
                    <a:lnTo>
                      <a:pt x="8583" y="2075"/>
                    </a:lnTo>
                    <a:lnTo>
                      <a:pt x="9439" y="2227"/>
                    </a:lnTo>
                    <a:lnTo>
                      <a:pt x="10352" y="2379"/>
                    </a:lnTo>
                    <a:lnTo>
                      <a:pt x="11342" y="2551"/>
                    </a:lnTo>
                    <a:lnTo>
                      <a:pt x="12369" y="2703"/>
                    </a:lnTo>
                    <a:lnTo>
                      <a:pt x="12427" y="2703"/>
                    </a:lnTo>
                    <a:lnTo>
                      <a:pt x="13854" y="2893"/>
                    </a:lnTo>
                    <a:lnTo>
                      <a:pt x="15300" y="3064"/>
                    </a:lnTo>
                    <a:lnTo>
                      <a:pt x="21294" y="3597"/>
                    </a:lnTo>
                    <a:lnTo>
                      <a:pt x="22588" y="3654"/>
                    </a:lnTo>
                    <a:lnTo>
                      <a:pt x="23730" y="3673"/>
                    </a:lnTo>
                    <a:lnTo>
                      <a:pt x="24358" y="3654"/>
                    </a:lnTo>
                    <a:lnTo>
                      <a:pt x="24910" y="3635"/>
                    </a:lnTo>
                    <a:lnTo>
                      <a:pt x="24358" y="3540"/>
                    </a:lnTo>
                    <a:lnTo>
                      <a:pt x="23730" y="3464"/>
                    </a:lnTo>
                    <a:lnTo>
                      <a:pt x="23102" y="3331"/>
                    </a:lnTo>
                    <a:lnTo>
                      <a:pt x="22531" y="3178"/>
                    </a:lnTo>
                    <a:lnTo>
                      <a:pt x="21979" y="2988"/>
                    </a:lnTo>
                    <a:lnTo>
                      <a:pt x="21446" y="2779"/>
                    </a:lnTo>
                    <a:lnTo>
                      <a:pt x="20952" y="2551"/>
                    </a:lnTo>
                    <a:lnTo>
                      <a:pt x="20476" y="2303"/>
                    </a:lnTo>
                    <a:lnTo>
                      <a:pt x="20019" y="2037"/>
                    </a:lnTo>
                    <a:lnTo>
                      <a:pt x="19334" y="1732"/>
                    </a:lnTo>
                    <a:lnTo>
                      <a:pt x="18630" y="1409"/>
                    </a:lnTo>
                    <a:lnTo>
                      <a:pt x="17907" y="1028"/>
                    </a:lnTo>
                    <a:lnTo>
                      <a:pt x="17165" y="629"/>
                    </a:lnTo>
                    <a:lnTo>
                      <a:pt x="16860" y="438"/>
                    </a:lnTo>
                    <a:lnTo>
                      <a:pt x="19524" y="2398"/>
                    </a:lnTo>
                    <a:lnTo>
                      <a:pt x="19163" y="2417"/>
                    </a:lnTo>
                    <a:lnTo>
                      <a:pt x="17184" y="2417"/>
                    </a:lnTo>
                    <a:lnTo>
                      <a:pt x="16004" y="2379"/>
                    </a:lnTo>
                    <a:lnTo>
                      <a:pt x="14653" y="2284"/>
                    </a:lnTo>
                    <a:lnTo>
                      <a:pt x="13930" y="2227"/>
                    </a:lnTo>
                    <a:lnTo>
                      <a:pt x="13188" y="2151"/>
                    </a:lnTo>
                    <a:lnTo>
                      <a:pt x="12484" y="2056"/>
                    </a:lnTo>
                    <a:lnTo>
                      <a:pt x="11722" y="1942"/>
                    </a:lnTo>
                    <a:lnTo>
                      <a:pt x="10010" y="1656"/>
                    </a:lnTo>
                    <a:lnTo>
                      <a:pt x="8202" y="1333"/>
                    </a:lnTo>
                    <a:lnTo>
                      <a:pt x="6375" y="990"/>
                    </a:lnTo>
                    <a:lnTo>
                      <a:pt x="3254" y="362"/>
                    </a:lnTo>
                    <a:lnTo>
                      <a:pt x="1618" y="20"/>
                    </a:lnTo>
                    <a:lnTo>
                      <a:pt x="1409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0" name="Google Shape;3180;p32"/>
              <p:cNvSpPr/>
              <p:nvPr/>
            </p:nvSpPr>
            <p:spPr>
              <a:xfrm>
                <a:off x="5607050" y="4545850"/>
                <a:ext cx="192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77" h="268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6" y="267"/>
                    </a:lnTo>
                    <a:lnTo>
                      <a:pt x="76" y="267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1" name="Google Shape;3181;p32"/>
              <p:cNvSpPr/>
              <p:nvPr/>
            </p:nvSpPr>
            <p:spPr>
              <a:xfrm>
                <a:off x="5607050" y="45458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5877250" y="4391725"/>
                <a:ext cx="300700" cy="230275"/>
              </a:xfrm>
              <a:custGeom>
                <a:avLst/>
                <a:gdLst/>
                <a:ahLst/>
                <a:cxnLst/>
                <a:rect l="l" t="t" r="r" b="b"/>
                <a:pathLst>
                  <a:path w="12028" h="921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10"/>
                    </a:lnTo>
                    <a:lnTo>
                      <a:pt x="477" y="800"/>
                    </a:lnTo>
                    <a:lnTo>
                      <a:pt x="1028" y="1637"/>
                    </a:lnTo>
                    <a:lnTo>
                      <a:pt x="1371" y="2132"/>
                    </a:lnTo>
                    <a:lnTo>
                      <a:pt x="1751" y="2664"/>
                    </a:lnTo>
                    <a:lnTo>
                      <a:pt x="2189" y="3216"/>
                    </a:lnTo>
                    <a:lnTo>
                      <a:pt x="2646" y="3768"/>
                    </a:lnTo>
                    <a:lnTo>
                      <a:pt x="3122" y="4320"/>
                    </a:lnTo>
                    <a:lnTo>
                      <a:pt x="3635" y="4872"/>
                    </a:lnTo>
                    <a:lnTo>
                      <a:pt x="4168" y="5386"/>
                    </a:lnTo>
                    <a:lnTo>
                      <a:pt x="4720" y="5861"/>
                    </a:lnTo>
                    <a:lnTo>
                      <a:pt x="5005" y="6090"/>
                    </a:lnTo>
                    <a:lnTo>
                      <a:pt x="5291" y="6299"/>
                    </a:lnTo>
                    <a:lnTo>
                      <a:pt x="5576" y="6489"/>
                    </a:lnTo>
                    <a:lnTo>
                      <a:pt x="5862" y="6680"/>
                    </a:lnTo>
                    <a:lnTo>
                      <a:pt x="5862" y="6680"/>
                    </a:lnTo>
                    <a:lnTo>
                      <a:pt x="6452" y="7003"/>
                    </a:lnTo>
                    <a:lnTo>
                      <a:pt x="7023" y="7308"/>
                    </a:lnTo>
                    <a:lnTo>
                      <a:pt x="7593" y="7574"/>
                    </a:lnTo>
                    <a:lnTo>
                      <a:pt x="8145" y="7840"/>
                    </a:lnTo>
                    <a:lnTo>
                      <a:pt x="8678" y="8069"/>
                    </a:lnTo>
                    <a:lnTo>
                      <a:pt x="9192" y="8278"/>
                    </a:lnTo>
                    <a:lnTo>
                      <a:pt x="10124" y="8621"/>
                    </a:lnTo>
                    <a:lnTo>
                      <a:pt x="10905" y="8887"/>
                    </a:lnTo>
                    <a:lnTo>
                      <a:pt x="11494" y="9077"/>
                    </a:lnTo>
                    <a:lnTo>
                      <a:pt x="12027" y="9210"/>
                    </a:lnTo>
                    <a:lnTo>
                      <a:pt x="12027" y="9210"/>
                    </a:lnTo>
                    <a:lnTo>
                      <a:pt x="11361" y="8811"/>
                    </a:lnTo>
                    <a:lnTo>
                      <a:pt x="10638" y="8335"/>
                    </a:lnTo>
                    <a:lnTo>
                      <a:pt x="9744" y="7745"/>
                    </a:lnTo>
                    <a:lnTo>
                      <a:pt x="8773" y="7041"/>
                    </a:lnTo>
                    <a:lnTo>
                      <a:pt x="8279" y="6661"/>
                    </a:lnTo>
                    <a:lnTo>
                      <a:pt x="7784" y="6261"/>
                    </a:lnTo>
                    <a:lnTo>
                      <a:pt x="7289" y="5861"/>
                    </a:lnTo>
                    <a:lnTo>
                      <a:pt x="6832" y="5443"/>
                    </a:lnTo>
                    <a:lnTo>
                      <a:pt x="6395" y="5024"/>
                    </a:lnTo>
                    <a:lnTo>
                      <a:pt x="6014" y="4605"/>
                    </a:lnTo>
                    <a:lnTo>
                      <a:pt x="6014" y="4605"/>
                    </a:lnTo>
                    <a:lnTo>
                      <a:pt x="5614" y="4187"/>
                    </a:lnTo>
                    <a:lnTo>
                      <a:pt x="5196" y="3768"/>
                    </a:lnTo>
                    <a:lnTo>
                      <a:pt x="4720" y="3368"/>
                    </a:lnTo>
                    <a:lnTo>
                      <a:pt x="4244" y="2950"/>
                    </a:lnTo>
                    <a:lnTo>
                      <a:pt x="3750" y="2550"/>
                    </a:lnTo>
                    <a:lnTo>
                      <a:pt x="3255" y="2170"/>
                    </a:lnTo>
                    <a:lnTo>
                      <a:pt x="2265" y="1485"/>
                    </a:lnTo>
                    <a:lnTo>
                      <a:pt x="1390" y="876"/>
                    </a:lnTo>
                    <a:lnTo>
                      <a:pt x="667" y="41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5877250" y="4391725"/>
                <a:ext cx="300700" cy="230275"/>
              </a:xfrm>
              <a:custGeom>
                <a:avLst/>
                <a:gdLst/>
                <a:ahLst/>
                <a:cxnLst/>
                <a:rect l="l" t="t" r="r" b="b"/>
                <a:pathLst>
                  <a:path w="12028" h="921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10"/>
                    </a:lnTo>
                    <a:lnTo>
                      <a:pt x="477" y="800"/>
                    </a:lnTo>
                    <a:lnTo>
                      <a:pt x="1028" y="1637"/>
                    </a:lnTo>
                    <a:lnTo>
                      <a:pt x="1371" y="2132"/>
                    </a:lnTo>
                    <a:lnTo>
                      <a:pt x="1751" y="2664"/>
                    </a:lnTo>
                    <a:lnTo>
                      <a:pt x="2189" y="3216"/>
                    </a:lnTo>
                    <a:lnTo>
                      <a:pt x="2646" y="3768"/>
                    </a:lnTo>
                    <a:lnTo>
                      <a:pt x="3122" y="4320"/>
                    </a:lnTo>
                    <a:lnTo>
                      <a:pt x="3635" y="4872"/>
                    </a:lnTo>
                    <a:lnTo>
                      <a:pt x="4168" y="5386"/>
                    </a:lnTo>
                    <a:lnTo>
                      <a:pt x="4720" y="5861"/>
                    </a:lnTo>
                    <a:lnTo>
                      <a:pt x="5005" y="6090"/>
                    </a:lnTo>
                    <a:lnTo>
                      <a:pt x="5291" y="6299"/>
                    </a:lnTo>
                    <a:lnTo>
                      <a:pt x="5576" y="6489"/>
                    </a:lnTo>
                    <a:lnTo>
                      <a:pt x="5862" y="6680"/>
                    </a:lnTo>
                    <a:lnTo>
                      <a:pt x="5862" y="6680"/>
                    </a:lnTo>
                    <a:lnTo>
                      <a:pt x="6452" y="7003"/>
                    </a:lnTo>
                    <a:lnTo>
                      <a:pt x="7023" y="7308"/>
                    </a:lnTo>
                    <a:lnTo>
                      <a:pt x="7593" y="7574"/>
                    </a:lnTo>
                    <a:lnTo>
                      <a:pt x="8145" y="7840"/>
                    </a:lnTo>
                    <a:lnTo>
                      <a:pt x="8678" y="8069"/>
                    </a:lnTo>
                    <a:lnTo>
                      <a:pt x="9192" y="8278"/>
                    </a:lnTo>
                    <a:lnTo>
                      <a:pt x="10124" y="8621"/>
                    </a:lnTo>
                    <a:lnTo>
                      <a:pt x="10905" y="8887"/>
                    </a:lnTo>
                    <a:lnTo>
                      <a:pt x="11494" y="9077"/>
                    </a:lnTo>
                    <a:lnTo>
                      <a:pt x="12027" y="9210"/>
                    </a:lnTo>
                    <a:lnTo>
                      <a:pt x="12027" y="9210"/>
                    </a:lnTo>
                    <a:lnTo>
                      <a:pt x="11361" y="8811"/>
                    </a:lnTo>
                    <a:lnTo>
                      <a:pt x="10638" y="8335"/>
                    </a:lnTo>
                    <a:lnTo>
                      <a:pt x="9744" y="7745"/>
                    </a:lnTo>
                    <a:lnTo>
                      <a:pt x="8773" y="7041"/>
                    </a:lnTo>
                    <a:lnTo>
                      <a:pt x="8279" y="6661"/>
                    </a:lnTo>
                    <a:lnTo>
                      <a:pt x="7784" y="6261"/>
                    </a:lnTo>
                    <a:lnTo>
                      <a:pt x="7289" y="5861"/>
                    </a:lnTo>
                    <a:lnTo>
                      <a:pt x="6832" y="5443"/>
                    </a:lnTo>
                    <a:lnTo>
                      <a:pt x="6395" y="5024"/>
                    </a:lnTo>
                    <a:lnTo>
                      <a:pt x="6014" y="4605"/>
                    </a:lnTo>
                    <a:lnTo>
                      <a:pt x="6014" y="4605"/>
                    </a:lnTo>
                    <a:lnTo>
                      <a:pt x="5614" y="4187"/>
                    </a:lnTo>
                    <a:lnTo>
                      <a:pt x="5196" y="3768"/>
                    </a:lnTo>
                    <a:lnTo>
                      <a:pt x="4720" y="3368"/>
                    </a:lnTo>
                    <a:lnTo>
                      <a:pt x="4244" y="2950"/>
                    </a:lnTo>
                    <a:lnTo>
                      <a:pt x="3750" y="2550"/>
                    </a:lnTo>
                    <a:lnTo>
                      <a:pt x="3255" y="2170"/>
                    </a:lnTo>
                    <a:lnTo>
                      <a:pt x="2265" y="1485"/>
                    </a:lnTo>
                    <a:lnTo>
                      <a:pt x="1390" y="876"/>
                    </a:lnTo>
                    <a:lnTo>
                      <a:pt x="667" y="419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5479550" y="3334650"/>
                <a:ext cx="906275" cy="1301150"/>
              </a:xfrm>
              <a:custGeom>
                <a:avLst/>
                <a:gdLst/>
                <a:ahLst/>
                <a:cxnLst/>
                <a:rect l="l" t="t" r="r" b="b"/>
                <a:pathLst>
                  <a:path w="36251" h="52046" extrusionOk="0">
                    <a:moveTo>
                      <a:pt x="35242" y="47573"/>
                    </a:moveTo>
                    <a:lnTo>
                      <a:pt x="35242" y="47573"/>
                    </a:lnTo>
                    <a:lnTo>
                      <a:pt x="35147" y="48011"/>
                    </a:lnTo>
                    <a:lnTo>
                      <a:pt x="35052" y="48620"/>
                    </a:lnTo>
                    <a:lnTo>
                      <a:pt x="34976" y="48944"/>
                    </a:lnTo>
                    <a:lnTo>
                      <a:pt x="34881" y="49248"/>
                    </a:lnTo>
                    <a:lnTo>
                      <a:pt x="34824" y="49381"/>
                    </a:lnTo>
                    <a:lnTo>
                      <a:pt x="34748" y="49495"/>
                    </a:lnTo>
                    <a:lnTo>
                      <a:pt x="34691" y="49610"/>
                    </a:lnTo>
                    <a:lnTo>
                      <a:pt x="34614" y="49705"/>
                    </a:lnTo>
                    <a:lnTo>
                      <a:pt x="34614" y="49705"/>
                    </a:lnTo>
                    <a:lnTo>
                      <a:pt x="34538" y="49800"/>
                    </a:lnTo>
                    <a:lnTo>
                      <a:pt x="34462" y="49914"/>
                    </a:lnTo>
                    <a:lnTo>
                      <a:pt x="34310" y="50219"/>
                    </a:lnTo>
                    <a:lnTo>
                      <a:pt x="34215" y="50390"/>
                    </a:lnTo>
                    <a:lnTo>
                      <a:pt x="34120" y="50580"/>
                    </a:lnTo>
                    <a:lnTo>
                      <a:pt x="33987" y="50770"/>
                    </a:lnTo>
                    <a:lnTo>
                      <a:pt x="33815" y="50961"/>
                    </a:lnTo>
                    <a:lnTo>
                      <a:pt x="33625" y="51151"/>
                    </a:lnTo>
                    <a:lnTo>
                      <a:pt x="33397" y="51322"/>
                    </a:lnTo>
                    <a:lnTo>
                      <a:pt x="33111" y="51493"/>
                    </a:lnTo>
                    <a:lnTo>
                      <a:pt x="32769" y="51646"/>
                    </a:lnTo>
                    <a:lnTo>
                      <a:pt x="32369" y="51779"/>
                    </a:lnTo>
                    <a:lnTo>
                      <a:pt x="31912" y="51893"/>
                    </a:lnTo>
                    <a:lnTo>
                      <a:pt x="31399" y="51969"/>
                    </a:lnTo>
                    <a:lnTo>
                      <a:pt x="30790" y="52026"/>
                    </a:lnTo>
                    <a:lnTo>
                      <a:pt x="30790" y="52026"/>
                    </a:lnTo>
                    <a:lnTo>
                      <a:pt x="30466" y="52045"/>
                    </a:lnTo>
                    <a:lnTo>
                      <a:pt x="30143" y="52026"/>
                    </a:lnTo>
                    <a:lnTo>
                      <a:pt x="29800" y="52007"/>
                    </a:lnTo>
                    <a:lnTo>
                      <a:pt x="29477" y="51969"/>
                    </a:lnTo>
                    <a:lnTo>
                      <a:pt x="29134" y="51912"/>
                    </a:lnTo>
                    <a:lnTo>
                      <a:pt x="28792" y="51836"/>
                    </a:lnTo>
                    <a:lnTo>
                      <a:pt x="28449" y="51760"/>
                    </a:lnTo>
                    <a:lnTo>
                      <a:pt x="28107" y="51665"/>
                    </a:lnTo>
                    <a:lnTo>
                      <a:pt x="27764" y="51551"/>
                    </a:lnTo>
                    <a:lnTo>
                      <a:pt x="27421" y="51436"/>
                    </a:lnTo>
                    <a:lnTo>
                      <a:pt x="26736" y="51170"/>
                    </a:lnTo>
                    <a:lnTo>
                      <a:pt x="26051" y="50846"/>
                    </a:lnTo>
                    <a:lnTo>
                      <a:pt x="25385" y="50485"/>
                    </a:lnTo>
                    <a:lnTo>
                      <a:pt x="24738" y="50104"/>
                    </a:lnTo>
                    <a:lnTo>
                      <a:pt x="24110" y="49686"/>
                    </a:lnTo>
                    <a:lnTo>
                      <a:pt x="23501" y="49248"/>
                    </a:lnTo>
                    <a:lnTo>
                      <a:pt x="22931" y="48810"/>
                    </a:lnTo>
                    <a:lnTo>
                      <a:pt x="22398" y="48335"/>
                    </a:lnTo>
                    <a:lnTo>
                      <a:pt x="21884" y="47859"/>
                    </a:lnTo>
                    <a:lnTo>
                      <a:pt x="21427" y="47383"/>
                    </a:lnTo>
                    <a:lnTo>
                      <a:pt x="21028" y="46888"/>
                    </a:lnTo>
                    <a:lnTo>
                      <a:pt x="21028" y="46888"/>
                    </a:lnTo>
                    <a:lnTo>
                      <a:pt x="20628" y="46413"/>
                    </a:lnTo>
                    <a:lnTo>
                      <a:pt x="20209" y="45956"/>
                    </a:lnTo>
                    <a:lnTo>
                      <a:pt x="19791" y="45499"/>
                    </a:lnTo>
                    <a:lnTo>
                      <a:pt x="19353" y="45062"/>
                    </a:lnTo>
                    <a:lnTo>
                      <a:pt x="18934" y="44643"/>
                    </a:lnTo>
                    <a:lnTo>
                      <a:pt x="18497" y="44243"/>
                    </a:lnTo>
                    <a:lnTo>
                      <a:pt x="17698" y="43520"/>
                    </a:lnTo>
                    <a:lnTo>
                      <a:pt x="16974" y="42911"/>
                    </a:lnTo>
                    <a:lnTo>
                      <a:pt x="16404" y="42455"/>
                    </a:lnTo>
                    <a:lnTo>
                      <a:pt x="15909" y="42074"/>
                    </a:lnTo>
                    <a:lnTo>
                      <a:pt x="15909" y="42074"/>
                    </a:lnTo>
                    <a:lnTo>
                      <a:pt x="15699" y="41903"/>
                    </a:lnTo>
                    <a:lnTo>
                      <a:pt x="15509" y="41712"/>
                    </a:lnTo>
                    <a:lnTo>
                      <a:pt x="15281" y="41503"/>
                    </a:lnTo>
                    <a:lnTo>
                      <a:pt x="15053" y="41237"/>
                    </a:lnTo>
                    <a:lnTo>
                      <a:pt x="14862" y="40989"/>
                    </a:lnTo>
                    <a:lnTo>
                      <a:pt x="14786" y="40856"/>
                    </a:lnTo>
                    <a:lnTo>
                      <a:pt x="14729" y="40742"/>
                    </a:lnTo>
                    <a:lnTo>
                      <a:pt x="14691" y="40628"/>
                    </a:lnTo>
                    <a:lnTo>
                      <a:pt x="14691" y="40514"/>
                    </a:lnTo>
                    <a:lnTo>
                      <a:pt x="14691" y="40514"/>
                    </a:lnTo>
                    <a:lnTo>
                      <a:pt x="14710" y="40418"/>
                    </a:lnTo>
                    <a:lnTo>
                      <a:pt x="14767" y="40342"/>
                    </a:lnTo>
                    <a:lnTo>
                      <a:pt x="14824" y="40304"/>
                    </a:lnTo>
                    <a:lnTo>
                      <a:pt x="14919" y="40266"/>
                    </a:lnTo>
                    <a:lnTo>
                      <a:pt x="15014" y="40247"/>
                    </a:lnTo>
                    <a:lnTo>
                      <a:pt x="15129" y="40228"/>
                    </a:lnTo>
                    <a:lnTo>
                      <a:pt x="15357" y="40228"/>
                    </a:lnTo>
                    <a:lnTo>
                      <a:pt x="15357" y="40228"/>
                    </a:lnTo>
                    <a:lnTo>
                      <a:pt x="15528" y="40228"/>
                    </a:lnTo>
                    <a:lnTo>
                      <a:pt x="15699" y="40209"/>
                    </a:lnTo>
                    <a:lnTo>
                      <a:pt x="15757" y="40209"/>
                    </a:lnTo>
                    <a:lnTo>
                      <a:pt x="15814" y="40171"/>
                    </a:lnTo>
                    <a:lnTo>
                      <a:pt x="15871" y="40133"/>
                    </a:lnTo>
                    <a:lnTo>
                      <a:pt x="15909" y="40095"/>
                    </a:lnTo>
                    <a:lnTo>
                      <a:pt x="15909" y="40095"/>
                    </a:lnTo>
                    <a:lnTo>
                      <a:pt x="15909" y="40038"/>
                    </a:lnTo>
                    <a:lnTo>
                      <a:pt x="15890" y="39962"/>
                    </a:lnTo>
                    <a:lnTo>
                      <a:pt x="15833" y="39752"/>
                    </a:lnTo>
                    <a:lnTo>
                      <a:pt x="15699" y="39448"/>
                    </a:lnTo>
                    <a:lnTo>
                      <a:pt x="15528" y="39048"/>
                    </a:lnTo>
                    <a:lnTo>
                      <a:pt x="15319" y="38592"/>
                    </a:lnTo>
                    <a:lnTo>
                      <a:pt x="15053" y="38097"/>
                    </a:lnTo>
                    <a:lnTo>
                      <a:pt x="14767" y="37526"/>
                    </a:lnTo>
                    <a:lnTo>
                      <a:pt x="14425" y="36936"/>
                    </a:lnTo>
                    <a:lnTo>
                      <a:pt x="14082" y="36327"/>
                    </a:lnTo>
                    <a:lnTo>
                      <a:pt x="13701" y="35699"/>
                    </a:lnTo>
                    <a:lnTo>
                      <a:pt x="13302" y="35071"/>
                    </a:lnTo>
                    <a:lnTo>
                      <a:pt x="12902" y="34443"/>
                    </a:lnTo>
                    <a:lnTo>
                      <a:pt x="12484" y="33853"/>
                    </a:lnTo>
                    <a:lnTo>
                      <a:pt x="12084" y="33282"/>
                    </a:lnTo>
                    <a:lnTo>
                      <a:pt x="11665" y="32769"/>
                    </a:lnTo>
                    <a:lnTo>
                      <a:pt x="11266" y="32312"/>
                    </a:lnTo>
                    <a:lnTo>
                      <a:pt x="11266" y="32312"/>
                    </a:lnTo>
                    <a:lnTo>
                      <a:pt x="10124" y="31056"/>
                    </a:lnTo>
                    <a:lnTo>
                      <a:pt x="8963" y="29705"/>
                    </a:lnTo>
                    <a:lnTo>
                      <a:pt x="7859" y="28411"/>
                    </a:lnTo>
                    <a:lnTo>
                      <a:pt x="6927" y="27326"/>
                    </a:lnTo>
                    <a:lnTo>
                      <a:pt x="6927" y="27326"/>
                    </a:lnTo>
                    <a:lnTo>
                      <a:pt x="6090" y="26318"/>
                    </a:lnTo>
                    <a:lnTo>
                      <a:pt x="6147" y="25690"/>
                    </a:lnTo>
                    <a:lnTo>
                      <a:pt x="6147" y="25690"/>
                    </a:lnTo>
                    <a:lnTo>
                      <a:pt x="6337" y="25804"/>
                    </a:lnTo>
                    <a:lnTo>
                      <a:pt x="6546" y="25937"/>
                    </a:lnTo>
                    <a:lnTo>
                      <a:pt x="6794" y="26070"/>
                    </a:lnTo>
                    <a:lnTo>
                      <a:pt x="7079" y="26185"/>
                    </a:lnTo>
                    <a:lnTo>
                      <a:pt x="7346" y="26280"/>
                    </a:lnTo>
                    <a:lnTo>
                      <a:pt x="7460" y="26299"/>
                    </a:lnTo>
                    <a:lnTo>
                      <a:pt x="7593" y="26299"/>
                    </a:lnTo>
                    <a:lnTo>
                      <a:pt x="7688" y="26299"/>
                    </a:lnTo>
                    <a:lnTo>
                      <a:pt x="7783" y="26261"/>
                    </a:lnTo>
                    <a:lnTo>
                      <a:pt x="7783" y="26261"/>
                    </a:lnTo>
                    <a:lnTo>
                      <a:pt x="7821" y="26223"/>
                    </a:lnTo>
                    <a:lnTo>
                      <a:pt x="7859" y="26166"/>
                    </a:lnTo>
                    <a:lnTo>
                      <a:pt x="7936" y="25975"/>
                    </a:lnTo>
                    <a:lnTo>
                      <a:pt x="8012" y="25709"/>
                    </a:lnTo>
                    <a:lnTo>
                      <a:pt x="8069" y="25328"/>
                    </a:lnTo>
                    <a:lnTo>
                      <a:pt x="8126" y="24891"/>
                    </a:lnTo>
                    <a:lnTo>
                      <a:pt x="8183" y="24358"/>
                    </a:lnTo>
                    <a:lnTo>
                      <a:pt x="8202" y="23768"/>
                    </a:lnTo>
                    <a:lnTo>
                      <a:pt x="8221" y="23102"/>
                    </a:lnTo>
                    <a:lnTo>
                      <a:pt x="8240" y="22360"/>
                    </a:lnTo>
                    <a:lnTo>
                      <a:pt x="8221" y="21579"/>
                    </a:lnTo>
                    <a:lnTo>
                      <a:pt x="8183" y="20723"/>
                    </a:lnTo>
                    <a:lnTo>
                      <a:pt x="8145" y="19829"/>
                    </a:lnTo>
                    <a:lnTo>
                      <a:pt x="8069" y="18877"/>
                    </a:lnTo>
                    <a:lnTo>
                      <a:pt x="7974" y="17888"/>
                    </a:lnTo>
                    <a:lnTo>
                      <a:pt x="7840" y="16860"/>
                    </a:lnTo>
                    <a:lnTo>
                      <a:pt x="7707" y="15795"/>
                    </a:lnTo>
                    <a:lnTo>
                      <a:pt x="7707" y="15795"/>
                    </a:lnTo>
                    <a:lnTo>
                      <a:pt x="7574" y="15110"/>
                    </a:lnTo>
                    <a:lnTo>
                      <a:pt x="7422" y="14444"/>
                    </a:lnTo>
                    <a:lnTo>
                      <a:pt x="7232" y="13758"/>
                    </a:lnTo>
                    <a:lnTo>
                      <a:pt x="7003" y="13073"/>
                    </a:lnTo>
                    <a:lnTo>
                      <a:pt x="6756" y="12369"/>
                    </a:lnTo>
                    <a:lnTo>
                      <a:pt x="6470" y="11684"/>
                    </a:lnTo>
                    <a:lnTo>
                      <a:pt x="6166" y="11018"/>
                    </a:lnTo>
                    <a:lnTo>
                      <a:pt x="5842" y="10333"/>
                    </a:lnTo>
                    <a:lnTo>
                      <a:pt x="5842" y="10333"/>
                    </a:lnTo>
                    <a:lnTo>
                      <a:pt x="5481" y="9591"/>
                    </a:lnTo>
                    <a:lnTo>
                      <a:pt x="5081" y="8868"/>
                    </a:lnTo>
                    <a:lnTo>
                      <a:pt x="4701" y="8164"/>
                    </a:lnTo>
                    <a:lnTo>
                      <a:pt x="4301" y="7479"/>
                    </a:lnTo>
                    <a:lnTo>
                      <a:pt x="3901" y="6832"/>
                    </a:lnTo>
                    <a:lnTo>
                      <a:pt x="3521" y="6223"/>
                    </a:lnTo>
                    <a:lnTo>
                      <a:pt x="2779" y="5119"/>
                    </a:lnTo>
                    <a:lnTo>
                      <a:pt x="2151" y="4206"/>
                    </a:lnTo>
                    <a:lnTo>
                      <a:pt x="1637" y="3521"/>
                    </a:lnTo>
                    <a:lnTo>
                      <a:pt x="1180" y="2912"/>
                    </a:lnTo>
                    <a:lnTo>
                      <a:pt x="115" y="3178"/>
                    </a:lnTo>
                    <a:lnTo>
                      <a:pt x="115" y="3178"/>
                    </a:lnTo>
                    <a:lnTo>
                      <a:pt x="77" y="2950"/>
                    </a:lnTo>
                    <a:lnTo>
                      <a:pt x="19" y="2398"/>
                    </a:lnTo>
                    <a:lnTo>
                      <a:pt x="0" y="2094"/>
                    </a:lnTo>
                    <a:lnTo>
                      <a:pt x="19" y="1846"/>
                    </a:lnTo>
                    <a:lnTo>
                      <a:pt x="19" y="1732"/>
                    </a:lnTo>
                    <a:lnTo>
                      <a:pt x="38" y="1656"/>
                    </a:lnTo>
                    <a:lnTo>
                      <a:pt x="77" y="1599"/>
                    </a:lnTo>
                    <a:lnTo>
                      <a:pt x="115" y="1561"/>
                    </a:lnTo>
                    <a:lnTo>
                      <a:pt x="115" y="1561"/>
                    </a:lnTo>
                    <a:lnTo>
                      <a:pt x="191" y="1561"/>
                    </a:lnTo>
                    <a:lnTo>
                      <a:pt x="305" y="1580"/>
                    </a:lnTo>
                    <a:lnTo>
                      <a:pt x="609" y="1675"/>
                    </a:lnTo>
                    <a:lnTo>
                      <a:pt x="1009" y="1808"/>
                    </a:lnTo>
                    <a:lnTo>
                      <a:pt x="1447" y="1960"/>
                    </a:lnTo>
                    <a:lnTo>
                      <a:pt x="2227" y="2246"/>
                    </a:lnTo>
                    <a:lnTo>
                      <a:pt x="2569" y="2379"/>
                    </a:lnTo>
                    <a:lnTo>
                      <a:pt x="2569" y="2379"/>
                    </a:lnTo>
                    <a:lnTo>
                      <a:pt x="3806" y="2036"/>
                    </a:lnTo>
                    <a:lnTo>
                      <a:pt x="5176" y="1694"/>
                    </a:lnTo>
                    <a:lnTo>
                      <a:pt x="6889" y="1275"/>
                    </a:lnTo>
                    <a:lnTo>
                      <a:pt x="7821" y="1066"/>
                    </a:lnTo>
                    <a:lnTo>
                      <a:pt x="8792" y="857"/>
                    </a:lnTo>
                    <a:lnTo>
                      <a:pt x="9781" y="666"/>
                    </a:lnTo>
                    <a:lnTo>
                      <a:pt x="10771" y="476"/>
                    </a:lnTo>
                    <a:lnTo>
                      <a:pt x="11760" y="324"/>
                    </a:lnTo>
                    <a:lnTo>
                      <a:pt x="12731" y="191"/>
                    </a:lnTo>
                    <a:lnTo>
                      <a:pt x="13644" y="95"/>
                    </a:lnTo>
                    <a:lnTo>
                      <a:pt x="14501" y="19"/>
                    </a:lnTo>
                    <a:lnTo>
                      <a:pt x="14501" y="19"/>
                    </a:lnTo>
                    <a:lnTo>
                      <a:pt x="15319" y="0"/>
                    </a:lnTo>
                    <a:lnTo>
                      <a:pt x="16156" y="19"/>
                    </a:lnTo>
                    <a:lnTo>
                      <a:pt x="16955" y="76"/>
                    </a:lnTo>
                    <a:lnTo>
                      <a:pt x="17755" y="153"/>
                    </a:lnTo>
                    <a:lnTo>
                      <a:pt x="18535" y="267"/>
                    </a:lnTo>
                    <a:lnTo>
                      <a:pt x="19296" y="381"/>
                    </a:lnTo>
                    <a:lnTo>
                      <a:pt x="20019" y="533"/>
                    </a:lnTo>
                    <a:lnTo>
                      <a:pt x="20704" y="685"/>
                    </a:lnTo>
                    <a:lnTo>
                      <a:pt x="21351" y="857"/>
                    </a:lnTo>
                    <a:lnTo>
                      <a:pt x="21941" y="1028"/>
                    </a:lnTo>
                    <a:lnTo>
                      <a:pt x="22493" y="1199"/>
                    </a:lnTo>
                    <a:lnTo>
                      <a:pt x="22969" y="1370"/>
                    </a:lnTo>
                    <a:lnTo>
                      <a:pt x="23387" y="1542"/>
                    </a:lnTo>
                    <a:lnTo>
                      <a:pt x="23730" y="1713"/>
                    </a:lnTo>
                    <a:lnTo>
                      <a:pt x="23977" y="1865"/>
                    </a:lnTo>
                    <a:lnTo>
                      <a:pt x="24167" y="1998"/>
                    </a:lnTo>
                    <a:lnTo>
                      <a:pt x="24167" y="1998"/>
                    </a:lnTo>
                    <a:lnTo>
                      <a:pt x="24377" y="2227"/>
                    </a:lnTo>
                    <a:lnTo>
                      <a:pt x="24719" y="2626"/>
                    </a:lnTo>
                    <a:lnTo>
                      <a:pt x="25176" y="3197"/>
                    </a:lnTo>
                    <a:lnTo>
                      <a:pt x="25747" y="3920"/>
                    </a:lnTo>
                    <a:lnTo>
                      <a:pt x="26394" y="4796"/>
                    </a:lnTo>
                    <a:lnTo>
                      <a:pt x="27117" y="5766"/>
                    </a:lnTo>
                    <a:lnTo>
                      <a:pt x="27878" y="6870"/>
                    </a:lnTo>
                    <a:lnTo>
                      <a:pt x="28677" y="8050"/>
                    </a:lnTo>
                    <a:lnTo>
                      <a:pt x="29496" y="9306"/>
                    </a:lnTo>
                    <a:lnTo>
                      <a:pt x="30333" y="10619"/>
                    </a:lnTo>
                    <a:lnTo>
                      <a:pt x="31132" y="11970"/>
                    </a:lnTo>
                    <a:lnTo>
                      <a:pt x="31513" y="12674"/>
                    </a:lnTo>
                    <a:lnTo>
                      <a:pt x="31893" y="13378"/>
                    </a:lnTo>
                    <a:lnTo>
                      <a:pt x="32274" y="14082"/>
                    </a:lnTo>
                    <a:lnTo>
                      <a:pt x="32616" y="14786"/>
                    </a:lnTo>
                    <a:lnTo>
                      <a:pt x="32959" y="15490"/>
                    </a:lnTo>
                    <a:lnTo>
                      <a:pt x="33282" y="16194"/>
                    </a:lnTo>
                    <a:lnTo>
                      <a:pt x="33568" y="16879"/>
                    </a:lnTo>
                    <a:lnTo>
                      <a:pt x="33853" y="17583"/>
                    </a:lnTo>
                    <a:lnTo>
                      <a:pt x="34101" y="18268"/>
                    </a:lnTo>
                    <a:lnTo>
                      <a:pt x="34329" y="18934"/>
                    </a:lnTo>
                    <a:lnTo>
                      <a:pt x="34329" y="18934"/>
                    </a:lnTo>
                    <a:lnTo>
                      <a:pt x="34443" y="19372"/>
                    </a:lnTo>
                    <a:lnTo>
                      <a:pt x="34557" y="19810"/>
                    </a:lnTo>
                    <a:lnTo>
                      <a:pt x="34672" y="20266"/>
                    </a:lnTo>
                    <a:lnTo>
                      <a:pt x="34767" y="20742"/>
                    </a:lnTo>
                    <a:lnTo>
                      <a:pt x="34767" y="20742"/>
                    </a:lnTo>
                    <a:lnTo>
                      <a:pt x="34881" y="21484"/>
                    </a:lnTo>
                    <a:lnTo>
                      <a:pt x="34995" y="22246"/>
                    </a:lnTo>
                    <a:lnTo>
                      <a:pt x="35071" y="23064"/>
                    </a:lnTo>
                    <a:lnTo>
                      <a:pt x="35147" y="23882"/>
                    </a:lnTo>
                    <a:lnTo>
                      <a:pt x="35204" y="24719"/>
                    </a:lnTo>
                    <a:lnTo>
                      <a:pt x="35242" y="25595"/>
                    </a:lnTo>
                    <a:lnTo>
                      <a:pt x="35261" y="26470"/>
                    </a:lnTo>
                    <a:lnTo>
                      <a:pt x="35281" y="27364"/>
                    </a:lnTo>
                    <a:lnTo>
                      <a:pt x="35281" y="29153"/>
                    </a:lnTo>
                    <a:lnTo>
                      <a:pt x="35242" y="30961"/>
                    </a:lnTo>
                    <a:lnTo>
                      <a:pt x="35166" y="32750"/>
                    </a:lnTo>
                    <a:lnTo>
                      <a:pt x="35071" y="34481"/>
                    </a:lnTo>
                    <a:lnTo>
                      <a:pt x="34957" y="36156"/>
                    </a:lnTo>
                    <a:lnTo>
                      <a:pt x="34843" y="37716"/>
                    </a:lnTo>
                    <a:lnTo>
                      <a:pt x="34634" y="40418"/>
                    </a:lnTo>
                    <a:lnTo>
                      <a:pt x="34576" y="41503"/>
                    </a:lnTo>
                    <a:lnTo>
                      <a:pt x="34519" y="42397"/>
                    </a:lnTo>
                    <a:lnTo>
                      <a:pt x="34519" y="43044"/>
                    </a:lnTo>
                    <a:lnTo>
                      <a:pt x="34538" y="43273"/>
                    </a:lnTo>
                    <a:lnTo>
                      <a:pt x="34557" y="43444"/>
                    </a:lnTo>
                    <a:lnTo>
                      <a:pt x="34557" y="43444"/>
                    </a:lnTo>
                    <a:lnTo>
                      <a:pt x="34634" y="43711"/>
                    </a:lnTo>
                    <a:lnTo>
                      <a:pt x="34729" y="43977"/>
                    </a:lnTo>
                    <a:lnTo>
                      <a:pt x="34843" y="44243"/>
                    </a:lnTo>
                    <a:lnTo>
                      <a:pt x="34976" y="44510"/>
                    </a:lnTo>
                    <a:lnTo>
                      <a:pt x="35242" y="45024"/>
                    </a:lnTo>
                    <a:lnTo>
                      <a:pt x="35509" y="45499"/>
                    </a:lnTo>
                    <a:lnTo>
                      <a:pt x="36004" y="46318"/>
                    </a:lnTo>
                    <a:lnTo>
                      <a:pt x="36156" y="46641"/>
                    </a:lnTo>
                    <a:lnTo>
                      <a:pt x="36213" y="46774"/>
                    </a:lnTo>
                    <a:lnTo>
                      <a:pt x="36251" y="46888"/>
                    </a:lnTo>
                    <a:lnTo>
                      <a:pt x="36251" y="46888"/>
                    </a:lnTo>
                    <a:lnTo>
                      <a:pt x="36251" y="46984"/>
                    </a:lnTo>
                    <a:lnTo>
                      <a:pt x="36232" y="47060"/>
                    </a:lnTo>
                    <a:lnTo>
                      <a:pt x="36194" y="47117"/>
                    </a:lnTo>
                    <a:lnTo>
                      <a:pt x="36137" y="47174"/>
                    </a:lnTo>
                    <a:lnTo>
                      <a:pt x="36080" y="47212"/>
                    </a:lnTo>
                    <a:lnTo>
                      <a:pt x="36004" y="47250"/>
                    </a:lnTo>
                    <a:lnTo>
                      <a:pt x="35813" y="47288"/>
                    </a:lnTo>
                    <a:lnTo>
                      <a:pt x="35623" y="47326"/>
                    </a:lnTo>
                    <a:lnTo>
                      <a:pt x="35452" y="47383"/>
                    </a:lnTo>
                    <a:lnTo>
                      <a:pt x="35376" y="47421"/>
                    </a:lnTo>
                    <a:lnTo>
                      <a:pt x="35319" y="47459"/>
                    </a:lnTo>
                    <a:lnTo>
                      <a:pt x="35261" y="47516"/>
                    </a:lnTo>
                    <a:lnTo>
                      <a:pt x="35242" y="47573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5479550" y="3334650"/>
                <a:ext cx="906275" cy="1301150"/>
              </a:xfrm>
              <a:custGeom>
                <a:avLst/>
                <a:gdLst/>
                <a:ahLst/>
                <a:cxnLst/>
                <a:rect l="l" t="t" r="r" b="b"/>
                <a:pathLst>
                  <a:path w="36251" h="52046" fill="none" extrusionOk="0">
                    <a:moveTo>
                      <a:pt x="35242" y="47573"/>
                    </a:moveTo>
                    <a:lnTo>
                      <a:pt x="35242" y="47573"/>
                    </a:lnTo>
                    <a:lnTo>
                      <a:pt x="35147" y="48011"/>
                    </a:lnTo>
                    <a:lnTo>
                      <a:pt x="35052" y="48620"/>
                    </a:lnTo>
                    <a:lnTo>
                      <a:pt x="34976" y="48944"/>
                    </a:lnTo>
                    <a:lnTo>
                      <a:pt x="34881" y="49248"/>
                    </a:lnTo>
                    <a:lnTo>
                      <a:pt x="34824" y="49381"/>
                    </a:lnTo>
                    <a:lnTo>
                      <a:pt x="34748" y="49495"/>
                    </a:lnTo>
                    <a:lnTo>
                      <a:pt x="34691" y="49610"/>
                    </a:lnTo>
                    <a:lnTo>
                      <a:pt x="34614" y="49705"/>
                    </a:lnTo>
                    <a:lnTo>
                      <a:pt x="34614" y="49705"/>
                    </a:lnTo>
                    <a:lnTo>
                      <a:pt x="34538" y="49800"/>
                    </a:lnTo>
                    <a:lnTo>
                      <a:pt x="34462" y="49914"/>
                    </a:lnTo>
                    <a:lnTo>
                      <a:pt x="34310" y="50219"/>
                    </a:lnTo>
                    <a:lnTo>
                      <a:pt x="34215" y="50390"/>
                    </a:lnTo>
                    <a:lnTo>
                      <a:pt x="34120" y="50580"/>
                    </a:lnTo>
                    <a:lnTo>
                      <a:pt x="33987" y="50770"/>
                    </a:lnTo>
                    <a:lnTo>
                      <a:pt x="33815" y="50961"/>
                    </a:lnTo>
                    <a:lnTo>
                      <a:pt x="33625" y="51151"/>
                    </a:lnTo>
                    <a:lnTo>
                      <a:pt x="33397" y="51322"/>
                    </a:lnTo>
                    <a:lnTo>
                      <a:pt x="33111" y="51493"/>
                    </a:lnTo>
                    <a:lnTo>
                      <a:pt x="32769" y="51646"/>
                    </a:lnTo>
                    <a:lnTo>
                      <a:pt x="32369" y="51779"/>
                    </a:lnTo>
                    <a:lnTo>
                      <a:pt x="31912" y="51893"/>
                    </a:lnTo>
                    <a:lnTo>
                      <a:pt x="31399" y="51969"/>
                    </a:lnTo>
                    <a:lnTo>
                      <a:pt x="30790" y="52026"/>
                    </a:lnTo>
                    <a:lnTo>
                      <a:pt x="30790" y="52026"/>
                    </a:lnTo>
                    <a:lnTo>
                      <a:pt x="30466" y="52045"/>
                    </a:lnTo>
                    <a:lnTo>
                      <a:pt x="30143" y="52026"/>
                    </a:lnTo>
                    <a:lnTo>
                      <a:pt x="29800" y="52007"/>
                    </a:lnTo>
                    <a:lnTo>
                      <a:pt x="29477" y="51969"/>
                    </a:lnTo>
                    <a:lnTo>
                      <a:pt x="29134" y="51912"/>
                    </a:lnTo>
                    <a:lnTo>
                      <a:pt x="28792" y="51836"/>
                    </a:lnTo>
                    <a:lnTo>
                      <a:pt x="28449" y="51760"/>
                    </a:lnTo>
                    <a:lnTo>
                      <a:pt x="28107" y="51665"/>
                    </a:lnTo>
                    <a:lnTo>
                      <a:pt x="27764" y="51551"/>
                    </a:lnTo>
                    <a:lnTo>
                      <a:pt x="27421" y="51436"/>
                    </a:lnTo>
                    <a:lnTo>
                      <a:pt x="26736" y="51170"/>
                    </a:lnTo>
                    <a:lnTo>
                      <a:pt x="26051" y="50846"/>
                    </a:lnTo>
                    <a:lnTo>
                      <a:pt x="25385" y="50485"/>
                    </a:lnTo>
                    <a:lnTo>
                      <a:pt x="24738" y="50104"/>
                    </a:lnTo>
                    <a:lnTo>
                      <a:pt x="24110" y="49686"/>
                    </a:lnTo>
                    <a:lnTo>
                      <a:pt x="23501" y="49248"/>
                    </a:lnTo>
                    <a:lnTo>
                      <a:pt x="22931" y="48810"/>
                    </a:lnTo>
                    <a:lnTo>
                      <a:pt x="22398" y="48335"/>
                    </a:lnTo>
                    <a:lnTo>
                      <a:pt x="21884" y="47859"/>
                    </a:lnTo>
                    <a:lnTo>
                      <a:pt x="21427" y="47383"/>
                    </a:lnTo>
                    <a:lnTo>
                      <a:pt x="21028" y="46888"/>
                    </a:lnTo>
                    <a:lnTo>
                      <a:pt x="21028" y="46888"/>
                    </a:lnTo>
                    <a:lnTo>
                      <a:pt x="20628" y="46413"/>
                    </a:lnTo>
                    <a:lnTo>
                      <a:pt x="20209" y="45956"/>
                    </a:lnTo>
                    <a:lnTo>
                      <a:pt x="19791" y="45499"/>
                    </a:lnTo>
                    <a:lnTo>
                      <a:pt x="19353" y="45062"/>
                    </a:lnTo>
                    <a:lnTo>
                      <a:pt x="18934" y="44643"/>
                    </a:lnTo>
                    <a:lnTo>
                      <a:pt x="18497" y="44243"/>
                    </a:lnTo>
                    <a:lnTo>
                      <a:pt x="17698" y="43520"/>
                    </a:lnTo>
                    <a:lnTo>
                      <a:pt x="16974" y="42911"/>
                    </a:lnTo>
                    <a:lnTo>
                      <a:pt x="16404" y="42455"/>
                    </a:lnTo>
                    <a:lnTo>
                      <a:pt x="15909" y="42074"/>
                    </a:lnTo>
                    <a:lnTo>
                      <a:pt x="15909" y="42074"/>
                    </a:lnTo>
                    <a:lnTo>
                      <a:pt x="15699" y="41903"/>
                    </a:lnTo>
                    <a:lnTo>
                      <a:pt x="15509" y="41712"/>
                    </a:lnTo>
                    <a:lnTo>
                      <a:pt x="15281" y="41503"/>
                    </a:lnTo>
                    <a:lnTo>
                      <a:pt x="15053" y="41237"/>
                    </a:lnTo>
                    <a:lnTo>
                      <a:pt x="14862" y="40989"/>
                    </a:lnTo>
                    <a:lnTo>
                      <a:pt x="14786" y="40856"/>
                    </a:lnTo>
                    <a:lnTo>
                      <a:pt x="14729" y="40742"/>
                    </a:lnTo>
                    <a:lnTo>
                      <a:pt x="14691" y="40628"/>
                    </a:lnTo>
                    <a:lnTo>
                      <a:pt x="14691" y="40514"/>
                    </a:lnTo>
                    <a:lnTo>
                      <a:pt x="14691" y="40514"/>
                    </a:lnTo>
                    <a:lnTo>
                      <a:pt x="14710" y="40418"/>
                    </a:lnTo>
                    <a:lnTo>
                      <a:pt x="14767" y="40342"/>
                    </a:lnTo>
                    <a:lnTo>
                      <a:pt x="14824" y="40304"/>
                    </a:lnTo>
                    <a:lnTo>
                      <a:pt x="14919" y="40266"/>
                    </a:lnTo>
                    <a:lnTo>
                      <a:pt x="15014" y="40247"/>
                    </a:lnTo>
                    <a:lnTo>
                      <a:pt x="15129" y="40228"/>
                    </a:lnTo>
                    <a:lnTo>
                      <a:pt x="15357" y="40228"/>
                    </a:lnTo>
                    <a:lnTo>
                      <a:pt x="15357" y="40228"/>
                    </a:lnTo>
                    <a:lnTo>
                      <a:pt x="15528" y="40228"/>
                    </a:lnTo>
                    <a:lnTo>
                      <a:pt x="15699" y="40209"/>
                    </a:lnTo>
                    <a:lnTo>
                      <a:pt x="15757" y="40209"/>
                    </a:lnTo>
                    <a:lnTo>
                      <a:pt x="15814" y="40171"/>
                    </a:lnTo>
                    <a:lnTo>
                      <a:pt x="15871" y="40133"/>
                    </a:lnTo>
                    <a:lnTo>
                      <a:pt x="15909" y="40095"/>
                    </a:lnTo>
                    <a:lnTo>
                      <a:pt x="15909" y="40095"/>
                    </a:lnTo>
                    <a:lnTo>
                      <a:pt x="15909" y="40038"/>
                    </a:lnTo>
                    <a:lnTo>
                      <a:pt x="15890" y="39962"/>
                    </a:lnTo>
                    <a:lnTo>
                      <a:pt x="15833" y="39752"/>
                    </a:lnTo>
                    <a:lnTo>
                      <a:pt x="15699" y="39448"/>
                    </a:lnTo>
                    <a:lnTo>
                      <a:pt x="15528" y="39048"/>
                    </a:lnTo>
                    <a:lnTo>
                      <a:pt x="15319" y="38592"/>
                    </a:lnTo>
                    <a:lnTo>
                      <a:pt x="15053" y="38097"/>
                    </a:lnTo>
                    <a:lnTo>
                      <a:pt x="14767" y="37526"/>
                    </a:lnTo>
                    <a:lnTo>
                      <a:pt x="14425" y="36936"/>
                    </a:lnTo>
                    <a:lnTo>
                      <a:pt x="14082" y="36327"/>
                    </a:lnTo>
                    <a:lnTo>
                      <a:pt x="13701" y="35699"/>
                    </a:lnTo>
                    <a:lnTo>
                      <a:pt x="13302" y="35071"/>
                    </a:lnTo>
                    <a:lnTo>
                      <a:pt x="12902" y="34443"/>
                    </a:lnTo>
                    <a:lnTo>
                      <a:pt x="12484" y="33853"/>
                    </a:lnTo>
                    <a:lnTo>
                      <a:pt x="12084" y="33282"/>
                    </a:lnTo>
                    <a:lnTo>
                      <a:pt x="11665" y="32769"/>
                    </a:lnTo>
                    <a:lnTo>
                      <a:pt x="11266" y="32312"/>
                    </a:lnTo>
                    <a:lnTo>
                      <a:pt x="11266" y="32312"/>
                    </a:lnTo>
                    <a:lnTo>
                      <a:pt x="10124" y="31056"/>
                    </a:lnTo>
                    <a:lnTo>
                      <a:pt x="8963" y="29705"/>
                    </a:lnTo>
                    <a:lnTo>
                      <a:pt x="7859" y="28411"/>
                    </a:lnTo>
                    <a:lnTo>
                      <a:pt x="6927" y="27326"/>
                    </a:lnTo>
                    <a:lnTo>
                      <a:pt x="6927" y="27326"/>
                    </a:lnTo>
                    <a:lnTo>
                      <a:pt x="6090" y="26318"/>
                    </a:lnTo>
                    <a:lnTo>
                      <a:pt x="6147" y="25690"/>
                    </a:lnTo>
                    <a:lnTo>
                      <a:pt x="6147" y="25690"/>
                    </a:lnTo>
                    <a:lnTo>
                      <a:pt x="6337" y="25804"/>
                    </a:lnTo>
                    <a:lnTo>
                      <a:pt x="6546" y="25937"/>
                    </a:lnTo>
                    <a:lnTo>
                      <a:pt x="6794" y="26070"/>
                    </a:lnTo>
                    <a:lnTo>
                      <a:pt x="7079" y="26185"/>
                    </a:lnTo>
                    <a:lnTo>
                      <a:pt x="7346" y="26280"/>
                    </a:lnTo>
                    <a:lnTo>
                      <a:pt x="7460" y="26299"/>
                    </a:lnTo>
                    <a:lnTo>
                      <a:pt x="7593" y="26299"/>
                    </a:lnTo>
                    <a:lnTo>
                      <a:pt x="7688" y="26299"/>
                    </a:lnTo>
                    <a:lnTo>
                      <a:pt x="7783" y="26261"/>
                    </a:lnTo>
                    <a:lnTo>
                      <a:pt x="7783" y="26261"/>
                    </a:lnTo>
                    <a:lnTo>
                      <a:pt x="7821" y="26223"/>
                    </a:lnTo>
                    <a:lnTo>
                      <a:pt x="7859" y="26166"/>
                    </a:lnTo>
                    <a:lnTo>
                      <a:pt x="7936" y="25975"/>
                    </a:lnTo>
                    <a:lnTo>
                      <a:pt x="8012" y="25709"/>
                    </a:lnTo>
                    <a:lnTo>
                      <a:pt x="8069" y="25328"/>
                    </a:lnTo>
                    <a:lnTo>
                      <a:pt x="8126" y="24891"/>
                    </a:lnTo>
                    <a:lnTo>
                      <a:pt x="8183" y="24358"/>
                    </a:lnTo>
                    <a:lnTo>
                      <a:pt x="8202" y="23768"/>
                    </a:lnTo>
                    <a:lnTo>
                      <a:pt x="8221" y="23102"/>
                    </a:lnTo>
                    <a:lnTo>
                      <a:pt x="8240" y="22360"/>
                    </a:lnTo>
                    <a:lnTo>
                      <a:pt x="8221" y="21579"/>
                    </a:lnTo>
                    <a:lnTo>
                      <a:pt x="8183" y="20723"/>
                    </a:lnTo>
                    <a:lnTo>
                      <a:pt x="8145" y="19829"/>
                    </a:lnTo>
                    <a:lnTo>
                      <a:pt x="8069" y="18877"/>
                    </a:lnTo>
                    <a:lnTo>
                      <a:pt x="7974" y="17888"/>
                    </a:lnTo>
                    <a:lnTo>
                      <a:pt x="7840" y="16860"/>
                    </a:lnTo>
                    <a:lnTo>
                      <a:pt x="7707" y="15795"/>
                    </a:lnTo>
                    <a:lnTo>
                      <a:pt x="7707" y="15795"/>
                    </a:lnTo>
                    <a:lnTo>
                      <a:pt x="7574" y="15110"/>
                    </a:lnTo>
                    <a:lnTo>
                      <a:pt x="7422" y="14444"/>
                    </a:lnTo>
                    <a:lnTo>
                      <a:pt x="7232" y="13758"/>
                    </a:lnTo>
                    <a:lnTo>
                      <a:pt x="7003" y="13073"/>
                    </a:lnTo>
                    <a:lnTo>
                      <a:pt x="6756" y="12369"/>
                    </a:lnTo>
                    <a:lnTo>
                      <a:pt x="6470" y="11684"/>
                    </a:lnTo>
                    <a:lnTo>
                      <a:pt x="6166" y="11018"/>
                    </a:lnTo>
                    <a:lnTo>
                      <a:pt x="5842" y="10333"/>
                    </a:lnTo>
                    <a:lnTo>
                      <a:pt x="5842" y="10333"/>
                    </a:lnTo>
                    <a:lnTo>
                      <a:pt x="5481" y="9591"/>
                    </a:lnTo>
                    <a:lnTo>
                      <a:pt x="5081" y="8868"/>
                    </a:lnTo>
                    <a:lnTo>
                      <a:pt x="4701" y="8164"/>
                    </a:lnTo>
                    <a:lnTo>
                      <a:pt x="4301" y="7479"/>
                    </a:lnTo>
                    <a:lnTo>
                      <a:pt x="3901" y="6832"/>
                    </a:lnTo>
                    <a:lnTo>
                      <a:pt x="3521" y="6223"/>
                    </a:lnTo>
                    <a:lnTo>
                      <a:pt x="2779" y="5119"/>
                    </a:lnTo>
                    <a:lnTo>
                      <a:pt x="2151" y="4206"/>
                    </a:lnTo>
                    <a:lnTo>
                      <a:pt x="1637" y="3521"/>
                    </a:lnTo>
                    <a:lnTo>
                      <a:pt x="1180" y="2912"/>
                    </a:lnTo>
                    <a:lnTo>
                      <a:pt x="115" y="3178"/>
                    </a:lnTo>
                    <a:lnTo>
                      <a:pt x="115" y="3178"/>
                    </a:lnTo>
                    <a:lnTo>
                      <a:pt x="77" y="2950"/>
                    </a:lnTo>
                    <a:lnTo>
                      <a:pt x="19" y="2398"/>
                    </a:lnTo>
                    <a:lnTo>
                      <a:pt x="0" y="2094"/>
                    </a:lnTo>
                    <a:lnTo>
                      <a:pt x="19" y="1846"/>
                    </a:lnTo>
                    <a:lnTo>
                      <a:pt x="19" y="1732"/>
                    </a:lnTo>
                    <a:lnTo>
                      <a:pt x="38" y="1656"/>
                    </a:lnTo>
                    <a:lnTo>
                      <a:pt x="77" y="1599"/>
                    </a:lnTo>
                    <a:lnTo>
                      <a:pt x="115" y="1561"/>
                    </a:lnTo>
                    <a:lnTo>
                      <a:pt x="115" y="1561"/>
                    </a:lnTo>
                    <a:lnTo>
                      <a:pt x="191" y="1561"/>
                    </a:lnTo>
                    <a:lnTo>
                      <a:pt x="305" y="1580"/>
                    </a:lnTo>
                    <a:lnTo>
                      <a:pt x="609" y="1675"/>
                    </a:lnTo>
                    <a:lnTo>
                      <a:pt x="1009" y="1808"/>
                    </a:lnTo>
                    <a:lnTo>
                      <a:pt x="1447" y="1960"/>
                    </a:lnTo>
                    <a:lnTo>
                      <a:pt x="2227" y="2246"/>
                    </a:lnTo>
                    <a:lnTo>
                      <a:pt x="2569" y="2379"/>
                    </a:lnTo>
                    <a:lnTo>
                      <a:pt x="2569" y="2379"/>
                    </a:lnTo>
                    <a:lnTo>
                      <a:pt x="3806" y="2036"/>
                    </a:lnTo>
                    <a:lnTo>
                      <a:pt x="5176" y="1694"/>
                    </a:lnTo>
                    <a:lnTo>
                      <a:pt x="6889" y="1275"/>
                    </a:lnTo>
                    <a:lnTo>
                      <a:pt x="7821" y="1066"/>
                    </a:lnTo>
                    <a:lnTo>
                      <a:pt x="8792" y="857"/>
                    </a:lnTo>
                    <a:lnTo>
                      <a:pt x="9781" y="666"/>
                    </a:lnTo>
                    <a:lnTo>
                      <a:pt x="10771" y="476"/>
                    </a:lnTo>
                    <a:lnTo>
                      <a:pt x="11760" y="324"/>
                    </a:lnTo>
                    <a:lnTo>
                      <a:pt x="12731" y="191"/>
                    </a:lnTo>
                    <a:lnTo>
                      <a:pt x="13644" y="95"/>
                    </a:lnTo>
                    <a:lnTo>
                      <a:pt x="14501" y="19"/>
                    </a:lnTo>
                    <a:lnTo>
                      <a:pt x="14501" y="19"/>
                    </a:lnTo>
                    <a:lnTo>
                      <a:pt x="15319" y="0"/>
                    </a:lnTo>
                    <a:lnTo>
                      <a:pt x="16156" y="19"/>
                    </a:lnTo>
                    <a:lnTo>
                      <a:pt x="16955" y="76"/>
                    </a:lnTo>
                    <a:lnTo>
                      <a:pt x="17755" y="153"/>
                    </a:lnTo>
                    <a:lnTo>
                      <a:pt x="18535" y="267"/>
                    </a:lnTo>
                    <a:lnTo>
                      <a:pt x="19296" y="381"/>
                    </a:lnTo>
                    <a:lnTo>
                      <a:pt x="20019" y="533"/>
                    </a:lnTo>
                    <a:lnTo>
                      <a:pt x="20704" y="685"/>
                    </a:lnTo>
                    <a:lnTo>
                      <a:pt x="21351" y="857"/>
                    </a:lnTo>
                    <a:lnTo>
                      <a:pt x="21941" y="1028"/>
                    </a:lnTo>
                    <a:lnTo>
                      <a:pt x="22493" y="1199"/>
                    </a:lnTo>
                    <a:lnTo>
                      <a:pt x="22969" y="1370"/>
                    </a:lnTo>
                    <a:lnTo>
                      <a:pt x="23387" y="1542"/>
                    </a:lnTo>
                    <a:lnTo>
                      <a:pt x="23730" y="1713"/>
                    </a:lnTo>
                    <a:lnTo>
                      <a:pt x="23977" y="1865"/>
                    </a:lnTo>
                    <a:lnTo>
                      <a:pt x="24167" y="1998"/>
                    </a:lnTo>
                    <a:lnTo>
                      <a:pt x="24167" y="1998"/>
                    </a:lnTo>
                    <a:lnTo>
                      <a:pt x="24377" y="2227"/>
                    </a:lnTo>
                    <a:lnTo>
                      <a:pt x="24719" y="2626"/>
                    </a:lnTo>
                    <a:lnTo>
                      <a:pt x="25176" y="3197"/>
                    </a:lnTo>
                    <a:lnTo>
                      <a:pt x="25747" y="3920"/>
                    </a:lnTo>
                    <a:lnTo>
                      <a:pt x="26394" y="4796"/>
                    </a:lnTo>
                    <a:lnTo>
                      <a:pt x="27117" y="5766"/>
                    </a:lnTo>
                    <a:lnTo>
                      <a:pt x="27878" y="6870"/>
                    </a:lnTo>
                    <a:lnTo>
                      <a:pt x="28677" y="8050"/>
                    </a:lnTo>
                    <a:lnTo>
                      <a:pt x="29496" y="9306"/>
                    </a:lnTo>
                    <a:lnTo>
                      <a:pt x="30333" y="10619"/>
                    </a:lnTo>
                    <a:lnTo>
                      <a:pt x="31132" y="11970"/>
                    </a:lnTo>
                    <a:lnTo>
                      <a:pt x="31513" y="12674"/>
                    </a:lnTo>
                    <a:lnTo>
                      <a:pt x="31893" y="13378"/>
                    </a:lnTo>
                    <a:lnTo>
                      <a:pt x="32274" y="14082"/>
                    </a:lnTo>
                    <a:lnTo>
                      <a:pt x="32616" y="14786"/>
                    </a:lnTo>
                    <a:lnTo>
                      <a:pt x="32959" y="15490"/>
                    </a:lnTo>
                    <a:lnTo>
                      <a:pt x="33282" y="16194"/>
                    </a:lnTo>
                    <a:lnTo>
                      <a:pt x="33568" y="16879"/>
                    </a:lnTo>
                    <a:lnTo>
                      <a:pt x="33853" y="17583"/>
                    </a:lnTo>
                    <a:lnTo>
                      <a:pt x="34101" y="18268"/>
                    </a:lnTo>
                    <a:lnTo>
                      <a:pt x="34329" y="18934"/>
                    </a:lnTo>
                    <a:lnTo>
                      <a:pt x="34329" y="18934"/>
                    </a:lnTo>
                    <a:lnTo>
                      <a:pt x="34443" y="19372"/>
                    </a:lnTo>
                    <a:lnTo>
                      <a:pt x="34557" y="19810"/>
                    </a:lnTo>
                    <a:lnTo>
                      <a:pt x="34672" y="20266"/>
                    </a:lnTo>
                    <a:lnTo>
                      <a:pt x="34767" y="20742"/>
                    </a:lnTo>
                    <a:lnTo>
                      <a:pt x="34767" y="20742"/>
                    </a:lnTo>
                    <a:lnTo>
                      <a:pt x="34881" y="21484"/>
                    </a:lnTo>
                    <a:lnTo>
                      <a:pt x="34995" y="22246"/>
                    </a:lnTo>
                    <a:lnTo>
                      <a:pt x="35071" y="23064"/>
                    </a:lnTo>
                    <a:lnTo>
                      <a:pt x="35147" y="23882"/>
                    </a:lnTo>
                    <a:lnTo>
                      <a:pt x="35204" y="24719"/>
                    </a:lnTo>
                    <a:lnTo>
                      <a:pt x="35242" y="25595"/>
                    </a:lnTo>
                    <a:lnTo>
                      <a:pt x="35261" y="26470"/>
                    </a:lnTo>
                    <a:lnTo>
                      <a:pt x="35281" y="27364"/>
                    </a:lnTo>
                    <a:lnTo>
                      <a:pt x="35281" y="29153"/>
                    </a:lnTo>
                    <a:lnTo>
                      <a:pt x="35242" y="30961"/>
                    </a:lnTo>
                    <a:lnTo>
                      <a:pt x="35166" y="32750"/>
                    </a:lnTo>
                    <a:lnTo>
                      <a:pt x="35071" y="34481"/>
                    </a:lnTo>
                    <a:lnTo>
                      <a:pt x="34957" y="36156"/>
                    </a:lnTo>
                    <a:lnTo>
                      <a:pt x="34843" y="37716"/>
                    </a:lnTo>
                    <a:lnTo>
                      <a:pt x="34634" y="40418"/>
                    </a:lnTo>
                    <a:lnTo>
                      <a:pt x="34576" y="41503"/>
                    </a:lnTo>
                    <a:lnTo>
                      <a:pt x="34519" y="42397"/>
                    </a:lnTo>
                    <a:lnTo>
                      <a:pt x="34519" y="43044"/>
                    </a:lnTo>
                    <a:lnTo>
                      <a:pt x="34538" y="43273"/>
                    </a:lnTo>
                    <a:lnTo>
                      <a:pt x="34557" y="43444"/>
                    </a:lnTo>
                    <a:lnTo>
                      <a:pt x="34557" y="43444"/>
                    </a:lnTo>
                    <a:lnTo>
                      <a:pt x="34634" y="43711"/>
                    </a:lnTo>
                    <a:lnTo>
                      <a:pt x="34729" y="43977"/>
                    </a:lnTo>
                    <a:lnTo>
                      <a:pt x="34843" y="44243"/>
                    </a:lnTo>
                    <a:lnTo>
                      <a:pt x="34976" y="44510"/>
                    </a:lnTo>
                    <a:lnTo>
                      <a:pt x="35242" y="45024"/>
                    </a:lnTo>
                    <a:lnTo>
                      <a:pt x="35509" y="45499"/>
                    </a:lnTo>
                    <a:lnTo>
                      <a:pt x="36004" y="46318"/>
                    </a:lnTo>
                    <a:lnTo>
                      <a:pt x="36156" y="46641"/>
                    </a:lnTo>
                    <a:lnTo>
                      <a:pt x="36213" y="46774"/>
                    </a:lnTo>
                    <a:lnTo>
                      <a:pt x="36251" y="46888"/>
                    </a:lnTo>
                    <a:lnTo>
                      <a:pt x="36251" y="46888"/>
                    </a:lnTo>
                    <a:lnTo>
                      <a:pt x="36251" y="46984"/>
                    </a:lnTo>
                    <a:lnTo>
                      <a:pt x="36232" y="47060"/>
                    </a:lnTo>
                    <a:lnTo>
                      <a:pt x="36194" y="47117"/>
                    </a:lnTo>
                    <a:lnTo>
                      <a:pt x="36137" y="47174"/>
                    </a:lnTo>
                    <a:lnTo>
                      <a:pt x="36080" y="47212"/>
                    </a:lnTo>
                    <a:lnTo>
                      <a:pt x="36004" y="47250"/>
                    </a:lnTo>
                    <a:lnTo>
                      <a:pt x="35813" y="47288"/>
                    </a:lnTo>
                    <a:lnTo>
                      <a:pt x="35623" y="47326"/>
                    </a:lnTo>
                    <a:lnTo>
                      <a:pt x="35452" y="47383"/>
                    </a:lnTo>
                    <a:lnTo>
                      <a:pt x="35376" y="47421"/>
                    </a:lnTo>
                    <a:lnTo>
                      <a:pt x="35319" y="47459"/>
                    </a:lnTo>
                    <a:lnTo>
                      <a:pt x="35261" y="47516"/>
                    </a:lnTo>
                    <a:lnTo>
                      <a:pt x="35242" y="4757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5540450" y="5147650"/>
                <a:ext cx="108950" cy="9185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3674" extrusionOk="0">
                    <a:moveTo>
                      <a:pt x="0" y="1"/>
                    </a:moveTo>
                    <a:lnTo>
                      <a:pt x="628" y="3198"/>
                    </a:lnTo>
                    <a:lnTo>
                      <a:pt x="628" y="3198"/>
                    </a:lnTo>
                    <a:lnTo>
                      <a:pt x="1009" y="3331"/>
                    </a:lnTo>
                    <a:lnTo>
                      <a:pt x="1427" y="3445"/>
                    </a:lnTo>
                    <a:lnTo>
                      <a:pt x="1941" y="3578"/>
                    </a:lnTo>
                    <a:lnTo>
                      <a:pt x="2227" y="3616"/>
                    </a:lnTo>
                    <a:lnTo>
                      <a:pt x="2531" y="3654"/>
                    </a:lnTo>
                    <a:lnTo>
                      <a:pt x="2836" y="3673"/>
                    </a:lnTo>
                    <a:lnTo>
                      <a:pt x="3159" y="3673"/>
                    </a:lnTo>
                    <a:lnTo>
                      <a:pt x="3463" y="3654"/>
                    </a:lnTo>
                    <a:lnTo>
                      <a:pt x="3787" y="3597"/>
                    </a:lnTo>
                    <a:lnTo>
                      <a:pt x="4072" y="3521"/>
                    </a:lnTo>
                    <a:lnTo>
                      <a:pt x="4358" y="3407"/>
                    </a:lnTo>
                    <a:lnTo>
                      <a:pt x="4358" y="108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9B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5540450" y="5147650"/>
                <a:ext cx="108950" cy="9185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3674" fill="none" extrusionOk="0">
                    <a:moveTo>
                      <a:pt x="0" y="1"/>
                    </a:moveTo>
                    <a:lnTo>
                      <a:pt x="628" y="3198"/>
                    </a:lnTo>
                    <a:lnTo>
                      <a:pt x="628" y="3198"/>
                    </a:lnTo>
                    <a:lnTo>
                      <a:pt x="1009" y="3331"/>
                    </a:lnTo>
                    <a:lnTo>
                      <a:pt x="1427" y="3445"/>
                    </a:lnTo>
                    <a:lnTo>
                      <a:pt x="1941" y="3578"/>
                    </a:lnTo>
                    <a:lnTo>
                      <a:pt x="2227" y="3616"/>
                    </a:lnTo>
                    <a:lnTo>
                      <a:pt x="2531" y="3654"/>
                    </a:lnTo>
                    <a:lnTo>
                      <a:pt x="2836" y="3673"/>
                    </a:lnTo>
                    <a:lnTo>
                      <a:pt x="3159" y="3673"/>
                    </a:lnTo>
                    <a:lnTo>
                      <a:pt x="3463" y="3654"/>
                    </a:lnTo>
                    <a:lnTo>
                      <a:pt x="3787" y="3597"/>
                    </a:lnTo>
                    <a:lnTo>
                      <a:pt x="4072" y="3521"/>
                    </a:lnTo>
                    <a:lnTo>
                      <a:pt x="4358" y="3407"/>
                    </a:lnTo>
                    <a:lnTo>
                      <a:pt x="4358" y="108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8" name="Google Shape;3188;p32"/>
              <p:cNvSpPr/>
              <p:nvPr/>
            </p:nvSpPr>
            <p:spPr>
              <a:xfrm>
                <a:off x="5519975" y="5202850"/>
                <a:ext cx="159400" cy="145125"/>
              </a:xfrm>
              <a:custGeom>
                <a:avLst/>
                <a:gdLst/>
                <a:ahLst/>
                <a:cxnLst/>
                <a:rect l="l" t="t" r="r" b="b"/>
                <a:pathLst>
                  <a:path w="6376" h="5805" extrusionOk="0">
                    <a:moveTo>
                      <a:pt x="1390" y="685"/>
                    </a:moveTo>
                    <a:lnTo>
                      <a:pt x="1390" y="685"/>
                    </a:lnTo>
                    <a:lnTo>
                      <a:pt x="743" y="1028"/>
                    </a:lnTo>
                    <a:lnTo>
                      <a:pt x="267" y="1294"/>
                    </a:lnTo>
                    <a:lnTo>
                      <a:pt x="96" y="1408"/>
                    </a:lnTo>
                    <a:lnTo>
                      <a:pt x="1" y="1465"/>
                    </a:lnTo>
                    <a:lnTo>
                      <a:pt x="1" y="1465"/>
                    </a:lnTo>
                    <a:lnTo>
                      <a:pt x="1" y="1523"/>
                    </a:lnTo>
                    <a:lnTo>
                      <a:pt x="39" y="1599"/>
                    </a:lnTo>
                    <a:lnTo>
                      <a:pt x="248" y="1865"/>
                    </a:lnTo>
                    <a:lnTo>
                      <a:pt x="534" y="2208"/>
                    </a:lnTo>
                    <a:lnTo>
                      <a:pt x="876" y="2588"/>
                    </a:lnTo>
                    <a:lnTo>
                      <a:pt x="1523" y="3311"/>
                    </a:lnTo>
                    <a:lnTo>
                      <a:pt x="1809" y="3635"/>
                    </a:lnTo>
                    <a:lnTo>
                      <a:pt x="1371" y="3920"/>
                    </a:lnTo>
                    <a:lnTo>
                      <a:pt x="1371" y="3920"/>
                    </a:lnTo>
                    <a:lnTo>
                      <a:pt x="1694" y="4206"/>
                    </a:lnTo>
                    <a:lnTo>
                      <a:pt x="2399" y="4853"/>
                    </a:lnTo>
                    <a:lnTo>
                      <a:pt x="2798" y="5214"/>
                    </a:lnTo>
                    <a:lnTo>
                      <a:pt x="3179" y="5500"/>
                    </a:lnTo>
                    <a:lnTo>
                      <a:pt x="3502" y="5728"/>
                    </a:lnTo>
                    <a:lnTo>
                      <a:pt x="3616" y="5785"/>
                    </a:lnTo>
                    <a:lnTo>
                      <a:pt x="3693" y="5804"/>
                    </a:lnTo>
                    <a:lnTo>
                      <a:pt x="3693" y="5804"/>
                    </a:lnTo>
                    <a:lnTo>
                      <a:pt x="3769" y="5785"/>
                    </a:lnTo>
                    <a:lnTo>
                      <a:pt x="3864" y="5747"/>
                    </a:lnTo>
                    <a:lnTo>
                      <a:pt x="3959" y="5671"/>
                    </a:lnTo>
                    <a:lnTo>
                      <a:pt x="4054" y="5576"/>
                    </a:lnTo>
                    <a:lnTo>
                      <a:pt x="4282" y="5347"/>
                    </a:lnTo>
                    <a:lnTo>
                      <a:pt x="4568" y="5062"/>
                    </a:lnTo>
                    <a:lnTo>
                      <a:pt x="4853" y="4738"/>
                    </a:lnTo>
                    <a:lnTo>
                      <a:pt x="5196" y="4415"/>
                    </a:lnTo>
                    <a:lnTo>
                      <a:pt x="5538" y="4110"/>
                    </a:lnTo>
                    <a:lnTo>
                      <a:pt x="5729" y="3958"/>
                    </a:lnTo>
                    <a:lnTo>
                      <a:pt x="5919" y="3844"/>
                    </a:lnTo>
                    <a:lnTo>
                      <a:pt x="5919" y="3844"/>
                    </a:lnTo>
                    <a:lnTo>
                      <a:pt x="5900" y="3749"/>
                    </a:lnTo>
                    <a:lnTo>
                      <a:pt x="5862" y="3483"/>
                    </a:lnTo>
                    <a:lnTo>
                      <a:pt x="5862" y="3026"/>
                    </a:lnTo>
                    <a:lnTo>
                      <a:pt x="5881" y="2740"/>
                    </a:lnTo>
                    <a:lnTo>
                      <a:pt x="5919" y="2398"/>
                    </a:lnTo>
                    <a:lnTo>
                      <a:pt x="5919" y="2398"/>
                    </a:lnTo>
                    <a:lnTo>
                      <a:pt x="5957" y="2055"/>
                    </a:lnTo>
                    <a:lnTo>
                      <a:pt x="6033" y="1751"/>
                    </a:lnTo>
                    <a:lnTo>
                      <a:pt x="6109" y="1503"/>
                    </a:lnTo>
                    <a:lnTo>
                      <a:pt x="6185" y="1294"/>
                    </a:lnTo>
                    <a:lnTo>
                      <a:pt x="6319" y="952"/>
                    </a:lnTo>
                    <a:lnTo>
                      <a:pt x="6357" y="799"/>
                    </a:lnTo>
                    <a:lnTo>
                      <a:pt x="6376" y="685"/>
                    </a:lnTo>
                    <a:lnTo>
                      <a:pt x="6376" y="685"/>
                    </a:lnTo>
                    <a:lnTo>
                      <a:pt x="6376" y="628"/>
                    </a:lnTo>
                    <a:lnTo>
                      <a:pt x="6338" y="552"/>
                    </a:lnTo>
                    <a:lnTo>
                      <a:pt x="6281" y="495"/>
                    </a:lnTo>
                    <a:lnTo>
                      <a:pt x="6185" y="438"/>
                    </a:lnTo>
                    <a:lnTo>
                      <a:pt x="5995" y="324"/>
                    </a:lnTo>
                    <a:lnTo>
                      <a:pt x="5786" y="229"/>
                    </a:lnTo>
                    <a:lnTo>
                      <a:pt x="5367" y="57"/>
                    </a:lnTo>
                    <a:lnTo>
                      <a:pt x="5177" y="0"/>
                    </a:lnTo>
                    <a:lnTo>
                      <a:pt x="5006" y="723"/>
                    </a:lnTo>
                    <a:lnTo>
                      <a:pt x="5006" y="723"/>
                    </a:lnTo>
                    <a:lnTo>
                      <a:pt x="4910" y="761"/>
                    </a:lnTo>
                    <a:lnTo>
                      <a:pt x="4663" y="856"/>
                    </a:lnTo>
                    <a:lnTo>
                      <a:pt x="4263" y="971"/>
                    </a:lnTo>
                    <a:lnTo>
                      <a:pt x="4035" y="1028"/>
                    </a:lnTo>
                    <a:lnTo>
                      <a:pt x="3769" y="1085"/>
                    </a:lnTo>
                    <a:lnTo>
                      <a:pt x="3502" y="1123"/>
                    </a:lnTo>
                    <a:lnTo>
                      <a:pt x="3217" y="1142"/>
                    </a:lnTo>
                    <a:lnTo>
                      <a:pt x="2912" y="1142"/>
                    </a:lnTo>
                    <a:lnTo>
                      <a:pt x="2608" y="1104"/>
                    </a:lnTo>
                    <a:lnTo>
                      <a:pt x="2303" y="1066"/>
                    </a:lnTo>
                    <a:lnTo>
                      <a:pt x="1980" y="971"/>
                    </a:lnTo>
                    <a:lnTo>
                      <a:pt x="1694" y="837"/>
                    </a:lnTo>
                    <a:lnTo>
                      <a:pt x="1390" y="68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9" name="Google Shape;3189;p32"/>
              <p:cNvSpPr/>
              <p:nvPr/>
            </p:nvSpPr>
            <p:spPr>
              <a:xfrm>
                <a:off x="5519975" y="5202850"/>
                <a:ext cx="159400" cy="145125"/>
              </a:xfrm>
              <a:custGeom>
                <a:avLst/>
                <a:gdLst/>
                <a:ahLst/>
                <a:cxnLst/>
                <a:rect l="l" t="t" r="r" b="b"/>
                <a:pathLst>
                  <a:path w="6376" h="5805" fill="none" extrusionOk="0">
                    <a:moveTo>
                      <a:pt x="1390" y="685"/>
                    </a:moveTo>
                    <a:lnTo>
                      <a:pt x="1390" y="685"/>
                    </a:lnTo>
                    <a:lnTo>
                      <a:pt x="743" y="1028"/>
                    </a:lnTo>
                    <a:lnTo>
                      <a:pt x="267" y="1294"/>
                    </a:lnTo>
                    <a:lnTo>
                      <a:pt x="96" y="1408"/>
                    </a:lnTo>
                    <a:lnTo>
                      <a:pt x="1" y="1465"/>
                    </a:lnTo>
                    <a:lnTo>
                      <a:pt x="1" y="1465"/>
                    </a:lnTo>
                    <a:lnTo>
                      <a:pt x="1" y="1523"/>
                    </a:lnTo>
                    <a:lnTo>
                      <a:pt x="39" y="1599"/>
                    </a:lnTo>
                    <a:lnTo>
                      <a:pt x="248" y="1865"/>
                    </a:lnTo>
                    <a:lnTo>
                      <a:pt x="534" y="2208"/>
                    </a:lnTo>
                    <a:lnTo>
                      <a:pt x="876" y="2588"/>
                    </a:lnTo>
                    <a:lnTo>
                      <a:pt x="1523" y="3311"/>
                    </a:lnTo>
                    <a:lnTo>
                      <a:pt x="1809" y="3635"/>
                    </a:lnTo>
                    <a:lnTo>
                      <a:pt x="1371" y="3920"/>
                    </a:lnTo>
                    <a:lnTo>
                      <a:pt x="1371" y="3920"/>
                    </a:lnTo>
                    <a:lnTo>
                      <a:pt x="1694" y="4206"/>
                    </a:lnTo>
                    <a:lnTo>
                      <a:pt x="2399" y="4853"/>
                    </a:lnTo>
                    <a:lnTo>
                      <a:pt x="2798" y="5214"/>
                    </a:lnTo>
                    <a:lnTo>
                      <a:pt x="3179" y="5500"/>
                    </a:lnTo>
                    <a:lnTo>
                      <a:pt x="3502" y="5728"/>
                    </a:lnTo>
                    <a:lnTo>
                      <a:pt x="3616" y="5785"/>
                    </a:lnTo>
                    <a:lnTo>
                      <a:pt x="3693" y="5804"/>
                    </a:lnTo>
                    <a:lnTo>
                      <a:pt x="3693" y="5804"/>
                    </a:lnTo>
                    <a:lnTo>
                      <a:pt x="3769" y="5785"/>
                    </a:lnTo>
                    <a:lnTo>
                      <a:pt x="3864" y="5747"/>
                    </a:lnTo>
                    <a:lnTo>
                      <a:pt x="3959" y="5671"/>
                    </a:lnTo>
                    <a:lnTo>
                      <a:pt x="4054" y="5576"/>
                    </a:lnTo>
                    <a:lnTo>
                      <a:pt x="4282" y="5347"/>
                    </a:lnTo>
                    <a:lnTo>
                      <a:pt x="4568" y="5062"/>
                    </a:lnTo>
                    <a:lnTo>
                      <a:pt x="4853" y="4738"/>
                    </a:lnTo>
                    <a:lnTo>
                      <a:pt x="5196" y="4415"/>
                    </a:lnTo>
                    <a:lnTo>
                      <a:pt x="5538" y="4110"/>
                    </a:lnTo>
                    <a:lnTo>
                      <a:pt x="5729" y="3958"/>
                    </a:lnTo>
                    <a:lnTo>
                      <a:pt x="5919" y="3844"/>
                    </a:lnTo>
                    <a:lnTo>
                      <a:pt x="5919" y="3844"/>
                    </a:lnTo>
                    <a:lnTo>
                      <a:pt x="5900" y="3749"/>
                    </a:lnTo>
                    <a:lnTo>
                      <a:pt x="5862" y="3483"/>
                    </a:lnTo>
                    <a:lnTo>
                      <a:pt x="5862" y="3026"/>
                    </a:lnTo>
                    <a:lnTo>
                      <a:pt x="5881" y="2740"/>
                    </a:lnTo>
                    <a:lnTo>
                      <a:pt x="5919" y="2398"/>
                    </a:lnTo>
                    <a:lnTo>
                      <a:pt x="5919" y="2398"/>
                    </a:lnTo>
                    <a:lnTo>
                      <a:pt x="5957" y="2055"/>
                    </a:lnTo>
                    <a:lnTo>
                      <a:pt x="6033" y="1751"/>
                    </a:lnTo>
                    <a:lnTo>
                      <a:pt x="6109" y="1503"/>
                    </a:lnTo>
                    <a:lnTo>
                      <a:pt x="6185" y="1294"/>
                    </a:lnTo>
                    <a:lnTo>
                      <a:pt x="6319" y="952"/>
                    </a:lnTo>
                    <a:lnTo>
                      <a:pt x="6357" y="799"/>
                    </a:lnTo>
                    <a:lnTo>
                      <a:pt x="6376" y="685"/>
                    </a:lnTo>
                    <a:lnTo>
                      <a:pt x="6376" y="685"/>
                    </a:lnTo>
                    <a:lnTo>
                      <a:pt x="6376" y="628"/>
                    </a:lnTo>
                    <a:lnTo>
                      <a:pt x="6338" y="552"/>
                    </a:lnTo>
                    <a:lnTo>
                      <a:pt x="6281" y="495"/>
                    </a:lnTo>
                    <a:lnTo>
                      <a:pt x="6185" y="438"/>
                    </a:lnTo>
                    <a:lnTo>
                      <a:pt x="5995" y="324"/>
                    </a:lnTo>
                    <a:lnTo>
                      <a:pt x="5786" y="229"/>
                    </a:lnTo>
                    <a:lnTo>
                      <a:pt x="5367" y="57"/>
                    </a:lnTo>
                    <a:lnTo>
                      <a:pt x="5177" y="0"/>
                    </a:lnTo>
                    <a:lnTo>
                      <a:pt x="5006" y="723"/>
                    </a:lnTo>
                    <a:lnTo>
                      <a:pt x="5006" y="723"/>
                    </a:lnTo>
                    <a:lnTo>
                      <a:pt x="4910" y="761"/>
                    </a:lnTo>
                    <a:lnTo>
                      <a:pt x="4663" y="856"/>
                    </a:lnTo>
                    <a:lnTo>
                      <a:pt x="4263" y="971"/>
                    </a:lnTo>
                    <a:lnTo>
                      <a:pt x="4035" y="1028"/>
                    </a:lnTo>
                    <a:lnTo>
                      <a:pt x="3769" y="1085"/>
                    </a:lnTo>
                    <a:lnTo>
                      <a:pt x="3502" y="1123"/>
                    </a:lnTo>
                    <a:lnTo>
                      <a:pt x="3217" y="1142"/>
                    </a:lnTo>
                    <a:lnTo>
                      <a:pt x="2912" y="1142"/>
                    </a:lnTo>
                    <a:lnTo>
                      <a:pt x="2608" y="1104"/>
                    </a:lnTo>
                    <a:lnTo>
                      <a:pt x="2303" y="1066"/>
                    </a:lnTo>
                    <a:lnTo>
                      <a:pt x="1980" y="971"/>
                    </a:lnTo>
                    <a:lnTo>
                      <a:pt x="1694" y="837"/>
                    </a:lnTo>
                    <a:lnTo>
                      <a:pt x="1390" y="68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5889625" y="5164775"/>
                <a:ext cx="138000" cy="157025"/>
              </a:xfrm>
              <a:custGeom>
                <a:avLst/>
                <a:gdLst/>
                <a:ahLst/>
                <a:cxnLst/>
                <a:rect l="l" t="t" r="r" b="b"/>
                <a:pathLst>
                  <a:path w="5520" h="6281" extrusionOk="0">
                    <a:moveTo>
                      <a:pt x="1523" y="1"/>
                    </a:moveTo>
                    <a:lnTo>
                      <a:pt x="1523" y="1"/>
                    </a:lnTo>
                    <a:lnTo>
                      <a:pt x="1352" y="96"/>
                    </a:lnTo>
                    <a:lnTo>
                      <a:pt x="971" y="305"/>
                    </a:lnTo>
                    <a:lnTo>
                      <a:pt x="762" y="419"/>
                    </a:lnTo>
                    <a:lnTo>
                      <a:pt x="571" y="553"/>
                    </a:lnTo>
                    <a:lnTo>
                      <a:pt x="438" y="667"/>
                    </a:lnTo>
                    <a:lnTo>
                      <a:pt x="400" y="724"/>
                    </a:lnTo>
                    <a:lnTo>
                      <a:pt x="362" y="762"/>
                    </a:lnTo>
                    <a:lnTo>
                      <a:pt x="362" y="762"/>
                    </a:lnTo>
                    <a:lnTo>
                      <a:pt x="362" y="819"/>
                    </a:lnTo>
                    <a:lnTo>
                      <a:pt x="381" y="876"/>
                    </a:lnTo>
                    <a:lnTo>
                      <a:pt x="457" y="1028"/>
                    </a:lnTo>
                    <a:lnTo>
                      <a:pt x="590" y="1219"/>
                    </a:lnTo>
                    <a:lnTo>
                      <a:pt x="743" y="1428"/>
                    </a:lnTo>
                    <a:lnTo>
                      <a:pt x="895" y="1637"/>
                    </a:lnTo>
                    <a:lnTo>
                      <a:pt x="1028" y="1847"/>
                    </a:lnTo>
                    <a:lnTo>
                      <a:pt x="1123" y="2037"/>
                    </a:lnTo>
                    <a:lnTo>
                      <a:pt x="1161" y="2113"/>
                    </a:lnTo>
                    <a:lnTo>
                      <a:pt x="1161" y="2170"/>
                    </a:lnTo>
                    <a:lnTo>
                      <a:pt x="1161" y="2170"/>
                    </a:lnTo>
                    <a:lnTo>
                      <a:pt x="1142" y="2246"/>
                    </a:lnTo>
                    <a:lnTo>
                      <a:pt x="1104" y="2322"/>
                    </a:lnTo>
                    <a:lnTo>
                      <a:pt x="971" y="2494"/>
                    </a:lnTo>
                    <a:lnTo>
                      <a:pt x="781" y="2703"/>
                    </a:lnTo>
                    <a:lnTo>
                      <a:pt x="552" y="2912"/>
                    </a:lnTo>
                    <a:lnTo>
                      <a:pt x="343" y="3141"/>
                    </a:lnTo>
                    <a:lnTo>
                      <a:pt x="153" y="3350"/>
                    </a:lnTo>
                    <a:lnTo>
                      <a:pt x="77" y="3464"/>
                    </a:lnTo>
                    <a:lnTo>
                      <a:pt x="39" y="3559"/>
                    </a:lnTo>
                    <a:lnTo>
                      <a:pt x="1" y="3654"/>
                    </a:lnTo>
                    <a:lnTo>
                      <a:pt x="1" y="3731"/>
                    </a:lnTo>
                    <a:lnTo>
                      <a:pt x="1" y="3731"/>
                    </a:lnTo>
                    <a:lnTo>
                      <a:pt x="77" y="4073"/>
                    </a:lnTo>
                    <a:lnTo>
                      <a:pt x="172" y="4397"/>
                    </a:lnTo>
                    <a:lnTo>
                      <a:pt x="286" y="4720"/>
                    </a:lnTo>
                    <a:lnTo>
                      <a:pt x="286" y="4720"/>
                    </a:lnTo>
                    <a:lnTo>
                      <a:pt x="305" y="4948"/>
                    </a:lnTo>
                    <a:lnTo>
                      <a:pt x="343" y="5462"/>
                    </a:lnTo>
                    <a:lnTo>
                      <a:pt x="362" y="5748"/>
                    </a:lnTo>
                    <a:lnTo>
                      <a:pt x="400" y="5995"/>
                    </a:lnTo>
                    <a:lnTo>
                      <a:pt x="457" y="6185"/>
                    </a:lnTo>
                    <a:lnTo>
                      <a:pt x="476" y="6242"/>
                    </a:lnTo>
                    <a:lnTo>
                      <a:pt x="514" y="6280"/>
                    </a:lnTo>
                    <a:lnTo>
                      <a:pt x="514" y="6280"/>
                    </a:lnTo>
                    <a:lnTo>
                      <a:pt x="552" y="6261"/>
                    </a:lnTo>
                    <a:lnTo>
                      <a:pt x="629" y="6204"/>
                    </a:lnTo>
                    <a:lnTo>
                      <a:pt x="838" y="5957"/>
                    </a:lnTo>
                    <a:lnTo>
                      <a:pt x="1104" y="5595"/>
                    </a:lnTo>
                    <a:lnTo>
                      <a:pt x="1447" y="5158"/>
                    </a:lnTo>
                    <a:lnTo>
                      <a:pt x="1808" y="4720"/>
                    </a:lnTo>
                    <a:lnTo>
                      <a:pt x="2018" y="4511"/>
                    </a:lnTo>
                    <a:lnTo>
                      <a:pt x="2227" y="4320"/>
                    </a:lnTo>
                    <a:lnTo>
                      <a:pt x="2436" y="4168"/>
                    </a:lnTo>
                    <a:lnTo>
                      <a:pt x="2646" y="4035"/>
                    </a:lnTo>
                    <a:lnTo>
                      <a:pt x="2836" y="3940"/>
                    </a:lnTo>
                    <a:lnTo>
                      <a:pt x="2950" y="3902"/>
                    </a:lnTo>
                    <a:lnTo>
                      <a:pt x="3045" y="3883"/>
                    </a:lnTo>
                    <a:lnTo>
                      <a:pt x="3045" y="3883"/>
                    </a:lnTo>
                    <a:lnTo>
                      <a:pt x="3236" y="3864"/>
                    </a:lnTo>
                    <a:lnTo>
                      <a:pt x="3426" y="3864"/>
                    </a:lnTo>
                    <a:lnTo>
                      <a:pt x="3578" y="3902"/>
                    </a:lnTo>
                    <a:lnTo>
                      <a:pt x="3711" y="3940"/>
                    </a:lnTo>
                    <a:lnTo>
                      <a:pt x="3825" y="3997"/>
                    </a:lnTo>
                    <a:lnTo>
                      <a:pt x="3940" y="4054"/>
                    </a:lnTo>
                    <a:lnTo>
                      <a:pt x="4035" y="4130"/>
                    </a:lnTo>
                    <a:lnTo>
                      <a:pt x="4111" y="4206"/>
                    </a:lnTo>
                    <a:lnTo>
                      <a:pt x="4225" y="4359"/>
                    </a:lnTo>
                    <a:lnTo>
                      <a:pt x="4301" y="4511"/>
                    </a:lnTo>
                    <a:lnTo>
                      <a:pt x="4358" y="4644"/>
                    </a:lnTo>
                    <a:lnTo>
                      <a:pt x="4358" y="4644"/>
                    </a:lnTo>
                    <a:lnTo>
                      <a:pt x="4549" y="4378"/>
                    </a:lnTo>
                    <a:lnTo>
                      <a:pt x="4967" y="3750"/>
                    </a:lnTo>
                    <a:lnTo>
                      <a:pt x="5196" y="3407"/>
                    </a:lnTo>
                    <a:lnTo>
                      <a:pt x="5386" y="3084"/>
                    </a:lnTo>
                    <a:lnTo>
                      <a:pt x="5443" y="2931"/>
                    </a:lnTo>
                    <a:lnTo>
                      <a:pt x="5500" y="2817"/>
                    </a:lnTo>
                    <a:lnTo>
                      <a:pt x="5519" y="2722"/>
                    </a:lnTo>
                    <a:lnTo>
                      <a:pt x="5519" y="2646"/>
                    </a:lnTo>
                    <a:lnTo>
                      <a:pt x="5519" y="2646"/>
                    </a:lnTo>
                    <a:lnTo>
                      <a:pt x="5443" y="2532"/>
                    </a:lnTo>
                    <a:lnTo>
                      <a:pt x="5348" y="2379"/>
                    </a:lnTo>
                    <a:lnTo>
                      <a:pt x="5062" y="2075"/>
                    </a:lnTo>
                    <a:lnTo>
                      <a:pt x="4910" y="1923"/>
                    </a:lnTo>
                    <a:lnTo>
                      <a:pt x="4796" y="1771"/>
                    </a:lnTo>
                    <a:lnTo>
                      <a:pt x="4720" y="1637"/>
                    </a:lnTo>
                    <a:lnTo>
                      <a:pt x="4682" y="1580"/>
                    </a:lnTo>
                    <a:lnTo>
                      <a:pt x="4682" y="1523"/>
                    </a:lnTo>
                    <a:lnTo>
                      <a:pt x="4682" y="1523"/>
                    </a:lnTo>
                    <a:lnTo>
                      <a:pt x="4682" y="1466"/>
                    </a:lnTo>
                    <a:lnTo>
                      <a:pt x="4720" y="1390"/>
                    </a:lnTo>
                    <a:lnTo>
                      <a:pt x="4815" y="1200"/>
                    </a:lnTo>
                    <a:lnTo>
                      <a:pt x="4948" y="990"/>
                    </a:lnTo>
                    <a:lnTo>
                      <a:pt x="5100" y="762"/>
                    </a:lnTo>
                    <a:lnTo>
                      <a:pt x="5386" y="362"/>
                    </a:lnTo>
                    <a:lnTo>
                      <a:pt x="5519" y="191"/>
                    </a:lnTo>
                    <a:lnTo>
                      <a:pt x="5519" y="191"/>
                    </a:lnTo>
                    <a:lnTo>
                      <a:pt x="5424" y="229"/>
                    </a:lnTo>
                    <a:lnTo>
                      <a:pt x="5138" y="305"/>
                    </a:lnTo>
                    <a:lnTo>
                      <a:pt x="4720" y="419"/>
                    </a:lnTo>
                    <a:lnTo>
                      <a:pt x="4472" y="458"/>
                    </a:lnTo>
                    <a:lnTo>
                      <a:pt x="4187" y="496"/>
                    </a:lnTo>
                    <a:lnTo>
                      <a:pt x="3883" y="515"/>
                    </a:lnTo>
                    <a:lnTo>
                      <a:pt x="3578" y="534"/>
                    </a:lnTo>
                    <a:lnTo>
                      <a:pt x="3236" y="515"/>
                    </a:lnTo>
                    <a:lnTo>
                      <a:pt x="2893" y="477"/>
                    </a:lnTo>
                    <a:lnTo>
                      <a:pt x="2550" y="419"/>
                    </a:lnTo>
                    <a:lnTo>
                      <a:pt x="2208" y="324"/>
                    </a:lnTo>
                    <a:lnTo>
                      <a:pt x="1865" y="191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1" name="Google Shape;3191;p32"/>
              <p:cNvSpPr/>
              <p:nvPr/>
            </p:nvSpPr>
            <p:spPr>
              <a:xfrm>
                <a:off x="5889625" y="5164775"/>
                <a:ext cx="138000" cy="157025"/>
              </a:xfrm>
              <a:custGeom>
                <a:avLst/>
                <a:gdLst/>
                <a:ahLst/>
                <a:cxnLst/>
                <a:rect l="l" t="t" r="r" b="b"/>
                <a:pathLst>
                  <a:path w="5520" h="6281" fill="none" extrusionOk="0">
                    <a:moveTo>
                      <a:pt x="1523" y="1"/>
                    </a:moveTo>
                    <a:lnTo>
                      <a:pt x="1523" y="1"/>
                    </a:lnTo>
                    <a:lnTo>
                      <a:pt x="1352" y="96"/>
                    </a:lnTo>
                    <a:lnTo>
                      <a:pt x="971" y="305"/>
                    </a:lnTo>
                    <a:lnTo>
                      <a:pt x="762" y="419"/>
                    </a:lnTo>
                    <a:lnTo>
                      <a:pt x="571" y="553"/>
                    </a:lnTo>
                    <a:lnTo>
                      <a:pt x="438" y="667"/>
                    </a:lnTo>
                    <a:lnTo>
                      <a:pt x="400" y="724"/>
                    </a:lnTo>
                    <a:lnTo>
                      <a:pt x="362" y="762"/>
                    </a:lnTo>
                    <a:lnTo>
                      <a:pt x="362" y="762"/>
                    </a:lnTo>
                    <a:lnTo>
                      <a:pt x="362" y="819"/>
                    </a:lnTo>
                    <a:lnTo>
                      <a:pt x="381" y="876"/>
                    </a:lnTo>
                    <a:lnTo>
                      <a:pt x="457" y="1028"/>
                    </a:lnTo>
                    <a:lnTo>
                      <a:pt x="590" y="1219"/>
                    </a:lnTo>
                    <a:lnTo>
                      <a:pt x="743" y="1428"/>
                    </a:lnTo>
                    <a:lnTo>
                      <a:pt x="895" y="1637"/>
                    </a:lnTo>
                    <a:lnTo>
                      <a:pt x="1028" y="1847"/>
                    </a:lnTo>
                    <a:lnTo>
                      <a:pt x="1123" y="2037"/>
                    </a:lnTo>
                    <a:lnTo>
                      <a:pt x="1161" y="2113"/>
                    </a:lnTo>
                    <a:lnTo>
                      <a:pt x="1161" y="2170"/>
                    </a:lnTo>
                    <a:lnTo>
                      <a:pt x="1161" y="2170"/>
                    </a:lnTo>
                    <a:lnTo>
                      <a:pt x="1142" y="2246"/>
                    </a:lnTo>
                    <a:lnTo>
                      <a:pt x="1104" y="2322"/>
                    </a:lnTo>
                    <a:lnTo>
                      <a:pt x="971" y="2494"/>
                    </a:lnTo>
                    <a:lnTo>
                      <a:pt x="781" y="2703"/>
                    </a:lnTo>
                    <a:lnTo>
                      <a:pt x="552" y="2912"/>
                    </a:lnTo>
                    <a:lnTo>
                      <a:pt x="343" y="3141"/>
                    </a:lnTo>
                    <a:lnTo>
                      <a:pt x="153" y="3350"/>
                    </a:lnTo>
                    <a:lnTo>
                      <a:pt x="77" y="3464"/>
                    </a:lnTo>
                    <a:lnTo>
                      <a:pt x="39" y="3559"/>
                    </a:lnTo>
                    <a:lnTo>
                      <a:pt x="1" y="3654"/>
                    </a:lnTo>
                    <a:lnTo>
                      <a:pt x="1" y="3731"/>
                    </a:lnTo>
                    <a:lnTo>
                      <a:pt x="1" y="3731"/>
                    </a:lnTo>
                    <a:lnTo>
                      <a:pt x="77" y="4073"/>
                    </a:lnTo>
                    <a:lnTo>
                      <a:pt x="172" y="4397"/>
                    </a:lnTo>
                    <a:lnTo>
                      <a:pt x="286" y="4720"/>
                    </a:lnTo>
                    <a:lnTo>
                      <a:pt x="286" y="4720"/>
                    </a:lnTo>
                    <a:lnTo>
                      <a:pt x="305" y="4948"/>
                    </a:lnTo>
                    <a:lnTo>
                      <a:pt x="343" y="5462"/>
                    </a:lnTo>
                    <a:lnTo>
                      <a:pt x="362" y="5748"/>
                    </a:lnTo>
                    <a:lnTo>
                      <a:pt x="400" y="5995"/>
                    </a:lnTo>
                    <a:lnTo>
                      <a:pt x="457" y="6185"/>
                    </a:lnTo>
                    <a:lnTo>
                      <a:pt x="476" y="6242"/>
                    </a:lnTo>
                    <a:lnTo>
                      <a:pt x="514" y="6280"/>
                    </a:lnTo>
                    <a:lnTo>
                      <a:pt x="514" y="6280"/>
                    </a:lnTo>
                    <a:lnTo>
                      <a:pt x="552" y="6261"/>
                    </a:lnTo>
                    <a:lnTo>
                      <a:pt x="629" y="6204"/>
                    </a:lnTo>
                    <a:lnTo>
                      <a:pt x="838" y="5957"/>
                    </a:lnTo>
                    <a:lnTo>
                      <a:pt x="1104" y="5595"/>
                    </a:lnTo>
                    <a:lnTo>
                      <a:pt x="1447" y="5158"/>
                    </a:lnTo>
                    <a:lnTo>
                      <a:pt x="1808" y="4720"/>
                    </a:lnTo>
                    <a:lnTo>
                      <a:pt x="2018" y="4511"/>
                    </a:lnTo>
                    <a:lnTo>
                      <a:pt x="2227" y="4320"/>
                    </a:lnTo>
                    <a:lnTo>
                      <a:pt x="2436" y="4168"/>
                    </a:lnTo>
                    <a:lnTo>
                      <a:pt x="2646" y="4035"/>
                    </a:lnTo>
                    <a:lnTo>
                      <a:pt x="2836" y="3940"/>
                    </a:lnTo>
                    <a:lnTo>
                      <a:pt x="2950" y="3902"/>
                    </a:lnTo>
                    <a:lnTo>
                      <a:pt x="3045" y="3883"/>
                    </a:lnTo>
                    <a:lnTo>
                      <a:pt x="3045" y="3883"/>
                    </a:lnTo>
                    <a:lnTo>
                      <a:pt x="3236" y="3864"/>
                    </a:lnTo>
                    <a:lnTo>
                      <a:pt x="3426" y="3864"/>
                    </a:lnTo>
                    <a:lnTo>
                      <a:pt x="3578" y="3902"/>
                    </a:lnTo>
                    <a:lnTo>
                      <a:pt x="3711" y="3940"/>
                    </a:lnTo>
                    <a:lnTo>
                      <a:pt x="3825" y="3997"/>
                    </a:lnTo>
                    <a:lnTo>
                      <a:pt x="3940" y="4054"/>
                    </a:lnTo>
                    <a:lnTo>
                      <a:pt x="4035" y="4130"/>
                    </a:lnTo>
                    <a:lnTo>
                      <a:pt x="4111" y="4206"/>
                    </a:lnTo>
                    <a:lnTo>
                      <a:pt x="4225" y="4359"/>
                    </a:lnTo>
                    <a:lnTo>
                      <a:pt x="4301" y="4511"/>
                    </a:lnTo>
                    <a:lnTo>
                      <a:pt x="4358" y="4644"/>
                    </a:lnTo>
                    <a:lnTo>
                      <a:pt x="4358" y="4644"/>
                    </a:lnTo>
                    <a:lnTo>
                      <a:pt x="4549" y="4378"/>
                    </a:lnTo>
                    <a:lnTo>
                      <a:pt x="4967" y="3750"/>
                    </a:lnTo>
                    <a:lnTo>
                      <a:pt x="5196" y="3407"/>
                    </a:lnTo>
                    <a:lnTo>
                      <a:pt x="5386" y="3084"/>
                    </a:lnTo>
                    <a:lnTo>
                      <a:pt x="5443" y="2931"/>
                    </a:lnTo>
                    <a:lnTo>
                      <a:pt x="5500" y="2817"/>
                    </a:lnTo>
                    <a:lnTo>
                      <a:pt x="5519" y="2722"/>
                    </a:lnTo>
                    <a:lnTo>
                      <a:pt x="5519" y="2646"/>
                    </a:lnTo>
                    <a:lnTo>
                      <a:pt x="5519" y="2646"/>
                    </a:lnTo>
                    <a:lnTo>
                      <a:pt x="5443" y="2532"/>
                    </a:lnTo>
                    <a:lnTo>
                      <a:pt x="5348" y="2379"/>
                    </a:lnTo>
                    <a:lnTo>
                      <a:pt x="5062" y="2075"/>
                    </a:lnTo>
                    <a:lnTo>
                      <a:pt x="4910" y="1923"/>
                    </a:lnTo>
                    <a:lnTo>
                      <a:pt x="4796" y="1771"/>
                    </a:lnTo>
                    <a:lnTo>
                      <a:pt x="4720" y="1637"/>
                    </a:lnTo>
                    <a:lnTo>
                      <a:pt x="4682" y="1580"/>
                    </a:lnTo>
                    <a:lnTo>
                      <a:pt x="4682" y="1523"/>
                    </a:lnTo>
                    <a:lnTo>
                      <a:pt x="4682" y="1523"/>
                    </a:lnTo>
                    <a:lnTo>
                      <a:pt x="4682" y="1466"/>
                    </a:lnTo>
                    <a:lnTo>
                      <a:pt x="4720" y="1390"/>
                    </a:lnTo>
                    <a:lnTo>
                      <a:pt x="4815" y="1200"/>
                    </a:lnTo>
                    <a:lnTo>
                      <a:pt x="4948" y="990"/>
                    </a:lnTo>
                    <a:lnTo>
                      <a:pt x="5100" y="762"/>
                    </a:lnTo>
                    <a:lnTo>
                      <a:pt x="5386" y="362"/>
                    </a:lnTo>
                    <a:lnTo>
                      <a:pt x="5519" y="191"/>
                    </a:lnTo>
                    <a:lnTo>
                      <a:pt x="5519" y="191"/>
                    </a:lnTo>
                    <a:lnTo>
                      <a:pt x="5424" y="229"/>
                    </a:lnTo>
                    <a:lnTo>
                      <a:pt x="5138" y="305"/>
                    </a:lnTo>
                    <a:lnTo>
                      <a:pt x="4720" y="419"/>
                    </a:lnTo>
                    <a:lnTo>
                      <a:pt x="4472" y="458"/>
                    </a:lnTo>
                    <a:lnTo>
                      <a:pt x="4187" y="496"/>
                    </a:lnTo>
                    <a:lnTo>
                      <a:pt x="3883" y="515"/>
                    </a:lnTo>
                    <a:lnTo>
                      <a:pt x="3578" y="534"/>
                    </a:lnTo>
                    <a:lnTo>
                      <a:pt x="3236" y="515"/>
                    </a:lnTo>
                    <a:lnTo>
                      <a:pt x="2893" y="477"/>
                    </a:lnTo>
                    <a:lnTo>
                      <a:pt x="2550" y="419"/>
                    </a:lnTo>
                    <a:lnTo>
                      <a:pt x="2208" y="324"/>
                    </a:lnTo>
                    <a:lnTo>
                      <a:pt x="1865" y="191"/>
                    </a:lnTo>
                    <a:lnTo>
                      <a:pt x="152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2" name="Google Shape;3192;p32"/>
              <p:cNvSpPr/>
              <p:nvPr/>
            </p:nvSpPr>
            <p:spPr>
              <a:xfrm>
                <a:off x="5164150" y="5298950"/>
                <a:ext cx="554725" cy="177925"/>
              </a:xfrm>
              <a:custGeom>
                <a:avLst/>
                <a:gdLst/>
                <a:ahLst/>
                <a:cxnLst/>
                <a:rect l="l" t="t" r="r" b="b"/>
                <a:pathLst>
                  <a:path w="22189" h="7117" extrusionOk="0">
                    <a:moveTo>
                      <a:pt x="20152" y="0"/>
                    </a:moveTo>
                    <a:lnTo>
                      <a:pt x="19848" y="247"/>
                    </a:lnTo>
                    <a:lnTo>
                      <a:pt x="19524" y="495"/>
                    </a:lnTo>
                    <a:lnTo>
                      <a:pt x="19143" y="780"/>
                    </a:lnTo>
                    <a:lnTo>
                      <a:pt x="18763" y="1066"/>
                    </a:lnTo>
                    <a:lnTo>
                      <a:pt x="18382" y="1294"/>
                    </a:lnTo>
                    <a:lnTo>
                      <a:pt x="18211" y="1389"/>
                    </a:lnTo>
                    <a:lnTo>
                      <a:pt x="18059" y="1446"/>
                    </a:lnTo>
                    <a:lnTo>
                      <a:pt x="17926" y="1484"/>
                    </a:lnTo>
                    <a:lnTo>
                      <a:pt x="17830" y="1484"/>
                    </a:lnTo>
                    <a:lnTo>
                      <a:pt x="17640" y="1427"/>
                    </a:lnTo>
                    <a:lnTo>
                      <a:pt x="17374" y="1294"/>
                    </a:lnTo>
                    <a:lnTo>
                      <a:pt x="17107" y="1142"/>
                    </a:lnTo>
                    <a:lnTo>
                      <a:pt x="16822" y="971"/>
                    </a:lnTo>
                    <a:lnTo>
                      <a:pt x="16327" y="685"/>
                    </a:lnTo>
                    <a:lnTo>
                      <a:pt x="16118" y="552"/>
                    </a:lnTo>
                    <a:lnTo>
                      <a:pt x="15908" y="723"/>
                    </a:lnTo>
                    <a:lnTo>
                      <a:pt x="15661" y="894"/>
                    </a:lnTo>
                    <a:lnTo>
                      <a:pt x="15376" y="1047"/>
                    </a:lnTo>
                    <a:lnTo>
                      <a:pt x="15052" y="1218"/>
                    </a:lnTo>
                    <a:lnTo>
                      <a:pt x="14672" y="1389"/>
                    </a:lnTo>
                    <a:lnTo>
                      <a:pt x="14272" y="1560"/>
                    </a:lnTo>
                    <a:lnTo>
                      <a:pt x="13397" y="1884"/>
                    </a:lnTo>
                    <a:lnTo>
                      <a:pt x="12426" y="2207"/>
                    </a:lnTo>
                    <a:lnTo>
                      <a:pt x="11380" y="2512"/>
                    </a:lnTo>
                    <a:lnTo>
                      <a:pt x="10295" y="2816"/>
                    </a:lnTo>
                    <a:lnTo>
                      <a:pt x="9172" y="3102"/>
                    </a:lnTo>
                    <a:lnTo>
                      <a:pt x="7003" y="3635"/>
                    </a:lnTo>
                    <a:lnTo>
                      <a:pt x="5062" y="4110"/>
                    </a:lnTo>
                    <a:lnTo>
                      <a:pt x="4244" y="4301"/>
                    </a:lnTo>
                    <a:lnTo>
                      <a:pt x="3539" y="4491"/>
                    </a:lnTo>
                    <a:lnTo>
                      <a:pt x="3007" y="4643"/>
                    </a:lnTo>
                    <a:lnTo>
                      <a:pt x="2664" y="4776"/>
                    </a:lnTo>
                    <a:lnTo>
                      <a:pt x="1675" y="5252"/>
                    </a:lnTo>
                    <a:lnTo>
                      <a:pt x="818" y="5690"/>
                    </a:lnTo>
                    <a:lnTo>
                      <a:pt x="0" y="6127"/>
                    </a:lnTo>
                    <a:lnTo>
                      <a:pt x="266" y="6242"/>
                    </a:lnTo>
                    <a:lnTo>
                      <a:pt x="552" y="6337"/>
                    </a:lnTo>
                    <a:lnTo>
                      <a:pt x="1123" y="6527"/>
                    </a:lnTo>
                    <a:lnTo>
                      <a:pt x="1751" y="6679"/>
                    </a:lnTo>
                    <a:lnTo>
                      <a:pt x="2379" y="6813"/>
                    </a:lnTo>
                    <a:lnTo>
                      <a:pt x="3045" y="6908"/>
                    </a:lnTo>
                    <a:lnTo>
                      <a:pt x="3711" y="6984"/>
                    </a:lnTo>
                    <a:lnTo>
                      <a:pt x="4415" y="7041"/>
                    </a:lnTo>
                    <a:lnTo>
                      <a:pt x="5100" y="7079"/>
                    </a:lnTo>
                    <a:lnTo>
                      <a:pt x="5785" y="7098"/>
                    </a:lnTo>
                    <a:lnTo>
                      <a:pt x="6470" y="7117"/>
                    </a:lnTo>
                    <a:lnTo>
                      <a:pt x="7821" y="7117"/>
                    </a:lnTo>
                    <a:lnTo>
                      <a:pt x="10200" y="7098"/>
                    </a:lnTo>
                    <a:lnTo>
                      <a:pt x="22131" y="7098"/>
                    </a:lnTo>
                    <a:lnTo>
                      <a:pt x="22169" y="6774"/>
                    </a:lnTo>
                    <a:lnTo>
                      <a:pt x="22188" y="6413"/>
                    </a:lnTo>
                    <a:lnTo>
                      <a:pt x="22188" y="5918"/>
                    </a:lnTo>
                    <a:lnTo>
                      <a:pt x="22169" y="5633"/>
                    </a:lnTo>
                    <a:lnTo>
                      <a:pt x="22131" y="5347"/>
                    </a:lnTo>
                    <a:lnTo>
                      <a:pt x="22074" y="5024"/>
                    </a:lnTo>
                    <a:lnTo>
                      <a:pt x="22017" y="4681"/>
                    </a:lnTo>
                    <a:lnTo>
                      <a:pt x="21922" y="4339"/>
                    </a:lnTo>
                    <a:lnTo>
                      <a:pt x="21808" y="3977"/>
                    </a:lnTo>
                    <a:lnTo>
                      <a:pt x="21674" y="3597"/>
                    </a:lnTo>
                    <a:lnTo>
                      <a:pt x="21503" y="3235"/>
                    </a:lnTo>
                    <a:lnTo>
                      <a:pt x="21180" y="2512"/>
                    </a:lnTo>
                    <a:lnTo>
                      <a:pt x="20894" y="1865"/>
                    </a:lnTo>
                    <a:lnTo>
                      <a:pt x="20456" y="856"/>
                    </a:lnTo>
                    <a:lnTo>
                      <a:pt x="20228" y="209"/>
                    </a:lnTo>
                    <a:lnTo>
                      <a:pt x="2015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3" name="Google Shape;3193;p32"/>
              <p:cNvSpPr/>
              <p:nvPr/>
            </p:nvSpPr>
            <p:spPr>
              <a:xfrm>
                <a:off x="5164150" y="5298950"/>
                <a:ext cx="554725" cy="177925"/>
              </a:xfrm>
              <a:custGeom>
                <a:avLst/>
                <a:gdLst/>
                <a:ahLst/>
                <a:cxnLst/>
                <a:rect l="l" t="t" r="r" b="b"/>
                <a:pathLst>
                  <a:path w="22189" h="7117" fill="none" extrusionOk="0">
                    <a:moveTo>
                      <a:pt x="20152" y="0"/>
                    </a:moveTo>
                    <a:lnTo>
                      <a:pt x="20152" y="0"/>
                    </a:lnTo>
                    <a:lnTo>
                      <a:pt x="20228" y="209"/>
                    </a:lnTo>
                    <a:lnTo>
                      <a:pt x="20456" y="856"/>
                    </a:lnTo>
                    <a:lnTo>
                      <a:pt x="20894" y="1865"/>
                    </a:lnTo>
                    <a:lnTo>
                      <a:pt x="21180" y="2512"/>
                    </a:lnTo>
                    <a:lnTo>
                      <a:pt x="21503" y="3235"/>
                    </a:lnTo>
                    <a:lnTo>
                      <a:pt x="21503" y="3235"/>
                    </a:lnTo>
                    <a:lnTo>
                      <a:pt x="21674" y="3597"/>
                    </a:lnTo>
                    <a:lnTo>
                      <a:pt x="21808" y="3977"/>
                    </a:lnTo>
                    <a:lnTo>
                      <a:pt x="21922" y="4339"/>
                    </a:lnTo>
                    <a:lnTo>
                      <a:pt x="22017" y="4681"/>
                    </a:lnTo>
                    <a:lnTo>
                      <a:pt x="22074" y="5024"/>
                    </a:lnTo>
                    <a:lnTo>
                      <a:pt x="22131" y="5347"/>
                    </a:lnTo>
                    <a:lnTo>
                      <a:pt x="22169" y="5633"/>
                    </a:lnTo>
                    <a:lnTo>
                      <a:pt x="22188" y="5918"/>
                    </a:lnTo>
                    <a:lnTo>
                      <a:pt x="22188" y="6413"/>
                    </a:lnTo>
                    <a:lnTo>
                      <a:pt x="22169" y="6774"/>
                    </a:lnTo>
                    <a:lnTo>
                      <a:pt x="22131" y="7098"/>
                    </a:lnTo>
                    <a:lnTo>
                      <a:pt x="22131" y="7098"/>
                    </a:lnTo>
                    <a:lnTo>
                      <a:pt x="10200" y="7098"/>
                    </a:lnTo>
                    <a:lnTo>
                      <a:pt x="10200" y="7098"/>
                    </a:lnTo>
                    <a:lnTo>
                      <a:pt x="7821" y="7117"/>
                    </a:lnTo>
                    <a:lnTo>
                      <a:pt x="6470" y="7117"/>
                    </a:lnTo>
                    <a:lnTo>
                      <a:pt x="5785" y="7098"/>
                    </a:lnTo>
                    <a:lnTo>
                      <a:pt x="5100" y="7079"/>
                    </a:lnTo>
                    <a:lnTo>
                      <a:pt x="4415" y="7041"/>
                    </a:lnTo>
                    <a:lnTo>
                      <a:pt x="3711" y="6984"/>
                    </a:lnTo>
                    <a:lnTo>
                      <a:pt x="3045" y="6908"/>
                    </a:lnTo>
                    <a:lnTo>
                      <a:pt x="2379" y="6813"/>
                    </a:lnTo>
                    <a:lnTo>
                      <a:pt x="1751" y="6679"/>
                    </a:lnTo>
                    <a:lnTo>
                      <a:pt x="1123" y="6527"/>
                    </a:lnTo>
                    <a:lnTo>
                      <a:pt x="552" y="6337"/>
                    </a:lnTo>
                    <a:lnTo>
                      <a:pt x="266" y="6242"/>
                    </a:lnTo>
                    <a:lnTo>
                      <a:pt x="0" y="6127"/>
                    </a:lnTo>
                    <a:lnTo>
                      <a:pt x="0" y="6127"/>
                    </a:lnTo>
                    <a:lnTo>
                      <a:pt x="818" y="5690"/>
                    </a:lnTo>
                    <a:lnTo>
                      <a:pt x="1675" y="5252"/>
                    </a:lnTo>
                    <a:lnTo>
                      <a:pt x="2664" y="4776"/>
                    </a:lnTo>
                    <a:lnTo>
                      <a:pt x="2664" y="4776"/>
                    </a:lnTo>
                    <a:lnTo>
                      <a:pt x="3007" y="4643"/>
                    </a:lnTo>
                    <a:lnTo>
                      <a:pt x="3539" y="4491"/>
                    </a:lnTo>
                    <a:lnTo>
                      <a:pt x="4244" y="4301"/>
                    </a:lnTo>
                    <a:lnTo>
                      <a:pt x="5062" y="4110"/>
                    </a:lnTo>
                    <a:lnTo>
                      <a:pt x="7003" y="3635"/>
                    </a:lnTo>
                    <a:lnTo>
                      <a:pt x="9172" y="3102"/>
                    </a:lnTo>
                    <a:lnTo>
                      <a:pt x="10295" y="2816"/>
                    </a:lnTo>
                    <a:lnTo>
                      <a:pt x="11380" y="2512"/>
                    </a:lnTo>
                    <a:lnTo>
                      <a:pt x="12426" y="2207"/>
                    </a:lnTo>
                    <a:lnTo>
                      <a:pt x="13397" y="1884"/>
                    </a:lnTo>
                    <a:lnTo>
                      <a:pt x="14272" y="1560"/>
                    </a:lnTo>
                    <a:lnTo>
                      <a:pt x="14672" y="1389"/>
                    </a:lnTo>
                    <a:lnTo>
                      <a:pt x="15052" y="1218"/>
                    </a:lnTo>
                    <a:lnTo>
                      <a:pt x="15376" y="1047"/>
                    </a:lnTo>
                    <a:lnTo>
                      <a:pt x="15661" y="894"/>
                    </a:lnTo>
                    <a:lnTo>
                      <a:pt x="15908" y="723"/>
                    </a:lnTo>
                    <a:lnTo>
                      <a:pt x="16118" y="552"/>
                    </a:lnTo>
                    <a:lnTo>
                      <a:pt x="16118" y="552"/>
                    </a:lnTo>
                    <a:lnTo>
                      <a:pt x="16327" y="685"/>
                    </a:lnTo>
                    <a:lnTo>
                      <a:pt x="16822" y="971"/>
                    </a:lnTo>
                    <a:lnTo>
                      <a:pt x="17107" y="1142"/>
                    </a:lnTo>
                    <a:lnTo>
                      <a:pt x="17374" y="1294"/>
                    </a:lnTo>
                    <a:lnTo>
                      <a:pt x="17640" y="1427"/>
                    </a:lnTo>
                    <a:lnTo>
                      <a:pt x="17830" y="1484"/>
                    </a:lnTo>
                    <a:lnTo>
                      <a:pt x="17830" y="1484"/>
                    </a:lnTo>
                    <a:lnTo>
                      <a:pt x="17926" y="1484"/>
                    </a:lnTo>
                    <a:lnTo>
                      <a:pt x="18059" y="1446"/>
                    </a:lnTo>
                    <a:lnTo>
                      <a:pt x="18211" y="1389"/>
                    </a:lnTo>
                    <a:lnTo>
                      <a:pt x="18382" y="1294"/>
                    </a:lnTo>
                    <a:lnTo>
                      <a:pt x="18763" y="1066"/>
                    </a:lnTo>
                    <a:lnTo>
                      <a:pt x="19143" y="780"/>
                    </a:lnTo>
                    <a:lnTo>
                      <a:pt x="19524" y="495"/>
                    </a:lnTo>
                    <a:lnTo>
                      <a:pt x="19848" y="247"/>
                    </a:lnTo>
                    <a:lnTo>
                      <a:pt x="2015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4" name="Google Shape;3194;p32"/>
              <p:cNvSpPr/>
              <p:nvPr/>
            </p:nvSpPr>
            <p:spPr>
              <a:xfrm>
                <a:off x="5729775" y="5256125"/>
                <a:ext cx="299275" cy="210300"/>
              </a:xfrm>
              <a:custGeom>
                <a:avLst/>
                <a:gdLst/>
                <a:ahLst/>
                <a:cxnLst/>
                <a:rect l="l" t="t" r="r" b="b"/>
                <a:pathLst>
                  <a:path w="11971" h="8412" extrusionOk="0">
                    <a:moveTo>
                      <a:pt x="9154" y="0"/>
                    </a:moveTo>
                    <a:lnTo>
                      <a:pt x="8906" y="19"/>
                    </a:lnTo>
                    <a:lnTo>
                      <a:pt x="8697" y="77"/>
                    </a:lnTo>
                    <a:lnTo>
                      <a:pt x="8507" y="134"/>
                    </a:lnTo>
                    <a:lnTo>
                      <a:pt x="8336" y="229"/>
                    </a:lnTo>
                    <a:lnTo>
                      <a:pt x="8202" y="343"/>
                    </a:lnTo>
                    <a:lnTo>
                      <a:pt x="8088" y="457"/>
                    </a:lnTo>
                    <a:lnTo>
                      <a:pt x="7974" y="590"/>
                    </a:lnTo>
                    <a:lnTo>
                      <a:pt x="7879" y="724"/>
                    </a:lnTo>
                    <a:lnTo>
                      <a:pt x="7727" y="1009"/>
                    </a:lnTo>
                    <a:lnTo>
                      <a:pt x="7593" y="1275"/>
                    </a:lnTo>
                    <a:lnTo>
                      <a:pt x="7517" y="1409"/>
                    </a:lnTo>
                    <a:lnTo>
                      <a:pt x="7441" y="1504"/>
                    </a:lnTo>
                    <a:lnTo>
                      <a:pt x="7365" y="1599"/>
                    </a:lnTo>
                    <a:lnTo>
                      <a:pt x="7251" y="1656"/>
                    </a:lnTo>
                    <a:lnTo>
                      <a:pt x="7156" y="1694"/>
                    </a:lnTo>
                    <a:lnTo>
                      <a:pt x="7061" y="1713"/>
                    </a:lnTo>
                    <a:lnTo>
                      <a:pt x="6984" y="1713"/>
                    </a:lnTo>
                    <a:lnTo>
                      <a:pt x="6927" y="1675"/>
                    </a:lnTo>
                    <a:lnTo>
                      <a:pt x="6870" y="1637"/>
                    </a:lnTo>
                    <a:lnTo>
                      <a:pt x="6813" y="1599"/>
                    </a:lnTo>
                    <a:lnTo>
                      <a:pt x="6756" y="1466"/>
                    </a:lnTo>
                    <a:lnTo>
                      <a:pt x="6718" y="1332"/>
                    </a:lnTo>
                    <a:lnTo>
                      <a:pt x="6699" y="1199"/>
                    </a:lnTo>
                    <a:lnTo>
                      <a:pt x="6680" y="1066"/>
                    </a:lnTo>
                    <a:lnTo>
                      <a:pt x="6166" y="1561"/>
                    </a:lnTo>
                    <a:lnTo>
                      <a:pt x="4910" y="2760"/>
                    </a:lnTo>
                    <a:lnTo>
                      <a:pt x="4130" y="3445"/>
                    </a:lnTo>
                    <a:lnTo>
                      <a:pt x="3369" y="4111"/>
                    </a:lnTo>
                    <a:lnTo>
                      <a:pt x="2646" y="4720"/>
                    </a:lnTo>
                    <a:lnTo>
                      <a:pt x="2322" y="4948"/>
                    </a:lnTo>
                    <a:lnTo>
                      <a:pt x="2018" y="5157"/>
                    </a:lnTo>
                    <a:lnTo>
                      <a:pt x="1770" y="5348"/>
                    </a:lnTo>
                    <a:lnTo>
                      <a:pt x="1523" y="5576"/>
                    </a:lnTo>
                    <a:lnTo>
                      <a:pt x="1295" y="5804"/>
                    </a:lnTo>
                    <a:lnTo>
                      <a:pt x="1104" y="6071"/>
                    </a:lnTo>
                    <a:lnTo>
                      <a:pt x="914" y="6337"/>
                    </a:lnTo>
                    <a:lnTo>
                      <a:pt x="743" y="6604"/>
                    </a:lnTo>
                    <a:lnTo>
                      <a:pt x="591" y="6870"/>
                    </a:lnTo>
                    <a:lnTo>
                      <a:pt x="457" y="7136"/>
                    </a:lnTo>
                    <a:lnTo>
                      <a:pt x="248" y="7631"/>
                    </a:lnTo>
                    <a:lnTo>
                      <a:pt x="115" y="8050"/>
                    </a:lnTo>
                    <a:lnTo>
                      <a:pt x="1" y="8411"/>
                    </a:lnTo>
                    <a:lnTo>
                      <a:pt x="11913" y="8183"/>
                    </a:lnTo>
                    <a:lnTo>
                      <a:pt x="11932" y="7879"/>
                    </a:lnTo>
                    <a:lnTo>
                      <a:pt x="11951" y="7555"/>
                    </a:lnTo>
                    <a:lnTo>
                      <a:pt x="11970" y="7117"/>
                    </a:lnTo>
                    <a:lnTo>
                      <a:pt x="11970" y="6604"/>
                    </a:lnTo>
                    <a:lnTo>
                      <a:pt x="11932" y="6014"/>
                    </a:lnTo>
                    <a:lnTo>
                      <a:pt x="11875" y="5386"/>
                    </a:lnTo>
                    <a:lnTo>
                      <a:pt x="11761" y="4739"/>
                    </a:lnTo>
                    <a:lnTo>
                      <a:pt x="11532" y="3445"/>
                    </a:lnTo>
                    <a:lnTo>
                      <a:pt x="11342" y="2303"/>
                    </a:lnTo>
                    <a:lnTo>
                      <a:pt x="11152" y="1161"/>
                    </a:lnTo>
                    <a:lnTo>
                      <a:pt x="11057" y="990"/>
                    </a:lnTo>
                    <a:lnTo>
                      <a:pt x="10904" y="800"/>
                    </a:lnTo>
                    <a:lnTo>
                      <a:pt x="10695" y="590"/>
                    </a:lnTo>
                    <a:lnTo>
                      <a:pt x="10562" y="476"/>
                    </a:lnTo>
                    <a:lnTo>
                      <a:pt x="10410" y="381"/>
                    </a:lnTo>
                    <a:lnTo>
                      <a:pt x="10257" y="286"/>
                    </a:lnTo>
                    <a:lnTo>
                      <a:pt x="10067" y="191"/>
                    </a:lnTo>
                    <a:lnTo>
                      <a:pt x="9877" y="115"/>
                    </a:lnTo>
                    <a:lnTo>
                      <a:pt x="9649" y="58"/>
                    </a:lnTo>
                    <a:lnTo>
                      <a:pt x="9420" y="19"/>
                    </a:lnTo>
                    <a:lnTo>
                      <a:pt x="915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5" name="Google Shape;3195;p32"/>
              <p:cNvSpPr/>
              <p:nvPr/>
            </p:nvSpPr>
            <p:spPr>
              <a:xfrm>
                <a:off x="5729775" y="5256125"/>
                <a:ext cx="299275" cy="210300"/>
              </a:xfrm>
              <a:custGeom>
                <a:avLst/>
                <a:gdLst/>
                <a:ahLst/>
                <a:cxnLst/>
                <a:rect l="l" t="t" r="r" b="b"/>
                <a:pathLst>
                  <a:path w="11971" h="8412" fill="none" extrusionOk="0">
                    <a:moveTo>
                      <a:pt x="11152" y="1161"/>
                    </a:moveTo>
                    <a:lnTo>
                      <a:pt x="11152" y="1161"/>
                    </a:lnTo>
                    <a:lnTo>
                      <a:pt x="11057" y="990"/>
                    </a:lnTo>
                    <a:lnTo>
                      <a:pt x="10904" y="800"/>
                    </a:lnTo>
                    <a:lnTo>
                      <a:pt x="10695" y="590"/>
                    </a:lnTo>
                    <a:lnTo>
                      <a:pt x="10562" y="476"/>
                    </a:lnTo>
                    <a:lnTo>
                      <a:pt x="10410" y="381"/>
                    </a:lnTo>
                    <a:lnTo>
                      <a:pt x="10257" y="286"/>
                    </a:lnTo>
                    <a:lnTo>
                      <a:pt x="10067" y="191"/>
                    </a:lnTo>
                    <a:lnTo>
                      <a:pt x="9877" y="115"/>
                    </a:lnTo>
                    <a:lnTo>
                      <a:pt x="9649" y="58"/>
                    </a:lnTo>
                    <a:lnTo>
                      <a:pt x="9420" y="19"/>
                    </a:lnTo>
                    <a:lnTo>
                      <a:pt x="9154" y="0"/>
                    </a:lnTo>
                    <a:lnTo>
                      <a:pt x="9154" y="0"/>
                    </a:lnTo>
                    <a:lnTo>
                      <a:pt x="8906" y="19"/>
                    </a:lnTo>
                    <a:lnTo>
                      <a:pt x="8697" y="77"/>
                    </a:lnTo>
                    <a:lnTo>
                      <a:pt x="8507" y="134"/>
                    </a:lnTo>
                    <a:lnTo>
                      <a:pt x="8336" y="229"/>
                    </a:lnTo>
                    <a:lnTo>
                      <a:pt x="8202" y="343"/>
                    </a:lnTo>
                    <a:lnTo>
                      <a:pt x="8088" y="457"/>
                    </a:lnTo>
                    <a:lnTo>
                      <a:pt x="7974" y="590"/>
                    </a:lnTo>
                    <a:lnTo>
                      <a:pt x="7879" y="724"/>
                    </a:lnTo>
                    <a:lnTo>
                      <a:pt x="7727" y="1009"/>
                    </a:lnTo>
                    <a:lnTo>
                      <a:pt x="7593" y="1275"/>
                    </a:lnTo>
                    <a:lnTo>
                      <a:pt x="7517" y="1409"/>
                    </a:lnTo>
                    <a:lnTo>
                      <a:pt x="7441" y="1504"/>
                    </a:lnTo>
                    <a:lnTo>
                      <a:pt x="7365" y="1599"/>
                    </a:lnTo>
                    <a:lnTo>
                      <a:pt x="7251" y="1656"/>
                    </a:lnTo>
                    <a:lnTo>
                      <a:pt x="7251" y="1656"/>
                    </a:lnTo>
                    <a:lnTo>
                      <a:pt x="7156" y="1694"/>
                    </a:lnTo>
                    <a:lnTo>
                      <a:pt x="7061" y="1713"/>
                    </a:lnTo>
                    <a:lnTo>
                      <a:pt x="6984" y="1713"/>
                    </a:lnTo>
                    <a:lnTo>
                      <a:pt x="6927" y="1675"/>
                    </a:lnTo>
                    <a:lnTo>
                      <a:pt x="6870" y="1637"/>
                    </a:lnTo>
                    <a:lnTo>
                      <a:pt x="6813" y="1599"/>
                    </a:lnTo>
                    <a:lnTo>
                      <a:pt x="6756" y="1466"/>
                    </a:lnTo>
                    <a:lnTo>
                      <a:pt x="6718" y="1332"/>
                    </a:lnTo>
                    <a:lnTo>
                      <a:pt x="6699" y="1199"/>
                    </a:lnTo>
                    <a:lnTo>
                      <a:pt x="6680" y="1066"/>
                    </a:lnTo>
                    <a:lnTo>
                      <a:pt x="6680" y="1066"/>
                    </a:lnTo>
                    <a:lnTo>
                      <a:pt x="6166" y="1561"/>
                    </a:lnTo>
                    <a:lnTo>
                      <a:pt x="4910" y="2760"/>
                    </a:lnTo>
                    <a:lnTo>
                      <a:pt x="4130" y="3445"/>
                    </a:lnTo>
                    <a:lnTo>
                      <a:pt x="3369" y="4111"/>
                    </a:lnTo>
                    <a:lnTo>
                      <a:pt x="2646" y="4720"/>
                    </a:lnTo>
                    <a:lnTo>
                      <a:pt x="2322" y="4948"/>
                    </a:lnTo>
                    <a:lnTo>
                      <a:pt x="2018" y="5157"/>
                    </a:lnTo>
                    <a:lnTo>
                      <a:pt x="2018" y="5157"/>
                    </a:lnTo>
                    <a:lnTo>
                      <a:pt x="1770" y="5348"/>
                    </a:lnTo>
                    <a:lnTo>
                      <a:pt x="1523" y="5576"/>
                    </a:lnTo>
                    <a:lnTo>
                      <a:pt x="1295" y="5804"/>
                    </a:lnTo>
                    <a:lnTo>
                      <a:pt x="1104" y="6071"/>
                    </a:lnTo>
                    <a:lnTo>
                      <a:pt x="914" y="6337"/>
                    </a:lnTo>
                    <a:lnTo>
                      <a:pt x="743" y="6604"/>
                    </a:lnTo>
                    <a:lnTo>
                      <a:pt x="591" y="6870"/>
                    </a:lnTo>
                    <a:lnTo>
                      <a:pt x="457" y="7136"/>
                    </a:lnTo>
                    <a:lnTo>
                      <a:pt x="248" y="7631"/>
                    </a:lnTo>
                    <a:lnTo>
                      <a:pt x="115" y="8050"/>
                    </a:lnTo>
                    <a:lnTo>
                      <a:pt x="1" y="8411"/>
                    </a:lnTo>
                    <a:lnTo>
                      <a:pt x="11913" y="8183"/>
                    </a:lnTo>
                    <a:lnTo>
                      <a:pt x="11913" y="8183"/>
                    </a:lnTo>
                    <a:lnTo>
                      <a:pt x="11932" y="7879"/>
                    </a:lnTo>
                    <a:lnTo>
                      <a:pt x="11951" y="7555"/>
                    </a:lnTo>
                    <a:lnTo>
                      <a:pt x="11970" y="7117"/>
                    </a:lnTo>
                    <a:lnTo>
                      <a:pt x="11970" y="6604"/>
                    </a:lnTo>
                    <a:lnTo>
                      <a:pt x="11932" y="6014"/>
                    </a:lnTo>
                    <a:lnTo>
                      <a:pt x="11875" y="5386"/>
                    </a:lnTo>
                    <a:lnTo>
                      <a:pt x="11761" y="4739"/>
                    </a:lnTo>
                    <a:lnTo>
                      <a:pt x="11761" y="4739"/>
                    </a:lnTo>
                    <a:lnTo>
                      <a:pt x="11532" y="3445"/>
                    </a:lnTo>
                    <a:lnTo>
                      <a:pt x="11342" y="2303"/>
                    </a:lnTo>
                    <a:lnTo>
                      <a:pt x="11152" y="116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6" name="Google Shape;3196;p32"/>
              <p:cNvSpPr/>
              <p:nvPr/>
            </p:nvSpPr>
            <p:spPr>
              <a:xfrm>
                <a:off x="5235025" y="3310850"/>
                <a:ext cx="4380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752" h="724" extrusionOk="0">
                    <a:moveTo>
                      <a:pt x="514" y="1"/>
                    </a:moveTo>
                    <a:lnTo>
                      <a:pt x="343" y="20"/>
                    </a:lnTo>
                    <a:lnTo>
                      <a:pt x="96" y="39"/>
                    </a:lnTo>
                    <a:lnTo>
                      <a:pt x="0" y="58"/>
                    </a:lnTo>
                    <a:lnTo>
                      <a:pt x="134" y="172"/>
                    </a:lnTo>
                    <a:lnTo>
                      <a:pt x="286" y="286"/>
                    </a:lnTo>
                    <a:lnTo>
                      <a:pt x="419" y="362"/>
                    </a:lnTo>
                    <a:lnTo>
                      <a:pt x="571" y="439"/>
                    </a:lnTo>
                    <a:lnTo>
                      <a:pt x="857" y="553"/>
                    </a:lnTo>
                    <a:lnTo>
                      <a:pt x="1142" y="629"/>
                    </a:lnTo>
                    <a:lnTo>
                      <a:pt x="1390" y="686"/>
                    </a:lnTo>
                    <a:lnTo>
                      <a:pt x="1580" y="705"/>
                    </a:lnTo>
                    <a:lnTo>
                      <a:pt x="1751" y="724"/>
                    </a:lnTo>
                    <a:lnTo>
                      <a:pt x="1713" y="629"/>
                    </a:lnTo>
                    <a:lnTo>
                      <a:pt x="1675" y="553"/>
                    </a:lnTo>
                    <a:lnTo>
                      <a:pt x="1618" y="439"/>
                    </a:lnTo>
                    <a:lnTo>
                      <a:pt x="1523" y="324"/>
                    </a:lnTo>
                    <a:lnTo>
                      <a:pt x="1409" y="229"/>
                    </a:lnTo>
                    <a:lnTo>
                      <a:pt x="1275" y="134"/>
                    </a:lnTo>
                    <a:lnTo>
                      <a:pt x="1085" y="58"/>
                    </a:lnTo>
                    <a:lnTo>
                      <a:pt x="895" y="20"/>
                    </a:lnTo>
                    <a:lnTo>
                      <a:pt x="685" y="20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E29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7" name="Google Shape;3197;p32"/>
              <p:cNvSpPr/>
              <p:nvPr/>
            </p:nvSpPr>
            <p:spPr>
              <a:xfrm>
                <a:off x="5229325" y="3184800"/>
                <a:ext cx="5757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79" extrusionOk="0">
                    <a:moveTo>
                      <a:pt x="2303" y="0"/>
                    </a:moveTo>
                    <a:lnTo>
                      <a:pt x="1675" y="685"/>
                    </a:lnTo>
                    <a:lnTo>
                      <a:pt x="1161" y="1218"/>
                    </a:lnTo>
                    <a:lnTo>
                      <a:pt x="932" y="1446"/>
                    </a:lnTo>
                    <a:lnTo>
                      <a:pt x="742" y="1599"/>
                    </a:lnTo>
                    <a:lnTo>
                      <a:pt x="590" y="1732"/>
                    </a:lnTo>
                    <a:lnTo>
                      <a:pt x="457" y="1865"/>
                    </a:lnTo>
                    <a:lnTo>
                      <a:pt x="209" y="2112"/>
                    </a:lnTo>
                    <a:lnTo>
                      <a:pt x="0" y="2379"/>
                    </a:lnTo>
                    <a:lnTo>
                      <a:pt x="0" y="2379"/>
                    </a:lnTo>
                    <a:lnTo>
                      <a:pt x="552" y="2169"/>
                    </a:lnTo>
                    <a:lnTo>
                      <a:pt x="1066" y="2017"/>
                    </a:lnTo>
                    <a:lnTo>
                      <a:pt x="1313" y="1960"/>
                    </a:lnTo>
                    <a:lnTo>
                      <a:pt x="1541" y="1903"/>
                    </a:lnTo>
                    <a:lnTo>
                      <a:pt x="1656" y="1865"/>
                    </a:lnTo>
                    <a:lnTo>
                      <a:pt x="1751" y="1789"/>
                    </a:lnTo>
                    <a:lnTo>
                      <a:pt x="1846" y="1694"/>
                    </a:lnTo>
                    <a:lnTo>
                      <a:pt x="1922" y="1561"/>
                    </a:lnTo>
                    <a:lnTo>
                      <a:pt x="1979" y="1427"/>
                    </a:lnTo>
                    <a:lnTo>
                      <a:pt x="2055" y="1256"/>
                    </a:lnTo>
                    <a:lnTo>
                      <a:pt x="2150" y="914"/>
                    </a:lnTo>
                    <a:lnTo>
                      <a:pt x="2207" y="571"/>
                    </a:lnTo>
                    <a:lnTo>
                      <a:pt x="2265" y="286"/>
                    </a:lnTo>
                    <a:lnTo>
                      <a:pt x="2303" y="0"/>
                    </a:lnTo>
                    <a:close/>
                  </a:path>
                </a:pathLst>
              </a:custGeom>
              <a:solidFill>
                <a:srgbClr val="E29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8" name="Google Shape;3198;p32"/>
              <p:cNvSpPr/>
              <p:nvPr/>
            </p:nvSpPr>
            <p:spPr>
              <a:xfrm>
                <a:off x="5442450" y="3227125"/>
                <a:ext cx="946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2741" extrusionOk="0">
                    <a:moveTo>
                      <a:pt x="2341" y="1"/>
                    </a:moveTo>
                    <a:lnTo>
                      <a:pt x="2055" y="20"/>
                    </a:lnTo>
                    <a:lnTo>
                      <a:pt x="1789" y="77"/>
                    </a:lnTo>
                    <a:lnTo>
                      <a:pt x="1522" y="153"/>
                    </a:lnTo>
                    <a:lnTo>
                      <a:pt x="1294" y="229"/>
                    </a:lnTo>
                    <a:lnTo>
                      <a:pt x="1085" y="343"/>
                    </a:lnTo>
                    <a:lnTo>
                      <a:pt x="895" y="438"/>
                    </a:lnTo>
                    <a:lnTo>
                      <a:pt x="723" y="553"/>
                    </a:lnTo>
                    <a:lnTo>
                      <a:pt x="571" y="686"/>
                    </a:lnTo>
                    <a:lnTo>
                      <a:pt x="457" y="800"/>
                    </a:lnTo>
                    <a:lnTo>
                      <a:pt x="248" y="1028"/>
                    </a:lnTo>
                    <a:lnTo>
                      <a:pt x="114" y="1219"/>
                    </a:lnTo>
                    <a:lnTo>
                      <a:pt x="38" y="1352"/>
                    </a:lnTo>
                    <a:lnTo>
                      <a:pt x="0" y="1390"/>
                    </a:lnTo>
                    <a:lnTo>
                      <a:pt x="57" y="1371"/>
                    </a:lnTo>
                    <a:lnTo>
                      <a:pt x="209" y="1352"/>
                    </a:lnTo>
                    <a:lnTo>
                      <a:pt x="419" y="1333"/>
                    </a:lnTo>
                    <a:lnTo>
                      <a:pt x="552" y="1352"/>
                    </a:lnTo>
                    <a:lnTo>
                      <a:pt x="685" y="1371"/>
                    </a:lnTo>
                    <a:lnTo>
                      <a:pt x="742" y="1390"/>
                    </a:lnTo>
                    <a:lnTo>
                      <a:pt x="799" y="1428"/>
                    </a:lnTo>
                    <a:lnTo>
                      <a:pt x="837" y="1447"/>
                    </a:lnTo>
                    <a:lnTo>
                      <a:pt x="856" y="1485"/>
                    </a:lnTo>
                    <a:lnTo>
                      <a:pt x="875" y="1580"/>
                    </a:lnTo>
                    <a:lnTo>
                      <a:pt x="875" y="1694"/>
                    </a:lnTo>
                    <a:lnTo>
                      <a:pt x="837" y="1828"/>
                    </a:lnTo>
                    <a:lnTo>
                      <a:pt x="799" y="1961"/>
                    </a:lnTo>
                    <a:lnTo>
                      <a:pt x="704" y="2265"/>
                    </a:lnTo>
                    <a:lnTo>
                      <a:pt x="704" y="2341"/>
                    </a:lnTo>
                    <a:lnTo>
                      <a:pt x="704" y="2398"/>
                    </a:lnTo>
                    <a:lnTo>
                      <a:pt x="723" y="2475"/>
                    </a:lnTo>
                    <a:lnTo>
                      <a:pt x="742" y="2513"/>
                    </a:lnTo>
                    <a:lnTo>
                      <a:pt x="799" y="2551"/>
                    </a:lnTo>
                    <a:lnTo>
                      <a:pt x="837" y="2589"/>
                    </a:lnTo>
                    <a:lnTo>
                      <a:pt x="895" y="2608"/>
                    </a:lnTo>
                    <a:lnTo>
                      <a:pt x="1047" y="2608"/>
                    </a:lnTo>
                    <a:lnTo>
                      <a:pt x="1123" y="2570"/>
                    </a:lnTo>
                    <a:lnTo>
                      <a:pt x="1199" y="2532"/>
                    </a:lnTo>
                    <a:lnTo>
                      <a:pt x="1275" y="2494"/>
                    </a:lnTo>
                    <a:lnTo>
                      <a:pt x="1370" y="2417"/>
                    </a:lnTo>
                    <a:lnTo>
                      <a:pt x="1446" y="2322"/>
                    </a:lnTo>
                    <a:lnTo>
                      <a:pt x="1522" y="2227"/>
                    </a:lnTo>
                    <a:lnTo>
                      <a:pt x="1599" y="2094"/>
                    </a:lnTo>
                    <a:lnTo>
                      <a:pt x="1675" y="1961"/>
                    </a:lnTo>
                    <a:lnTo>
                      <a:pt x="1732" y="1828"/>
                    </a:lnTo>
                    <a:lnTo>
                      <a:pt x="1808" y="1561"/>
                    </a:lnTo>
                    <a:lnTo>
                      <a:pt x="1846" y="1314"/>
                    </a:lnTo>
                    <a:lnTo>
                      <a:pt x="1884" y="1085"/>
                    </a:lnTo>
                    <a:lnTo>
                      <a:pt x="1922" y="895"/>
                    </a:lnTo>
                    <a:lnTo>
                      <a:pt x="1960" y="724"/>
                    </a:lnTo>
                    <a:lnTo>
                      <a:pt x="1998" y="667"/>
                    </a:lnTo>
                    <a:lnTo>
                      <a:pt x="2055" y="610"/>
                    </a:lnTo>
                    <a:lnTo>
                      <a:pt x="2112" y="572"/>
                    </a:lnTo>
                    <a:lnTo>
                      <a:pt x="2188" y="534"/>
                    </a:lnTo>
                    <a:lnTo>
                      <a:pt x="2360" y="515"/>
                    </a:lnTo>
                    <a:lnTo>
                      <a:pt x="2531" y="534"/>
                    </a:lnTo>
                    <a:lnTo>
                      <a:pt x="2702" y="572"/>
                    </a:lnTo>
                    <a:lnTo>
                      <a:pt x="2874" y="648"/>
                    </a:lnTo>
                    <a:lnTo>
                      <a:pt x="3045" y="781"/>
                    </a:lnTo>
                    <a:lnTo>
                      <a:pt x="3197" y="933"/>
                    </a:lnTo>
                    <a:lnTo>
                      <a:pt x="3330" y="1123"/>
                    </a:lnTo>
                    <a:lnTo>
                      <a:pt x="3463" y="1371"/>
                    </a:lnTo>
                    <a:lnTo>
                      <a:pt x="3521" y="1504"/>
                    </a:lnTo>
                    <a:lnTo>
                      <a:pt x="3540" y="1637"/>
                    </a:lnTo>
                    <a:lnTo>
                      <a:pt x="3540" y="1751"/>
                    </a:lnTo>
                    <a:lnTo>
                      <a:pt x="3521" y="1885"/>
                    </a:lnTo>
                    <a:lnTo>
                      <a:pt x="3482" y="1999"/>
                    </a:lnTo>
                    <a:lnTo>
                      <a:pt x="3444" y="2113"/>
                    </a:lnTo>
                    <a:lnTo>
                      <a:pt x="3330" y="2322"/>
                    </a:lnTo>
                    <a:lnTo>
                      <a:pt x="3197" y="2494"/>
                    </a:lnTo>
                    <a:lnTo>
                      <a:pt x="3083" y="2627"/>
                    </a:lnTo>
                    <a:lnTo>
                      <a:pt x="2950" y="2741"/>
                    </a:lnTo>
                    <a:lnTo>
                      <a:pt x="3045" y="2722"/>
                    </a:lnTo>
                    <a:lnTo>
                      <a:pt x="3159" y="2665"/>
                    </a:lnTo>
                    <a:lnTo>
                      <a:pt x="3273" y="2589"/>
                    </a:lnTo>
                    <a:lnTo>
                      <a:pt x="3406" y="2475"/>
                    </a:lnTo>
                    <a:lnTo>
                      <a:pt x="3521" y="2322"/>
                    </a:lnTo>
                    <a:lnTo>
                      <a:pt x="3635" y="2151"/>
                    </a:lnTo>
                    <a:lnTo>
                      <a:pt x="3692" y="2037"/>
                    </a:lnTo>
                    <a:lnTo>
                      <a:pt x="3730" y="1923"/>
                    </a:lnTo>
                    <a:lnTo>
                      <a:pt x="3768" y="1789"/>
                    </a:lnTo>
                    <a:lnTo>
                      <a:pt x="3787" y="1656"/>
                    </a:lnTo>
                    <a:lnTo>
                      <a:pt x="3787" y="1485"/>
                    </a:lnTo>
                    <a:lnTo>
                      <a:pt x="3768" y="1314"/>
                    </a:lnTo>
                    <a:lnTo>
                      <a:pt x="3749" y="1142"/>
                    </a:lnTo>
                    <a:lnTo>
                      <a:pt x="3711" y="971"/>
                    </a:lnTo>
                    <a:lnTo>
                      <a:pt x="3635" y="800"/>
                    </a:lnTo>
                    <a:lnTo>
                      <a:pt x="3559" y="629"/>
                    </a:lnTo>
                    <a:lnTo>
                      <a:pt x="3463" y="476"/>
                    </a:lnTo>
                    <a:lnTo>
                      <a:pt x="3330" y="343"/>
                    </a:lnTo>
                    <a:lnTo>
                      <a:pt x="3178" y="229"/>
                    </a:lnTo>
                    <a:lnTo>
                      <a:pt x="3007" y="115"/>
                    </a:lnTo>
                    <a:lnTo>
                      <a:pt x="2816" y="58"/>
                    </a:lnTo>
                    <a:lnTo>
                      <a:pt x="2588" y="1"/>
                    </a:lnTo>
                    <a:close/>
                  </a:path>
                </a:pathLst>
              </a:custGeom>
              <a:solidFill>
                <a:srgbClr val="F9B4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9" name="Google Shape;3199;p32"/>
              <p:cNvSpPr/>
              <p:nvPr/>
            </p:nvSpPr>
            <p:spPr>
              <a:xfrm>
                <a:off x="5348250" y="2919800"/>
                <a:ext cx="94225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3769" h="5919" extrusionOk="0">
                    <a:moveTo>
                      <a:pt x="2056" y="1"/>
                    </a:moveTo>
                    <a:lnTo>
                      <a:pt x="1960" y="20"/>
                    </a:lnTo>
                    <a:lnTo>
                      <a:pt x="1846" y="77"/>
                    </a:lnTo>
                    <a:lnTo>
                      <a:pt x="1713" y="172"/>
                    </a:lnTo>
                    <a:lnTo>
                      <a:pt x="1561" y="343"/>
                    </a:lnTo>
                    <a:lnTo>
                      <a:pt x="1370" y="553"/>
                    </a:lnTo>
                    <a:lnTo>
                      <a:pt x="1180" y="781"/>
                    </a:lnTo>
                    <a:lnTo>
                      <a:pt x="990" y="1066"/>
                    </a:lnTo>
                    <a:lnTo>
                      <a:pt x="800" y="1371"/>
                    </a:lnTo>
                    <a:lnTo>
                      <a:pt x="609" y="1694"/>
                    </a:lnTo>
                    <a:lnTo>
                      <a:pt x="438" y="2018"/>
                    </a:lnTo>
                    <a:lnTo>
                      <a:pt x="267" y="2360"/>
                    </a:lnTo>
                    <a:lnTo>
                      <a:pt x="153" y="2722"/>
                    </a:lnTo>
                    <a:lnTo>
                      <a:pt x="57" y="3065"/>
                    </a:lnTo>
                    <a:lnTo>
                      <a:pt x="19" y="3388"/>
                    </a:lnTo>
                    <a:lnTo>
                      <a:pt x="0" y="3559"/>
                    </a:lnTo>
                    <a:lnTo>
                      <a:pt x="0" y="3712"/>
                    </a:lnTo>
                    <a:lnTo>
                      <a:pt x="19" y="3864"/>
                    </a:lnTo>
                    <a:lnTo>
                      <a:pt x="57" y="4016"/>
                    </a:lnTo>
                    <a:lnTo>
                      <a:pt x="115" y="4149"/>
                    </a:lnTo>
                    <a:lnTo>
                      <a:pt x="172" y="4282"/>
                    </a:lnTo>
                    <a:lnTo>
                      <a:pt x="248" y="4416"/>
                    </a:lnTo>
                    <a:lnTo>
                      <a:pt x="343" y="4530"/>
                    </a:lnTo>
                    <a:lnTo>
                      <a:pt x="552" y="4758"/>
                    </a:lnTo>
                    <a:lnTo>
                      <a:pt x="800" y="4948"/>
                    </a:lnTo>
                    <a:lnTo>
                      <a:pt x="1066" y="5120"/>
                    </a:lnTo>
                    <a:lnTo>
                      <a:pt x="1351" y="5272"/>
                    </a:lnTo>
                    <a:lnTo>
                      <a:pt x="1656" y="5405"/>
                    </a:lnTo>
                    <a:lnTo>
                      <a:pt x="1960" y="5519"/>
                    </a:lnTo>
                    <a:lnTo>
                      <a:pt x="2265" y="5614"/>
                    </a:lnTo>
                    <a:lnTo>
                      <a:pt x="2855" y="5767"/>
                    </a:lnTo>
                    <a:lnTo>
                      <a:pt x="3330" y="5862"/>
                    </a:lnTo>
                    <a:lnTo>
                      <a:pt x="3654" y="5900"/>
                    </a:lnTo>
                    <a:lnTo>
                      <a:pt x="3768" y="5919"/>
                    </a:lnTo>
                    <a:lnTo>
                      <a:pt x="3673" y="5748"/>
                    </a:lnTo>
                    <a:lnTo>
                      <a:pt x="3426" y="5310"/>
                    </a:lnTo>
                    <a:lnTo>
                      <a:pt x="3083" y="4644"/>
                    </a:lnTo>
                    <a:lnTo>
                      <a:pt x="2893" y="4263"/>
                    </a:lnTo>
                    <a:lnTo>
                      <a:pt x="2683" y="3845"/>
                    </a:lnTo>
                    <a:lnTo>
                      <a:pt x="2512" y="3407"/>
                    </a:lnTo>
                    <a:lnTo>
                      <a:pt x="2322" y="2950"/>
                    </a:lnTo>
                    <a:lnTo>
                      <a:pt x="2170" y="2494"/>
                    </a:lnTo>
                    <a:lnTo>
                      <a:pt x="2036" y="2056"/>
                    </a:lnTo>
                    <a:lnTo>
                      <a:pt x="1941" y="1618"/>
                    </a:lnTo>
                    <a:lnTo>
                      <a:pt x="1903" y="1200"/>
                    </a:lnTo>
                    <a:lnTo>
                      <a:pt x="1884" y="1009"/>
                    </a:lnTo>
                    <a:lnTo>
                      <a:pt x="1903" y="819"/>
                    </a:lnTo>
                    <a:lnTo>
                      <a:pt x="1922" y="629"/>
                    </a:lnTo>
                    <a:lnTo>
                      <a:pt x="1960" y="477"/>
                    </a:lnTo>
                    <a:lnTo>
                      <a:pt x="2075" y="439"/>
                    </a:lnTo>
                    <a:lnTo>
                      <a:pt x="2227" y="400"/>
                    </a:lnTo>
                    <a:lnTo>
                      <a:pt x="2436" y="381"/>
                    </a:lnTo>
                    <a:lnTo>
                      <a:pt x="2703" y="381"/>
                    </a:lnTo>
                    <a:lnTo>
                      <a:pt x="3007" y="400"/>
                    </a:lnTo>
                    <a:lnTo>
                      <a:pt x="3369" y="458"/>
                    </a:lnTo>
                    <a:lnTo>
                      <a:pt x="3768" y="572"/>
                    </a:lnTo>
                    <a:lnTo>
                      <a:pt x="3559" y="458"/>
                    </a:lnTo>
                    <a:lnTo>
                      <a:pt x="3026" y="229"/>
                    </a:lnTo>
                    <a:lnTo>
                      <a:pt x="2722" y="134"/>
                    </a:lnTo>
                    <a:lnTo>
                      <a:pt x="2417" y="39"/>
                    </a:lnTo>
                    <a:lnTo>
                      <a:pt x="2284" y="1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0" name="Google Shape;3200;p32"/>
              <p:cNvSpPr/>
              <p:nvPr/>
            </p:nvSpPr>
            <p:spPr>
              <a:xfrm>
                <a:off x="5631775" y="2910775"/>
                <a:ext cx="16675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667" h="2684" extrusionOk="0">
                    <a:moveTo>
                      <a:pt x="1" y="0"/>
                    </a:moveTo>
                    <a:lnTo>
                      <a:pt x="534" y="2683"/>
                    </a:lnTo>
                    <a:lnTo>
                      <a:pt x="553" y="2607"/>
                    </a:lnTo>
                    <a:lnTo>
                      <a:pt x="591" y="2455"/>
                    </a:lnTo>
                    <a:lnTo>
                      <a:pt x="648" y="2189"/>
                    </a:lnTo>
                    <a:lnTo>
                      <a:pt x="667" y="1846"/>
                    </a:lnTo>
                    <a:lnTo>
                      <a:pt x="667" y="1656"/>
                    </a:lnTo>
                    <a:lnTo>
                      <a:pt x="629" y="1447"/>
                    </a:lnTo>
                    <a:lnTo>
                      <a:pt x="591" y="1218"/>
                    </a:lnTo>
                    <a:lnTo>
                      <a:pt x="534" y="990"/>
                    </a:lnTo>
                    <a:lnTo>
                      <a:pt x="438" y="742"/>
                    </a:lnTo>
                    <a:lnTo>
                      <a:pt x="324" y="514"/>
                    </a:lnTo>
                    <a:lnTo>
                      <a:pt x="191" y="26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1" name="Google Shape;3201;p32"/>
              <p:cNvSpPr/>
              <p:nvPr/>
            </p:nvSpPr>
            <p:spPr>
              <a:xfrm>
                <a:off x="5596575" y="3318000"/>
                <a:ext cx="299725" cy="62825"/>
              </a:xfrm>
              <a:custGeom>
                <a:avLst/>
                <a:gdLst/>
                <a:ahLst/>
                <a:cxnLst/>
                <a:rect l="l" t="t" r="r" b="b"/>
                <a:pathLst>
                  <a:path w="11989" h="2513" extrusionOk="0">
                    <a:moveTo>
                      <a:pt x="8868" y="0"/>
                    </a:moveTo>
                    <a:lnTo>
                      <a:pt x="8507" y="38"/>
                    </a:lnTo>
                    <a:lnTo>
                      <a:pt x="8145" y="76"/>
                    </a:lnTo>
                    <a:lnTo>
                      <a:pt x="7726" y="153"/>
                    </a:lnTo>
                    <a:lnTo>
                      <a:pt x="7232" y="286"/>
                    </a:lnTo>
                    <a:lnTo>
                      <a:pt x="6033" y="590"/>
                    </a:lnTo>
                    <a:lnTo>
                      <a:pt x="4701" y="990"/>
                    </a:lnTo>
                    <a:lnTo>
                      <a:pt x="3331" y="1428"/>
                    </a:lnTo>
                    <a:lnTo>
                      <a:pt x="990" y="2170"/>
                    </a:lnTo>
                    <a:lnTo>
                      <a:pt x="1" y="2512"/>
                    </a:lnTo>
                    <a:lnTo>
                      <a:pt x="648" y="2360"/>
                    </a:lnTo>
                    <a:lnTo>
                      <a:pt x="1409" y="2227"/>
                    </a:lnTo>
                    <a:lnTo>
                      <a:pt x="3178" y="1922"/>
                    </a:lnTo>
                    <a:lnTo>
                      <a:pt x="5158" y="1618"/>
                    </a:lnTo>
                    <a:lnTo>
                      <a:pt x="7156" y="1351"/>
                    </a:lnTo>
                    <a:lnTo>
                      <a:pt x="10543" y="895"/>
                    </a:lnTo>
                    <a:lnTo>
                      <a:pt x="11989" y="723"/>
                    </a:lnTo>
                    <a:lnTo>
                      <a:pt x="11665" y="571"/>
                    </a:lnTo>
                    <a:lnTo>
                      <a:pt x="11285" y="438"/>
                    </a:lnTo>
                    <a:lnTo>
                      <a:pt x="10790" y="267"/>
                    </a:lnTo>
                    <a:lnTo>
                      <a:pt x="10524" y="210"/>
                    </a:lnTo>
                    <a:lnTo>
                      <a:pt x="10219" y="134"/>
                    </a:lnTo>
                    <a:lnTo>
                      <a:pt x="9896" y="76"/>
                    </a:lnTo>
                    <a:lnTo>
                      <a:pt x="9572" y="38"/>
                    </a:lnTo>
                    <a:lnTo>
                      <a:pt x="9230" y="19"/>
                    </a:lnTo>
                    <a:lnTo>
                      <a:pt x="8868" y="0"/>
                    </a:lnTo>
                    <a:close/>
                  </a:path>
                </a:pathLst>
              </a:custGeom>
              <a:solidFill>
                <a:srgbClr val="AA4D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2" name="Google Shape;3202;p32"/>
              <p:cNvSpPr/>
              <p:nvPr/>
            </p:nvSpPr>
            <p:spPr>
              <a:xfrm>
                <a:off x="5596575" y="3318000"/>
                <a:ext cx="299725" cy="62825"/>
              </a:xfrm>
              <a:custGeom>
                <a:avLst/>
                <a:gdLst/>
                <a:ahLst/>
                <a:cxnLst/>
                <a:rect l="l" t="t" r="r" b="b"/>
                <a:pathLst>
                  <a:path w="11989" h="2513" fill="none" extrusionOk="0">
                    <a:moveTo>
                      <a:pt x="1" y="2512"/>
                    </a:moveTo>
                    <a:lnTo>
                      <a:pt x="1" y="2512"/>
                    </a:lnTo>
                    <a:lnTo>
                      <a:pt x="990" y="2170"/>
                    </a:lnTo>
                    <a:lnTo>
                      <a:pt x="3331" y="1428"/>
                    </a:lnTo>
                    <a:lnTo>
                      <a:pt x="4701" y="990"/>
                    </a:lnTo>
                    <a:lnTo>
                      <a:pt x="6033" y="590"/>
                    </a:lnTo>
                    <a:lnTo>
                      <a:pt x="7232" y="286"/>
                    </a:lnTo>
                    <a:lnTo>
                      <a:pt x="7726" y="153"/>
                    </a:lnTo>
                    <a:lnTo>
                      <a:pt x="8145" y="76"/>
                    </a:lnTo>
                    <a:lnTo>
                      <a:pt x="8145" y="76"/>
                    </a:lnTo>
                    <a:lnTo>
                      <a:pt x="8507" y="38"/>
                    </a:lnTo>
                    <a:lnTo>
                      <a:pt x="8868" y="0"/>
                    </a:lnTo>
                    <a:lnTo>
                      <a:pt x="9230" y="19"/>
                    </a:lnTo>
                    <a:lnTo>
                      <a:pt x="9572" y="38"/>
                    </a:lnTo>
                    <a:lnTo>
                      <a:pt x="9896" y="76"/>
                    </a:lnTo>
                    <a:lnTo>
                      <a:pt x="10219" y="134"/>
                    </a:lnTo>
                    <a:lnTo>
                      <a:pt x="10524" y="210"/>
                    </a:lnTo>
                    <a:lnTo>
                      <a:pt x="10790" y="267"/>
                    </a:lnTo>
                    <a:lnTo>
                      <a:pt x="11285" y="438"/>
                    </a:lnTo>
                    <a:lnTo>
                      <a:pt x="11665" y="571"/>
                    </a:lnTo>
                    <a:lnTo>
                      <a:pt x="11989" y="723"/>
                    </a:lnTo>
                    <a:lnTo>
                      <a:pt x="11989" y="723"/>
                    </a:lnTo>
                    <a:lnTo>
                      <a:pt x="10543" y="895"/>
                    </a:lnTo>
                    <a:lnTo>
                      <a:pt x="7156" y="1351"/>
                    </a:lnTo>
                    <a:lnTo>
                      <a:pt x="5158" y="1618"/>
                    </a:lnTo>
                    <a:lnTo>
                      <a:pt x="3178" y="1922"/>
                    </a:lnTo>
                    <a:lnTo>
                      <a:pt x="1409" y="2227"/>
                    </a:lnTo>
                    <a:lnTo>
                      <a:pt x="648" y="2360"/>
                    </a:lnTo>
                    <a:lnTo>
                      <a:pt x="1" y="2512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3" name="Google Shape;3203;p32"/>
              <p:cNvSpPr/>
              <p:nvPr/>
            </p:nvSpPr>
            <p:spPr>
              <a:xfrm>
                <a:off x="5877250" y="4386475"/>
                <a:ext cx="467675" cy="247425"/>
              </a:xfrm>
              <a:custGeom>
                <a:avLst/>
                <a:gdLst/>
                <a:ahLst/>
                <a:cxnLst/>
                <a:rect l="l" t="t" r="r" b="b"/>
                <a:pathLst>
                  <a:path w="18707" h="9897" extrusionOk="0">
                    <a:moveTo>
                      <a:pt x="1" y="1"/>
                    </a:moveTo>
                    <a:lnTo>
                      <a:pt x="324" y="305"/>
                    </a:lnTo>
                    <a:lnTo>
                      <a:pt x="1181" y="1086"/>
                    </a:lnTo>
                    <a:lnTo>
                      <a:pt x="1713" y="1561"/>
                    </a:lnTo>
                    <a:lnTo>
                      <a:pt x="2303" y="2075"/>
                    </a:lnTo>
                    <a:lnTo>
                      <a:pt x="2912" y="2570"/>
                    </a:lnTo>
                    <a:lnTo>
                      <a:pt x="3483" y="3027"/>
                    </a:lnTo>
                    <a:lnTo>
                      <a:pt x="3635" y="3141"/>
                    </a:lnTo>
                    <a:lnTo>
                      <a:pt x="3788" y="3274"/>
                    </a:lnTo>
                    <a:lnTo>
                      <a:pt x="4092" y="3617"/>
                    </a:lnTo>
                    <a:lnTo>
                      <a:pt x="4435" y="4016"/>
                    </a:lnTo>
                    <a:lnTo>
                      <a:pt x="4796" y="4473"/>
                    </a:lnTo>
                    <a:lnTo>
                      <a:pt x="5196" y="4968"/>
                    </a:lnTo>
                    <a:lnTo>
                      <a:pt x="5633" y="5500"/>
                    </a:lnTo>
                    <a:lnTo>
                      <a:pt x="6128" y="6052"/>
                    </a:lnTo>
                    <a:lnTo>
                      <a:pt x="6642" y="6604"/>
                    </a:lnTo>
                    <a:lnTo>
                      <a:pt x="6927" y="6890"/>
                    </a:lnTo>
                    <a:lnTo>
                      <a:pt x="7232" y="7156"/>
                    </a:lnTo>
                    <a:lnTo>
                      <a:pt x="7536" y="7422"/>
                    </a:lnTo>
                    <a:lnTo>
                      <a:pt x="7860" y="7689"/>
                    </a:lnTo>
                    <a:lnTo>
                      <a:pt x="8202" y="7936"/>
                    </a:lnTo>
                    <a:lnTo>
                      <a:pt x="8545" y="8184"/>
                    </a:lnTo>
                    <a:lnTo>
                      <a:pt x="8925" y="8412"/>
                    </a:lnTo>
                    <a:lnTo>
                      <a:pt x="9306" y="8640"/>
                    </a:lnTo>
                    <a:lnTo>
                      <a:pt x="9725" y="8850"/>
                    </a:lnTo>
                    <a:lnTo>
                      <a:pt x="10143" y="9040"/>
                    </a:lnTo>
                    <a:lnTo>
                      <a:pt x="10581" y="9230"/>
                    </a:lnTo>
                    <a:lnTo>
                      <a:pt x="11038" y="9382"/>
                    </a:lnTo>
                    <a:lnTo>
                      <a:pt x="11513" y="9516"/>
                    </a:lnTo>
                    <a:lnTo>
                      <a:pt x="12027" y="9649"/>
                    </a:lnTo>
                    <a:lnTo>
                      <a:pt x="12541" y="9744"/>
                    </a:lnTo>
                    <a:lnTo>
                      <a:pt x="13074" y="9801"/>
                    </a:lnTo>
                    <a:lnTo>
                      <a:pt x="13607" y="9858"/>
                    </a:lnTo>
                    <a:lnTo>
                      <a:pt x="14120" y="9896"/>
                    </a:lnTo>
                    <a:lnTo>
                      <a:pt x="15015" y="9896"/>
                    </a:lnTo>
                    <a:lnTo>
                      <a:pt x="15414" y="9877"/>
                    </a:lnTo>
                    <a:lnTo>
                      <a:pt x="15776" y="9839"/>
                    </a:lnTo>
                    <a:lnTo>
                      <a:pt x="16119" y="9801"/>
                    </a:lnTo>
                    <a:lnTo>
                      <a:pt x="16442" y="9744"/>
                    </a:lnTo>
                    <a:lnTo>
                      <a:pt x="16727" y="9668"/>
                    </a:lnTo>
                    <a:lnTo>
                      <a:pt x="16994" y="9592"/>
                    </a:lnTo>
                    <a:lnTo>
                      <a:pt x="17222" y="9497"/>
                    </a:lnTo>
                    <a:lnTo>
                      <a:pt x="17451" y="9401"/>
                    </a:lnTo>
                    <a:lnTo>
                      <a:pt x="17641" y="9287"/>
                    </a:lnTo>
                    <a:lnTo>
                      <a:pt x="17812" y="9192"/>
                    </a:lnTo>
                    <a:lnTo>
                      <a:pt x="17964" y="9078"/>
                    </a:lnTo>
                    <a:lnTo>
                      <a:pt x="18098" y="8964"/>
                    </a:lnTo>
                    <a:lnTo>
                      <a:pt x="18212" y="8850"/>
                    </a:lnTo>
                    <a:lnTo>
                      <a:pt x="18307" y="8716"/>
                    </a:lnTo>
                    <a:lnTo>
                      <a:pt x="18478" y="8488"/>
                    </a:lnTo>
                    <a:lnTo>
                      <a:pt x="18573" y="8260"/>
                    </a:lnTo>
                    <a:lnTo>
                      <a:pt x="18649" y="8069"/>
                    </a:lnTo>
                    <a:lnTo>
                      <a:pt x="18687" y="7879"/>
                    </a:lnTo>
                    <a:lnTo>
                      <a:pt x="18706" y="7746"/>
                    </a:lnTo>
                    <a:lnTo>
                      <a:pt x="18706" y="7632"/>
                    </a:lnTo>
                    <a:lnTo>
                      <a:pt x="18630" y="7689"/>
                    </a:lnTo>
                    <a:lnTo>
                      <a:pt x="18516" y="7746"/>
                    </a:lnTo>
                    <a:lnTo>
                      <a:pt x="18383" y="7803"/>
                    </a:lnTo>
                    <a:lnTo>
                      <a:pt x="18193" y="7879"/>
                    </a:lnTo>
                    <a:lnTo>
                      <a:pt x="17945" y="7955"/>
                    </a:lnTo>
                    <a:lnTo>
                      <a:pt x="17660" y="8012"/>
                    </a:lnTo>
                    <a:lnTo>
                      <a:pt x="17317" y="8069"/>
                    </a:lnTo>
                    <a:lnTo>
                      <a:pt x="16918" y="8088"/>
                    </a:lnTo>
                    <a:lnTo>
                      <a:pt x="16461" y="8107"/>
                    </a:lnTo>
                    <a:lnTo>
                      <a:pt x="15947" y="8088"/>
                    </a:lnTo>
                    <a:lnTo>
                      <a:pt x="15357" y="8012"/>
                    </a:lnTo>
                    <a:lnTo>
                      <a:pt x="14710" y="7917"/>
                    </a:lnTo>
                    <a:lnTo>
                      <a:pt x="13987" y="7765"/>
                    </a:lnTo>
                    <a:lnTo>
                      <a:pt x="13188" y="7556"/>
                    </a:lnTo>
                    <a:lnTo>
                      <a:pt x="12313" y="7289"/>
                    </a:lnTo>
                    <a:lnTo>
                      <a:pt x="11856" y="7137"/>
                    </a:lnTo>
                    <a:lnTo>
                      <a:pt x="11380" y="6947"/>
                    </a:lnTo>
                    <a:lnTo>
                      <a:pt x="10905" y="6737"/>
                    </a:lnTo>
                    <a:lnTo>
                      <a:pt x="10410" y="6528"/>
                    </a:lnTo>
                    <a:lnTo>
                      <a:pt x="9382" y="6033"/>
                    </a:lnTo>
                    <a:lnTo>
                      <a:pt x="8355" y="5481"/>
                    </a:lnTo>
                    <a:lnTo>
                      <a:pt x="7308" y="4892"/>
                    </a:lnTo>
                    <a:lnTo>
                      <a:pt x="6299" y="4283"/>
                    </a:lnTo>
                    <a:lnTo>
                      <a:pt x="5291" y="3655"/>
                    </a:lnTo>
                    <a:lnTo>
                      <a:pt x="4339" y="3046"/>
                    </a:lnTo>
                    <a:lnTo>
                      <a:pt x="3445" y="2456"/>
                    </a:lnTo>
                    <a:lnTo>
                      <a:pt x="2627" y="1885"/>
                    </a:lnTo>
                    <a:lnTo>
                      <a:pt x="1238" y="914"/>
                    </a:lnTo>
                    <a:lnTo>
                      <a:pt x="324" y="24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4" name="Google Shape;3204;p32"/>
              <p:cNvSpPr/>
              <p:nvPr/>
            </p:nvSpPr>
            <p:spPr>
              <a:xfrm>
                <a:off x="5877250" y="4386475"/>
                <a:ext cx="467675" cy="247425"/>
              </a:xfrm>
              <a:custGeom>
                <a:avLst/>
                <a:gdLst/>
                <a:ahLst/>
                <a:cxnLst/>
                <a:rect l="l" t="t" r="r" b="b"/>
                <a:pathLst>
                  <a:path w="18707" h="989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324" y="248"/>
                    </a:lnTo>
                    <a:lnTo>
                      <a:pt x="1238" y="914"/>
                    </a:lnTo>
                    <a:lnTo>
                      <a:pt x="2627" y="1885"/>
                    </a:lnTo>
                    <a:lnTo>
                      <a:pt x="3445" y="2456"/>
                    </a:lnTo>
                    <a:lnTo>
                      <a:pt x="4339" y="3046"/>
                    </a:lnTo>
                    <a:lnTo>
                      <a:pt x="5291" y="3655"/>
                    </a:lnTo>
                    <a:lnTo>
                      <a:pt x="6299" y="4283"/>
                    </a:lnTo>
                    <a:lnTo>
                      <a:pt x="7308" y="4892"/>
                    </a:lnTo>
                    <a:lnTo>
                      <a:pt x="8355" y="5481"/>
                    </a:lnTo>
                    <a:lnTo>
                      <a:pt x="9382" y="6033"/>
                    </a:lnTo>
                    <a:lnTo>
                      <a:pt x="10410" y="6528"/>
                    </a:lnTo>
                    <a:lnTo>
                      <a:pt x="10905" y="6737"/>
                    </a:lnTo>
                    <a:lnTo>
                      <a:pt x="11380" y="6947"/>
                    </a:lnTo>
                    <a:lnTo>
                      <a:pt x="11856" y="7137"/>
                    </a:lnTo>
                    <a:lnTo>
                      <a:pt x="12313" y="7289"/>
                    </a:lnTo>
                    <a:lnTo>
                      <a:pt x="12313" y="7289"/>
                    </a:lnTo>
                    <a:lnTo>
                      <a:pt x="13188" y="7556"/>
                    </a:lnTo>
                    <a:lnTo>
                      <a:pt x="13987" y="7765"/>
                    </a:lnTo>
                    <a:lnTo>
                      <a:pt x="14710" y="7917"/>
                    </a:lnTo>
                    <a:lnTo>
                      <a:pt x="15357" y="8012"/>
                    </a:lnTo>
                    <a:lnTo>
                      <a:pt x="15947" y="8088"/>
                    </a:lnTo>
                    <a:lnTo>
                      <a:pt x="16461" y="8107"/>
                    </a:lnTo>
                    <a:lnTo>
                      <a:pt x="16918" y="8088"/>
                    </a:lnTo>
                    <a:lnTo>
                      <a:pt x="17317" y="8069"/>
                    </a:lnTo>
                    <a:lnTo>
                      <a:pt x="17660" y="8012"/>
                    </a:lnTo>
                    <a:lnTo>
                      <a:pt x="17945" y="7955"/>
                    </a:lnTo>
                    <a:lnTo>
                      <a:pt x="18193" y="7879"/>
                    </a:lnTo>
                    <a:lnTo>
                      <a:pt x="18383" y="7803"/>
                    </a:lnTo>
                    <a:lnTo>
                      <a:pt x="18516" y="7746"/>
                    </a:lnTo>
                    <a:lnTo>
                      <a:pt x="18630" y="7689"/>
                    </a:lnTo>
                    <a:lnTo>
                      <a:pt x="18706" y="7632"/>
                    </a:lnTo>
                    <a:lnTo>
                      <a:pt x="18706" y="7632"/>
                    </a:lnTo>
                    <a:lnTo>
                      <a:pt x="18706" y="7746"/>
                    </a:lnTo>
                    <a:lnTo>
                      <a:pt x="18687" y="7879"/>
                    </a:lnTo>
                    <a:lnTo>
                      <a:pt x="18649" y="8069"/>
                    </a:lnTo>
                    <a:lnTo>
                      <a:pt x="18573" y="8260"/>
                    </a:lnTo>
                    <a:lnTo>
                      <a:pt x="18478" y="8488"/>
                    </a:lnTo>
                    <a:lnTo>
                      <a:pt x="18307" y="8716"/>
                    </a:lnTo>
                    <a:lnTo>
                      <a:pt x="18212" y="8850"/>
                    </a:lnTo>
                    <a:lnTo>
                      <a:pt x="18098" y="8964"/>
                    </a:lnTo>
                    <a:lnTo>
                      <a:pt x="17964" y="9078"/>
                    </a:lnTo>
                    <a:lnTo>
                      <a:pt x="17812" y="9192"/>
                    </a:lnTo>
                    <a:lnTo>
                      <a:pt x="17641" y="9287"/>
                    </a:lnTo>
                    <a:lnTo>
                      <a:pt x="17451" y="9401"/>
                    </a:lnTo>
                    <a:lnTo>
                      <a:pt x="17222" y="9497"/>
                    </a:lnTo>
                    <a:lnTo>
                      <a:pt x="16994" y="9592"/>
                    </a:lnTo>
                    <a:lnTo>
                      <a:pt x="16727" y="9668"/>
                    </a:lnTo>
                    <a:lnTo>
                      <a:pt x="16442" y="9744"/>
                    </a:lnTo>
                    <a:lnTo>
                      <a:pt x="16119" y="9801"/>
                    </a:lnTo>
                    <a:lnTo>
                      <a:pt x="15776" y="9839"/>
                    </a:lnTo>
                    <a:lnTo>
                      <a:pt x="15414" y="9877"/>
                    </a:lnTo>
                    <a:lnTo>
                      <a:pt x="15015" y="9896"/>
                    </a:lnTo>
                    <a:lnTo>
                      <a:pt x="14577" y="9896"/>
                    </a:lnTo>
                    <a:lnTo>
                      <a:pt x="14120" y="9896"/>
                    </a:lnTo>
                    <a:lnTo>
                      <a:pt x="13607" y="9858"/>
                    </a:lnTo>
                    <a:lnTo>
                      <a:pt x="13074" y="9801"/>
                    </a:lnTo>
                    <a:lnTo>
                      <a:pt x="13074" y="9801"/>
                    </a:lnTo>
                    <a:lnTo>
                      <a:pt x="12541" y="9744"/>
                    </a:lnTo>
                    <a:lnTo>
                      <a:pt x="12027" y="9649"/>
                    </a:lnTo>
                    <a:lnTo>
                      <a:pt x="11513" y="9516"/>
                    </a:lnTo>
                    <a:lnTo>
                      <a:pt x="11038" y="9382"/>
                    </a:lnTo>
                    <a:lnTo>
                      <a:pt x="10581" y="9230"/>
                    </a:lnTo>
                    <a:lnTo>
                      <a:pt x="10143" y="9040"/>
                    </a:lnTo>
                    <a:lnTo>
                      <a:pt x="9725" y="8850"/>
                    </a:lnTo>
                    <a:lnTo>
                      <a:pt x="9306" y="8640"/>
                    </a:lnTo>
                    <a:lnTo>
                      <a:pt x="8925" y="8412"/>
                    </a:lnTo>
                    <a:lnTo>
                      <a:pt x="8545" y="8184"/>
                    </a:lnTo>
                    <a:lnTo>
                      <a:pt x="8202" y="7936"/>
                    </a:lnTo>
                    <a:lnTo>
                      <a:pt x="7860" y="7689"/>
                    </a:lnTo>
                    <a:lnTo>
                      <a:pt x="7536" y="7422"/>
                    </a:lnTo>
                    <a:lnTo>
                      <a:pt x="7232" y="7156"/>
                    </a:lnTo>
                    <a:lnTo>
                      <a:pt x="6927" y="6890"/>
                    </a:lnTo>
                    <a:lnTo>
                      <a:pt x="6642" y="6604"/>
                    </a:lnTo>
                    <a:lnTo>
                      <a:pt x="6128" y="6052"/>
                    </a:lnTo>
                    <a:lnTo>
                      <a:pt x="5633" y="5500"/>
                    </a:lnTo>
                    <a:lnTo>
                      <a:pt x="5196" y="4968"/>
                    </a:lnTo>
                    <a:lnTo>
                      <a:pt x="4796" y="4473"/>
                    </a:lnTo>
                    <a:lnTo>
                      <a:pt x="4435" y="4016"/>
                    </a:lnTo>
                    <a:lnTo>
                      <a:pt x="4092" y="3617"/>
                    </a:lnTo>
                    <a:lnTo>
                      <a:pt x="3788" y="3274"/>
                    </a:lnTo>
                    <a:lnTo>
                      <a:pt x="3635" y="3141"/>
                    </a:lnTo>
                    <a:lnTo>
                      <a:pt x="3483" y="3027"/>
                    </a:lnTo>
                    <a:lnTo>
                      <a:pt x="3483" y="3027"/>
                    </a:lnTo>
                    <a:lnTo>
                      <a:pt x="2912" y="2570"/>
                    </a:lnTo>
                    <a:lnTo>
                      <a:pt x="2303" y="2075"/>
                    </a:lnTo>
                    <a:lnTo>
                      <a:pt x="1713" y="1561"/>
                    </a:lnTo>
                    <a:lnTo>
                      <a:pt x="1181" y="1086"/>
                    </a:lnTo>
                    <a:lnTo>
                      <a:pt x="324" y="305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5" name="Google Shape;3205;p32"/>
              <p:cNvSpPr/>
              <p:nvPr/>
            </p:nvSpPr>
            <p:spPr>
              <a:xfrm>
                <a:off x="5477650" y="3370325"/>
                <a:ext cx="230750" cy="666050"/>
              </a:xfrm>
              <a:custGeom>
                <a:avLst/>
                <a:gdLst/>
                <a:ahLst/>
                <a:cxnLst/>
                <a:rect l="l" t="t" r="r" b="b"/>
                <a:pathLst>
                  <a:path w="9230" h="26642" extrusionOk="0">
                    <a:moveTo>
                      <a:pt x="514" y="1"/>
                    </a:moveTo>
                    <a:lnTo>
                      <a:pt x="400" y="20"/>
                    </a:lnTo>
                    <a:lnTo>
                      <a:pt x="286" y="77"/>
                    </a:lnTo>
                    <a:lnTo>
                      <a:pt x="191" y="134"/>
                    </a:lnTo>
                    <a:lnTo>
                      <a:pt x="114" y="229"/>
                    </a:lnTo>
                    <a:lnTo>
                      <a:pt x="57" y="324"/>
                    </a:lnTo>
                    <a:lnTo>
                      <a:pt x="19" y="457"/>
                    </a:lnTo>
                    <a:lnTo>
                      <a:pt x="0" y="571"/>
                    </a:lnTo>
                    <a:lnTo>
                      <a:pt x="0" y="705"/>
                    </a:lnTo>
                    <a:lnTo>
                      <a:pt x="0" y="838"/>
                    </a:lnTo>
                    <a:lnTo>
                      <a:pt x="19" y="1104"/>
                    </a:lnTo>
                    <a:lnTo>
                      <a:pt x="76" y="1371"/>
                    </a:lnTo>
                    <a:lnTo>
                      <a:pt x="134" y="1561"/>
                    </a:lnTo>
                    <a:lnTo>
                      <a:pt x="191" y="1770"/>
                    </a:lnTo>
                    <a:lnTo>
                      <a:pt x="1618" y="1275"/>
                    </a:lnTo>
                    <a:lnTo>
                      <a:pt x="1865" y="1656"/>
                    </a:lnTo>
                    <a:lnTo>
                      <a:pt x="2493" y="2703"/>
                    </a:lnTo>
                    <a:lnTo>
                      <a:pt x="3407" y="4263"/>
                    </a:lnTo>
                    <a:lnTo>
                      <a:pt x="3920" y="5196"/>
                    </a:lnTo>
                    <a:lnTo>
                      <a:pt x="4472" y="6223"/>
                    </a:lnTo>
                    <a:lnTo>
                      <a:pt x="5024" y="7289"/>
                    </a:lnTo>
                    <a:lnTo>
                      <a:pt x="5576" y="8392"/>
                    </a:lnTo>
                    <a:lnTo>
                      <a:pt x="6109" y="9534"/>
                    </a:lnTo>
                    <a:lnTo>
                      <a:pt x="6603" y="10676"/>
                    </a:lnTo>
                    <a:lnTo>
                      <a:pt x="6832" y="11247"/>
                    </a:lnTo>
                    <a:lnTo>
                      <a:pt x="7041" y="11799"/>
                    </a:lnTo>
                    <a:lnTo>
                      <a:pt x="7231" y="12351"/>
                    </a:lnTo>
                    <a:lnTo>
                      <a:pt x="7422" y="12902"/>
                    </a:lnTo>
                    <a:lnTo>
                      <a:pt x="7574" y="13435"/>
                    </a:lnTo>
                    <a:lnTo>
                      <a:pt x="7707" y="13949"/>
                    </a:lnTo>
                    <a:lnTo>
                      <a:pt x="7821" y="14444"/>
                    </a:lnTo>
                    <a:lnTo>
                      <a:pt x="7897" y="14919"/>
                    </a:lnTo>
                    <a:lnTo>
                      <a:pt x="8031" y="15871"/>
                    </a:lnTo>
                    <a:lnTo>
                      <a:pt x="8126" y="16784"/>
                    </a:lnTo>
                    <a:lnTo>
                      <a:pt x="8202" y="17660"/>
                    </a:lnTo>
                    <a:lnTo>
                      <a:pt x="8240" y="18535"/>
                    </a:lnTo>
                    <a:lnTo>
                      <a:pt x="8259" y="19353"/>
                    </a:lnTo>
                    <a:lnTo>
                      <a:pt x="8240" y="20133"/>
                    </a:lnTo>
                    <a:lnTo>
                      <a:pt x="8221" y="20876"/>
                    </a:lnTo>
                    <a:lnTo>
                      <a:pt x="8164" y="21561"/>
                    </a:lnTo>
                    <a:lnTo>
                      <a:pt x="8107" y="22189"/>
                    </a:lnTo>
                    <a:lnTo>
                      <a:pt x="8031" y="22760"/>
                    </a:lnTo>
                    <a:lnTo>
                      <a:pt x="7954" y="23254"/>
                    </a:lnTo>
                    <a:lnTo>
                      <a:pt x="7859" y="23692"/>
                    </a:lnTo>
                    <a:lnTo>
                      <a:pt x="7745" y="24053"/>
                    </a:lnTo>
                    <a:lnTo>
                      <a:pt x="7650" y="24320"/>
                    </a:lnTo>
                    <a:lnTo>
                      <a:pt x="7593" y="24415"/>
                    </a:lnTo>
                    <a:lnTo>
                      <a:pt x="7536" y="24510"/>
                    </a:lnTo>
                    <a:lnTo>
                      <a:pt x="7479" y="24567"/>
                    </a:lnTo>
                    <a:lnTo>
                      <a:pt x="7422" y="24586"/>
                    </a:lnTo>
                    <a:lnTo>
                      <a:pt x="7308" y="24624"/>
                    </a:lnTo>
                    <a:lnTo>
                      <a:pt x="7212" y="24643"/>
                    </a:lnTo>
                    <a:lnTo>
                      <a:pt x="7098" y="24662"/>
                    </a:lnTo>
                    <a:lnTo>
                      <a:pt x="6984" y="24643"/>
                    </a:lnTo>
                    <a:lnTo>
                      <a:pt x="6794" y="24586"/>
                    </a:lnTo>
                    <a:lnTo>
                      <a:pt x="6603" y="24510"/>
                    </a:lnTo>
                    <a:lnTo>
                      <a:pt x="6451" y="24434"/>
                    </a:lnTo>
                    <a:lnTo>
                      <a:pt x="6318" y="24339"/>
                    </a:lnTo>
                    <a:lnTo>
                      <a:pt x="6223" y="24263"/>
                    </a:lnTo>
                    <a:lnTo>
                      <a:pt x="6166" y="24891"/>
                    </a:lnTo>
                    <a:lnTo>
                      <a:pt x="6375" y="25138"/>
                    </a:lnTo>
                    <a:lnTo>
                      <a:pt x="6603" y="25424"/>
                    </a:lnTo>
                    <a:lnTo>
                      <a:pt x="6908" y="25728"/>
                    </a:lnTo>
                    <a:lnTo>
                      <a:pt x="7250" y="26052"/>
                    </a:lnTo>
                    <a:lnTo>
                      <a:pt x="7422" y="26185"/>
                    </a:lnTo>
                    <a:lnTo>
                      <a:pt x="7612" y="26337"/>
                    </a:lnTo>
                    <a:lnTo>
                      <a:pt x="7783" y="26451"/>
                    </a:lnTo>
                    <a:lnTo>
                      <a:pt x="7974" y="26546"/>
                    </a:lnTo>
                    <a:lnTo>
                      <a:pt x="8164" y="26603"/>
                    </a:lnTo>
                    <a:lnTo>
                      <a:pt x="8335" y="26641"/>
                    </a:lnTo>
                    <a:lnTo>
                      <a:pt x="8411" y="26641"/>
                    </a:lnTo>
                    <a:lnTo>
                      <a:pt x="8487" y="26603"/>
                    </a:lnTo>
                    <a:lnTo>
                      <a:pt x="8563" y="26527"/>
                    </a:lnTo>
                    <a:lnTo>
                      <a:pt x="8640" y="26432"/>
                    </a:lnTo>
                    <a:lnTo>
                      <a:pt x="8697" y="26280"/>
                    </a:lnTo>
                    <a:lnTo>
                      <a:pt x="8773" y="26128"/>
                    </a:lnTo>
                    <a:lnTo>
                      <a:pt x="8868" y="25709"/>
                    </a:lnTo>
                    <a:lnTo>
                      <a:pt x="8963" y="25195"/>
                    </a:lnTo>
                    <a:lnTo>
                      <a:pt x="9058" y="24567"/>
                    </a:lnTo>
                    <a:lnTo>
                      <a:pt x="9115" y="23882"/>
                    </a:lnTo>
                    <a:lnTo>
                      <a:pt x="9172" y="23102"/>
                    </a:lnTo>
                    <a:lnTo>
                      <a:pt x="9210" y="22246"/>
                    </a:lnTo>
                    <a:lnTo>
                      <a:pt x="9229" y="21332"/>
                    </a:lnTo>
                    <a:lnTo>
                      <a:pt x="9229" y="20381"/>
                    </a:lnTo>
                    <a:lnTo>
                      <a:pt x="9210" y="19372"/>
                    </a:lnTo>
                    <a:lnTo>
                      <a:pt x="9191" y="18326"/>
                    </a:lnTo>
                    <a:lnTo>
                      <a:pt x="9153" y="17260"/>
                    </a:lnTo>
                    <a:lnTo>
                      <a:pt x="9096" y="16175"/>
                    </a:lnTo>
                    <a:lnTo>
                      <a:pt x="9020" y="15072"/>
                    </a:lnTo>
                    <a:lnTo>
                      <a:pt x="8982" y="14520"/>
                    </a:lnTo>
                    <a:lnTo>
                      <a:pt x="8906" y="13949"/>
                    </a:lnTo>
                    <a:lnTo>
                      <a:pt x="8792" y="13397"/>
                    </a:lnTo>
                    <a:lnTo>
                      <a:pt x="8678" y="12807"/>
                    </a:lnTo>
                    <a:lnTo>
                      <a:pt x="8525" y="12236"/>
                    </a:lnTo>
                    <a:lnTo>
                      <a:pt x="8373" y="11646"/>
                    </a:lnTo>
                    <a:lnTo>
                      <a:pt x="8183" y="11076"/>
                    </a:lnTo>
                    <a:lnTo>
                      <a:pt x="7993" y="10486"/>
                    </a:lnTo>
                    <a:lnTo>
                      <a:pt x="7783" y="9915"/>
                    </a:lnTo>
                    <a:lnTo>
                      <a:pt x="7555" y="9325"/>
                    </a:lnTo>
                    <a:lnTo>
                      <a:pt x="7327" y="8754"/>
                    </a:lnTo>
                    <a:lnTo>
                      <a:pt x="7079" y="8202"/>
                    </a:lnTo>
                    <a:lnTo>
                      <a:pt x="6565" y="7098"/>
                    </a:lnTo>
                    <a:lnTo>
                      <a:pt x="6033" y="6052"/>
                    </a:lnTo>
                    <a:lnTo>
                      <a:pt x="5481" y="5062"/>
                    </a:lnTo>
                    <a:lnTo>
                      <a:pt x="4967" y="4149"/>
                    </a:lnTo>
                    <a:lnTo>
                      <a:pt x="4453" y="3331"/>
                    </a:lnTo>
                    <a:lnTo>
                      <a:pt x="3958" y="2589"/>
                    </a:lnTo>
                    <a:lnTo>
                      <a:pt x="3540" y="1980"/>
                    </a:lnTo>
                    <a:lnTo>
                      <a:pt x="3159" y="1504"/>
                    </a:lnTo>
                    <a:lnTo>
                      <a:pt x="2855" y="1142"/>
                    </a:lnTo>
                    <a:lnTo>
                      <a:pt x="2741" y="1028"/>
                    </a:lnTo>
                    <a:lnTo>
                      <a:pt x="2645" y="952"/>
                    </a:lnTo>
                    <a:lnTo>
                      <a:pt x="2284" y="724"/>
                    </a:lnTo>
                    <a:lnTo>
                      <a:pt x="1941" y="495"/>
                    </a:lnTo>
                    <a:lnTo>
                      <a:pt x="1580" y="305"/>
                    </a:lnTo>
                    <a:lnTo>
                      <a:pt x="1237" y="153"/>
                    </a:lnTo>
                    <a:lnTo>
                      <a:pt x="1085" y="96"/>
                    </a:lnTo>
                    <a:lnTo>
                      <a:pt x="933" y="39"/>
                    </a:lnTo>
                    <a:lnTo>
                      <a:pt x="7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6" name="Google Shape;3206;p32"/>
              <p:cNvSpPr/>
              <p:nvPr/>
            </p:nvSpPr>
            <p:spPr>
              <a:xfrm>
                <a:off x="5477650" y="3370325"/>
                <a:ext cx="230750" cy="666050"/>
              </a:xfrm>
              <a:custGeom>
                <a:avLst/>
                <a:gdLst/>
                <a:ahLst/>
                <a:cxnLst/>
                <a:rect l="l" t="t" r="r" b="b"/>
                <a:pathLst>
                  <a:path w="9230" h="26642" fill="none" extrusionOk="0">
                    <a:moveTo>
                      <a:pt x="6223" y="24263"/>
                    </a:moveTo>
                    <a:lnTo>
                      <a:pt x="6166" y="24891"/>
                    </a:lnTo>
                    <a:lnTo>
                      <a:pt x="6166" y="24891"/>
                    </a:lnTo>
                    <a:lnTo>
                      <a:pt x="6375" y="25138"/>
                    </a:lnTo>
                    <a:lnTo>
                      <a:pt x="6603" y="25424"/>
                    </a:lnTo>
                    <a:lnTo>
                      <a:pt x="6908" y="25728"/>
                    </a:lnTo>
                    <a:lnTo>
                      <a:pt x="7250" y="26052"/>
                    </a:lnTo>
                    <a:lnTo>
                      <a:pt x="7422" y="26185"/>
                    </a:lnTo>
                    <a:lnTo>
                      <a:pt x="7612" y="26337"/>
                    </a:lnTo>
                    <a:lnTo>
                      <a:pt x="7783" y="26451"/>
                    </a:lnTo>
                    <a:lnTo>
                      <a:pt x="7974" y="26546"/>
                    </a:lnTo>
                    <a:lnTo>
                      <a:pt x="8164" y="26603"/>
                    </a:lnTo>
                    <a:lnTo>
                      <a:pt x="8335" y="26641"/>
                    </a:lnTo>
                    <a:lnTo>
                      <a:pt x="8335" y="26641"/>
                    </a:lnTo>
                    <a:lnTo>
                      <a:pt x="8411" y="26641"/>
                    </a:lnTo>
                    <a:lnTo>
                      <a:pt x="8487" y="26603"/>
                    </a:lnTo>
                    <a:lnTo>
                      <a:pt x="8563" y="26527"/>
                    </a:lnTo>
                    <a:lnTo>
                      <a:pt x="8640" y="26432"/>
                    </a:lnTo>
                    <a:lnTo>
                      <a:pt x="8697" y="26280"/>
                    </a:lnTo>
                    <a:lnTo>
                      <a:pt x="8773" y="26128"/>
                    </a:lnTo>
                    <a:lnTo>
                      <a:pt x="8868" y="25709"/>
                    </a:lnTo>
                    <a:lnTo>
                      <a:pt x="8963" y="25195"/>
                    </a:lnTo>
                    <a:lnTo>
                      <a:pt x="9058" y="24567"/>
                    </a:lnTo>
                    <a:lnTo>
                      <a:pt x="9115" y="23882"/>
                    </a:lnTo>
                    <a:lnTo>
                      <a:pt x="9172" y="23102"/>
                    </a:lnTo>
                    <a:lnTo>
                      <a:pt x="9210" y="22246"/>
                    </a:lnTo>
                    <a:lnTo>
                      <a:pt x="9229" y="21332"/>
                    </a:lnTo>
                    <a:lnTo>
                      <a:pt x="9229" y="20381"/>
                    </a:lnTo>
                    <a:lnTo>
                      <a:pt x="9210" y="19372"/>
                    </a:lnTo>
                    <a:lnTo>
                      <a:pt x="9191" y="18326"/>
                    </a:lnTo>
                    <a:lnTo>
                      <a:pt x="9153" y="17260"/>
                    </a:lnTo>
                    <a:lnTo>
                      <a:pt x="9096" y="16175"/>
                    </a:lnTo>
                    <a:lnTo>
                      <a:pt x="9020" y="15072"/>
                    </a:lnTo>
                    <a:lnTo>
                      <a:pt x="9020" y="15072"/>
                    </a:lnTo>
                    <a:lnTo>
                      <a:pt x="8982" y="14520"/>
                    </a:lnTo>
                    <a:lnTo>
                      <a:pt x="8906" y="13949"/>
                    </a:lnTo>
                    <a:lnTo>
                      <a:pt x="8792" y="13397"/>
                    </a:lnTo>
                    <a:lnTo>
                      <a:pt x="8678" y="12807"/>
                    </a:lnTo>
                    <a:lnTo>
                      <a:pt x="8525" y="12236"/>
                    </a:lnTo>
                    <a:lnTo>
                      <a:pt x="8373" y="11646"/>
                    </a:lnTo>
                    <a:lnTo>
                      <a:pt x="8183" y="11076"/>
                    </a:lnTo>
                    <a:lnTo>
                      <a:pt x="7993" y="10486"/>
                    </a:lnTo>
                    <a:lnTo>
                      <a:pt x="7783" y="9915"/>
                    </a:lnTo>
                    <a:lnTo>
                      <a:pt x="7555" y="9325"/>
                    </a:lnTo>
                    <a:lnTo>
                      <a:pt x="7327" y="8754"/>
                    </a:lnTo>
                    <a:lnTo>
                      <a:pt x="7079" y="8202"/>
                    </a:lnTo>
                    <a:lnTo>
                      <a:pt x="6565" y="7098"/>
                    </a:lnTo>
                    <a:lnTo>
                      <a:pt x="6033" y="6052"/>
                    </a:lnTo>
                    <a:lnTo>
                      <a:pt x="5481" y="5062"/>
                    </a:lnTo>
                    <a:lnTo>
                      <a:pt x="4967" y="4149"/>
                    </a:lnTo>
                    <a:lnTo>
                      <a:pt x="4453" y="3331"/>
                    </a:lnTo>
                    <a:lnTo>
                      <a:pt x="3958" y="2589"/>
                    </a:lnTo>
                    <a:lnTo>
                      <a:pt x="3540" y="1980"/>
                    </a:lnTo>
                    <a:lnTo>
                      <a:pt x="3159" y="1504"/>
                    </a:lnTo>
                    <a:lnTo>
                      <a:pt x="2855" y="1142"/>
                    </a:lnTo>
                    <a:lnTo>
                      <a:pt x="2741" y="1028"/>
                    </a:lnTo>
                    <a:lnTo>
                      <a:pt x="2645" y="952"/>
                    </a:lnTo>
                    <a:lnTo>
                      <a:pt x="2645" y="952"/>
                    </a:lnTo>
                    <a:lnTo>
                      <a:pt x="2284" y="724"/>
                    </a:lnTo>
                    <a:lnTo>
                      <a:pt x="1941" y="495"/>
                    </a:lnTo>
                    <a:lnTo>
                      <a:pt x="1580" y="305"/>
                    </a:lnTo>
                    <a:lnTo>
                      <a:pt x="1237" y="153"/>
                    </a:lnTo>
                    <a:lnTo>
                      <a:pt x="1085" y="96"/>
                    </a:lnTo>
                    <a:lnTo>
                      <a:pt x="933" y="39"/>
                    </a:lnTo>
                    <a:lnTo>
                      <a:pt x="780" y="1"/>
                    </a:lnTo>
                    <a:lnTo>
                      <a:pt x="647" y="1"/>
                    </a:lnTo>
                    <a:lnTo>
                      <a:pt x="514" y="1"/>
                    </a:lnTo>
                    <a:lnTo>
                      <a:pt x="400" y="20"/>
                    </a:lnTo>
                    <a:lnTo>
                      <a:pt x="286" y="77"/>
                    </a:lnTo>
                    <a:lnTo>
                      <a:pt x="191" y="134"/>
                    </a:lnTo>
                    <a:lnTo>
                      <a:pt x="191" y="134"/>
                    </a:lnTo>
                    <a:lnTo>
                      <a:pt x="114" y="229"/>
                    </a:lnTo>
                    <a:lnTo>
                      <a:pt x="57" y="324"/>
                    </a:lnTo>
                    <a:lnTo>
                      <a:pt x="19" y="457"/>
                    </a:lnTo>
                    <a:lnTo>
                      <a:pt x="0" y="571"/>
                    </a:lnTo>
                    <a:lnTo>
                      <a:pt x="0" y="705"/>
                    </a:lnTo>
                    <a:lnTo>
                      <a:pt x="0" y="838"/>
                    </a:lnTo>
                    <a:lnTo>
                      <a:pt x="19" y="1104"/>
                    </a:lnTo>
                    <a:lnTo>
                      <a:pt x="76" y="1371"/>
                    </a:lnTo>
                    <a:lnTo>
                      <a:pt x="134" y="1561"/>
                    </a:lnTo>
                    <a:lnTo>
                      <a:pt x="191" y="1770"/>
                    </a:lnTo>
                    <a:lnTo>
                      <a:pt x="1618" y="1275"/>
                    </a:lnTo>
                    <a:lnTo>
                      <a:pt x="1618" y="1275"/>
                    </a:lnTo>
                    <a:lnTo>
                      <a:pt x="1865" y="1656"/>
                    </a:lnTo>
                    <a:lnTo>
                      <a:pt x="2493" y="2703"/>
                    </a:lnTo>
                    <a:lnTo>
                      <a:pt x="3407" y="4263"/>
                    </a:lnTo>
                    <a:lnTo>
                      <a:pt x="3920" y="5196"/>
                    </a:lnTo>
                    <a:lnTo>
                      <a:pt x="4472" y="6223"/>
                    </a:lnTo>
                    <a:lnTo>
                      <a:pt x="5024" y="7289"/>
                    </a:lnTo>
                    <a:lnTo>
                      <a:pt x="5576" y="8392"/>
                    </a:lnTo>
                    <a:lnTo>
                      <a:pt x="6109" y="9534"/>
                    </a:lnTo>
                    <a:lnTo>
                      <a:pt x="6603" y="10676"/>
                    </a:lnTo>
                    <a:lnTo>
                      <a:pt x="6832" y="11247"/>
                    </a:lnTo>
                    <a:lnTo>
                      <a:pt x="7041" y="11799"/>
                    </a:lnTo>
                    <a:lnTo>
                      <a:pt x="7231" y="12351"/>
                    </a:lnTo>
                    <a:lnTo>
                      <a:pt x="7422" y="12902"/>
                    </a:lnTo>
                    <a:lnTo>
                      <a:pt x="7574" y="13435"/>
                    </a:lnTo>
                    <a:lnTo>
                      <a:pt x="7707" y="13949"/>
                    </a:lnTo>
                    <a:lnTo>
                      <a:pt x="7821" y="14444"/>
                    </a:lnTo>
                    <a:lnTo>
                      <a:pt x="7897" y="14919"/>
                    </a:lnTo>
                    <a:lnTo>
                      <a:pt x="7897" y="14919"/>
                    </a:lnTo>
                    <a:lnTo>
                      <a:pt x="8031" y="15871"/>
                    </a:lnTo>
                    <a:lnTo>
                      <a:pt x="8126" y="16784"/>
                    </a:lnTo>
                    <a:lnTo>
                      <a:pt x="8202" y="17660"/>
                    </a:lnTo>
                    <a:lnTo>
                      <a:pt x="8240" y="18535"/>
                    </a:lnTo>
                    <a:lnTo>
                      <a:pt x="8259" y="19353"/>
                    </a:lnTo>
                    <a:lnTo>
                      <a:pt x="8240" y="20133"/>
                    </a:lnTo>
                    <a:lnTo>
                      <a:pt x="8221" y="20876"/>
                    </a:lnTo>
                    <a:lnTo>
                      <a:pt x="8164" y="21561"/>
                    </a:lnTo>
                    <a:lnTo>
                      <a:pt x="8107" y="22189"/>
                    </a:lnTo>
                    <a:lnTo>
                      <a:pt x="8031" y="22760"/>
                    </a:lnTo>
                    <a:lnTo>
                      <a:pt x="7954" y="23254"/>
                    </a:lnTo>
                    <a:lnTo>
                      <a:pt x="7859" y="23692"/>
                    </a:lnTo>
                    <a:lnTo>
                      <a:pt x="7745" y="24053"/>
                    </a:lnTo>
                    <a:lnTo>
                      <a:pt x="7650" y="24320"/>
                    </a:lnTo>
                    <a:lnTo>
                      <a:pt x="7593" y="24415"/>
                    </a:lnTo>
                    <a:lnTo>
                      <a:pt x="7536" y="24510"/>
                    </a:lnTo>
                    <a:lnTo>
                      <a:pt x="7479" y="24567"/>
                    </a:lnTo>
                    <a:lnTo>
                      <a:pt x="7422" y="24586"/>
                    </a:lnTo>
                    <a:lnTo>
                      <a:pt x="7422" y="24586"/>
                    </a:lnTo>
                    <a:lnTo>
                      <a:pt x="7308" y="24624"/>
                    </a:lnTo>
                    <a:lnTo>
                      <a:pt x="7212" y="24643"/>
                    </a:lnTo>
                    <a:lnTo>
                      <a:pt x="7098" y="24662"/>
                    </a:lnTo>
                    <a:lnTo>
                      <a:pt x="6984" y="24643"/>
                    </a:lnTo>
                    <a:lnTo>
                      <a:pt x="6794" y="24586"/>
                    </a:lnTo>
                    <a:lnTo>
                      <a:pt x="6603" y="24510"/>
                    </a:lnTo>
                    <a:lnTo>
                      <a:pt x="6451" y="24434"/>
                    </a:lnTo>
                    <a:lnTo>
                      <a:pt x="6318" y="24339"/>
                    </a:lnTo>
                    <a:lnTo>
                      <a:pt x="6223" y="2426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7" name="Google Shape;3207;p32"/>
              <p:cNvSpPr/>
              <p:nvPr/>
            </p:nvSpPr>
            <p:spPr>
              <a:xfrm>
                <a:off x="6041850" y="3364625"/>
                <a:ext cx="187475" cy="221700"/>
              </a:xfrm>
              <a:custGeom>
                <a:avLst/>
                <a:gdLst/>
                <a:ahLst/>
                <a:cxnLst/>
                <a:rect l="l" t="t" r="r" b="b"/>
                <a:pathLst>
                  <a:path w="7499" h="8868" extrusionOk="0">
                    <a:moveTo>
                      <a:pt x="1" y="0"/>
                    </a:moveTo>
                    <a:lnTo>
                      <a:pt x="610" y="552"/>
                    </a:lnTo>
                    <a:lnTo>
                      <a:pt x="1238" y="1142"/>
                    </a:lnTo>
                    <a:lnTo>
                      <a:pt x="1885" y="1808"/>
                    </a:lnTo>
                    <a:lnTo>
                      <a:pt x="2513" y="2512"/>
                    </a:lnTo>
                    <a:lnTo>
                      <a:pt x="3160" y="3235"/>
                    </a:lnTo>
                    <a:lnTo>
                      <a:pt x="3769" y="3977"/>
                    </a:lnTo>
                    <a:lnTo>
                      <a:pt x="4378" y="4700"/>
                    </a:lnTo>
                    <a:lnTo>
                      <a:pt x="4948" y="5424"/>
                    </a:lnTo>
                    <a:lnTo>
                      <a:pt x="5957" y="6756"/>
                    </a:lnTo>
                    <a:lnTo>
                      <a:pt x="6775" y="7859"/>
                    </a:lnTo>
                    <a:lnTo>
                      <a:pt x="7498" y="8868"/>
                    </a:lnTo>
                    <a:lnTo>
                      <a:pt x="7042" y="7878"/>
                    </a:lnTo>
                    <a:lnTo>
                      <a:pt x="6528" y="6832"/>
                    </a:lnTo>
                    <a:lnTo>
                      <a:pt x="5919" y="5595"/>
                    </a:lnTo>
                    <a:lnTo>
                      <a:pt x="5253" y="4320"/>
                    </a:lnTo>
                    <a:lnTo>
                      <a:pt x="4910" y="3711"/>
                    </a:lnTo>
                    <a:lnTo>
                      <a:pt x="4568" y="3121"/>
                    </a:lnTo>
                    <a:lnTo>
                      <a:pt x="4244" y="2588"/>
                    </a:lnTo>
                    <a:lnTo>
                      <a:pt x="3921" y="2131"/>
                    </a:lnTo>
                    <a:lnTo>
                      <a:pt x="3635" y="1770"/>
                    </a:lnTo>
                    <a:lnTo>
                      <a:pt x="3502" y="1618"/>
                    </a:lnTo>
                    <a:lnTo>
                      <a:pt x="3369" y="1503"/>
                    </a:lnTo>
                    <a:lnTo>
                      <a:pt x="3141" y="1332"/>
                    </a:lnTo>
                    <a:lnTo>
                      <a:pt x="2912" y="1180"/>
                    </a:lnTo>
                    <a:lnTo>
                      <a:pt x="2646" y="1028"/>
                    </a:lnTo>
                    <a:lnTo>
                      <a:pt x="2380" y="876"/>
                    </a:lnTo>
                    <a:lnTo>
                      <a:pt x="1828" y="628"/>
                    </a:lnTo>
                    <a:lnTo>
                      <a:pt x="1276" y="419"/>
                    </a:lnTo>
                    <a:lnTo>
                      <a:pt x="781" y="248"/>
                    </a:lnTo>
                    <a:lnTo>
                      <a:pt x="381" y="1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8" name="Google Shape;3208;p32"/>
              <p:cNvSpPr/>
              <p:nvPr/>
            </p:nvSpPr>
            <p:spPr>
              <a:xfrm>
                <a:off x="5210750" y="3475450"/>
                <a:ext cx="188900" cy="561400"/>
              </a:xfrm>
              <a:custGeom>
                <a:avLst/>
                <a:gdLst/>
                <a:ahLst/>
                <a:cxnLst/>
                <a:rect l="l" t="t" r="r" b="b"/>
                <a:pathLst>
                  <a:path w="7556" h="22456" extrusionOk="0">
                    <a:moveTo>
                      <a:pt x="7556" y="1"/>
                    </a:moveTo>
                    <a:lnTo>
                      <a:pt x="6604" y="1961"/>
                    </a:lnTo>
                    <a:lnTo>
                      <a:pt x="4473" y="6433"/>
                    </a:lnTo>
                    <a:lnTo>
                      <a:pt x="3274" y="8964"/>
                    </a:lnTo>
                    <a:lnTo>
                      <a:pt x="2170" y="11323"/>
                    </a:lnTo>
                    <a:lnTo>
                      <a:pt x="1276" y="13264"/>
                    </a:lnTo>
                    <a:lnTo>
                      <a:pt x="952" y="13987"/>
                    </a:lnTo>
                    <a:lnTo>
                      <a:pt x="743" y="14520"/>
                    </a:lnTo>
                    <a:lnTo>
                      <a:pt x="667" y="14730"/>
                    </a:lnTo>
                    <a:lnTo>
                      <a:pt x="591" y="14977"/>
                    </a:lnTo>
                    <a:lnTo>
                      <a:pt x="458" y="15491"/>
                    </a:lnTo>
                    <a:lnTo>
                      <a:pt x="343" y="16062"/>
                    </a:lnTo>
                    <a:lnTo>
                      <a:pt x="267" y="16690"/>
                    </a:lnTo>
                    <a:lnTo>
                      <a:pt x="191" y="17337"/>
                    </a:lnTo>
                    <a:lnTo>
                      <a:pt x="134" y="17984"/>
                    </a:lnTo>
                    <a:lnTo>
                      <a:pt x="77" y="18650"/>
                    </a:lnTo>
                    <a:lnTo>
                      <a:pt x="58" y="19316"/>
                    </a:lnTo>
                    <a:lnTo>
                      <a:pt x="20" y="20515"/>
                    </a:lnTo>
                    <a:lnTo>
                      <a:pt x="1" y="21523"/>
                    </a:lnTo>
                    <a:lnTo>
                      <a:pt x="20" y="22455"/>
                    </a:lnTo>
                    <a:lnTo>
                      <a:pt x="420" y="21447"/>
                    </a:lnTo>
                    <a:lnTo>
                      <a:pt x="1371" y="18973"/>
                    </a:lnTo>
                    <a:lnTo>
                      <a:pt x="1961" y="17451"/>
                    </a:lnTo>
                    <a:lnTo>
                      <a:pt x="2532" y="15871"/>
                    </a:lnTo>
                    <a:lnTo>
                      <a:pt x="3084" y="14368"/>
                    </a:lnTo>
                    <a:lnTo>
                      <a:pt x="3521" y="12998"/>
                    </a:lnTo>
                    <a:lnTo>
                      <a:pt x="7556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9" name="Google Shape;3209;p32"/>
              <p:cNvSpPr/>
              <p:nvPr/>
            </p:nvSpPr>
            <p:spPr>
              <a:xfrm>
                <a:off x="5210750" y="3475450"/>
                <a:ext cx="188900" cy="561400"/>
              </a:xfrm>
              <a:custGeom>
                <a:avLst/>
                <a:gdLst/>
                <a:ahLst/>
                <a:cxnLst/>
                <a:rect l="l" t="t" r="r" b="b"/>
                <a:pathLst>
                  <a:path w="7556" h="22456" fill="none" extrusionOk="0">
                    <a:moveTo>
                      <a:pt x="7556" y="1"/>
                    </a:moveTo>
                    <a:lnTo>
                      <a:pt x="7556" y="1"/>
                    </a:lnTo>
                    <a:lnTo>
                      <a:pt x="6604" y="1961"/>
                    </a:lnTo>
                    <a:lnTo>
                      <a:pt x="4473" y="6433"/>
                    </a:lnTo>
                    <a:lnTo>
                      <a:pt x="3274" y="8964"/>
                    </a:lnTo>
                    <a:lnTo>
                      <a:pt x="2170" y="11323"/>
                    </a:lnTo>
                    <a:lnTo>
                      <a:pt x="1276" y="13264"/>
                    </a:lnTo>
                    <a:lnTo>
                      <a:pt x="952" y="13987"/>
                    </a:lnTo>
                    <a:lnTo>
                      <a:pt x="743" y="14520"/>
                    </a:lnTo>
                    <a:lnTo>
                      <a:pt x="743" y="14520"/>
                    </a:lnTo>
                    <a:lnTo>
                      <a:pt x="667" y="14730"/>
                    </a:lnTo>
                    <a:lnTo>
                      <a:pt x="591" y="14977"/>
                    </a:lnTo>
                    <a:lnTo>
                      <a:pt x="458" y="15491"/>
                    </a:lnTo>
                    <a:lnTo>
                      <a:pt x="343" y="16062"/>
                    </a:lnTo>
                    <a:lnTo>
                      <a:pt x="267" y="16690"/>
                    </a:lnTo>
                    <a:lnTo>
                      <a:pt x="191" y="17337"/>
                    </a:lnTo>
                    <a:lnTo>
                      <a:pt x="134" y="17984"/>
                    </a:lnTo>
                    <a:lnTo>
                      <a:pt x="77" y="18650"/>
                    </a:lnTo>
                    <a:lnTo>
                      <a:pt x="58" y="19316"/>
                    </a:lnTo>
                    <a:lnTo>
                      <a:pt x="20" y="20515"/>
                    </a:lnTo>
                    <a:lnTo>
                      <a:pt x="1" y="21523"/>
                    </a:lnTo>
                    <a:lnTo>
                      <a:pt x="20" y="22455"/>
                    </a:lnTo>
                    <a:lnTo>
                      <a:pt x="20" y="22455"/>
                    </a:lnTo>
                    <a:lnTo>
                      <a:pt x="420" y="21447"/>
                    </a:lnTo>
                    <a:lnTo>
                      <a:pt x="1371" y="18973"/>
                    </a:lnTo>
                    <a:lnTo>
                      <a:pt x="1961" y="17451"/>
                    </a:lnTo>
                    <a:lnTo>
                      <a:pt x="2532" y="15871"/>
                    </a:lnTo>
                    <a:lnTo>
                      <a:pt x="3084" y="14368"/>
                    </a:lnTo>
                    <a:lnTo>
                      <a:pt x="3521" y="12998"/>
                    </a:lnTo>
                    <a:lnTo>
                      <a:pt x="3521" y="12998"/>
                    </a:lnTo>
                    <a:lnTo>
                      <a:pt x="755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0" name="Google Shape;3210;p32"/>
              <p:cNvSpPr/>
              <p:nvPr/>
            </p:nvSpPr>
            <p:spPr>
              <a:xfrm>
                <a:off x="5258325" y="4007325"/>
                <a:ext cx="32375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857" fill="none" extrusionOk="0">
                    <a:moveTo>
                      <a:pt x="1295" y="1"/>
                    </a:moveTo>
                    <a:lnTo>
                      <a:pt x="1295" y="1"/>
                    </a:lnTo>
                    <a:lnTo>
                      <a:pt x="1" y="857"/>
                    </a:lnTo>
                    <a:lnTo>
                      <a:pt x="1" y="857"/>
                    </a:lnTo>
                    <a:lnTo>
                      <a:pt x="591" y="476"/>
                    </a:lnTo>
                    <a:lnTo>
                      <a:pt x="12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1" name="Google Shape;3211;p32"/>
              <p:cNvSpPr/>
              <p:nvPr/>
            </p:nvSpPr>
            <p:spPr>
              <a:xfrm>
                <a:off x="5397725" y="3870325"/>
                <a:ext cx="81850" cy="60900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436" fill="none" extrusionOk="0">
                    <a:moveTo>
                      <a:pt x="3273" y="0"/>
                    </a:moveTo>
                    <a:lnTo>
                      <a:pt x="3273" y="0"/>
                    </a:lnTo>
                    <a:lnTo>
                      <a:pt x="2588" y="495"/>
                    </a:lnTo>
                    <a:lnTo>
                      <a:pt x="1770" y="1085"/>
                    </a:lnTo>
                    <a:lnTo>
                      <a:pt x="895" y="1751"/>
                    </a:lnTo>
                    <a:lnTo>
                      <a:pt x="0" y="2436"/>
                    </a:lnTo>
                    <a:lnTo>
                      <a:pt x="0" y="2436"/>
                    </a:lnTo>
                    <a:lnTo>
                      <a:pt x="3273" y="57"/>
                    </a:lnTo>
                    <a:lnTo>
                      <a:pt x="3273" y="57"/>
                    </a:lnTo>
                    <a:lnTo>
                      <a:pt x="327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2" name="Google Shape;3212;p32"/>
              <p:cNvSpPr/>
              <p:nvPr/>
            </p:nvSpPr>
            <p:spPr>
              <a:xfrm>
                <a:off x="5479550" y="3857000"/>
                <a:ext cx="19525" cy="147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591" fill="none" extrusionOk="0">
                    <a:moveTo>
                      <a:pt x="781" y="0"/>
                    </a:moveTo>
                    <a:lnTo>
                      <a:pt x="781" y="0"/>
                    </a:lnTo>
                    <a:lnTo>
                      <a:pt x="0" y="533"/>
                    </a:lnTo>
                    <a:lnTo>
                      <a:pt x="0" y="533"/>
                    </a:lnTo>
                    <a:lnTo>
                      <a:pt x="0" y="590"/>
                    </a:lnTo>
                    <a:lnTo>
                      <a:pt x="0" y="590"/>
                    </a:lnTo>
                    <a:lnTo>
                      <a:pt x="781" y="0"/>
                    </a:lnTo>
                    <a:lnTo>
                      <a:pt x="78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3" name="Google Shape;3213;p32"/>
              <p:cNvSpPr/>
              <p:nvPr/>
            </p:nvSpPr>
            <p:spPr>
              <a:xfrm>
                <a:off x="5257850" y="3592500"/>
                <a:ext cx="413925" cy="436750"/>
              </a:xfrm>
              <a:custGeom>
                <a:avLst/>
                <a:gdLst/>
                <a:ahLst/>
                <a:cxnLst/>
                <a:rect l="l" t="t" r="r" b="b"/>
                <a:pathLst>
                  <a:path w="16557" h="17470" extrusionOk="0">
                    <a:moveTo>
                      <a:pt x="9649" y="10580"/>
                    </a:moveTo>
                    <a:lnTo>
                      <a:pt x="9820" y="10733"/>
                    </a:lnTo>
                    <a:lnTo>
                      <a:pt x="9864" y="10772"/>
                    </a:lnTo>
                    <a:lnTo>
                      <a:pt x="9864" y="10772"/>
                    </a:lnTo>
                    <a:lnTo>
                      <a:pt x="9649" y="10580"/>
                    </a:lnTo>
                    <a:close/>
                    <a:moveTo>
                      <a:pt x="9864" y="10772"/>
                    </a:moveTo>
                    <a:lnTo>
                      <a:pt x="13550" y="14044"/>
                    </a:lnTo>
                    <a:lnTo>
                      <a:pt x="13550" y="14044"/>
                    </a:lnTo>
                    <a:lnTo>
                      <a:pt x="13542" y="14021"/>
                    </a:lnTo>
                    <a:lnTo>
                      <a:pt x="13542" y="14021"/>
                    </a:lnTo>
                    <a:lnTo>
                      <a:pt x="9864" y="10772"/>
                    </a:lnTo>
                    <a:close/>
                    <a:moveTo>
                      <a:pt x="16556" y="15128"/>
                    </a:moveTo>
                    <a:lnTo>
                      <a:pt x="16461" y="15357"/>
                    </a:lnTo>
                    <a:lnTo>
                      <a:pt x="16423" y="15452"/>
                    </a:lnTo>
                    <a:lnTo>
                      <a:pt x="16423" y="15452"/>
                    </a:lnTo>
                    <a:lnTo>
                      <a:pt x="16480" y="15338"/>
                    </a:lnTo>
                    <a:lnTo>
                      <a:pt x="16556" y="15128"/>
                    </a:lnTo>
                    <a:close/>
                    <a:moveTo>
                      <a:pt x="16423" y="15452"/>
                    </a:moveTo>
                    <a:lnTo>
                      <a:pt x="16423" y="15452"/>
                    </a:lnTo>
                    <a:lnTo>
                      <a:pt x="16423" y="15452"/>
                    </a:lnTo>
                    <a:lnTo>
                      <a:pt x="16423" y="15452"/>
                    </a:lnTo>
                    <a:close/>
                    <a:moveTo>
                      <a:pt x="10315" y="9382"/>
                    </a:moveTo>
                    <a:lnTo>
                      <a:pt x="11894" y="9420"/>
                    </a:lnTo>
                    <a:lnTo>
                      <a:pt x="13542" y="14021"/>
                    </a:lnTo>
                    <a:lnTo>
                      <a:pt x="13542" y="14021"/>
                    </a:lnTo>
                    <a:lnTo>
                      <a:pt x="14235" y="14634"/>
                    </a:lnTo>
                    <a:lnTo>
                      <a:pt x="15224" y="15509"/>
                    </a:lnTo>
                    <a:lnTo>
                      <a:pt x="15586" y="15718"/>
                    </a:lnTo>
                    <a:lnTo>
                      <a:pt x="15757" y="15756"/>
                    </a:lnTo>
                    <a:lnTo>
                      <a:pt x="15909" y="15775"/>
                    </a:lnTo>
                    <a:lnTo>
                      <a:pt x="16061" y="15756"/>
                    </a:lnTo>
                    <a:lnTo>
                      <a:pt x="16214" y="15699"/>
                    </a:lnTo>
                    <a:lnTo>
                      <a:pt x="16233" y="15699"/>
                    </a:lnTo>
                    <a:lnTo>
                      <a:pt x="16328" y="15623"/>
                    </a:lnTo>
                    <a:lnTo>
                      <a:pt x="16404" y="15490"/>
                    </a:lnTo>
                    <a:lnTo>
                      <a:pt x="16423" y="15452"/>
                    </a:lnTo>
                    <a:lnTo>
                      <a:pt x="16423" y="14234"/>
                    </a:lnTo>
                    <a:lnTo>
                      <a:pt x="16423" y="12959"/>
                    </a:lnTo>
                    <a:lnTo>
                      <a:pt x="16385" y="11418"/>
                    </a:lnTo>
                    <a:lnTo>
                      <a:pt x="15700" y="10866"/>
                    </a:lnTo>
                    <a:lnTo>
                      <a:pt x="15015" y="10314"/>
                    </a:lnTo>
                    <a:lnTo>
                      <a:pt x="14425" y="9876"/>
                    </a:lnTo>
                    <a:lnTo>
                      <a:pt x="14197" y="9724"/>
                    </a:lnTo>
                    <a:lnTo>
                      <a:pt x="14044" y="9648"/>
                    </a:lnTo>
                    <a:lnTo>
                      <a:pt x="13911" y="9610"/>
                    </a:lnTo>
                    <a:lnTo>
                      <a:pt x="13740" y="9572"/>
                    </a:lnTo>
                    <a:lnTo>
                      <a:pt x="13245" y="9515"/>
                    </a:lnTo>
                    <a:lnTo>
                      <a:pt x="12636" y="9458"/>
                    </a:lnTo>
                    <a:lnTo>
                      <a:pt x="11989" y="9420"/>
                    </a:lnTo>
                    <a:lnTo>
                      <a:pt x="10828" y="9382"/>
                    </a:lnTo>
                    <a:close/>
                    <a:moveTo>
                      <a:pt x="12484" y="0"/>
                    </a:moveTo>
                    <a:lnTo>
                      <a:pt x="11970" y="1408"/>
                    </a:lnTo>
                    <a:lnTo>
                      <a:pt x="11418" y="2893"/>
                    </a:lnTo>
                    <a:lnTo>
                      <a:pt x="10771" y="4605"/>
                    </a:lnTo>
                    <a:lnTo>
                      <a:pt x="10067" y="6375"/>
                    </a:lnTo>
                    <a:lnTo>
                      <a:pt x="9401" y="8011"/>
                    </a:lnTo>
                    <a:lnTo>
                      <a:pt x="9078" y="8716"/>
                    </a:lnTo>
                    <a:lnTo>
                      <a:pt x="8811" y="9305"/>
                    </a:lnTo>
                    <a:lnTo>
                      <a:pt x="8583" y="9762"/>
                    </a:lnTo>
                    <a:lnTo>
                      <a:pt x="8469" y="9933"/>
                    </a:lnTo>
                    <a:lnTo>
                      <a:pt x="8393" y="10048"/>
                    </a:lnTo>
                    <a:lnTo>
                      <a:pt x="8145" y="10314"/>
                    </a:lnTo>
                    <a:lnTo>
                      <a:pt x="7784" y="10695"/>
                    </a:lnTo>
                    <a:lnTo>
                      <a:pt x="7289" y="11151"/>
                    </a:lnTo>
                    <a:lnTo>
                      <a:pt x="6699" y="11684"/>
                    </a:lnTo>
                    <a:lnTo>
                      <a:pt x="5348" y="12883"/>
                    </a:lnTo>
                    <a:lnTo>
                      <a:pt x="3864" y="14177"/>
                    </a:lnTo>
                    <a:lnTo>
                      <a:pt x="1200" y="16460"/>
                    </a:lnTo>
                    <a:lnTo>
                      <a:pt x="37" y="17439"/>
                    </a:lnTo>
                    <a:lnTo>
                      <a:pt x="1314" y="16594"/>
                    </a:lnTo>
                    <a:lnTo>
                      <a:pt x="2303" y="15928"/>
                    </a:lnTo>
                    <a:lnTo>
                      <a:pt x="3369" y="15166"/>
                    </a:lnTo>
                    <a:lnTo>
                      <a:pt x="5595" y="13549"/>
                    </a:lnTo>
                    <a:lnTo>
                      <a:pt x="6490" y="12864"/>
                    </a:lnTo>
                    <a:lnTo>
                      <a:pt x="7365" y="12198"/>
                    </a:lnTo>
                    <a:lnTo>
                      <a:pt x="8183" y="11608"/>
                    </a:lnTo>
                    <a:lnTo>
                      <a:pt x="8868" y="11113"/>
                    </a:lnTo>
                    <a:lnTo>
                      <a:pt x="9649" y="10580"/>
                    </a:lnTo>
                    <a:lnTo>
                      <a:pt x="10315" y="9382"/>
                    </a:lnTo>
                    <a:lnTo>
                      <a:pt x="12484" y="0"/>
                    </a:lnTo>
                    <a:close/>
                    <a:moveTo>
                      <a:pt x="37" y="17439"/>
                    </a:moveTo>
                    <a:lnTo>
                      <a:pt x="20" y="17450"/>
                    </a:lnTo>
                    <a:lnTo>
                      <a:pt x="1" y="17469"/>
                    </a:lnTo>
                    <a:lnTo>
                      <a:pt x="1" y="17469"/>
                    </a:lnTo>
                    <a:lnTo>
                      <a:pt x="37" y="17439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4" name="Google Shape;3214;p32"/>
              <p:cNvSpPr/>
              <p:nvPr/>
            </p:nvSpPr>
            <p:spPr>
              <a:xfrm>
                <a:off x="5647475" y="3984975"/>
                <a:ext cx="1572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629" h="115" fill="none" extrusionOk="0">
                    <a:moveTo>
                      <a:pt x="629" y="0"/>
                    </a:moveTo>
                    <a:lnTo>
                      <a:pt x="629" y="0"/>
                    </a:lnTo>
                    <a:lnTo>
                      <a:pt x="476" y="57"/>
                    </a:lnTo>
                    <a:lnTo>
                      <a:pt x="324" y="76"/>
                    </a:lnTo>
                    <a:lnTo>
                      <a:pt x="324" y="76"/>
                    </a:lnTo>
                    <a:lnTo>
                      <a:pt x="172" y="57"/>
                    </a:lnTo>
                    <a:lnTo>
                      <a:pt x="1" y="19"/>
                    </a:lnTo>
                    <a:lnTo>
                      <a:pt x="1" y="19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419" y="95"/>
                    </a:lnTo>
                    <a:lnTo>
                      <a:pt x="62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5" name="Google Shape;3215;p32"/>
              <p:cNvSpPr/>
              <p:nvPr/>
            </p:nvSpPr>
            <p:spPr>
              <a:xfrm>
                <a:off x="5633200" y="39768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6" name="Google Shape;3216;p32"/>
              <p:cNvSpPr/>
              <p:nvPr/>
            </p:nvSpPr>
            <p:spPr>
              <a:xfrm>
                <a:off x="5057100" y="38180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" name="Google Shape;3217;p32"/>
              <p:cNvSpPr/>
              <p:nvPr/>
            </p:nvSpPr>
            <p:spPr>
              <a:xfrm>
                <a:off x="5057100" y="38180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" name="Google Shape;3218;p32"/>
              <p:cNvSpPr/>
              <p:nvPr/>
            </p:nvSpPr>
            <p:spPr>
              <a:xfrm>
                <a:off x="4915325" y="3818000"/>
                <a:ext cx="141800" cy="226450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9058" extrusionOk="0">
                    <a:moveTo>
                      <a:pt x="5672" y="0"/>
                    </a:moveTo>
                    <a:lnTo>
                      <a:pt x="4530" y="971"/>
                    </a:lnTo>
                    <a:lnTo>
                      <a:pt x="3616" y="1751"/>
                    </a:lnTo>
                    <a:lnTo>
                      <a:pt x="2836" y="2379"/>
                    </a:lnTo>
                    <a:lnTo>
                      <a:pt x="2665" y="2550"/>
                    </a:lnTo>
                    <a:lnTo>
                      <a:pt x="2437" y="2778"/>
                    </a:lnTo>
                    <a:lnTo>
                      <a:pt x="2208" y="3064"/>
                    </a:lnTo>
                    <a:lnTo>
                      <a:pt x="1942" y="3387"/>
                    </a:lnTo>
                    <a:lnTo>
                      <a:pt x="1656" y="3768"/>
                    </a:lnTo>
                    <a:lnTo>
                      <a:pt x="1390" y="4148"/>
                    </a:lnTo>
                    <a:lnTo>
                      <a:pt x="1124" y="4567"/>
                    </a:lnTo>
                    <a:lnTo>
                      <a:pt x="857" y="4986"/>
                    </a:lnTo>
                    <a:lnTo>
                      <a:pt x="610" y="5404"/>
                    </a:lnTo>
                    <a:lnTo>
                      <a:pt x="400" y="5823"/>
                    </a:lnTo>
                    <a:lnTo>
                      <a:pt x="229" y="6223"/>
                    </a:lnTo>
                    <a:lnTo>
                      <a:pt x="96" y="6584"/>
                    </a:lnTo>
                    <a:lnTo>
                      <a:pt x="58" y="6755"/>
                    </a:lnTo>
                    <a:lnTo>
                      <a:pt x="20" y="6908"/>
                    </a:lnTo>
                    <a:lnTo>
                      <a:pt x="1" y="7060"/>
                    </a:lnTo>
                    <a:lnTo>
                      <a:pt x="1" y="7174"/>
                    </a:lnTo>
                    <a:lnTo>
                      <a:pt x="20" y="7307"/>
                    </a:lnTo>
                    <a:lnTo>
                      <a:pt x="58" y="7402"/>
                    </a:lnTo>
                    <a:lnTo>
                      <a:pt x="115" y="7498"/>
                    </a:lnTo>
                    <a:lnTo>
                      <a:pt x="191" y="7555"/>
                    </a:lnTo>
                    <a:lnTo>
                      <a:pt x="324" y="7650"/>
                    </a:lnTo>
                    <a:lnTo>
                      <a:pt x="496" y="7726"/>
                    </a:lnTo>
                    <a:lnTo>
                      <a:pt x="933" y="7916"/>
                    </a:lnTo>
                    <a:lnTo>
                      <a:pt x="1466" y="8107"/>
                    </a:lnTo>
                    <a:lnTo>
                      <a:pt x="2075" y="8297"/>
                    </a:lnTo>
                    <a:lnTo>
                      <a:pt x="3350" y="8696"/>
                    </a:lnTo>
                    <a:lnTo>
                      <a:pt x="4549" y="9020"/>
                    </a:lnTo>
                    <a:lnTo>
                      <a:pt x="4891" y="9020"/>
                    </a:lnTo>
                    <a:lnTo>
                      <a:pt x="5005" y="9039"/>
                    </a:lnTo>
                    <a:lnTo>
                      <a:pt x="5101" y="9058"/>
                    </a:lnTo>
                    <a:lnTo>
                      <a:pt x="4111" y="8639"/>
                    </a:lnTo>
                    <a:lnTo>
                      <a:pt x="2969" y="8164"/>
                    </a:lnTo>
                    <a:lnTo>
                      <a:pt x="1999" y="7726"/>
                    </a:lnTo>
                    <a:lnTo>
                      <a:pt x="1675" y="7574"/>
                    </a:lnTo>
                    <a:lnTo>
                      <a:pt x="1504" y="7460"/>
                    </a:lnTo>
                    <a:lnTo>
                      <a:pt x="1447" y="7383"/>
                    </a:lnTo>
                    <a:lnTo>
                      <a:pt x="1428" y="7269"/>
                    </a:lnTo>
                    <a:lnTo>
                      <a:pt x="1409" y="7117"/>
                    </a:lnTo>
                    <a:lnTo>
                      <a:pt x="1428" y="6946"/>
                    </a:lnTo>
                    <a:lnTo>
                      <a:pt x="1466" y="6489"/>
                    </a:lnTo>
                    <a:lnTo>
                      <a:pt x="1580" y="5975"/>
                    </a:lnTo>
                    <a:lnTo>
                      <a:pt x="1732" y="5423"/>
                    </a:lnTo>
                    <a:lnTo>
                      <a:pt x="1904" y="4891"/>
                    </a:lnTo>
                    <a:lnTo>
                      <a:pt x="1999" y="4662"/>
                    </a:lnTo>
                    <a:lnTo>
                      <a:pt x="2094" y="4434"/>
                    </a:lnTo>
                    <a:lnTo>
                      <a:pt x="2208" y="4244"/>
                    </a:lnTo>
                    <a:lnTo>
                      <a:pt x="2322" y="4072"/>
                    </a:lnTo>
                    <a:lnTo>
                      <a:pt x="3084" y="3121"/>
                    </a:lnTo>
                    <a:lnTo>
                      <a:pt x="4206" y="1751"/>
                    </a:lnTo>
                    <a:lnTo>
                      <a:pt x="5672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" name="Google Shape;3219;p32"/>
              <p:cNvSpPr/>
              <p:nvPr/>
            </p:nvSpPr>
            <p:spPr>
              <a:xfrm>
                <a:off x="4858250" y="3857475"/>
                <a:ext cx="107050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4282" h="1999" extrusionOk="0">
                    <a:moveTo>
                      <a:pt x="4282" y="0"/>
                    </a:moveTo>
                    <a:lnTo>
                      <a:pt x="3863" y="286"/>
                    </a:lnTo>
                    <a:lnTo>
                      <a:pt x="3026" y="857"/>
                    </a:lnTo>
                    <a:lnTo>
                      <a:pt x="2550" y="1161"/>
                    </a:lnTo>
                    <a:lnTo>
                      <a:pt x="2094" y="1428"/>
                    </a:lnTo>
                    <a:lnTo>
                      <a:pt x="1694" y="1656"/>
                    </a:lnTo>
                    <a:lnTo>
                      <a:pt x="1542" y="1732"/>
                    </a:lnTo>
                    <a:lnTo>
                      <a:pt x="1408" y="1770"/>
                    </a:lnTo>
                    <a:lnTo>
                      <a:pt x="1161" y="1846"/>
                    </a:lnTo>
                    <a:lnTo>
                      <a:pt x="933" y="1884"/>
                    </a:lnTo>
                    <a:lnTo>
                      <a:pt x="476" y="1960"/>
                    </a:lnTo>
                    <a:lnTo>
                      <a:pt x="134" y="1980"/>
                    </a:lnTo>
                    <a:lnTo>
                      <a:pt x="0" y="1999"/>
                    </a:lnTo>
                    <a:lnTo>
                      <a:pt x="419" y="1980"/>
                    </a:lnTo>
                    <a:lnTo>
                      <a:pt x="895" y="1922"/>
                    </a:lnTo>
                    <a:lnTo>
                      <a:pt x="1142" y="1884"/>
                    </a:lnTo>
                    <a:lnTo>
                      <a:pt x="1389" y="1827"/>
                    </a:lnTo>
                    <a:lnTo>
                      <a:pt x="1637" y="1751"/>
                    </a:lnTo>
                    <a:lnTo>
                      <a:pt x="1865" y="1656"/>
                    </a:lnTo>
                    <a:lnTo>
                      <a:pt x="2055" y="1561"/>
                    </a:lnTo>
                    <a:lnTo>
                      <a:pt x="2284" y="1409"/>
                    </a:lnTo>
                    <a:lnTo>
                      <a:pt x="2874" y="1009"/>
                    </a:lnTo>
                    <a:lnTo>
                      <a:pt x="3559" y="533"/>
                    </a:lnTo>
                    <a:lnTo>
                      <a:pt x="4282" y="0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0" name="Google Shape;3220;p32"/>
              <p:cNvSpPr/>
              <p:nvPr/>
            </p:nvSpPr>
            <p:spPr>
              <a:xfrm>
                <a:off x="4858250" y="3857475"/>
                <a:ext cx="107050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4282" h="1999" fill="none" extrusionOk="0">
                    <a:moveTo>
                      <a:pt x="4282" y="0"/>
                    </a:moveTo>
                    <a:lnTo>
                      <a:pt x="4282" y="0"/>
                    </a:lnTo>
                    <a:lnTo>
                      <a:pt x="3863" y="286"/>
                    </a:lnTo>
                    <a:lnTo>
                      <a:pt x="3026" y="857"/>
                    </a:lnTo>
                    <a:lnTo>
                      <a:pt x="2550" y="1161"/>
                    </a:lnTo>
                    <a:lnTo>
                      <a:pt x="2094" y="1428"/>
                    </a:lnTo>
                    <a:lnTo>
                      <a:pt x="1694" y="1656"/>
                    </a:lnTo>
                    <a:lnTo>
                      <a:pt x="1542" y="1732"/>
                    </a:lnTo>
                    <a:lnTo>
                      <a:pt x="1408" y="1770"/>
                    </a:lnTo>
                    <a:lnTo>
                      <a:pt x="1408" y="1770"/>
                    </a:lnTo>
                    <a:lnTo>
                      <a:pt x="1161" y="1846"/>
                    </a:lnTo>
                    <a:lnTo>
                      <a:pt x="933" y="1884"/>
                    </a:lnTo>
                    <a:lnTo>
                      <a:pt x="476" y="1960"/>
                    </a:lnTo>
                    <a:lnTo>
                      <a:pt x="134" y="1980"/>
                    </a:lnTo>
                    <a:lnTo>
                      <a:pt x="0" y="1999"/>
                    </a:lnTo>
                    <a:lnTo>
                      <a:pt x="0" y="1999"/>
                    </a:lnTo>
                    <a:lnTo>
                      <a:pt x="0" y="1999"/>
                    </a:lnTo>
                    <a:lnTo>
                      <a:pt x="419" y="1980"/>
                    </a:lnTo>
                    <a:lnTo>
                      <a:pt x="895" y="1922"/>
                    </a:lnTo>
                    <a:lnTo>
                      <a:pt x="1142" y="1884"/>
                    </a:lnTo>
                    <a:lnTo>
                      <a:pt x="1389" y="1827"/>
                    </a:lnTo>
                    <a:lnTo>
                      <a:pt x="1637" y="1751"/>
                    </a:lnTo>
                    <a:lnTo>
                      <a:pt x="1865" y="1656"/>
                    </a:lnTo>
                    <a:lnTo>
                      <a:pt x="1865" y="1656"/>
                    </a:lnTo>
                    <a:lnTo>
                      <a:pt x="2055" y="1561"/>
                    </a:lnTo>
                    <a:lnTo>
                      <a:pt x="2284" y="1409"/>
                    </a:lnTo>
                    <a:lnTo>
                      <a:pt x="2874" y="1009"/>
                    </a:lnTo>
                    <a:lnTo>
                      <a:pt x="3559" y="533"/>
                    </a:lnTo>
                    <a:lnTo>
                      <a:pt x="428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1" name="Google Shape;3221;p32"/>
              <p:cNvSpPr/>
              <p:nvPr/>
            </p:nvSpPr>
            <p:spPr>
              <a:xfrm>
                <a:off x="4858250" y="3857475"/>
                <a:ext cx="107050" cy="77100"/>
              </a:xfrm>
              <a:custGeom>
                <a:avLst/>
                <a:gdLst/>
                <a:ahLst/>
                <a:cxnLst/>
                <a:rect l="l" t="t" r="r" b="b"/>
                <a:pathLst>
                  <a:path w="4282" h="3084" extrusionOk="0">
                    <a:moveTo>
                      <a:pt x="4282" y="0"/>
                    </a:moveTo>
                    <a:lnTo>
                      <a:pt x="3559" y="533"/>
                    </a:lnTo>
                    <a:lnTo>
                      <a:pt x="2874" y="1009"/>
                    </a:lnTo>
                    <a:lnTo>
                      <a:pt x="2284" y="1409"/>
                    </a:lnTo>
                    <a:lnTo>
                      <a:pt x="2055" y="1561"/>
                    </a:lnTo>
                    <a:lnTo>
                      <a:pt x="1865" y="1656"/>
                    </a:lnTo>
                    <a:lnTo>
                      <a:pt x="1637" y="1751"/>
                    </a:lnTo>
                    <a:lnTo>
                      <a:pt x="1389" y="1827"/>
                    </a:lnTo>
                    <a:lnTo>
                      <a:pt x="1142" y="1884"/>
                    </a:lnTo>
                    <a:lnTo>
                      <a:pt x="895" y="1922"/>
                    </a:lnTo>
                    <a:lnTo>
                      <a:pt x="419" y="1980"/>
                    </a:lnTo>
                    <a:lnTo>
                      <a:pt x="0" y="1999"/>
                    </a:lnTo>
                    <a:lnTo>
                      <a:pt x="38" y="2132"/>
                    </a:lnTo>
                    <a:lnTo>
                      <a:pt x="76" y="2284"/>
                    </a:lnTo>
                    <a:lnTo>
                      <a:pt x="134" y="2455"/>
                    </a:lnTo>
                    <a:lnTo>
                      <a:pt x="248" y="2646"/>
                    </a:lnTo>
                    <a:lnTo>
                      <a:pt x="305" y="2741"/>
                    </a:lnTo>
                    <a:lnTo>
                      <a:pt x="400" y="2817"/>
                    </a:lnTo>
                    <a:lnTo>
                      <a:pt x="476" y="2893"/>
                    </a:lnTo>
                    <a:lnTo>
                      <a:pt x="590" y="2969"/>
                    </a:lnTo>
                    <a:lnTo>
                      <a:pt x="704" y="3026"/>
                    </a:lnTo>
                    <a:lnTo>
                      <a:pt x="838" y="3064"/>
                    </a:lnTo>
                    <a:lnTo>
                      <a:pt x="914" y="3083"/>
                    </a:lnTo>
                    <a:lnTo>
                      <a:pt x="990" y="3064"/>
                    </a:lnTo>
                    <a:lnTo>
                      <a:pt x="1085" y="3045"/>
                    </a:lnTo>
                    <a:lnTo>
                      <a:pt x="1294" y="2950"/>
                    </a:lnTo>
                    <a:lnTo>
                      <a:pt x="1542" y="2798"/>
                    </a:lnTo>
                    <a:lnTo>
                      <a:pt x="1789" y="2607"/>
                    </a:lnTo>
                    <a:lnTo>
                      <a:pt x="2074" y="2360"/>
                    </a:lnTo>
                    <a:lnTo>
                      <a:pt x="2360" y="2113"/>
                    </a:lnTo>
                    <a:lnTo>
                      <a:pt x="2912" y="1542"/>
                    </a:lnTo>
                    <a:lnTo>
                      <a:pt x="3445" y="971"/>
                    </a:lnTo>
                    <a:lnTo>
                      <a:pt x="3882" y="476"/>
                    </a:lnTo>
                    <a:lnTo>
                      <a:pt x="428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2" name="Google Shape;3222;p32"/>
              <p:cNvSpPr/>
              <p:nvPr/>
            </p:nvSpPr>
            <p:spPr>
              <a:xfrm>
                <a:off x="4858250" y="3857475"/>
                <a:ext cx="107050" cy="77100"/>
              </a:xfrm>
              <a:custGeom>
                <a:avLst/>
                <a:gdLst/>
                <a:ahLst/>
                <a:cxnLst/>
                <a:rect l="l" t="t" r="r" b="b"/>
                <a:pathLst>
                  <a:path w="4282" h="3084" fill="none" extrusionOk="0">
                    <a:moveTo>
                      <a:pt x="4282" y="0"/>
                    </a:moveTo>
                    <a:lnTo>
                      <a:pt x="4282" y="0"/>
                    </a:lnTo>
                    <a:lnTo>
                      <a:pt x="4282" y="0"/>
                    </a:lnTo>
                    <a:lnTo>
                      <a:pt x="4282" y="0"/>
                    </a:lnTo>
                    <a:lnTo>
                      <a:pt x="3559" y="533"/>
                    </a:lnTo>
                    <a:lnTo>
                      <a:pt x="2874" y="1009"/>
                    </a:lnTo>
                    <a:lnTo>
                      <a:pt x="2284" y="1409"/>
                    </a:lnTo>
                    <a:lnTo>
                      <a:pt x="2055" y="1561"/>
                    </a:lnTo>
                    <a:lnTo>
                      <a:pt x="1865" y="1656"/>
                    </a:lnTo>
                    <a:lnTo>
                      <a:pt x="1865" y="1656"/>
                    </a:lnTo>
                    <a:lnTo>
                      <a:pt x="1637" y="1751"/>
                    </a:lnTo>
                    <a:lnTo>
                      <a:pt x="1389" y="1827"/>
                    </a:lnTo>
                    <a:lnTo>
                      <a:pt x="1142" y="1884"/>
                    </a:lnTo>
                    <a:lnTo>
                      <a:pt x="895" y="1922"/>
                    </a:lnTo>
                    <a:lnTo>
                      <a:pt x="419" y="1980"/>
                    </a:lnTo>
                    <a:lnTo>
                      <a:pt x="0" y="1999"/>
                    </a:lnTo>
                    <a:lnTo>
                      <a:pt x="0" y="1999"/>
                    </a:lnTo>
                    <a:lnTo>
                      <a:pt x="38" y="2132"/>
                    </a:lnTo>
                    <a:lnTo>
                      <a:pt x="76" y="2284"/>
                    </a:lnTo>
                    <a:lnTo>
                      <a:pt x="134" y="2455"/>
                    </a:lnTo>
                    <a:lnTo>
                      <a:pt x="248" y="2646"/>
                    </a:lnTo>
                    <a:lnTo>
                      <a:pt x="305" y="2741"/>
                    </a:lnTo>
                    <a:lnTo>
                      <a:pt x="400" y="2817"/>
                    </a:lnTo>
                    <a:lnTo>
                      <a:pt x="476" y="2893"/>
                    </a:lnTo>
                    <a:lnTo>
                      <a:pt x="590" y="2969"/>
                    </a:lnTo>
                    <a:lnTo>
                      <a:pt x="704" y="3026"/>
                    </a:lnTo>
                    <a:lnTo>
                      <a:pt x="838" y="3064"/>
                    </a:lnTo>
                    <a:lnTo>
                      <a:pt x="838" y="3064"/>
                    </a:lnTo>
                    <a:lnTo>
                      <a:pt x="914" y="3083"/>
                    </a:lnTo>
                    <a:lnTo>
                      <a:pt x="914" y="3083"/>
                    </a:lnTo>
                    <a:lnTo>
                      <a:pt x="990" y="3064"/>
                    </a:lnTo>
                    <a:lnTo>
                      <a:pt x="1085" y="3045"/>
                    </a:lnTo>
                    <a:lnTo>
                      <a:pt x="1294" y="2950"/>
                    </a:lnTo>
                    <a:lnTo>
                      <a:pt x="1542" y="2798"/>
                    </a:lnTo>
                    <a:lnTo>
                      <a:pt x="1789" y="2607"/>
                    </a:lnTo>
                    <a:lnTo>
                      <a:pt x="2074" y="2360"/>
                    </a:lnTo>
                    <a:lnTo>
                      <a:pt x="2360" y="2113"/>
                    </a:lnTo>
                    <a:lnTo>
                      <a:pt x="2912" y="1542"/>
                    </a:lnTo>
                    <a:lnTo>
                      <a:pt x="3445" y="971"/>
                    </a:lnTo>
                    <a:lnTo>
                      <a:pt x="3882" y="476"/>
                    </a:lnTo>
                    <a:lnTo>
                      <a:pt x="428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3" name="Google Shape;3223;p32"/>
              <p:cNvSpPr/>
              <p:nvPr/>
            </p:nvSpPr>
            <p:spPr>
              <a:xfrm>
                <a:off x="4912000" y="4054900"/>
                <a:ext cx="305450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12218" h="20" extrusionOk="0">
                    <a:moveTo>
                      <a:pt x="1" y="20"/>
                    </a:moveTo>
                    <a:lnTo>
                      <a:pt x="1" y="20"/>
                    </a:lnTo>
                    <a:lnTo>
                      <a:pt x="1" y="20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1" y="20"/>
                    </a:lnTo>
                    <a:close/>
                    <a:moveTo>
                      <a:pt x="12217" y="1"/>
                    </a:moveTo>
                    <a:lnTo>
                      <a:pt x="12217" y="1"/>
                    </a:lnTo>
                    <a:lnTo>
                      <a:pt x="12217" y="1"/>
                    </a:lnTo>
                    <a:lnTo>
                      <a:pt x="12217" y="1"/>
                    </a:lnTo>
                    <a:lnTo>
                      <a:pt x="12217" y="1"/>
                    </a:lnTo>
                    <a:lnTo>
                      <a:pt x="12217" y="1"/>
                    </a:lnTo>
                    <a:close/>
                  </a:path>
                </a:pathLst>
              </a:custGeom>
              <a:solidFill>
                <a:srgbClr val="C3AB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4" name="Google Shape;3224;p32"/>
              <p:cNvSpPr/>
              <p:nvPr/>
            </p:nvSpPr>
            <p:spPr>
              <a:xfrm>
                <a:off x="4912000" y="4055375"/>
                <a:ext cx="5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20" y="1"/>
                    </a:lnTo>
                    <a:lnTo>
                      <a:pt x="20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5" name="Google Shape;3225;p32"/>
              <p:cNvSpPr/>
              <p:nvPr/>
            </p:nvSpPr>
            <p:spPr>
              <a:xfrm>
                <a:off x="5217425" y="4054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6" name="Google Shape;3226;p32"/>
              <p:cNvSpPr/>
              <p:nvPr/>
            </p:nvSpPr>
            <p:spPr>
              <a:xfrm>
                <a:off x="4912000" y="4043475"/>
                <a:ext cx="305450" cy="11925"/>
              </a:xfrm>
              <a:custGeom>
                <a:avLst/>
                <a:gdLst/>
                <a:ahLst/>
                <a:cxnLst/>
                <a:rect l="l" t="t" r="r" b="b"/>
                <a:pathLst>
                  <a:path w="12218" h="477" extrusionOk="0">
                    <a:moveTo>
                      <a:pt x="4682" y="1"/>
                    </a:moveTo>
                    <a:lnTo>
                      <a:pt x="4092" y="20"/>
                    </a:lnTo>
                    <a:lnTo>
                      <a:pt x="3388" y="77"/>
                    </a:lnTo>
                    <a:lnTo>
                      <a:pt x="2627" y="153"/>
                    </a:lnTo>
                    <a:lnTo>
                      <a:pt x="1865" y="229"/>
                    </a:lnTo>
                    <a:lnTo>
                      <a:pt x="591" y="401"/>
                    </a:lnTo>
                    <a:lnTo>
                      <a:pt x="1" y="477"/>
                    </a:lnTo>
                    <a:lnTo>
                      <a:pt x="20" y="477"/>
                    </a:lnTo>
                    <a:lnTo>
                      <a:pt x="12217" y="458"/>
                    </a:lnTo>
                    <a:lnTo>
                      <a:pt x="11152" y="420"/>
                    </a:lnTo>
                    <a:lnTo>
                      <a:pt x="8887" y="324"/>
                    </a:lnTo>
                    <a:lnTo>
                      <a:pt x="7650" y="267"/>
                    </a:lnTo>
                    <a:lnTo>
                      <a:pt x="6547" y="210"/>
                    </a:lnTo>
                    <a:lnTo>
                      <a:pt x="5690" y="134"/>
                    </a:lnTo>
                    <a:lnTo>
                      <a:pt x="5405" y="77"/>
                    </a:lnTo>
                    <a:lnTo>
                      <a:pt x="5234" y="39"/>
                    </a:lnTo>
                    <a:lnTo>
                      <a:pt x="5234" y="39"/>
                    </a:lnTo>
                    <a:lnTo>
                      <a:pt x="5805" y="286"/>
                    </a:lnTo>
                    <a:lnTo>
                      <a:pt x="4682" y="1"/>
                    </a:lnTo>
                    <a:close/>
                  </a:path>
                </a:pathLst>
              </a:custGeom>
              <a:solidFill>
                <a:srgbClr val="718F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7" name="Google Shape;3227;p32"/>
              <p:cNvSpPr/>
              <p:nvPr/>
            </p:nvSpPr>
            <p:spPr>
              <a:xfrm>
                <a:off x="4912000" y="4043475"/>
                <a:ext cx="305450" cy="11925"/>
              </a:xfrm>
              <a:custGeom>
                <a:avLst/>
                <a:gdLst/>
                <a:ahLst/>
                <a:cxnLst/>
                <a:rect l="l" t="t" r="r" b="b"/>
                <a:pathLst>
                  <a:path w="12218" h="477" fill="none" extrusionOk="0">
                    <a:moveTo>
                      <a:pt x="4682" y="1"/>
                    </a:moveTo>
                    <a:lnTo>
                      <a:pt x="4682" y="1"/>
                    </a:lnTo>
                    <a:lnTo>
                      <a:pt x="4092" y="20"/>
                    </a:lnTo>
                    <a:lnTo>
                      <a:pt x="3388" y="77"/>
                    </a:lnTo>
                    <a:lnTo>
                      <a:pt x="2627" y="153"/>
                    </a:lnTo>
                    <a:lnTo>
                      <a:pt x="1865" y="229"/>
                    </a:lnTo>
                    <a:lnTo>
                      <a:pt x="591" y="401"/>
                    </a:lnTo>
                    <a:lnTo>
                      <a:pt x="1" y="477"/>
                    </a:lnTo>
                    <a:lnTo>
                      <a:pt x="1" y="477"/>
                    </a:lnTo>
                    <a:lnTo>
                      <a:pt x="20" y="477"/>
                    </a:lnTo>
                    <a:lnTo>
                      <a:pt x="12217" y="458"/>
                    </a:lnTo>
                    <a:lnTo>
                      <a:pt x="12217" y="458"/>
                    </a:lnTo>
                    <a:lnTo>
                      <a:pt x="12217" y="458"/>
                    </a:lnTo>
                    <a:lnTo>
                      <a:pt x="12217" y="458"/>
                    </a:lnTo>
                    <a:lnTo>
                      <a:pt x="11152" y="420"/>
                    </a:lnTo>
                    <a:lnTo>
                      <a:pt x="8887" y="324"/>
                    </a:lnTo>
                    <a:lnTo>
                      <a:pt x="7650" y="267"/>
                    </a:lnTo>
                    <a:lnTo>
                      <a:pt x="6547" y="210"/>
                    </a:lnTo>
                    <a:lnTo>
                      <a:pt x="5690" y="134"/>
                    </a:lnTo>
                    <a:lnTo>
                      <a:pt x="5405" y="77"/>
                    </a:lnTo>
                    <a:lnTo>
                      <a:pt x="5234" y="39"/>
                    </a:lnTo>
                    <a:lnTo>
                      <a:pt x="5234" y="39"/>
                    </a:lnTo>
                    <a:lnTo>
                      <a:pt x="5805" y="286"/>
                    </a:lnTo>
                    <a:lnTo>
                      <a:pt x="5805" y="286"/>
                    </a:lnTo>
                    <a:lnTo>
                      <a:pt x="468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8" name="Google Shape;3228;p32"/>
              <p:cNvSpPr/>
              <p:nvPr/>
            </p:nvSpPr>
            <p:spPr>
              <a:xfrm>
                <a:off x="5029025" y="4043475"/>
                <a:ext cx="281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287" extrusionOk="0">
                    <a:moveTo>
                      <a:pt x="1" y="1"/>
                    </a:moveTo>
                    <a:lnTo>
                      <a:pt x="1124" y="286"/>
                    </a:lnTo>
                    <a:lnTo>
                      <a:pt x="553" y="39"/>
                    </a:lnTo>
                    <a:lnTo>
                      <a:pt x="457" y="20"/>
                    </a:lnTo>
                    <a:lnTo>
                      <a:pt x="343" y="1"/>
                    </a:lnTo>
                    <a:close/>
                  </a:path>
                </a:pathLst>
              </a:custGeom>
              <a:solidFill>
                <a:srgbClr val="0101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9" name="Google Shape;3229;p32"/>
              <p:cNvSpPr/>
              <p:nvPr/>
            </p:nvSpPr>
            <p:spPr>
              <a:xfrm>
                <a:off x="5029025" y="4043475"/>
                <a:ext cx="281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287" fill="none" extrusionOk="0">
                    <a:moveTo>
                      <a:pt x="39" y="1"/>
                    </a:moveTo>
                    <a:lnTo>
                      <a:pt x="39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124" y="286"/>
                    </a:lnTo>
                    <a:lnTo>
                      <a:pt x="1124" y="286"/>
                    </a:lnTo>
                    <a:lnTo>
                      <a:pt x="553" y="39"/>
                    </a:lnTo>
                    <a:lnTo>
                      <a:pt x="553" y="39"/>
                    </a:lnTo>
                    <a:lnTo>
                      <a:pt x="553" y="39"/>
                    </a:lnTo>
                    <a:lnTo>
                      <a:pt x="553" y="39"/>
                    </a:lnTo>
                    <a:lnTo>
                      <a:pt x="457" y="20"/>
                    </a:lnTo>
                    <a:lnTo>
                      <a:pt x="343" y="1"/>
                    </a:lnTo>
                    <a:lnTo>
                      <a:pt x="3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" name="Google Shape;3230;p32"/>
              <p:cNvSpPr/>
              <p:nvPr/>
            </p:nvSpPr>
            <p:spPr>
              <a:xfrm>
                <a:off x="5499050" y="3827025"/>
                <a:ext cx="97550" cy="116575"/>
              </a:xfrm>
              <a:custGeom>
                <a:avLst/>
                <a:gdLst/>
                <a:ahLst/>
                <a:cxnLst/>
                <a:rect l="l" t="t" r="r" b="b"/>
                <a:pathLst>
                  <a:path w="3902" h="4663" extrusionOk="0">
                    <a:moveTo>
                      <a:pt x="667" y="1"/>
                    </a:moveTo>
                    <a:lnTo>
                      <a:pt x="1" y="1199"/>
                    </a:lnTo>
                    <a:lnTo>
                      <a:pt x="3902" y="4663"/>
                    </a:lnTo>
                    <a:lnTo>
                      <a:pt x="2246" y="39"/>
                    </a:lnTo>
                    <a:lnTo>
                      <a:pt x="667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" name="Google Shape;3231;p32"/>
              <p:cNvSpPr/>
              <p:nvPr/>
            </p:nvSpPr>
            <p:spPr>
              <a:xfrm>
                <a:off x="5316850" y="3523025"/>
                <a:ext cx="25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32"/>
              <p:cNvSpPr/>
              <p:nvPr/>
            </p:nvSpPr>
            <p:spPr>
              <a:xfrm>
                <a:off x="5316850" y="3523025"/>
                <a:ext cx="25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32"/>
              <p:cNvSpPr/>
              <p:nvPr/>
            </p:nvSpPr>
            <p:spPr>
              <a:xfrm>
                <a:off x="5002400" y="3523025"/>
                <a:ext cx="314475" cy="433900"/>
              </a:xfrm>
              <a:custGeom>
                <a:avLst/>
                <a:gdLst/>
                <a:ahLst/>
                <a:cxnLst/>
                <a:rect l="l" t="t" r="r" b="b"/>
                <a:pathLst>
                  <a:path w="12579" h="17356" extrusionOk="0">
                    <a:moveTo>
                      <a:pt x="12578" y="1"/>
                    </a:moveTo>
                    <a:lnTo>
                      <a:pt x="12480" y="141"/>
                    </a:lnTo>
                    <a:lnTo>
                      <a:pt x="12578" y="20"/>
                    </a:lnTo>
                    <a:lnTo>
                      <a:pt x="12578" y="1"/>
                    </a:lnTo>
                    <a:close/>
                    <a:moveTo>
                      <a:pt x="12480" y="141"/>
                    </a:moveTo>
                    <a:lnTo>
                      <a:pt x="10809" y="2208"/>
                    </a:lnTo>
                    <a:lnTo>
                      <a:pt x="7212" y="6699"/>
                    </a:lnTo>
                    <a:lnTo>
                      <a:pt x="5309" y="9116"/>
                    </a:lnTo>
                    <a:lnTo>
                      <a:pt x="3597" y="11285"/>
                    </a:lnTo>
                    <a:lnTo>
                      <a:pt x="2360" y="12903"/>
                    </a:lnTo>
                    <a:lnTo>
                      <a:pt x="1979" y="13417"/>
                    </a:lnTo>
                    <a:lnTo>
                      <a:pt x="1789" y="13702"/>
                    </a:lnTo>
                    <a:lnTo>
                      <a:pt x="1313" y="14615"/>
                    </a:lnTo>
                    <a:lnTo>
                      <a:pt x="723" y="15833"/>
                    </a:lnTo>
                    <a:lnTo>
                      <a:pt x="0" y="17356"/>
                    </a:lnTo>
                    <a:lnTo>
                      <a:pt x="1028" y="16252"/>
                    </a:lnTo>
                    <a:lnTo>
                      <a:pt x="1770" y="15415"/>
                    </a:lnTo>
                    <a:lnTo>
                      <a:pt x="2036" y="15110"/>
                    </a:lnTo>
                    <a:lnTo>
                      <a:pt x="2189" y="14920"/>
                    </a:lnTo>
                    <a:lnTo>
                      <a:pt x="2664" y="14216"/>
                    </a:lnTo>
                    <a:lnTo>
                      <a:pt x="3844" y="12503"/>
                    </a:lnTo>
                    <a:lnTo>
                      <a:pt x="7364" y="7460"/>
                    </a:lnTo>
                    <a:lnTo>
                      <a:pt x="12480" y="14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32"/>
              <p:cNvSpPr/>
              <p:nvPr/>
            </p:nvSpPr>
            <p:spPr>
              <a:xfrm>
                <a:off x="5641775" y="3600575"/>
                <a:ext cx="744050" cy="921525"/>
              </a:xfrm>
              <a:custGeom>
                <a:avLst/>
                <a:gdLst/>
                <a:ahLst/>
                <a:cxnLst/>
                <a:rect l="l" t="t" r="r" b="b"/>
                <a:pathLst>
                  <a:path w="29762" h="36861" extrusionOk="0">
                    <a:moveTo>
                      <a:pt x="952" y="1"/>
                    </a:moveTo>
                    <a:lnTo>
                      <a:pt x="1237" y="743"/>
                    </a:lnTo>
                    <a:lnTo>
                      <a:pt x="1504" y="1485"/>
                    </a:lnTo>
                    <a:lnTo>
                      <a:pt x="1732" y="2227"/>
                    </a:lnTo>
                    <a:lnTo>
                      <a:pt x="1960" y="2969"/>
                    </a:lnTo>
                    <a:lnTo>
                      <a:pt x="2132" y="3711"/>
                    </a:lnTo>
                    <a:lnTo>
                      <a:pt x="2284" y="4434"/>
                    </a:lnTo>
                    <a:lnTo>
                      <a:pt x="2398" y="5158"/>
                    </a:lnTo>
                    <a:lnTo>
                      <a:pt x="2455" y="5862"/>
                    </a:lnTo>
                    <a:lnTo>
                      <a:pt x="2531" y="6946"/>
                    </a:lnTo>
                    <a:lnTo>
                      <a:pt x="2588" y="8031"/>
                    </a:lnTo>
                    <a:lnTo>
                      <a:pt x="2626" y="9078"/>
                    </a:lnTo>
                    <a:lnTo>
                      <a:pt x="2645" y="10124"/>
                    </a:lnTo>
                    <a:lnTo>
                      <a:pt x="2664" y="11114"/>
                    </a:lnTo>
                    <a:lnTo>
                      <a:pt x="2664" y="12065"/>
                    </a:lnTo>
                    <a:lnTo>
                      <a:pt x="2645" y="12979"/>
                    </a:lnTo>
                    <a:lnTo>
                      <a:pt x="2607" y="13835"/>
                    </a:lnTo>
                    <a:lnTo>
                      <a:pt x="2550" y="14596"/>
                    </a:lnTo>
                    <a:lnTo>
                      <a:pt x="2493" y="15300"/>
                    </a:lnTo>
                    <a:lnTo>
                      <a:pt x="2417" y="15928"/>
                    </a:lnTo>
                    <a:lnTo>
                      <a:pt x="2322" y="16442"/>
                    </a:lnTo>
                    <a:lnTo>
                      <a:pt x="2208" y="16861"/>
                    </a:lnTo>
                    <a:lnTo>
                      <a:pt x="2151" y="17032"/>
                    </a:lnTo>
                    <a:lnTo>
                      <a:pt x="2094" y="17184"/>
                    </a:lnTo>
                    <a:lnTo>
                      <a:pt x="2017" y="17298"/>
                    </a:lnTo>
                    <a:lnTo>
                      <a:pt x="1941" y="17374"/>
                    </a:lnTo>
                    <a:lnTo>
                      <a:pt x="1865" y="17431"/>
                    </a:lnTo>
                    <a:lnTo>
                      <a:pt x="1789" y="17450"/>
                    </a:lnTo>
                    <a:lnTo>
                      <a:pt x="1770" y="17431"/>
                    </a:lnTo>
                    <a:lnTo>
                      <a:pt x="1656" y="17412"/>
                    </a:lnTo>
                    <a:lnTo>
                      <a:pt x="1542" y="17393"/>
                    </a:lnTo>
                    <a:lnTo>
                      <a:pt x="1313" y="17279"/>
                    </a:lnTo>
                    <a:lnTo>
                      <a:pt x="1066" y="17127"/>
                    </a:lnTo>
                    <a:lnTo>
                      <a:pt x="838" y="16956"/>
                    </a:lnTo>
                    <a:lnTo>
                      <a:pt x="609" y="16765"/>
                    </a:lnTo>
                    <a:lnTo>
                      <a:pt x="381" y="16556"/>
                    </a:lnTo>
                    <a:lnTo>
                      <a:pt x="0" y="16157"/>
                    </a:lnTo>
                    <a:lnTo>
                      <a:pt x="438" y="16689"/>
                    </a:lnTo>
                    <a:lnTo>
                      <a:pt x="438" y="16689"/>
                    </a:lnTo>
                    <a:lnTo>
                      <a:pt x="343" y="16518"/>
                    </a:lnTo>
                    <a:lnTo>
                      <a:pt x="5785" y="22056"/>
                    </a:lnTo>
                    <a:lnTo>
                      <a:pt x="9553" y="25899"/>
                    </a:lnTo>
                    <a:lnTo>
                      <a:pt x="11646" y="28050"/>
                    </a:lnTo>
                    <a:lnTo>
                      <a:pt x="12712" y="29268"/>
                    </a:lnTo>
                    <a:lnTo>
                      <a:pt x="13606" y="30257"/>
                    </a:lnTo>
                    <a:lnTo>
                      <a:pt x="14120" y="30809"/>
                    </a:lnTo>
                    <a:lnTo>
                      <a:pt x="14653" y="31380"/>
                    </a:lnTo>
                    <a:lnTo>
                      <a:pt x="15243" y="31970"/>
                    </a:lnTo>
                    <a:lnTo>
                      <a:pt x="15871" y="32579"/>
                    </a:lnTo>
                    <a:lnTo>
                      <a:pt x="16518" y="33188"/>
                    </a:lnTo>
                    <a:lnTo>
                      <a:pt x="17184" y="33778"/>
                    </a:lnTo>
                    <a:lnTo>
                      <a:pt x="17869" y="34348"/>
                    </a:lnTo>
                    <a:lnTo>
                      <a:pt x="18554" y="34881"/>
                    </a:lnTo>
                    <a:lnTo>
                      <a:pt x="19258" y="35395"/>
                    </a:lnTo>
                    <a:lnTo>
                      <a:pt x="19962" y="35852"/>
                    </a:lnTo>
                    <a:lnTo>
                      <a:pt x="20894" y="36194"/>
                    </a:lnTo>
                    <a:lnTo>
                      <a:pt x="21389" y="36366"/>
                    </a:lnTo>
                    <a:lnTo>
                      <a:pt x="21884" y="36518"/>
                    </a:lnTo>
                    <a:lnTo>
                      <a:pt x="22379" y="36651"/>
                    </a:lnTo>
                    <a:lnTo>
                      <a:pt x="22854" y="36765"/>
                    </a:lnTo>
                    <a:lnTo>
                      <a:pt x="23292" y="36822"/>
                    </a:lnTo>
                    <a:lnTo>
                      <a:pt x="23482" y="36841"/>
                    </a:lnTo>
                    <a:lnTo>
                      <a:pt x="23673" y="36860"/>
                    </a:lnTo>
                    <a:lnTo>
                      <a:pt x="25138" y="36841"/>
                    </a:lnTo>
                    <a:lnTo>
                      <a:pt x="26870" y="36803"/>
                    </a:lnTo>
                    <a:lnTo>
                      <a:pt x="28944" y="36746"/>
                    </a:lnTo>
                    <a:lnTo>
                      <a:pt x="29077" y="36708"/>
                    </a:lnTo>
                    <a:lnTo>
                      <a:pt x="29210" y="36689"/>
                    </a:lnTo>
                    <a:lnTo>
                      <a:pt x="29477" y="36613"/>
                    </a:lnTo>
                    <a:lnTo>
                      <a:pt x="29591" y="36575"/>
                    </a:lnTo>
                    <a:lnTo>
                      <a:pt x="29686" y="36518"/>
                    </a:lnTo>
                    <a:lnTo>
                      <a:pt x="29743" y="36442"/>
                    </a:lnTo>
                    <a:lnTo>
                      <a:pt x="29762" y="36385"/>
                    </a:lnTo>
                    <a:lnTo>
                      <a:pt x="29762" y="36328"/>
                    </a:lnTo>
                    <a:lnTo>
                      <a:pt x="29762" y="36251"/>
                    </a:lnTo>
                    <a:lnTo>
                      <a:pt x="29724" y="36137"/>
                    </a:lnTo>
                    <a:lnTo>
                      <a:pt x="29667" y="36004"/>
                    </a:lnTo>
                    <a:lnTo>
                      <a:pt x="29515" y="35681"/>
                    </a:lnTo>
                    <a:lnTo>
                      <a:pt x="29020" y="34862"/>
                    </a:lnTo>
                    <a:lnTo>
                      <a:pt x="28753" y="34387"/>
                    </a:lnTo>
                    <a:lnTo>
                      <a:pt x="28487" y="33873"/>
                    </a:lnTo>
                    <a:lnTo>
                      <a:pt x="28354" y="33606"/>
                    </a:lnTo>
                    <a:lnTo>
                      <a:pt x="28240" y="33340"/>
                    </a:lnTo>
                    <a:lnTo>
                      <a:pt x="28145" y="33074"/>
                    </a:lnTo>
                    <a:lnTo>
                      <a:pt x="28068" y="32807"/>
                    </a:lnTo>
                    <a:lnTo>
                      <a:pt x="28030" y="32560"/>
                    </a:lnTo>
                    <a:lnTo>
                      <a:pt x="28030" y="32217"/>
                    </a:lnTo>
                    <a:lnTo>
                      <a:pt x="28049" y="31589"/>
                    </a:lnTo>
                    <a:lnTo>
                      <a:pt x="28087" y="30790"/>
                    </a:lnTo>
                    <a:lnTo>
                      <a:pt x="28221" y="28754"/>
                    </a:lnTo>
                    <a:lnTo>
                      <a:pt x="28411" y="26242"/>
                    </a:lnTo>
                    <a:lnTo>
                      <a:pt x="28506" y="24834"/>
                    </a:lnTo>
                    <a:lnTo>
                      <a:pt x="28601" y="23388"/>
                    </a:lnTo>
                    <a:lnTo>
                      <a:pt x="28316" y="24739"/>
                    </a:lnTo>
                    <a:lnTo>
                      <a:pt x="28030" y="26052"/>
                    </a:lnTo>
                    <a:lnTo>
                      <a:pt x="27650" y="27555"/>
                    </a:lnTo>
                    <a:lnTo>
                      <a:pt x="27459" y="28316"/>
                    </a:lnTo>
                    <a:lnTo>
                      <a:pt x="27231" y="29058"/>
                    </a:lnTo>
                    <a:lnTo>
                      <a:pt x="27022" y="29743"/>
                    </a:lnTo>
                    <a:lnTo>
                      <a:pt x="26793" y="30371"/>
                    </a:lnTo>
                    <a:lnTo>
                      <a:pt x="26584" y="30885"/>
                    </a:lnTo>
                    <a:lnTo>
                      <a:pt x="26470" y="31113"/>
                    </a:lnTo>
                    <a:lnTo>
                      <a:pt x="26356" y="31285"/>
                    </a:lnTo>
                    <a:lnTo>
                      <a:pt x="26242" y="31437"/>
                    </a:lnTo>
                    <a:lnTo>
                      <a:pt x="26146" y="31551"/>
                    </a:lnTo>
                    <a:lnTo>
                      <a:pt x="26051" y="31627"/>
                    </a:lnTo>
                    <a:lnTo>
                      <a:pt x="25937" y="31646"/>
                    </a:lnTo>
                    <a:lnTo>
                      <a:pt x="25290" y="31665"/>
                    </a:lnTo>
                    <a:lnTo>
                      <a:pt x="24776" y="31646"/>
                    </a:lnTo>
                    <a:lnTo>
                      <a:pt x="24129" y="31608"/>
                    </a:lnTo>
                    <a:lnTo>
                      <a:pt x="23387" y="31513"/>
                    </a:lnTo>
                    <a:lnTo>
                      <a:pt x="22969" y="31437"/>
                    </a:lnTo>
                    <a:lnTo>
                      <a:pt x="22531" y="31361"/>
                    </a:lnTo>
                    <a:lnTo>
                      <a:pt x="22036" y="31247"/>
                    </a:lnTo>
                    <a:lnTo>
                      <a:pt x="21522" y="31133"/>
                    </a:lnTo>
                    <a:lnTo>
                      <a:pt x="20971" y="30980"/>
                    </a:lnTo>
                    <a:lnTo>
                      <a:pt x="20381" y="30790"/>
                    </a:lnTo>
                    <a:lnTo>
                      <a:pt x="19753" y="30581"/>
                    </a:lnTo>
                    <a:lnTo>
                      <a:pt x="19087" y="30352"/>
                    </a:lnTo>
                    <a:lnTo>
                      <a:pt x="18383" y="30086"/>
                    </a:lnTo>
                    <a:lnTo>
                      <a:pt x="17621" y="29781"/>
                    </a:lnTo>
                    <a:lnTo>
                      <a:pt x="17165" y="29591"/>
                    </a:lnTo>
                    <a:lnTo>
                      <a:pt x="16689" y="29344"/>
                    </a:lnTo>
                    <a:lnTo>
                      <a:pt x="16213" y="29077"/>
                    </a:lnTo>
                    <a:lnTo>
                      <a:pt x="15738" y="28792"/>
                    </a:lnTo>
                    <a:lnTo>
                      <a:pt x="15262" y="28487"/>
                    </a:lnTo>
                    <a:lnTo>
                      <a:pt x="14786" y="28145"/>
                    </a:lnTo>
                    <a:lnTo>
                      <a:pt x="14310" y="27802"/>
                    </a:lnTo>
                    <a:lnTo>
                      <a:pt x="13835" y="27441"/>
                    </a:lnTo>
                    <a:lnTo>
                      <a:pt x="13359" y="27060"/>
                    </a:lnTo>
                    <a:lnTo>
                      <a:pt x="12902" y="26680"/>
                    </a:lnTo>
                    <a:lnTo>
                      <a:pt x="11989" y="25880"/>
                    </a:lnTo>
                    <a:lnTo>
                      <a:pt x="11132" y="25062"/>
                    </a:lnTo>
                    <a:lnTo>
                      <a:pt x="10295" y="24263"/>
                    </a:lnTo>
                    <a:lnTo>
                      <a:pt x="9534" y="23464"/>
                    </a:lnTo>
                    <a:lnTo>
                      <a:pt x="8830" y="22722"/>
                    </a:lnTo>
                    <a:lnTo>
                      <a:pt x="8221" y="22056"/>
                    </a:lnTo>
                    <a:lnTo>
                      <a:pt x="7688" y="21447"/>
                    </a:lnTo>
                    <a:lnTo>
                      <a:pt x="6946" y="20571"/>
                    </a:lnTo>
                    <a:lnTo>
                      <a:pt x="6680" y="20248"/>
                    </a:lnTo>
                    <a:lnTo>
                      <a:pt x="6680" y="20248"/>
                    </a:lnTo>
                    <a:lnTo>
                      <a:pt x="7365" y="20914"/>
                    </a:lnTo>
                    <a:lnTo>
                      <a:pt x="8164" y="21637"/>
                    </a:lnTo>
                    <a:lnTo>
                      <a:pt x="9172" y="22550"/>
                    </a:lnTo>
                    <a:lnTo>
                      <a:pt x="10352" y="23540"/>
                    </a:lnTo>
                    <a:lnTo>
                      <a:pt x="10980" y="24054"/>
                    </a:lnTo>
                    <a:lnTo>
                      <a:pt x="11627" y="24567"/>
                    </a:lnTo>
                    <a:lnTo>
                      <a:pt x="12274" y="25062"/>
                    </a:lnTo>
                    <a:lnTo>
                      <a:pt x="12940" y="25538"/>
                    </a:lnTo>
                    <a:lnTo>
                      <a:pt x="13606" y="25995"/>
                    </a:lnTo>
                    <a:lnTo>
                      <a:pt x="14272" y="26413"/>
                    </a:lnTo>
                    <a:lnTo>
                      <a:pt x="14881" y="26775"/>
                    </a:lnTo>
                    <a:lnTo>
                      <a:pt x="15547" y="27136"/>
                    </a:lnTo>
                    <a:lnTo>
                      <a:pt x="16213" y="27498"/>
                    </a:lnTo>
                    <a:lnTo>
                      <a:pt x="16917" y="27859"/>
                    </a:lnTo>
                    <a:lnTo>
                      <a:pt x="17621" y="28221"/>
                    </a:lnTo>
                    <a:lnTo>
                      <a:pt x="18325" y="28545"/>
                    </a:lnTo>
                    <a:lnTo>
                      <a:pt x="19030" y="28868"/>
                    </a:lnTo>
                    <a:lnTo>
                      <a:pt x="19715" y="29173"/>
                    </a:lnTo>
                    <a:lnTo>
                      <a:pt x="20400" y="29458"/>
                    </a:lnTo>
                    <a:lnTo>
                      <a:pt x="21047" y="29724"/>
                    </a:lnTo>
                    <a:lnTo>
                      <a:pt x="21675" y="29934"/>
                    </a:lnTo>
                    <a:lnTo>
                      <a:pt x="22265" y="30124"/>
                    </a:lnTo>
                    <a:lnTo>
                      <a:pt x="22797" y="30295"/>
                    </a:lnTo>
                    <a:lnTo>
                      <a:pt x="23292" y="30409"/>
                    </a:lnTo>
                    <a:lnTo>
                      <a:pt x="23730" y="30466"/>
                    </a:lnTo>
                    <a:lnTo>
                      <a:pt x="24110" y="30505"/>
                    </a:lnTo>
                    <a:lnTo>
                      <a:pt x="24282" y="30486"/>
                    </a:lnTo>
                    <a:lnTo>
                      <a:pt x="24434" y="30466"/>
                    </a:lnTo>
                    <a:lnTo>
                      <a:pt x="24586" y="30409"/>
                    </a:lnTo>
                    <a:lnTo>
                      <a:pt x="24719" y="30333"/>
                    </a:lnTo>
                    <a:lnTo>
                      <a:pt x="24872" y="30219"/>
                    </a:lnTo>
                    <a:lnTo>
                      <a:pt x="25043" y="30067"/>
                    </a:lnTo>
                    <a:lnTo>
                      <a:pt x="25195" y="29896"/>
                    </a:lnTo>
                    <a:lnTo>
                      <a:pt x="25366" y="29686"/>
                    </a:lnTo>
                    <a:lnTo>
                      <a:pt x="25690" y="29230"/>
                    </a:lnTo>
                    <a:lnTo>
                      <a:pt x="26032" y="28697"/>
                    </a:lnTo>
                    <a:lnTo>
                      <a:pt x="26375" y="28107"/>
                    </a:lnTo>
                    <a:lnTo>
                      <a:pt x="26717" y="27479"/>
                    </a:lnTo>
                    <a:lnTo>
                      <a:pt x="27041" y="26832"/>
                    </a:lnTo>
                    <a:lnTo>
                      <a:pt x="27364" y="26185"/>
                    </a:lnTo>
                    <a:lnTo>
                      <a:pt x="27650" y="25576"/>
                    </a:lnTo>
                    <a:lnTo>
                      <a:pt x="28145" y="24472"/>
                    </a:lnTo>
                    <a:lnTo>
                      <a:pt x="28468" y="23692"/>
                    </a:lnTo>
                    <a:lnTo>
                      <a:pt x="28601" y="23388"/>
                    </a:lnTo>
                    <a:lnTo>
                      <a:pt x="28677" y="21903"/>
                    </a:lnTo>
                    <a:lnTo>
                      <a:pt x="28734" y="20381"/>
                    </a:lnTo>
                    <a:lnTo>
                      <a:pt x="28792" y="18859"/>
                    </a:lnTo>
                    <a:lnTo>
                      <a:pt x="28792" y="17336"/>
                    </a:lnTo>
                    <a:lnTo>
                      <a:pt x="28792" y="16366"/>
                    </a:lnTo>
                    <a:lnTo>
                      <a:pt x="28772" y="15395"/>
                    </a:lnTo>
                    <a:lnTo>
                      <a:pt x="28734" y="14463"/>
                    </a:lnTo>
                    <a:lnTo>
                      <a:pt x="28677" y="13530"/>
                    </a:lnTo>
                    <a:lnTo>
                      <a:pt x="28601" y="12636"/>
                    </a:lnTo>
                    <a:lnTo>
                      <a:pt x="28525" y="11761"/>
                    </a:lnTo>
                    <a:lnTo>
                      <a:pt x="28411" y="10904"/>
                    </a:lnTo>
                    <a:lnTo>
                      <a:pt x="28278" y="10105"/>
                    </a:lnTo>
                    <a:lnTo>
                      <a:pt x="27992" y="10257"/>
                    </a:lnTo>
                    <a:lnTo>
                      <a:pt x="27631" y="10429"/>
                    </a:lnTo>
                    <a:lnTo>
                      <a:pt x="27174" y="10619"/>
                    </a:lnTo>
                    <a:lnTo>
                      <a:pt x="26622" y="10790"/>
                    </a:lnTo>
                    <a:lnTo>
                      <a:pt x="26318" y="10885"/>
                    </a:lnTo>
                    <a:lnTo>
                      <a:pt x="25975" y="10962"/>
                    </a:lnTo>
                    <a:lnTo>
                      <a:pt x="25614" y="11019"/>
                    </a:lnTo>
                    <a:lnTo>
                      <a:pt x="25233" y="11076"/>
                    </a:lnTo>
                    <a:lnTo>
                      <a:pt x="24814" y="11133"/>
                    </a:lnTo>
                    <a:lnTo>
                      <a:pt x="24377" y="11171"/>
                    </a:lnTo>
                    <a:lnTo>
                      <a:pt x="23920" y="11190"/>
                    </a:lnTo>
                    <a:lnTo>
                      <a:pt x="23425" y="11209"/>
                    </a:lnTo>
                    <a:lnTo>
                      <a:pt x="22931" y="11190"/>
                    </a:lnTo>
                    <a:lnTo>
                      <a:pt x="22417" y="11171"/>
                    </a:lnTo>
                    <a:lnTo>
                      <a:pt x="21865" y="11133"/>
                    </a:lnTo>
                    <a:lnTo>
                      <a:pt x="21294" y="11057"/>
                    </a:lnTo>
                    <a:lnTo>
                      <a:pt x="20704" y="10981"/>
                    </a:lnTo>
                    <a:lnTo>
                      <a:pt x="20095" y="10885"/>
                    </a:lnTo>
                    <a:lnTo>
                      <a:pt x="19448" y="10752"/>
                    </a:lnTo>
                    <a:lnTo>
                      <a:pt x="18763" y="10600"/>
                    </a:lnTo>
                    <a:lnTo>
                      <a:pt x="18097" y="10429"/>
                    </a:lnTo>
                    <a:lnTo>
                      <a:pt x="17412" y="10200"/>
                    </a:lnTo>
                    <a:lnTo>
                      <a:pt x="16689" y="9953"/>
                    </a:lnTo>
                    <a:lnTo>
                      <a:pt x="15966" y="9668"/>
                    </a:lnTo>
                    <a:lnTo>
                      <a:pt x="15243" y="9344"/>
                    </a:lnTo>
                    <a:lnTo>
                      <a:pt x="14501" y="9002"/>
                    </a:lnTo>
                    <a:lnTo>
                      <a:pt x="13758" y="8640"/>
                    </a:lnTo>
                    <a:lnTo>
                      <a:pt x="13016" y="8240"/>
                    </a:lnTo>
                    <a:lnTo>
                      <a:pt x="12255" y="7841"/>
                    </a:lnTo>
                    <a:lnTo>
                      <a:pt x="11513" y="7403"/>
                    </a:lnTo>
                    <a:lnTo>
                      <a:pt x="10771" y="6965"/>
                    </a:lnTo>
                    <a:lnTo>
                      <a:pt x="10029" y="6528"/>
                    </a:lnTo>
                    <a:lnTo>
                      <a:pt x="8602" y="5614"/>
                    </a:lnTo>
                    <a:lnTo>
                      <a:pt x="7231" y="4682"/>
                    </a:lnTo>
                    <a:lnTo>
                      <a:pt x="5937" y="3788"/>
                    </a:lnTo>
                    <a:lnTo>
                      <a:pt x="4739" y="2931"/>
                    </a:lnTo>
                    <a:lnTo>
                      <a:pt x="3673" y="2151"/>
                    </a:lnTo>
                    <a:lnTo>
                      <a:pt x="2760" y="1447"/>
                    </a:lnTo>
                    <a:lnTo>
                      <a:pt x="1428" y="400"/>
                    </a:lnTo>
                    <a:lnTo>
                      <a:pt x="952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32"/>
              <p:cNvSpPr/>
              <p:nvPr/>
            </p:nvSpPr>
            <p:spPr>
              <a:xfrm>
                <a:off x="5631775" y="3992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32"/>
              <p:cNvSpPr/>
              <p:nvPr/>
            </p:nvSpPr>
            <p:spPr>
              <a:xfrm>
                <a:off x="5641775" y="3600575"/>
                <a:ext cx="744050" cy="921525"/>
              </a:xfrm>
              <a:custGeom>
                <a:avLst/>
                <a:gdLst/>
                <a:ahLst/>
                <a:cxnLst/>
                <a:rect l="l" t="t" r="r" b="b"/>
                <a:pathLst>
                  <a:path w="29762" h="36861" fill="none" extrusionOk="0">
                    <a:moveTo>
                      <a:pt x="952" y="1"/>
                    </a:moveTo>
                    <a:lnTo>
                      <a:pt x="952" y="1"/>
                    </a:lnTo>
                    <a:lnTo>
                      <a:pt x="1237" y="743"/>
                    </a:lnTo>
                    <a:lnTo>
                      <a:pt x="1504" y="1485"/>
                    </a:lnTo>
                    <a:lnTo>
                      <a:pt x="1732" y="2227"/>
                    </a:lnTo>
                    <a:lnTo>
                      <a:pt x="1960" y="2969"/>
                    </a:lnTo>
                    <a:lnTo>
                      <a:pt x="2132" y="3711"/>
                    </a:lnTo>
                    <a:lnTo>
                      <a:pt x="2284" y="4434"/>
                    </a:lnTo>
                    <a:lnTo>
                      <a:pt x="2398" y="5158"/>
                    </a:lnTo>
                    <a:lnTo>
                      <a:pt x="2455" y="5862"/>
                    </a:lnTo>
                    <a:lnTo>
                      <a:pt x="2455" y="5862"/>
                    </a:lnTo>
                    <a:lnTo>
                      <a:pt x="2531" y="6946"/>
                    </a:lnTo>
                    <a:lnTo>
                      <a:pt x="2588" y="8031"/>
                    </a:lnTo>
                    <a:lnTo>
                      <a:pt x="2626" y="9078"/>
                    </a:lnTo>
                    <a:lnTo>
                      <a:pt x="2645" y="10124"/>
                    </a:lnTo>
                    <a:lnTo>
                      <a:pt x="2664" y="11114"/>
                    </a:lnTo>
                    <a:lnTo>
                      <a:pt x="2664" y="12065"/>
                    </a:lnTo>
                    <a:lnTo>
                      <a:pt x="2645" y="12979"/>
                    </a:lnTo>
                    <a:lnTo>
                      <a:pt x="2607" y="13835"/>
                    </a:lnTo>
                    <a:lnTo>
                      <a:pt x="2550" y="14596"/>
                    </a:lnTo>
                    <a:lnTo>
                      <a:pt x="2493" y="15300"/>
                    </a:lnTo>
                    <a:lnTo>
                      <a:pt x="2417" y="15928"/>
                    </a:lnTo>
                    <a:lnTo>
                      <a:pt x="2322" y="16442"/>
                    </a:lnTo>
                    <a:lnTo>
                      <a:pt x="2208" y="16861"/>
                    </a:lnTo>
                    <a:lnTo>
                      <a:pt x="2151" y="17032"/>
                    </a:lnTo>
                    <a:lnTo>
                      <a:pt x="2094" y="17184"/>
                    </a:lnTo>
                    <a:lnTo>
                      <a:pt x="2017" y="17298"/>
                    </a:lnTo>
                    <a:lnTo>
                      <a:pt x="1941" y="17374"/>
                    </a:lnTo>
                    <a:lnTo>
                      <a:pt x="1865" y="17431"/>
                    </a:lnTo>
                    <a:lnTo>
                      <a:pt x="1789" y="17450"/>
                    </a:lnTo>
                    <a:lnTo>
                      <a:pt x="1789" y="17450"/>
                    </a:lnTo>
                    <a:lnTo>
                      <a:pt x="1770" y="17431"/>
                    </a:lnTo>
                    <a:lnTo>
                      <a:pt x="1770" y="17431"/>
                    </a:lnTo>
                    <a:lnTo>
                      <a:pt x="1656" y="17412"/>
                    </a:lnTo>
                    <a:lnTo>
                      <a:pt x="1542" y="17393"/>
                    </a:lnTo>
                    <a:lnTo>
                      <a:pt x="1313" y="17279"/>
                    </a:lnTo>
                    <a:lnTo>
                      <a:pt x="1066" y="17127"/>
                    </a:lnTo>
                    <a:lnTo>
                      <a:pt x="838" y="16956"/>
                    </a:lnTo>
                    <a:lnTo>
                      <a:pt x="609" y="16765"/>
                    </a:lnTo>
                    <a:lnTo>
                      <a:pt x="381" y="16556"/>
                    </a:lnTo>
                    <a:lnTo>
                      <a:pt x="0" y="16157"/>
                    </a:lnTo>
                    <a:lnTo>
                      <a:pt x="0" y="16157"/>
                    </a:lnTo>
                    <a:lnTo>
                      <a:pt x="438" y="16689"/>
                    </a:lnTo>
                    <a:lnTo>
                      <a:pt x="343" y="16518"/>
                    </a:lnTo>
                    <a:lnTo>
                      <a:pt x="343" y="16518"/>
                    </a:lnTo>
                    <a:lnTo>
                      <a:pt x="5785" y="22056"/>
                    </a:lnTo>
                    <a:lnTo>
                      <a:pt x="9553" y="25899"/>
                    </a:lnTo>
                    <a:lnTo>
                      <a:pt x="11646" y="28050"/>
                    </a:lnTo>
                    <a:lnTo>
                      <a:pt x="11646" y="28050"/>
                    </a:lnTo>
                    <a:lnTo>
                      <a:pt x="12712" y="29268"/>
                    </a:lnTo>
                    <a:lnTo>
                      <a:pt x="13606" y="30257"/>
                    </a:lnTo>
                    <a:lnTo>
                      <a:pt x="14120" y="30809"/>
                    </a:lnTo>
                    <a:lnTo>
                      <a:pt x="14653" y="31380"/>
                    </a:lnTo>
                    <a:lnTo>
                      <a:pt x="15243" y="31970"/>
                    </a:lnTo>
                    <a:lnTo>
                      <a:pt x="15871" y="32579"/>
                    </a:lnTo>
                    <a:lnTo>
                      <a:pt x="16518" y="33188"/>
                    </a:lnTo>
                    <a:lnTo>
                      <a:pt x="17184" y="33778"/>
                    </a:lnTo>
                    <a:lnTo>
                      <a:pt x="17869" y="34348"/>
                    </a:lnTo>
                    <a:lnTo>
                      <a:pt x="18554" y="34881"/>
                    </a:lnTo>
                    <a:lnTo>
                      <a:pt x="19258" y="35395"/>
                    </a:lnTo>
                    <a:lnTo>
                      <a:pt x="19962" y="35852"/>
                    </a:lnTo>
                    <a:lnTo>
                      <a:pt x="19962" y="35852"/>
                    </a:lnTo>
                    <a:lnTo>
                      <a:pt x="20894" y="36194"/>
                    </a:lnTo>
                    <a:lnTo>
                      <a:pt x="21389" y="36366"/>
                    </a:lnTo>
                    <a:lnTo>
                      <a:pt x="21884" y="36518"/>
                    </a:lnTo>
                    <a:lnTo>
                      <a:pt x="22379" y="36651"/>
                    </a:lnTo>
                    <a:lnTo>
                      <a:pt x="22854" y="36765"/>
                    </a:lnTo>
                    <a:lnTo>
                      <a:pt x="23292" y="36822"/>
                    </a:lnTo>
                    <a:lnTo>
                      <a:pt x="23482" y="36841"/>
                    </a:lnTo>
                    <a:lnTo>
                      <a:pt x="23673" y="36860"/>
                    </a:lnTo>
                    <a:lnTo>
                      <a:pt x="23673" y="36860"/>
                    </a:lnTo>
                    <a:lnTo>
                      <a:pt x="25138" y="36841"/>
                    </a:lnTo>
                    <a:lnTo>
                      <a:pt x="26870" y="36803"/>
                    </a:lnTo>
                    <a:lnTo>
                      <a:pt x="28944" y="36746"/>
                    </a:lnTo>
                    <a:lnTo>
                      <a:pt x="28944" y="36746"/>
                    </a:lnTo>
                    <a:lnTo>
                      <a:pt x="29077" y="36708"/>
                    </a:lnTo>
                    <a:lnTo>
                      <a:pt x="29210" y="36689"/>
                    </a:lnTo>
                    <a:lnTo>
                      <a:pt x="29477" y="36613"/>
                    </a:lnTo>
                    <a:lnTo>
                      <a:pt x="29591" y="36575"/>
                    </a:lnTo>
                    <a:lnTo>
                      <a:pt x="29686" y="36518"/>
                    </a:lnTo>
                    <a:lnTo>
                      <a:pt x="29743" y="36442"/>
                    </a:lnTo>
                    <a:lnTo>
                      <a:pt x="29762" y="36385"/>
                    </a:lnTo>
                    <a:lnTo>
                      <a:pt x="29762" y="36328"/>
                    </a:lnTo>
                    <a:lnTo>
                      <a:pt x="29762" y="36328"/>
                    </a:lnTo>
                    <a:lnTo>
                      <a:pt x="29762" y="36251"/>
                    </a:lnTo>
                    <a:lnTo>
                      <a:pt x="29762" y="36251"/>
                    </a:lnTo>
                    <a:lnTo>
                      <a:pt x="29724" y="36137"/>
                    </a:lnTo>
                    <a:lnTo>
                      <a:pt x="29667" y="36004"/>
                    </a:lnTo>
                    <a:lnTo>
                      <a:pt x="29515" y="35681"/>
                    </a:lnTo>
                    <a:lnTo>
                      <a:pt x="29020" y="34862"/>
                    </a:lnTo>
                    <a:lnTo>
                      <a:pt x="28753" y="34387"/>
                    </a:lnTo>
                    <a:lnTo>
                      <a:pt x="28487" y="33873"/>
                    </a:lnTo>
                    <a:lnTo>
                      <a:pt x="28354" y="33606"/>
                    </a:lnTo>
                    <a:lnTo>
                      <a:pt x="28240" y="33340"/>
                    </a:lnTo>
                    <a:lnTo>
                      <a:pt x="28145" y="33074"/>
                    </a:lnTo>
                    <a:lnTo>
                      <a:pt x="28068" y="32807"/>
                    </a:lnTo>
                    <a:lnTo>
                      <a:pt x="28068" y="32807"/>
                    </a:lnTo>
                    <a:lnTo>
                      <a:pt x="28030" y="32560"/>
                    </a:lnTo>
                    <a:lnTo>
                      <a:pt x="28030" y="32217"/>
                    </a:lnTo>
                    <a:lnTo>
                      <a:pt x="28030" y="32217"/>
                    </a:lnTo>
                    <a:lnTo>
                      <a:pt x="28049" y="31589"/>
                    </a:lnTo>
                    <a:lnTo>
                      <a:pt x="28087" y="30790"/>
                    </a:lnTo>
                    <a:lnTo>
                      <a:pt x="28221" y="28754"/>
                    </a:lnTo>
                    <a:lnTo>
                      <a:pt x="28411" y="26242"/>
                    </a:lnTo>
                    <a:lnTo>
                      <a:pt x="28506" y="24834"/>
                    </a:lnTo>
                    <a:lnTo>
                      <a:pt x="28601" y="23388"/>
                    </a:lnTo>
                    <a:lnTo>
                      <a:pt x="28601" y="23388"/>
                    </a:lnTo>
                    <a:lnTo>
                      <a:pt x="28316" y="24739"/>
                    </a:lnTo>
                    <a:lnTo>
                      <a:pt x="28030" y="26052"/>
                    </a:lnTo>
                    <a:lnTo>
                      <a:pt x="27650" y="27555"/>
                    </a:lnTo>
                    <a:lnTo>
                      <a:pt x="27459" y="28316"/>
                    </a:lnTo>
                    <a:lnTo>
                      <a:pt x="27231" y="29058"/>
                    </a:lnTo>
                    <a:lnTo>
                      <a:pt x="27022" y="29743"/>
                    </a:lnTo>
                    <a:lnTo>
                      <a:pt x="26793" y="30371"/>
                    </a:lnTo>
                    <a:lnTo>
                      <a:pt x="26584" y="30885"/>
                    </a:lnTo>
                    <a:lnTo>
                      <a:pt x="26470" y="31113"/>
                    </a:lnTo>
                    <a:lnTo>
                      <a:pt x="26356" y="31285"/>
                    </a:lnTo>
                    <a:lnTo>
                      <a:pt x="26242" y="31437"/>
                    </a:lnTo>
                    <a:lnTo>
                      <a:pt x="26146" y="31551"/>
                    </a:lnTo>
                    <a:lnTo>
                      <a:pt x="26051" y="31627"/>
                    </a:lnTo>
                    <a:lnTo>
                      <a:pt x="25937" y="31646"/>
                    </a:lnTo>
                    <a:lnTo>
                      <a:pt x="25937" y="31646"/>
                    </a:lnTo>
                    <a:lnTo>
                      <a:pt x="25290" y="31665"/>
                    </a:lnTo>
                    <a:lnTo>
                      <a:pt x="25290" y="31665"/>
                    </a:lnTo>
                    <a:lnTo>
                      <a:pt x="24776" y="31646"/>
                    </a:lnTo>
                    <a:lnTo>
                      <a:pt x="24129" y="31608"/>
                    </a:lnTo>
                    <a:lnTo>
                      <a:pt x="23387" y="31513"/>
                    </a:lnTo>
                    <a:lnTo>
                      <a:pt x="22969" y="31437"/>
                    </a:lnTo>
                    <a:lnTo>
                      <a:pt x="22531" y="31361"/>
                    </a:lnTo>
                    <a:lnTo>
                      <a:pt x="22036" y="31247"/>
                    </a:lnTo>
                    <a:lnTo>
                      <a:pt x="21522" y="31133"/>
                    </a:lnTo>
                    <a:lnTo>
                      <a:pt x="20971" y="30980"/>
                    </a:lnTo>
                    <a:lnTo>
                      <a:pt x="20381" y="30790"/>
                    </a:lnTo>
                    <a:lnTo>
                      <a:pt x="19753" y="30581"/>
                    </a:lnTo>
                    <a:lnTo>
                      <a:pt x="19087" y="30352"/>
                    </a:lnTo>
                    <a:lnTo>
                      <a:pt x="18383" y="30086"/>
                    </a:lnTo>
                    <a:lnTo>
                      <a:pt x="17621" y="29781"/>
                    </a:lnTo>
                    <a:lnTo>
                      <a:pt x="17621" y="29781"/>
                    </a:lnTo>
                    <a:lnTo>
                      <a:pt x="17165" y="29591"/>
                    </a:lnTo>
                    <a:lnTo>
                      <a:pt x="16689" y="29344"/>
                    </a:lnTo>
                    <a:lnTo>
                      <a:pt x="16213" y="29077"/>
                    </a:lnTo>
                    <a:lnTo>
                      <a:pt x="15738" y="28792"/>
                    </a:lnTo>
                    <a:lnTo>
                      <a:pt x="15262" y="28487"/>
                    </a:lnTo>
                    <a:lnTo>
                      <a:pt x="14786" y="28145"/>
                    </a:lnTo>
                    <a:lnTo>
                      <a:pt x="14310" y="27802"/>
                    </a:lnTo>
                    <a:lnTo>
                      <a:pt x="13835" y="27441"/>
                    </a:lnTo>
                    <a:lnTo>
                      <a:pt x="13359" y="27060"/>
                    </a:lnTo>
                    <a:lnTo>
                      <a:pt x="12902" y="26680"/>
                    </a:lnTo>
                    <a:lnTo>
                      <a:pt x="11989" y="25880"/>
                    </a:lnTo>
                    <a:lnTo>
                      <a:pt x="11132" y="25062"/>
                    </a:lnTo>
                    <a:lnTo>
                      <a:pt x="10295" y="24263"/>
                    </a:lnTo>
                    <a:lnTo>
                      <a:pt x="9534" y="23464"/>
                    </a:lnTo>
                    <a:lnTo>
                      <a:pt x="8830" y="22722"/>
                    </a:lnTo>
                    <a:lnTo>
                      <a:pt x="8221" y="22056"/>
                    </a:lnTo>
                    <a:lnTo>
                      <a:pt x="7688" y="21447"/>
                    </a:lnTo>
                    <a:lnTo>
                      <a:pt x="6946" y="20571"/>
                    </a:lnTo>
                    <a:lnTo>
                      <a:pt x="6680" y="20248"/>
                    </a:lnTo>
                    <a:lnTo>
                      <a:pt x="6680" y="20248"/>
                    </a:lnTo>
                    <a:lnTo>
                      <a:pt x="7365" y="20914"/>
                    </a:lnTo>
                    <a:lnTo>
                      <a:pt x="8164" y="21637"/>
                    </a:lnTo>
                    <a:lnTo>
                      <a:pt x="9172" y="22550"/>
                    </a:lnTo>
                    <a:lnTo>
                      <a:pt x="10352" y="23540"/>
                    </a:lnTo>
                    <a:lnTo>
                      <a:pt x="10980" y="24054"/>
                    </a:lnTo>
                    <a:lnTo>
                      <a:pt x="11627" y="24567"/>
                    </a:lnTo>
                    <a:lnTo>
                      <a:pt x="12274" y="25062"/>
                    </a:lnTo>
                    <a:lnTo>
                      <a:pt x="12940" y="25538"/>
                    </a:lnTo>
                    <a:lnTo>
                      <a:pt x="13606" y="25995"/>
                    </a:lnTo>
                    <a:lnTo>
                      <a:pt x="14272" y="26413"/>
                    </a:lnTo>
                    <a:lnTo>
                      <a:pt x="14272" y="26413"/>
                    </a:lnTo>
                    <a:lnTo>
                      <a:pt x="14881" y="26775"/>
                    </a:lnTo>
                    <a:lnTo>
                      <a:pt x="15547" y="27136"/>
                    </a:lnTo>
                    <a:lnTo>
                      <a:pt x="16213" y="27498"/>
                    </a:lnTo>
                    <a:lnTo>
                      <a:pt x="16917" y="27859"/>
                    </a:lnTo>
                    <a:lnTo>
                      <a:pt x="17621" y="28221"/>
                    </a:lnTo>
                    <a:lnTo>
                      <a:pt x="18325" y="28545"/>
                    </a:lnTo>
                    <a:lnTo>
                      <a:pt x="19030" y="28868"/>
                    </a:lnTo>
                    <a:lnTo>
                      <a:pt x="19715" y="29173"/>
                    </a:lnTo>
                    <a:lnTo>
                      <a:pt x="20400" y="29458"/>
                    </a:lnTo>
                    <a:lnTo>
                      <a:pt x="21047" y="29724"/>
                    </a:lnTo>
                    <a:lnTo>
                      <a:pt x="21675" y="29934"/>
                    </a:lnTo>
                    <a:lnTo>
                      <a:pt x="22265" y="30124"/>
                    </a:lnTo>
                    <a:lnTo>
                      <a:pt x="22797" y="30295"/>
                    </a:lnTo>
                    <a:lnTo>
                      <a:pt x="23292" y="30409"/>
                    </a:lnTo>
                    <a:lnTo>
                      <a:pt x="23730" y="30466"/>
                    </a:lnTo>
                    <a:lnTo>
                      <a:pt x="24110" y="30505"/>
                    </a:lnTo>
                    <a:lnTo>
                      <a:pt x="24110" y="30505"/>
                    </a:lnTo>
                    <a:lnTo>
                      <a:pt x="24282" y="30486"/>
                    </a:lnTo>
                    <a:lnTo>
                      <a:pt x="24434" y="30466"/>
                    </a:lnTo>
                    <a:lnTo>
                      <a:pt x="24434" y="30466"/>
                    </a:lnTo>
                    <a:lnTo>
                      <a:pt x="24586" y="30409"/>
                    </a:lnTo>
                    <a:lnTo>
                      <a:pt x="24719" y="30333"/>
                    </a:lnTo>
                    <a:lnTo>
                      <a:pt x="24872" y="30219"/>
                    </a:lnTo>
                    <a:lnTo>
                      <a:pt x="25043" y="30067"/>
                    </a:lnTo>
                    <a:lnTo>
                      <a:pt x="25195" y="29896"/>
                    </a:lnTo>
                    <a:lnTo>
                      <a:pt x="25366" y="29686"/>
                    </a:lnTo>
                    <a:lnTo>
                      <a:pt x="25690" y="29230"/>
                    </a:lnTo>
                    <a:lnTo>
                      <a:pt x="26032" y="28697"/>
                    </a:lnTo>
                    <a:lnTo>
                      <a:pt x="26375" y="28107"/>
                    </a:lnTo>
                    <a:lnTo>
                      <a:pt x="26717" y="27479"/>
                    </a:lnTo>
                    <a:lnTo>
                      <a:pt x="27041" y="26832"/>
                    </a:lnTo>
                    <a:lnTo>
                      <a:pt x="27364" y="26185"/>
                    </a:lnTo>
                    <a:lnTo>
                      <a:pt x="27650" y="25576"/>
                    </a:lnTo>
                    <a:lnTo>
                      <a:pt x="28145" y="24472"/>
                    </a:lnTo>
                    <a:lnTo>
                      <a:pt x="28468" y="23692"/>
                    </a:lnTo>
                    <a:lnTo>
                      <a:pt x="28601" y="23388"/>
                    </a:lnTo>
                    <a:lnTo>
                      <a:pt x="28601" y="23388"/>
                    </a:lnTo>
                    <a:lnTo>
                      <a:pt x="28677" y="21903"/>
                    </a:lnTo>
                    <a:lnTo>
                      <a:pt x="28734" y="20381"/>
                    </a:lnTo>
                    <a:lnTo>
                      <a:pt x="28792" y="18859"/>
                    </a:lnTo>
                    <a:lnTo>
                      <a:pt x="28792" y="17336"/>
                    </a:lnTo>
                    <a:lnTo>
                      <a:pt x="28792" y="17336"/>
                    </a:lnTo>
                    <a:lnTo>
                      <a:pt x="28792" y="16366"/>
                    </a:lnTo>
                    <a:lnTo>
                      <a:pt x="28772" y="15395"/>
                    </a:lnTo>
                    <a:lnTo>
                      <a:pt x="28734" y="14463"/>
                    </a:lnTo>
                    <a:lnTo>
                      <a:pt x="28677" y="13530"/>
                    </a:lnTo>
                    <a:lnTo>
                      <a:pt x="28601" y="12636"/>
                    </a:lnTo>
                    <a:lnTo>
                      <a:pt x="28525" y="11761"/>
                    </a:lnTo>
                    <a:lnTo>
                      <a:pt x="28411" y="10904"/>
                    </a:lnTo>
                    <a:lnTo>
                      <a:pt x="28278" y="10105"/>
                    </a:lnTo>
                    <a:lnTo>
                      <a:pt x="28278" y="10105"/>
                    </a:lnTo>
                    <a:lnTo>
                      <a:pt x="28278" y="10105"/>
                    </a:lnTo>
                    <a:lnTo>
                      <a:pt x="27992" y="10257"/>
                    </a:lnTo>
                    <a:lnTo>
                      <a:pt x="27631" y="10429"/>
                    </a:lnTo>
                    <a:lnTo>
                      <a:pt x="27174" y="10619"/>
                    </a:lnTo>
                    <a:lnTo>
                      <a:pt x="26622" y="10790"/>
                    </a:lnTo>
                    <a:lnTo>
                      <a:pt x="26318" y="10885"/>
                    </a:lnTo>
                    <a:lnTo>
                      <a:pt x="25975" y="10962"/>
                    </a:lnTo>
                    <a:lnTo>
                      <a:pt x="25614" y="11019"/>
                    </a:lnTo>
                    <a:lnTo>
                      <a:pt x="25233" y="11076"/>
                    </a:lnTo>
                    <a:lnTo>
                      <a:pt x="24814" y="11133"/>
                    </a:lnTo>
                    <a:lnTo>
                      <a:pt x="24377" y="11171"/>
                    </a:lnTo>
                    <a:lnTo>
                      <a:pt x="23920" y="11190"/>
                    </a:lnTo>
                    <a:lnTo>
                      <a:pt x="23425" y="11209"/>
                    </a:lnTo>
                    <a:lnTo>
                      <a:pt x="23425" y="11209"/>
                    </a:lnTo>
                    <a:lnTo>
                      <a:pt x="22931" y="11190"/>
                    </a:lnTo>
                    <a:lnTo>
                      <a:pt x="22417" y="11171"/>
                    </a:lnTo>
                    <a:lnTo>
                      <a:pt x="21865" y="11133"/>
                    </a:lnTo>
                    <a:lnTo>
                      <a:pt x="21294" y="11057"/>
                    </a:lnTo>
                    <a:lnTo>
                      <a:pt x="20704" y="10981"/>
                    </a:lnTo>
                    <a:lnTo>
                      <a:pt x="20095" y="10885"/>
                    </a:lnTo>
                    <a:lnTo>
                      <a:pt x="19448" y="10752"/>
                    </a:lnTo>
                    <a:lnTo>
                      <a:pt x="18763" y="10600"/>
                    </a:lnTo>
                    <a:lnTo>
                      <a:pt x="18763" y="10600"/>
                    </a:lnTo>
                    <a:lnTo>
                      <a:pt x="18097" y="10429"/>
                    </a:lnTo>
                    <a:lnTo>
                      <a:pt x="17412" y="10200"/>
                    </a:lnTo>
                    <a:lnTo>
                      <a:pt x="16689" y="9953"/>
                    </a:lnTo>
                    <a:lnTo>
                      <a:pt x="15966" y="9668"/>
                    </a:lnTo>
                    <a:lnTo>
                      <a:pt x="15243" y="9344"/>
                    </a:lnTo>
                    <a:lnTo>
                      <a:pt x="14501" y="9002"/>
                    </a:lnTo>
                    <a:lnTo>
                      <a:pt x="13758" y="8640"/>
                    </a:lnTo>
                    <a:lnTo>
                      <a:pt x="13016" y="8240"/>
                    </a:lnTo>
                    <a:lnTo>
                      <a:pt x="12255" y="7841"/>
                    </a:lnTo>
                    <a:lnTo>
                      <a:pt x="11513" y="7403"/>
                    </a:lnTo>
                    <a:lnTo>
                      <a:pt x="10771" y="6965"/>
                    </a:lnTo>
                    <a:lnTo>
                      <a:pt x="10029" y="6528"/>
                    </a:lnTo>
                    <a:lnTo>
                      <a:pt x="8602" y="5614"/>
                    </a:lnTo>
                    <a:lnTo>
                      <a:pt x="7231" y="4682"/>
                    </a:lnTo>
                    <a:lnTo>
                      <a:pt x="5937" y="3788"/>
                    </a:lnTo>
                    <a:lnTo>
                      <a:pt x="4739" y="2931"/>
                    </a:lnTo>
                    <a:lnTo>
                      <a:pt x="3673" y="2151"/>
                    </a:lnTo>
                    <a:lnTo>
                      <a:pt x="2760" y="1447"/>
                    </a:lnTo>
                    <a:lnTo>
                      <a:pt x="1428" y="400"/>
                    </a:lnTo>
                    <a:lnTo>
                      <a:pt x="9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32"/>
              <p:cNvSpPr/>
              <p:nvPr/>
            </p:nvSpPr>
            <p:spPr>
              <a:xfrm>
                <a:off x="5633200" y="3976875"/>
                <a:ext cx="14300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344" extrusionOk="0">
                    <a:moveTo>
                      <a:pt x="1" y="1"/>
                    </a:moveTo>
                    <a:lnTo>
                      <a:pt x="58" y="39"/>
                    </a:lnTo>
                    <a:lnTo>
                      <a:pt x="172" y="134"/>
                    </a:lnTo>
                    <a:lnTo>
                      <a:pt x="362" y="248"/>
                    </a:lnTo>
                    <a:lnTo>
                      <a:pt x="572" y="343"/>
                    </a:lnTo>
                    <a:lnTo>
                      <a:pt x="572" y="343"/>
                    </a:lnTo>
                    <a:lnTo>
                      <a:pt x="210" y="13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32"/>
              <p:cNvSpPr/>
              <p:nvPr/>
            </p:nvSpPr>
            <p:spPr>
              <a:xfrm>
                <a:off x="5633200" y="3976875"/>
                <a:ext cx="14300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34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58" y="39"/>
                    </a:lnTo>
                    <a:lnTo>
                      <a:pt x="172" y="134"/>
                    </a:lnTo>
                    <a:lnTo>
                      <a:pt x="362" y="248"/>
                    </a:lnTo>
                    <a:lnTo>
                      <a:pt x="572" y="343"/>
                    </a:lnTo>
                    <a:lnTo>
                      <a:pt x="572" y="343"/>
                    </a:lnTo>
                    <a:lnTo>
                      <a:pt x="210" y="134"/>
                    </a:lnTo>
                    <a:lnTo>
                      <a:pt x="210" y="134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32"/>
              <p:cNvSpPr/>
              <p:nvPr/>
            </p:nvSpPr>
            <p:spPr>
              <a:xfrm>
                <a:off x="5846800" y="4337000"/>
                <a:ext cx="512400" cy="298800"/>
              </a:xfrm>
              <a:custGeom>
                <a:avLst/>
                <a:gdLst/>
                <a:ahLst/>
                <a:cxnLst/>
                <a:rect l="l" t="t" r="r" b="b"/>
                <a:pathLst>
                  <a:path w="20496" h="11952" extrusionOk="0">
                    <a:moveTo>
                      <a:pt x="4701" y="5006"/>
                    </a:moveTo>
                    <a:lnTo>
                      <a:pt x="5158" y="5462"/>
                    </a:lnTo>
                    <a:lnTo>
                      <a:pt x="5615" y="5957"/>
                    </a:lnTo>
                    <a:lnTo>
                      <a:pt x="5367" y="5653"/>
                    </a:lnTo>
                    <a:lnTo>
                      <a:pt x="5139" y="5405"/>
                    </a:lnTo>
                    <a:lnTo>
                      <a:pt x="4910" y="5177"/>
                    </a:lnTo>
                    <a:lnTo>
                      <a:pt x="4701" y="5006"/>
                    </a:lnTo>
                    <a:close/>
                    <a:moveTo>
                      <a:pt x="20495" y="7727"/>
                    </a:moveTo>
                    <a:lnTo>
                      <a:pt x="20438" y="7936"/>
                    </a:lnTo>
                    <a:lnTo>
                      <a:pt x="20419" y="8126"/>
                    </a:lnTo>
                    <a:lnTo>
                      <a:pt x="20406" y="8250"/>
                    </a:lnTo>
                    <a:lnTo>
                      <a:pt x="20419" y="8184"/>
                    </a:lnTo>
                    <a:lnTo>
                      <a:pt x="20495" y="7727"/>
                    </a:lnTo>
                    <a:close/>
                    <a:moveTo>
                      <a:pt x="20406" y="8250"/>
                    </a:moveTo>
                    <a:lnTo>
                      <a:pt x="20396" y="8298"/>
                    </a:lnTo>
                    <a:lnTo>
                      <a:pt x="20396" y="8298"/>
                    </a:lnTo>
                    <a:lnTo>
                      <a:pt x="20400" y="8298"/>
                    </a:lnTo>
                    <a:lnTo>
                      <a:pt x="20406" y="8250"/>
                    </a:lnTo>
                    <a:close/>
                    <a:moveTo>
                      <a:pt x="1219" y="1"/>
                    </a:moveTo>
                    <a:lnTo>
                      <a:pt x="1181" y="39"/>
                    </a:lnTo>
                    <a:lnTo>
                      <a:pt x="1143" y="77"/>
                    </a:lnTo>
                    <a:lnTo>
                      <a:pt x="1048" y="115"/>
                    </a:lnTo>
                    <a:lnTo>
                      <a:pt x="914" y="134"/>
                    </a:lnTo>
                    <a:lnTo>
                      <a:pt x="572" y="134"/>
                    </a:lnTo>
                    <a:lnTo>
                      <a:pt x="363" y="153"/>
                    </a:lnTo>
                    <a:lnTo>
                      <a:pt x="267" y="153"/>
                    </a:lnTo>
                    <a:lnTo>
                      <a:pt x="191" y="191"/>
                    </a:lnTo>
                    <a:lnTo>
                      <a:pt x="115" y="210"/>
                    </a:lnTo>
                    <a:lnTo>
                      <a:pt x="58" y="267"/>
                    </a:lnTo>
                    <a:lnTo>
                      <a:pt x="20" y="343"/>
                    </a:lnTo>
                    <a:lnTo>
                      <a:pt x="1" y="420"/>
                    </a:lnTo>
                    <a:lnTo>
                      <a:pt x="1" y="458"/>
                    </a:lnTo>
                    <a:lnTo>
                      <a:pt x="20" y="553"/>
                    </a:lnTo>
                    <a:lnTo>
                      <a:pt x="39" y="648"/>
                    </a:lnTo>
                    <a:lnTo>
                      <a:pt x="96" y="762"/>
                    </a:lnTo>
                    <a:lnTo>
                      <a:pt x="153" y="876"/>
                    </a:lnTo>
                    <a:lnTo>
                      <a:pt x="324" y="1105"/>
                    </a:lnTo>
                    <a:lnTo>
                      <a:pt x="515" y="1333"/>
                    </a:lnTo>
                    <a:lnTo>
                      <a:pt x="762" y="1580"/>
                    </a:lnTo>
                    <a:lnTo>
                      <a:pt x="990" y="1790"/>
                    </a:lnTo>
                    <a:lnTo>
                      <a:pt x="1219" y="1980"/>
                    </a:lnTo>
                    <a:lnTo>
                      <a:pt x="1542" y="2227"/>
                    </a:lnTo>
                    <a:lnTo>
                      <a:pt x="2456" y="2893"/>
                    </a:lnTo>
                    <a:lnTo>
                      <a:pt x="3845" y="3864"/>
                    </a:lnTo>
                    <a:lnTo>
                      <a:pt x="4663" y="4435"/>
                    </a:lnTo>
                    <a:lnTo>
                      <a:pt x="5557" y="5025"/>
                    </a:lnTo>
                    <a:lnTo>
                      <a:pt x="6509" y="5634"/>
                    </a:lnTo>
                    <a:lnTo>
                      <a:pt x="7517" y="6262"/>
                    </a:lnTo>
                    <a:lnTo>
                      <a:pt x="8526" y="6871"/>
                    </a:lnTo>
                    <a:lnTo>
                      <a:pt x="9573" y="7460"/>
                    </a:lnTo>
                    <a:lnTo>
                      <a:pt x="10600" y="8012"/>
                    </a:lnTo>
                    <a:lnTo>
                      <a:pt x="11628" y="8507"/>
                    </a:lnTo>
                    <a:lnTo>
                      <a:pt x="12123" y="8716"/>
                    </a:lnTo>
                    <a:lnTo>
                      <a:pt x="12598" y="8926"/>
                    </a:lnTo>
                    <a:lnTo>
                      <a:pt x="13074" y="9116"/>
                    </a:lnTo>
                    <a:lnTo>
                      <a:pt x="13531" y="9268"/>
                    </a:lnTo>
                    <a:lnTo>
                      <a:pt x="14216" y="9478"/>
                    </a:lnTo>
                    <a:lnTo>
                      <a:pt x="14844" y="9668"/>
                    </a:lnTo>
                    <a:lnTo>
                      <a:pt x="15434" y="9801"/>
                    </a:lnTo>
                    <a:lnTo>
                      <a:pt x="15985" y="9915"/>
                    </a:lnTo>
                    <a:lnTo>
                      <a:pt x="16499" y="9991"/>
                    </a:lnTo>
                    <a:lnTo>
                      <a:pt x="16956" y="10048"/>
                    </a:lnTo>
                    <a:lnTo>
                      <a:pt x="17394" y="10067"/>
                    </a:lnTo>
                    <a:lnTo>
                      <a:pt x="17774" y="10086"/>
                    </a:lnTo>
                    <a:lnTo>
                      <a:pt x="18326" y="10067"/>
                    </a:lnTo>
                    <a:lnTo>
                      <a:pt x="18764" y="10010"/>
                    </a:lnTo>
                    <a:lnTo>
                      <a:pt x="19144" y="9934"/>
                    </a:lnTo>
                    <a:lnTo>
                      <a:pt x="19430" y="9839"/>
                    </a:lnTo>
                    <a:lnTo>
                      <a:pt x="19658" y="9763"/>
                    </a:lnTo>
                    <a:lnTo>
                      <a:pt x="19810" y="9687"/>
                    </a:lnTo>
                    <a:lnTo>
                      <a:pt x="19924" y="9611"/>
                    </a:lnTo>
                    <a:lnTo>
                      <a:pt x="19982" y="9535"/>
                    </a:lnTo>
                    <a:lnTo>
                      <a:pt x="20039" y="9439"/>
                    </a:lnTo>
                    <a:lnTo>
                      <a:pt x="20153" y="9230"/>
                    </a:lnTo>
                    <a:lnTo>
                      <a:pt x="20248" y="8983"/>
                    </a:lnTo>
                    <a:lnTo>
                      <a:pt x="20305" y="8735"/>
                    </a:lnTo>
                    <a:lnTo>
                      <a:pt x="20396" y="8298"/>
                    </a:lnTo>
                    <a:lnTo>
                      <a:pt x="20396" y="8298"/>
                    </a:lnTo>
                    <a:lnTo>
                      <a:pt x="20077" y="8336"/>
                    </a:lnTo>
                    <a:lnTo>
                      <a:pt x="19278" y="8431"/>
                    </a:lnTo>
                    <a:lnTo>
                      <a:pt x="18231" y="8526"/>
                    </a:lnTo>
                    <a:lnTo>
                      <a:pt x="17660" y="8564"/>
                    </a:lnTo>
                    <a:lnTo>
                      <a:pt x="16594" y="8564"/>
                    </a:lnTo>
                    <a:lnTo>
                      <a:pt x="16347" y="8526"/>
                    </a:lnTo>
                    <a:lnTo>
                      <a:pt x="16138" y="8507"/>
                    </a:lnTo>
                    <a:lnTo>
                      <a:pt x="15852" y="8412"/>
                    </a:lnTo>
                    <a:lnTo>
                      <a:pt x="15472" y="8279"/>
                    </a:lnTo>
                    <a:lnTo>
                      <a:pt x="15034" y="8107"/>
                    </a:lnTo>
                    <a:lnTo>
                      <a:pt x="14558" y="7898"/>
                    </a:lnTo>
                    <a:lnTo>
                      <a:pt x="13512" y="7403"/>
                    </a:lnTo>
                    <a:lnTo>
                      <a:pt x="12465" y="6890"/>
                    </a:lnTo>
                    <a:lnTo>
                      <a:pt x="10239" y="6090"/>
                    </a:lnTo>
                    <a:lnTo>
                      <a:pt x="7708" y="5158"/>
                    </a:lnTo>
                    <a:lnTo>
                      <a:pt x="6509" y="4682"/>
                    </a:lnTo>
                    <a:lnTo>
                      <a:pt x="5462" y="4263"/>
                    </a:lnTo>
                    <a:lnTo>
                      <a:pt x="4644" y="3921"/>
                    </a:lnTo>
                    <a:lnTo>
                      <a:pt x="4340" y="3769"/>
                    </a:lnTo>
                    <a:lnTo>
                      <a:pt x="4111" y="3636"/>
                    </a:lnTo>
                    <a:lnTo>
                      <a:pt x="3864" y="3464"/>
                    </a:lnTo>
                    <a:lnTo>
                      <a:pt x="3616" y="3255"/>
                    </a:lnTo>
                    <a:lnTo>
                      <a:pt x="3350" y="3008"/>
                    </a:lnTo>
                    <a:lnTo>
                      <a:pt x="3103" y="2741"/>
                    </a:lnTo>
                    <a:lnTo>
                      <a:pt x="2855" y="2437"/>
                    </a:lnTo>
                    <a:lnTo>
                      <a:pt x="2627" y="2132"/>
                    </a:lnTo>
                    <a:lnTo>
                      <a:pt x="2170" y="1523"/>
                    </a:lnTo>
                    <a:lnTo>
                      <a:pt x="1790" y="933"/>
                    </a:lnTo>
                    <a:lnTo>
                      <a:pt x="1485" y="458"/>
                    </a:lnTo>
                    <a:lnTo>
                      <a:pt x="1219" y="1"/>
                    </a:lnTo>
                    <a:close/>
                    <a:moveTo>
                      <a:pt x="17260" y="11780"/>
                    </a:moveTo>
                    <a:lnTo>
                      <a:pt x="16916" y="11840"/>
                    </a:lnTo>
                    <a:lnTo>
                      <a:pt x="16916" y="11840"/>
                    </a:lnTo>
                    <a:lnTo>
                      <a:pt x="16956" y="11837"/>
                    </a:lnTo>
                    <a:lnTo>
                      <a:pt x="17260" y="11780"/>
                    </a:lnTo>
                    <a:close/>
                    <a:moveTo>
                      <a:pt x="14273" y="11780"/>
                    </a:moveTo>
                    <a:lnTo>
                      <a:pt x="14653" y="11856"/>
                    </a:lnTo>
                    <a:lnTo>
                      <a:pt x="15034" y="11894"/>
                    </a:lnTo>
                    <a:lnTo>
                      <a:pt x="15396" y="11932"/>
                    </a:lnTo>
                    <a:lnTo>
                      <a:pt x="15757" y="11951"/>
                    </a:lnTo>
                    <a:lnTo>
                      <a:pt x="16100" y="11932"/>
                    </a:lnTo>
                    <a:lnTo>
                      <a:pt x="16709" y="11875"/>
                    </a:lnTo>
                    <a:lnTo>
                      <a:pt x="16916" y="11840"/>
                    </a:lnTo>
                    <a:lnTo>
                      <a:pt x="16916" y="11840"/>
                    </a:lnTo>
                    <a:lnTo>
                      <a:pt x="16632" y="11856"/>
                    </a:lnTo>
                    <a:lnTo>
                      <a:pt x="16271" y="11875"/>
                    </a:lnTo>
                    <a:lnTo>
                      <a:pt x="15909" y="11875"/>
                    </a:lnTo>
                    <a:lnTo>
                      <a:pt x="15148" y="11856"/>
                    </a:lnTo>
                    <a:lnTo>
                      <a:pt x="14292" y="1178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32"/>
              <p:cNvSpPr/>
              <p:nvPr/>
            </p:nvSpPr>
            <p:spPr>
              <a:xfrm>
                <a:off x="6203600" y="4631500"/>
                <a:ext cx="747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17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81" y="76"/>
                    </a:lnTo>
                    <a:lnTo>
                      <a:pt x="762" y="114"/>
                    </a:lnTo>
                    <a:lnTo>
                      <a:pt x="1124" y="152"/>
                    </a:lnTo>
                    <a:lnTo>
                      <a:pt x="1485" y="171"/>
                    </a:lnTo>
                    <a:lnTo>
                      <a:pt x="1485" y="171"/>
                    </a:lnTo>
                    <a:lnTo>
                      <a:pt x="1828" y="152"/>
                    </a:lnTo>
                    <a:lnTo>
                      <a:pt x="1828" y="152"/>
                    </a:lnTo>
                    <a:lnTo>
                      <a:pt x="2437" y="95"/>
                    </a:lnTo>
                    <a:lnTo>
                      <a:pt x="2988" y="0"/>
                    </a:lnTo>
                    <a:lnTo>
                      <a:pt x="2988" y="0"/>
                    </a:lnTo>
                    <a:lnTo>
                      <a:pt x="2684" y="57"/>
                    </a:lnTo>
                    <a:lnTo>
                      <a:pt x="2360" y="76"/>
                    </a:lnTo>
                    <a:lnTo>
                      <a:pt x="1999" y="95"/>
                    </a:lnTo>
                    <a:lnTo>
                      <a:pt x="1637" y="95"/>
                    </a:lnTo>
                    <a:lnTo>
                      <a:pt x="1637" y="95"/>
                    </a:lnTo>
                    <a:lnTo>
                      <a:pt x="876" y="76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32"/>
              <p:cNvSpPr/>
              <p:nvPr/>
            </p:nvSpPr>
            <p:spPr>
              <a:xfrm>
                <a:off x="5964325" y="4462125"/>
                <a:ext cx="228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95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457" y="457"/>
                    </a:lnTo>
                    <a:lnTo>
                      <a:pt x="914" y="952"/>
                    </a:lnTo>
                    <a:lnTo>
                      <a:pt x="914" y="952"/>
                    </a:lnTo>
                    <a:lnTo>
                      <a:pt x="666" y="648"/>
                    </a:lnTo>
                    <a:lnTo>
                      <a:pt x="438" y="400"/>
                    </a:lnTo>
                    <a:lnTo>
                      <a:pt x="209" y="172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32"/>
              <p:cNvSpPr/>
              <p:nvPr/>
            </p:nvSpPr>
            <p:spPr>
              <a:xfrm>
                <a:off x="5846800" y="4337000"/>
                <a:ext cx="5124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20496" h="10087" fill="none" extrusionOk="0">
                    <a:moveTo>
                      <a:pt x="1219" y="1"/>
                    </a:moveTo>
                    <a:lnTo>
                      <a:pt x="1219" y="1"/>
                    </a:lnTo>
                    <a:lnTo>
                      <a:pt x="1219" y="1"/>
                    </a:lnTo>
                    <a:lnTo>
                      <a:pt x="1181" y="39"/>
                    </a:lnTo>
                    <a:lnTo>
                      <a:pt x="1143" y="77"/>
                    </a:lnTo>
                    <a:lnTo>
                      <a:pt x="1048" y="115"/>
                    </a:lnTo>
                    <a:lnTo>
                      <a:pt x="914" y="134"/>
                    </a:lnTo>
                    <a:lnTo>
                      <a:pt x="762" y="134"/>
                    </a:lnTo>
                    <a:lnTo>
                      <a:pt x="762" y="134"/>
                    </a:lnTo>
                    <a:lnTo>
                      <a:pt x="667" y="134"/>
                    </a:lnTo>
                    <a:lnTo>
                      <a:pt x="667" y="134"/>
                    </a:lnTo>
                    <a:lnTo>
                      <a:pt x="572" y="134"/>
                    </a:lnTo>
                    <a:lnTo>
                      <a:pt x="572" y="134"/>
                    </a:lnTo>
                    <a:lnTo>
                      <a:pt x="363" y="153"/>
                    </a:lnTo>
                    <a:lnTo>
                      <a:pt x="267" y="153"/>
                    </a:lnTo>
                    <a:lnTo>
                      <a:pt x="191" y="191"/>
                    </a:lnTo>
                    <a:lnTo>
                      <a:pt x="115" y="210"/>
                    </a:lnTo>
                    <a:lnTo>
                      <a:pt x="58" y="267"/>
                    </a:lnTo>
                    <a:lnTo>
                      <a:pt x="20" y="343"/>
                    </a:lnTo>
                    <a:lnTo>
                      <a:pt x="1" y="420"/>
                    </a:lnTo>
                    <a:lnTo>
                      <a:pt x="1" y="420"/>
                    </a:lnTo>
                    <a:lnTo>
                      <a:pt x="1" y="458"/>
                    </a:lnTo>
                    <a:lnTo>
                      <a:pt x="1" y="458"/>
                    </a:lnTo>
                    <a:lnTo>
                      <a:pt x="20" y="553"/>
                    </a:lnTo>
                    <a:lnTo>
                      <a:pt x="39" y="648"/>
                    </a:lnTo>
                    <a:lnTo>
                      <a:pt x="96" y="762"/>
                    </a:lnTo>
                    <a:lnTo>
                      <a:pt x="153" y="876"/>
                    </a:lnTo>
                    <a:lnTo>
                      <a:pt x="324" y="1105"/>
                    </a:lnTo>
                    <a:lnTo>
                      <a:pt x="515" y="1333"/>
                    </a:lnTo>
                    <a:lnTo>
                      <a:pt x="515" y="1333"/>
                    </a:lnTo>
                    <a:lnTo>
                      <a:pt x="515" y="1333"/>
                    </a:lnTo>
                    <a:lnTo>
                      <a:pt x="515" y="1333"/>
                    </a:lnTo>
                    <a:lnTo>
                      <a:pt x="515" y="1333"/>
                    </a:lnTo>
                    <a:lnTo>
                      <a:pt x="762" y="1580"/>
                    </a:lnTo>
                    <a:lnTo>
                      <a:pt x="990" y="1790"/>
                    </a:lnTo>
                    <a:lnTo>
                      <a:pt x="1219" y="1980"/>
                    </a:lnTo>
                    <a:lnTo>
                      <a:pt x="1219" y="1980"/>
                    </a:lnTo>
                    <a:lnTo>
                      <a:pt x="1219" y="1980"/>
                    </a:lnTo>
                    <a:lnTo>
                      <a:pt x="1219" y="1980"/>
                    </a:lnTo>
                    <a:lnTo>
                      <a:pt x="1219" y="1980"/>
                    </a:lnTo>
                    <a:lnTo>
                      <a:pt x="1219" y="1980"/>
                    </a:lnTo>
                    <a:lnTo>
                      <a:pt x="1542" y="2227"/>
                    </a:lnTo>
                    <a:lnTo>
                      <a:pt x="2456" y="2893"/>
                    </a:lnTo>
                    <a:lnTo>
                      <a:pt x="3845" y="3864"/>
                    </a:lnTo>
                    <a:lnTo>
                      <a:pt x="4663" y="4435"/>
                    </a:lnTo>
                    <a:lnTo>
                      <a:pt x="5557" y="5025"/>
                    </a:lnTo>
                    <a:lnTo>
                      <a:pt x="6509" y="5634"/>
                    </a:lnTo>
                    <a:lnTo>
                      <a:pt x="7517" y="6262"/>
                    </a:lnTo>
                    <a:lnTo>
                      <a:pt x="8526" y="6871"/>
                    </a:lnTo>
                    <a:lnTo>
                      <a:pt x="9573" y="7460"/>
                    </a:lnTo>
                    <a:lnTo>
                      <a:pt x="10600" y="8012"/>
                    </a:lnTo>
                    <a:lnTo>
                      <a:pt x="11628" y="8507"/>
                    </a:lnTo>
                    <a:lnTo>
                      <a:pt x="12123" y="8716"/>
                    </a:lnTo>
                    <a:lnTo>
                      <a:pt x="12598" y="8926"/>
                    </a:lnTo>
                    <a:lnTo>
                      <a:pt x="13074" y="9116"/>
                    </a:lnTo>
                    <a:lnTo>
                      <a:pt x="13531" y="9268"/>
                    </a:lnTo>
                    <a:lnTo>
                      <a:pt x="13531" y="9268"/>
                    </a:lnTo>
                    <a:lnTo>
                      <a:pt x="14216" y="9478"/>
                    </a:lnTo>
                    <a:lnTo>
                      <a:pt x="14844" y="9668"/>
                    </a:lnTo>
                    <a:lnTo>
                      <a:pt x="15434" y="9801"/>
                    </a:lnTo>
                    <a:lnTo>
                      <a:pt x="15985" y="9915"/>
                    </a:lnTo>
                    <a:lnTo>
                      <a:pt x="16499" y="9991"/>
                    </a:lnTo>
                    <a:lnTo>
                      <a:pt x="16956" y="10048"/>
                    </a:lnTo>
                    <a:lnTo>
                      <a:pt x="17394" y="10067"/>
                    </a:lnTo>
                    <a:lnTo>
                      <a:pt x="17774" y="10086"/>
                    </a:lnTo>
                    <a:lnTo>
                      <a:pt x="17774" y="10086"/>
                    </a:lnTo>
                    <a:lnTo>
                      <a:pt x="18326" y="10067"/>
                    </a:lnTo>
                    <a:lnTo>
                      <a:pt x="18764" y="10010"/>
                    </a:lnTo>
                    <a:lnTo>
                      <a:pt x="19144" y="9934"/>
                    </a:lnTo>
                    <a:lnTo>
                      <a:pt x="19430" y="9839"/>
                    </a:lnTo>
                    <a:lnTo>
                      <a:pt x="19658" y="9763"/>
                    </a:lnTo>
                    <a:lnTo>
                      <a:pt x="19810" y="9687"/>
                    </a:lnTo>
                    <a:lnTo>
                      <a:pt x="19924" y="9611"/>
                    </a:lnTo>
                    <a:lnTo>
                      <a:pt x="19924" y="9611"/>
                    </a:lnTo>
                    <a:lnTo>
                      <a:pt x="19924" y="9611"/>
                    </a:lnTo>
                    <a:lnTo>
                      <a:pt x="19924" y="9611"/>
                    </a:lnTo>
                    <a:lnTo>
                      <a:pt x="19924" y="9611"/>
                    </a:lnTo>
                    <a:lnTo>
                      <a:pt x="19924" y="9611"/>
                    </a:lnTo>
                    <a:lnTo>
                      <a:pt x="19982" y="9535"/>
                    </a:lnTo>
                    <a:lnTo>
                      <a:pt x="20039" y="9439"/>
                    </a:lnTo>
                    <a:lnTo>
                      <a:pt x="20153" y="9230"/>
                    </a:lnTo>
                    <a:lnTo>
                      <a:pt x="20248" y="8983"/>
                    </a:lnTo>
                    <a:lnTo>
                      <a:pt x="20305" y="8735"/>
                    </a:lnTo>
                    <a:lnTo>
                      <a:pt x="20419" y="8184"/>
                    </a:lnTo>
                    <a:lnTo>
                      <a:pt x="20495" y="7727"/>
                    </a:lnTo>
                    <a:lnTo>
                      <a:pt x="20495" y="7727"/>
                    </a:lnTo>
                    <a:lnTo>
                      <a:pt x="20438" y="7936"/>
                    </a:lnTo>
                    <a:lnTo>
                      <a:pt x="20419" y="8126"/>
                    </a:lnTo>
                    <a:lnTo>
                      <a:pt x="20400" y="8298"/>
                    </a:lnTo>
                    <a:lnTo>
                      <a:pt x="20400" y="8298"/>
                    </a:lnTo>
                    <a:lnTo>
                      <a:pt x="20077" y="8336"/>
                    </a:lnTo>
                    <a:lnTo>
                      <a:pt x="19278" y="8431"/>
                    </a:lnTo>
                    <a:lnTo>
                      <a:pt x="18231" y="8526"/>
                    </a:lnTo>
                    <a:lnTo>
                      <a:pt x="17660" y="8564"/>
                    </a:lnTo>
                    <a:lnTo>
                      <a:pt x="17127" y="8564"/>
                    </a:lnTo>
                    <a:lnTo>
                      <a:pt x="17127" y="8564"/>
                    </a:lnTo>
                    <a:lnTo>
                      <a:pt x="16594" y="8564"/>
                    </a:lnTo>
                    <a:lnTo>
                      <a:pt x="16347" y="8526"/>
                    </a:lnTo>
                    <a:lnTo>
                      <a:pt x="16138" y="8507"/>
                    </a:lnTo>
                    <a:lnTo>
                      <a:pt x="16138" y="8507"/>
                    </a:lnTo>
                    <a:lnTo>
                      <a:pt x="15852" y="8412"/>
                    </a:lnTo>
                    <a:lnTo>
                      <a:pt x="15472" y="8279"/>
                    </a:lnTo>
                    <a:lnTo>
                      <a:pt x="15034" y="8107"/>
                    </a:lnTo>
                    <a:lnTo>
                      <a:pt x="14558" y="7898"/>
                    </a:lnTo>
                    <a:lnTo>
                      <a:pt x="13512" y="7403"/>
                    </a:lnTo>
                    <a:lnTo>
                      <a:pt x="12465" y="6890"/>
                    </a:lnTo>
                    <a:lnTo>
                      <a:pt x="12465" y="6890"/>
                    </a:lnTo>
                    <a:lnTo>
                      <a:pt x="10239" y="6090"/>
                    </a:lnTo>
                    <a:lnTo>
                      <a:pt x="7708" y="5158"/>
                    </a:lnTo>
                    <a:lnTo>
                      <a:pt x="6509" y="4682"/>
                    </a:lnTo>
                    <a:lnTo>
                      <a:pt x="5462" y="4263"/>
                    </a:lnTo>
                    <a:lnTo>
                      <a:pt x="4644" y="3921"/>
                    </a:lnTo>
                    <a:lnTo>
                      <a:pt x="4340" y="3769"/>
                    </a:lnTo>
                    <a:lnTo>
                      <a:pt x="4111" y="3636"/>
                    </a:lnTo>
                    <a:lnTo>
                      <a:pt x="4111" y="3636"/>
                    </a:lnTo>
                    <a:lnTo>
                      <a:pt x="3864" y="3464"/>
                    </a:lnTo>
                    <a:lnTo>
                      <a:pt x="3616" y="3255"/>
                    </a:lnTo>
                    <a:lnTo>
                      <a:pt x="3350" y="3008"/>
                    </a:lnTo>
                    <a:lnTo>
                      <a:pt x="3103" y="2741"/>
                    </a:lnTo>
                    <a:lnTo>
                      <a:pt x="2855" y="2437"/>
                    </a:lnTo>
                    <a:lnTo>
                      <a:pt x="2627" y="2132"/>
                    </a:lnTo>
                    <a:lnTo>
                      <a:pt x="2170" y="1523"/>
                    </a:lnTo>
                    <a:lnTo>
                      <a:pt x="1790" y="933"/>
                    </a:lnTo>
                    <a:lnTo>
                      <a:pt x="1485" y="458"/>
                    </a:lnTo>
                    <a:lnTo>
                      <a:pt x="121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32"/>
              <p:cNvSpPr/>
              <p:nvPr/>
            </p:nvSpPr>
            <p:spPr>
              <a:xfrm>
                <a:off x="5877250" y="4386475"/>
                <a:ext cx="467675" cy="247425"/>
              </a:xfrm>
              <a:custGeom>
                <a:avLst/>
                <a:gdLst/>
                <a:ahLst/>
                <a:cxnLst/>
                <a:rect l="l" t="t" r="r" b="b"/>
                <a:pathLst>
                  <a:path w="18707" h="9897" extrusionOk="0">
                    <a:moveTo>
                      <a:pt x="1" y="1"/>
                    </a:moveTo>
                    <a:lnTo>
                      <a:pt x="324" y="248"/>
                    </a:lnTo>
                    <a:lnTo>
                      <a:pt x="426" y="322"/>
                    </a:lnTo>
                    <a:lnTo>
                      <a:pt x="426" y="322"/>
                    </a:lnTo>
                    <a:lnTo>
                      <a:pt x="381" y="286"/>
                    </a:lnTo>
                    <a:lnTo>
                      <a:pt x="1" y="1"/>
                    </a:lnTo>
                    <a:close/>
                    <a:moveTo>
                      <a:pt x="426" y="322"/>
                    </a:moveTo>
                    <a:lnTo>
                      <a:pt x="1181" y="933"/>
                    </a:lnTo>
                    <a:lnTo>
                      <a:pt x="1694" y="1371"/>
                    </a:lnTo>
                    <a:lnTo>
                      <a:pt x="2265" y="1866"/>
                    </a:lnTo>
                    <a:lnTo>
                      <a:pt x="2874" y="2418"/>
                    </a:lnTo>
                    <a:lnTo>
                      <a:pt x="3483" y="3027"/>
                    </a:lnTo>
                    <a:lnTo>
                      <a:pt x="3692" y="3198"/>
                    </a:lnTo>
                    <a:lnTo>
                      <a:pt x="3921" y="3426"/>
                    </a:lnTo>
                    <a:lnTo>
                      <a:pt x="4149" y="3674"/>
                    </a:lnTo>
                    <a:lnTo>
                      <a:pt x="4397" y="3978"/>
                    </a:lnTo>
                    <a:lnTo>
                      <a:pt x="4758" y="4397"/>
                    </a:lnTo>
                    <a:lnTo>
                      <a:pt x="5120" y="4815"/>
                    </a:lnTo>
                    <a:lnTo>
                      <a:pt x="5462" y="5215"/>
                    </a:lnTo>
                    <a:lnTo>
                      <a:pt x="5824" y="5615"/>
                    </a:lnTo>
                    <a:lnTo>
                      <a:pt x="6223" y="6014"/>
                    </a:lnTo>
                    <a:lnTo>
                      <a:pt x="6661" y="6414"/>
                    </a:lnTo>
                    <a:lnTo>
                      <a:pt x="7099" y="6794"/>
                    </a:lnTo>
                    <a:lnTo>
                      <a:pt x="7593" y="7175"/>
                    </a:lnTo>
                    <a:lnTo>
                      <a:pt x="8088" y="7537"/>
                    </a:lnTo>
                    <a:lnTo>
                      <a:pt x="8602" y="7879"/>
                    </a:lnTo>
                    <a:lnTo>
                      <a:pt x="9135" y="8222"/>
                    </a:lnTo>
                    <a:lnTo>
                      <a:pt x="9668" y="8526"/>
                    </a:lnTo>
                    <a:lnTo>
                      <a:pt x="10219" y="8812"/>
                    </a:lnTo>
                    <a:lnTo>
                      <a:pt x="10790" y="9078"/>
                    </a:lnTo>
                    <a:lnTo>
                      <a:pt x="11361" y="9306"/>
                    </a:lnTo>
                    <a:lnTo>
                      <a:pt x="11932" y="9516"/>
                    </a:lnTo>
                    <a:lnTo>
                      <a:pt x="12484" y="9668"/>
                    </a:lnTo>
                    <a:lnTo>
                      <a:pt x="13055" y="9801"/>
                    </a:lnTo>
                    <a:lnTo>
                      <a:pt x="13074" y="9801"/>
                    </a:lnTo>
                    <a:lnTo>
                      <a:pt x="13930" y="9877"/>
                    </a:lnTo>
                    <a:lnTo>
                      <a:pt x="14691" y="9896"/>
                    </a:lnTo>
                    <a:lnTo>
                      <a:pt x="15053" y="9896"/>
                    </a:lnTo>
                    <a:lnTo>
                      <a:pt x="15414" y="9877"/>
                    </a:lnTo>
                    <a:lnTo>
                      <a:pt x="15738" y="9858"/>
                    </a:lnTo>
                    <a:lnTo>
                      <a:pt x="16042" y="9801"/>
                    </a:lnTo>
                    <a:lnTo>
                      <a:pt x="16442" y="9706"/>
                    </a:lnTo>
                    <a:lnTo>
                      <a:pt x="16785" y="9592"/>
                    </a:lnTo>
                    <a:lnTo>
                      <a:pt x="17089" y="9478"/>
                    </a:lnTo>
                    <a:lnTo>
                      <a:pt x="17355" y="9325"/>
                    </a:lnTo>
                    <a:lnTo>
                      <a:pt x="17584" y="9173"/>
                    </a:lnTo>
                    <a:lnTo>
                      <a:pt x="17774" y="9021"/>
                    </a:lnTo>
                    <a:lnTo>
                      <a:pt x="17945" y="8850"/>
                    </a:lnTo>
                    <a:lnTo>
                      <a:pt x="18079" y="8697"/>
                    </a:lnTo>
                    <a:lnTo>
                      <a:pt x="18193" y="8526"/>
                    </a:lnTo>
                    <a:lnTo>
                      <a:pt x="18288" y="8374"/>
                    </a:lnTo>
                    <a:lnTo>
                      <a:pt x="18440" y="8069"/>
                    </a:lnTo>
                    <a:lnTo>
                      <a:pt x="18573" y="7822"/>
                    </a:lnTo>
                    <a:lnTo>
                      <a:pt x="18630" y="7708"/>
                    </a:lnTo>
                    <a:lnTo>
                      <a:pt x="18706" y="7632"/>
                    </a:lnTo>
                    <a:lnTo>
                      <a:pt x="18592" y="7708"/>
                    </a:lnTo>
                    <a:lnTo>
                      <a:pt x="18440" y="7784"/>
                    </a:lnTo>
                    <a:lnTo>
                      <a:pt x="18212" y="7860"/>
                    </a:lnTo>
                    <a:lnTo>
                      <a:pt x="17926" y="7955"/>
                    </a:lnTo>
                    <a:lnTo>
                      <a:pt x="17546" y="8031"/>
                    </a:lnTo>
                    <a:lnTo>
                      <a:pt x="17108" y="8088"/>
                    </a:lnTo>
                    <a:lnTo>
                      <a:pt x="16556" y="8107"/>
                    </a:lnTo>
                    <a:lnTo>
                      <a:pt x="16176" y="8088"/>
                    </a:lnTo>
                    <a:lnTo>
                      <a:pt x="15738" y="8069"/>
                    </a:lnTo>
                    <a:lnTo>
                      <a:pt x="15281" y="8012"/>
                    </a:lnTo>
                    <a:lnTo>
                      <a:pt x="14767" y="7936"/>
                    </a:lnTo>
                    <a:lnTo>
                      <a:pt x="14216" y="7822"/>
                    </a:lnTo>
                    <a:lnTo>
                      <a:pt x="13626" y="7689"/>
                    </a:lnTo>
                    <a:lnTo>
                      <a:pt x="12998" y="7499"/>
                    </a:lnTo>
                    <a:lnTo>
                      <a:pt x="12313" y="7289"/>
                    </a:lnTo>
                    <a:lnTo>
                      <a:pt x="11856" y="7137"/>
                    </a:lnTo>
                    <a:lnTo>
                      <a:pt x="11380" y="6947"/>
                    </a:lnTo>
                    <a:lnTo>
                      <a:pt x="10905" y="6737"/>
                    </a:lnTo>
                    <a:lnTo>
                      <a:pt x="10410" y="6528"/>
                    </a:lnTo>
                    <a:lnTo>
                      <a:pt x="9382" y="6033"/>
                    </a:lnTo>
                    <a:lnTo>
                      <a:pt x="8355" y="5481"/>
                    </a:lnTo>
                    <a:lnTo>
                      <a:pt x="7308" y="4892"/>
                    </a:lnTo>
                    <a:lnTo>
                      <a:pt x="6299" y="4283"/>
                    </a:lnTo>
                    <a:lnTo>
                      <a:pt x="5291" y="3655"/>
                    </a:lnTo>
                    <a:lnTo>
                      <a:pt x="4339" y="3046"/>
                    </a:lnTo>
                    <a:lnTo>
                      <a:pt x="3445" y="2456"/>
                    </a:lnTo>
                    <a:lnTo>
                      <a:pt x="2627" y="1885"/>
                    </a:lnTo>
                    <a:lnTo>
                      <a:pt x="1238" y="914"/>
                    </a:lnTo>
                    <a:lnTo>
                      <a:pt x="426" y="322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32"/>
              <p:cNvSpPr/>
              <p:nvPr/>
            </p:nvSpPr>
            <p:spPr>
              <a:xfrm>
                <a:off x="5608950" y="4552525"/>
                <a:ext cx="4300" cy="13825"/>
              </a:xfrm>
              <a:custGeom>
                <a:avLst/>
                <a:gdLst/>
                <a:ahLst/>
                <a:cxnLst/>
                <a:rect l="l" t="t" r="r" b="b"/>
                <a:pathLst>
                  <a:path w="172" h="553" extrusionOk="0">
                    <a:moveTo>
                      <a:pt x="0" y="0"/>
                    </a:moveTo>
                    <a:lnTo>
                      <a:pt x="172" y="552"/>
                    </a:lnTo>
                    <a:lnTo>
                      <a:pt x="38" y="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32"/>
              <p:cNvSpPr/>
              <p:nvPr/>
            </p:nvSpPr>
            <p:spPr>
              <a:xfrm>
                <a:off x="5608950" y="4552525"/>
                <a:ext cx="4300" cy="13825"/>
              </a:xfrm>
              <a:custGeom>
                <a:avLst/>
                <a:gdLst/>
                <a:ahLst/>
                <a:cxnLst/>
                <a:rect l="l" t="t" r="r" b="b"/>
                <a:pathLst>
                  <a:path w="172" h="553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38" y="95"/>
                    </a:lnTo>
                    <a:lnTo>
                      <a:pt x="38" y="95"/>
                    </a:lnTo>
                    <a:lnTo>
                      <a:pt x="38" y="95"/>
                    </a:lnTo>
                    <a:lnTo>
                      <a:pt x="38" y="95"/>
                    </a:lnTo>
                    <a:lnTo>
                      <a:pt x="172" y="552"/>
                    </a:lnTo>
                    <a:lnTo>
                      <a:pt x="172" y="55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32"/>
              <p:cNvSpPr/>
              <p:nvPr/>
            </p:nvSpPr>
            <p:spPr>
              <a:xfrm>
                <a:off x="5607050" y="45458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32"/>
              <p:cNvSpPr/>
              <p:nvPr/>
            </p:nvSpPr>
            <p:spPr>
              <a:xfrm>
                <a:off x="5450525" y="4543475"/>
                <a:ext cx="220775" cy="632275"/>
              </a:xfrm>
              <a:custGeom>
                <a:avLst/>
                <a:gdLst/>
                <a:ahLst/>
                <a:cxnLst/>
                <a:rect l="l" t="t" r="r" b="b"/>
                <a:pathLst>
                  <a:path w="8831" h="25291" extrusionOk="0">
                    <a:moveTo>
                      <a:pt x="4739" y="1"/>
                    </a:moveTo>
                    <a:lnTo>
                      <a:pt x="4168" y="20"/>
                    </a:lnTo>
                    <a:lnTo>
                      <a:pt x="3902" y="58"/>
                    </a:lnTo>
                    <a:lnTo>
                      <a:pt x="3673" y="96"/>
                    </a:lnTo>
                    <a:lnTo>
                      <a:pt x="3350" y="191"/>
                    </a:lnTo>
                    <a:lnTo>
                      <a:pt x="3035" y="302"/>
                    </a:lnTo>
                    <a:lnTo>
                      <a:pt x="4434" y="210"/>
                    </a:lnTo>
                    <a:lnTo>
                      <a:pt x="4891" y="153"/>
                    </a:lnTo>
                    <a:lnTo>
                      <a:pt x="5766" y="58"/>
                    </a:lnTo>
                    <a:lnTo>
                      <a:pt x="5291" y="20"/>
                    </a:lnTo>
                    <a:lnTo>
                      <a:pt x="4739" y="1"/>
                    </a:lnTo>
                    <a:close/>
                    <a:moveTo>
                      <a:pt x="3035" y="302"/>
                    </a:moveTo>
                    <a:lnTo>
                      <a:pt x="2988" y="305"/>
                    </a:lnTo>
                    <a:lnTo>
                      <a:pt x="2988" y="305"/>
                    </a:lnTo>
                    <a:lnTo>
                      <a:pt x="2994" y="317"/>
                    </a:lnTo>
                    <a:lnTo>
                      <a:pt x="2994" y="317"/>
                    </a:lnTo>
                    <a:lnTo>
                      <a:pt x="3026" y="305"/>
                    </a:lnTo>
                    <a:lnTo>
                      <a:pt x="3035" y="302"/>
                    </a:lnTo>
                    <a:close/>
                    <a:moveTo>
                      <a:pt x="2988" y="305"/>
                    </a:moveTo>
                    <a:lnTo>
                      <a:pt x="2986" y="319"/>
                    </a:lnTo>
                    <a:lnTo>
                      <a:pt x="2986" y="319"/>
                    </a:lnTo>
                    <a:lnTo>
                      <a:pt x="2990" y="318"/>
                    </a:lnTo>
                    <a:lnTo>
                      <a:pt x="2990" y="318"/>
                    </a:lnTo>
                    <a:lnTo>
                      <a:pt x="2988" y="305"/>
                    </a:lnTo>
                    <a:close/>
                    <a:moveTo>
                      <a:pt x="6356" y="457"/>
                    </a:moveTo>
                    <a:lnTo>
                      <a:pt x="7034" y="2907"/>
                    </a:lnTo>
                    <a:lnTo>
                      <a:pt x="7003" y="2779"/>
                    </a:lnTo>
                    <a:lnTo>
                      <a:pt x="6737" y="1713"/>
                    </a:lnTo>
                    <a:lnTo>
                      <a:pt x="6509" y="914"/>
                    </a:lnTo>
                    <a:lnTo>
                      <a:pt x="6375" y="457"/>
                    </a:lnTo>
                    <a:close/>
                    <a:moveTo>
                      <a:pt x="7034" y="2907"/>
                    </a:moveTo>
                    <a:lnTo>
                      <a:pt x="7089" y="3136"/>
                    </a:lnTo>
                    <a:lnTo>
                      <a:pt x="7089" y="3136"/>
                    </a:lnTo>
                    <a:lnTo>
                      <a:pt x="7099" y="3140"/>
                    </a:lnTo>
                    <a:lnTo>
                      <a:pt x="7034" y="2907"/>
                    </a:lnTo>
                    <a:close/>
                    <a:moveTo>
                      <a:pt x="2994" y="317"/>
                    </a:moveTo>
                    <a:lnTo>
                      <a:pt x="2990" y="318"/>
                    </a:lnTo>
                    <a:lnTo>
                      <a:pt x="2990" y="318"/>
                    </a:lnTo>
                    <a:lnTo>
                      <a:pt x="3026" y="591"/>
                    </a:lnTo>
                    <a:lnTo>
                      <a:pt x="3045" y="952"/>
                    </a:lnTo>
                    <a:lnTo>
                      <a:pt x="3064" y="1466"/>
                    </a:lnTo>
                    <a:lnTo>
                      <a:pt x="3045" y="2170"/>
                    </a:lnTo>
                    <a:lnTo>
                      <a:pt x="3007" y="3064"/>
                    </a:lnTo>
                    <a:lnTo>
                      <a:pt x="2931" y="4168"/>
                    </a:lnTo>
                    <a:lnTo>
                      <a:pt x="2798" y="5481"/>
                    </a:lnTo>
                    <a:lnTo>
                      <a:pt x="2703" y="6223"/>
                    </a:lnTo>
                    <a:lnTo>
                      <a:pt x="2589" y="6965"/>
                    </a:lnTo>
                    <a:lnTo>
                      <a:pt x="2341" y="8488"/>
                    </a:lnTo>
                    <a:lnTo>
                      <a:pt x="2056" y="9991"/>
                    </a:lnTo>
                    <a:lnTo>
                      <a:pt x="1770" y="11399"/>
                    </a:lnTo>
                    <a:lnTo>
                      <a:pt x="1504" y="12617"/>
                    </a:lnTo>
                    <a:lnTo>
                      <a:pt x="1276" y="13568"/>
                    </a:lnTo>
                    <a:lnTo>
                      <a:pt x="1085" y="14444"/>
                    </a:lnTo>
                    <a:lnTo>
                      <a:pt x="2986" y="319"/>
                    </a:lnTo>
                    <a:lnTo>
                      <a:pt x="2986" y="319"/>
                    </a:lnTo>
                    <a:lnTo>
                      <a:pt x="2703" y="419"/>
                    </a:lnTo>
                    <a:lnTo>
                      <a:pt x="2436" y="552"/>
                    </a:lnTo>
                    <a:lnTo>
                      <a:pt x="1999" y="781"/>
                    </a:lnTo>
                    <a:lnTo>
                      <a:pt x="1827" y="876"/>
                    </a:lnTo>
                    <a:lnTo>
                      <a:pt x="1751" y="1675"/>
                    </a:lnTo>
                    <a:lnTo>
                      <a:pt x="1580" y="3845"/>
                    </a:lnTo>
                    <a:lnTo>
                      <a:pt x="1466" y="5329"/>
                    </a:lnTo>
                    <a:lnTo>
                      <a:pt x="1352" y="7022"/>
                    </a:lnTo>
                    <a:lnTo>
                      <a:pt x="1257" y="8887"/>
                    </a:lnTo>
                    <a:lnTo>
                      <a:pt x="1161" y="10866"/>
                    </a:lnTo>
                    <a:lnTo>
                      <a:pt x="1123" y="11856"/>
                    </a:lnTo>
                    <a:lnTo>
                      <a:pt x="1066" y="12807"/>
                    </a:lnTo>
                    <a:lnTo>
                      <a:pt x="990" y="13759"/>
                    </a:lnTo>
                    <a:lnTo>
                      <a:pt x="914" y="14672"/>
                    </a:lnTo>
                    <a:lnTo>
                      <a:pt x="724" y="16404"/>
                    </a:lnTo>
                    <a:lnTo>
                      <a:pt x="533" y="17945"/>
                    </a:lnTo>
                    <a:lnTo>
                      <a:pt x="343" y="19258"/>
                    </a:lnTo>
                    <a:lnTo>
                      <a:pt x="191" y="20286"/>
                    </a:lnTo>
                    <a:lnTo>
                      <a:pt x="1" y="21294"/>
                    </a:lnTo>
                    <a:lnTo>
                      <a:pt x="96" y="20933"/>
                    </a:lnTo>
                    <a:lnTo>
                      <a:pt x="305" y="20153"/>
                    </a:lnTo>
                    <a:lnTo>
                      <a:pt x="591" y="19011"/>
                    </a:lnTo>
                    <a:lnTo>
                      <a:pt x="914" y="17565"/>
                    </a:lnTo>
                    <a:lnTo>
                      <a:pt x="1257" y="15890"/>
                    </a:lnTo>
                    <a:lnTo>
                      <a:pt x="1428" y="14958"/>
                    </a:lnTo>
                    <a:lnTo>
                      <a:pt x="1599" y="14006"/>
                    </a:lnTo>
                    <a:lnTo>
                      <a:pt x="1732" y="13017"/>
                    </a:lnTo>
                    <a:lnTo>
                      <a:pt x="1865" y="12008"/>
                    </a:lnTo>
                    <a:lnTo>
                      <a:pt x="1980" y="11000"/>
                    </a:lnTo>
                    <a:lnTo>
                      <a:pt x="2075" y="9953"/>
                    </a:lnTo>
                    <a:lnTo>
                      <a:pt x="2113" y="10238"/>
                    </a:lnTo>
                    <a:lnTo>
                      <a:pt x="2170" y="11038"/>
                    </a:lnTo>
                    <a:lnTo>
                      <a:pt x="2246" y="12313"/>
                    </a:lnTo>
                    <a:lnTo>
                      <a:pt x="2265" y="13093"/>
                    </a:lnTo>
                    <a:lnTo>
                      <a:pt x="2284" y="13968"/>
                    </a:lnTo>
                    <a:lnTo>
                      <a:pt x="2303" y="14939"/>
                    </a:lnTo>
                    <a:lnTo>
                      <a:pt x="2303" y="15985"/>
                    </a:lnTo>
                    <a:lnTo>
                      <a:pt x="2284" y="17108"/>
                    </a:lnTo>
                    <a:lnTo>
                      <a:pt x="2246" y="18288"/>
                    </a:lnTo>
                    <a:lnTo>
                      <a:pt x="2189" y="19525"/>
                    </a:lnTo>
                    <a:lnTo>
                      <a:pt x="2094" y="20800"/>
                    </a:lnTo>
                    <a:lnTo>
                      <a:pt x="1980" y="22132"/>
                    </a:lnTo>
                    <a:lnTo>
                      <a:pt x="1827" y="23502"/>
                    </a:lnTo>
                    <a:lnTo>
                      <a:pt x="4948" y="24491"/>
                    </a:lnTo>
                    <a:lnTo>
                      <a:pt x="7955" y="25252"/>
                    </a:lnTo>
                    <a:lnTo>
                      <a:pt x="8431" y="25290"/>
                    </a:lnTo>
                    <a:lnTo>
                      <a:pt x="8488" y="24739"/>
                    </a:lnTo>
                    <a:lnTo>
                      <a:pt x="8564" y="24092"/>
                    </a:lnTo>
                    <a:lnTo>
                      <a:pt x="8640" y="23216"/>
                    </a:lnTo>
                    <a:lnTo>
                      <a:pt x="8697" y="22132"/>
                    </a:lnTo>
                    <a:lnTo>
                      <a:pt x="8773" y="20876"/>
                    </a:lnTo>
                    <a:lnTo>
                      <a:pt x="8811" y="19429"/>
                    </a:lnTo>
                    <a:lnTo>
                      <a:pt x="8830" y="17850"/>
                    </a:lnTo>
                    <a:lnTo>
                      <a:pt x="8830" y="16651"/>
                    </a:lnTo>
                    <a:lnTo>
                      <a:pt x="8792" y="15414"/>
                    </a:lnTo>
                    <a:lnTo>
                      <a:pt x="8735" y="14120"/>
                    </a:lnTo>
                    <a:lnTo>
                      <a:pt x="8659" y="12788"/>
                    </a:lnTo>
                    <a:lnTo>
                      <a:pt x="8564" y="11780"/>
                    </a:lnTo>
                    <a:lnTo>
                      <a:pt x="8469" y="10790"/>
                    </a:lnTo>
                    <a:lnTo>
                      <a:pt x="8354" y="9839"/>
                    </a:lnTo>
                    <a:lnTo>
                      <a:pt x="8221" y="8906"/>
                    </a:lnTo>
                    <a:lnTo>
                      <a:pt x="8088" y="8012"/>
                    </a:lnTo>
                    <a:lnTo>
                      <a:pt x="7936" y="7137"/>
                    </a:lnTo>
                    <a:lnTo>
                      <a:pt x="7784" y="6299"/>
                    </a:lnTo>
                    <a:lnTo>
                      <a:pt x="7631" y="5500"/>
                    </a:lnTo>
                    <a:lnTo>
                      <a:pt x="7308" y="4054"/>
                    </a:lnTo>
                    <a:lnTo>
                      <a:pt x="7089" y="3136"/>
                    </a:lnTo>
                    <a:lnTo>
                      <a:pt x="7089" y="3136"/>
                    </a:lnTo>
                    <a:lnTo>
                      <a:pt x="6547" y="2912"/>
                    </a:lnTo>
                    <a:lnTo>
                      <a:pt x="6033" y="2684"/>
                    </a:lnTo>
                    <a:lnTo>
                      <a:pt x="5576" y="2455"/>
                    </a:lnTo>
                    <a:lnTo>
                      <a:pt x="5158" y="2208"/>
                    </a:lnTo>
                    <a:lnTo>
                      <a:pt x="4777" y="1980"/>
                    </a:lnTo>
                    <a:lnTo>
                      <a:pt x="4453" y="1732"/>
                    </a:lnTo>
                    <a:lnTo>
                      <a:pt x="4149" y="1504"/>
                    </a:lnTo>
                    <a:lnTo>
                      <a:pt x="3883" y="1295"/>
                    </a:lnTo>
                    <a:lnTo>
                      <a:pt x="3673" y="1085"/>
                    </a:lnTo>
                    <a:lnTo>
                      <a:pt x="3483" y="895"/>
                    </a:lnTo>
                    <a:lnTo>
                      <a:pt x="3198" y="591"/>
                    </a:lnTo>
                    <a:lnTo>
                      <a:pt x="3026" y="381"/>
                    </a:lnTo>
                    <a:lnTo>
                      <a:pt x="2994" y="317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32"/>
              <p:cNvSpPr/>
              <p:nvPr/>
            </p:nvSpPr>
            <p:spPr>
              <a:xfrm>
                <a:off x="5450525" y="4543475"/>
                <a:ext cx="220775" cy="632275"/>
              </a:xfrm>
              <a:custGeom>
                <a:avLst/>
                <a:gdLst/>
                <a:ahLst/>
                <a:cxnLst/>
                <a:rect l="l" t="t" r="r" b="b"/>
                <a:pathLst>
                  <a:path w="8831" h="25291" fill="none" extrusionOk="0">
                    <a:moveTo>
                      <a:pt x="4739" y="1"/>
                    </a:moveTo>
                    <a:lnTo>
                      <a:pt x="4739" y="1"/>
                    </a:lnTo>
                    <a:lnTo>
                      <a:pt x="4168" y="20"/>
                    </a:lnTo>
                    <a:lnTo>
                      <a:pt x="3902" y="58"/>
                    </a:lnTo>
                    <a:lnTo>
                      <a:pt x="3673" y="96"/>
                    </a:lnTo>
                    <a:lnTo>
                      <a:pt x="3673" y="96"/>
                    </a:lnTo>
                    <a:lnTo>
                      <a:pt x="3350" y="191"/>
                    </a:lnTo>
                    <a:lnTo>
                      <a:pt x="3026" y="305"/>
                    </a:lnTo>
                    <a:lnTo>
                      <a:pt x="2703" y="419"/>
                    </a:lnTo>
                    <a:lnTo>
                      <a:pt x="2436" y="552"/>
                    </a:lnTo>
                    <a:lnTo>
                      <a:pt x="1999" y="781"/>
                    </a:lnTo>
                    <a:lnTo>
                      <a:pt x="1827" y="876"/>
                    </a:lnTo>
                    <a:lnTo>
                      <a:pt x="1827" y="876"/>
                    </a:lnTo>
                    <a:lnTo>
                      <a:pt x="1751" y="1675"/>
                    </a:lnTo>
                    <a:lnTo>
                      <a:pt x="1580" y="3845"/>
                    </a:lnTo>
                    <a:lnTo>
                      <a:pt x="1466" y="5329"/>
                    </a:lnTo>
                    <a:lnTo>
                      <a:pt x="1352" y="7022"/>
                    </a:lnTo>
                    <a:lnTo>
                      <a:pt x="1257" y="8887"/>
                    </a:lnTo>
                    <a:lnTo>
                      <a:pt x="1161" y="10866"/>
                    </a:lnTo>
                    <a:lnTo>
                      <a:pt x="1161" y="10866"/>
                    </a:lnTo>
                    <a:lnTo>
                      <a:pt x="1123" y="11856"/>
                    </a:lnTo>
                    <a:lnTo>
                      <a:pt x="1066" y="12807"/>
                    </a:lnTo>
                    <a:lnTo>
                      <a:pt x="990" y="13759"/>
                    </a:lnTo>
                    <a:lnTo>
                      <a:pt x="914" y="14672"/>
                    </a:lnTo>
                    <a:lnTo>
                      <a:pt x="724" y="16404"/>
                    </a:lnTo>
                    <a:lnTo>
                      <a:pt x="533" y="17945"/>
                    </a:lnTo>
                    <a:lnTo>
                      <a:pt x="343" y="19258"/>
                    </a:lnTo>
                    <a:lnTo>
                      <a:pt x="191" y="20286"/>
                    </a:lnTo>
                    <a:lnTo>
                      <a:pt x="1" y="21294"/>
                    </a:lnTo>
                    <a:lnTo>
                      <a:pt x="1" y="21294"/>
                    </a:lnTo>
                    <a:lnTo>
                      <a:pt x="96" y="20933"/>
                    </a:lnTo>
                    <a:lnTo>
                      <a:pt x="305" y="20153"/>
                    </a:lnTo>
                    <a:lnTo>
                      <a:pt x="591" y="19011"/>
                    </a:lnTo>
                    <a:lnTo>
                      <a:pt x="914" y="17565"/>
                    </a:lnTo>
                    <a:lnTo>
                      <a:pt x="1257" y="15890"/>
                    </a:lnTo>
                    <a:lnTo>
                      <a:pt x="1428" y="14958"/>
                    </a:lnTo>
                    <a:lnTo>
                      <a:pt x="1599" y="14006"/>
                    </a:lnTo>
                    <a:lnTo>
                      <a:pt x="1732" y="13017"/>
                    </a:lnTo>
                    <a:lnTo>
                      <a:pt x="1865" y="12008"/>
                    </a:lnTo>
                    <a:lnTo>
                      <a:pt x="1980" y="11000"/>
                    </a:lnTo>
                    <a:lnTo>
                      <a:pt x="2075" y="9953"/>
                    </a:lnTo>
                    <a:lnTo>
                      <a:pt x="2075" y="9953"/>
                    </a:lnTo>
                    <a:lnTo>
                      <a:pt x="2113" y="10238"/>
                    </a:lnTo>
                    <a:lnTo>
                      <a:pt x="2170" y="11038"/>
                    </a:lnTo>
                    <a:lnTo>
                      <a:pt x="2246" y="12313"/>
                    </a:lnTo>
                    <a:lnTo>
                      <a:pt x="2265" y="13093"/>
                    </a:lnTo>
                    <a:lnTo>
                      <a:pt x="2284" y="13968"/>
                    </a:lnTo>
                    <a:lnTo>
                      <a:pt x="2303" y="14939"/>
                    </a:lnTo>
                    <a:lnTo>
                      <a:pt x="2303" y="15985"/>
                    </a:lnTo>
                    <a:lnTo>
                      <a:pt x="2284" y="17108"/>
                    </a:lnTo>
                    <a:lnTo>
                      <a:pt x="2246" y="18288"/>
                    </a:lnTo>
                    <a:lnTo>
                      <a:pt x="2189" y="19525"/>
                    </a:lnTo>
                    <a:lnTo>
                      <a:pt x="2094" y="20800"/>
                    </a:lnTo>
                    <a:lnTo>
                      <a:pt x="1980" y="22132"/>
                    </a:lnTo>
                    <a:lnTo>
                      <a:pt x="1827" y="23502"/>
                    </a:lnTo>
                    <a:lnTo>
                      <a:pt x="4948" y="24491"/>
                    </a:lnTo>
                    <a:lnTo>
                      <a:pt x="7955" y="25252"/>
                    </a:lnTo>
                    <a:lnTo>
                      <a:pt x="7955" y="25252"/>
                    </a:lnTo>
                    <a:lnTo>
                      <a:pt x="7955" y="25252"/>
                    </a:lnTo>
                    <a:lnTo>
                      <a:pt x="8431" y="25290"/>
                    </a:lnTo>
                    <a:lnTo>
                      <a:pt x="8431" y="25290"/>
                    </a:lnTo>
                    <a:lnTo>
                      <a:pt x="8488" y="24739"/>
                    </a:lnTo>
                    <a:lnTo>
                      <a:pt x="8564" y="24092"/>
                    </a:lnTo>
                    <a:lnTo>
                      <a:pt x="8640" y="23216"/>
                    </a:lnTo>
                    <a:lnTo>
                      <a:pt x="8697" y="22132"/>
                    </a:lnTo>
                    <a:lnTo>
                      <a:pt x="8773" y="20876"/>
                    </a:lnTo>
                    <a:lnTo>
                      <a:pt x="8811" y="19429"/>
                    </a:lnTo>
                    <a:lnTo>
                      <a:pt x="8830" y="17850"/>
                    </a:lnTo>
                    <a:lnTo>
                      <a:pt x="8830" y="17850"/>
                    </a:lnTo>
                    <a:lnTo>
                      <a:pt x="8830" y="16651"/>
                    </a:lnTo>
                    <a:lnTo>
                      <a:pt x="8792" y="15414"/>
                    </a:lnTo>
                    <a:lnTo>
                      <a:pt x="8735" y="14120"/>
                    </a:lnTo>
                    <a:lnTo>
                      <a:pt x="8659" y="12788"/>
                    </a:lnTo>
                    <a:lnTo>
                      <a:pt x="8659" y="12788"/>
                    </a:lnTo>
                    <a:lnTo>
                      <a:pt x="8659" y="12788"/>
                    </a:lnTo>
                    <a:lnTo>
                      <a:pt x="8564" y="11780"/>
                    </a:lnTo>
                    <a:lnTo>
                      <a:pt x="8469" y="10790"/>
                    </a:lnTo>
                    <a:lnTo>
                      <a:pt x="8354" y="9839"/>
                    </a:lnTo>
                    <a:lnTo>
                      <a:pt x="8221" y="8906"/>
                    </a:lnTo>
                    <a:lnTo>
                      <a:pt x="8088" y="8012"/>
                    </a:lnTo>
                    <a:lnTo>
                      <a:pt x="7936" y="7137"/>
                    </a:lnTo>
                    <a:lnTo>
                      <a:pt x="7784" y="6299"/>
                    </a:lnTo>
                    <a:lnTo>
                      <a:pt x="7631" y="5500"/>
                    </a:lnTo>
                    <a:lnTo>
                      <a:pt x="7308" y="4054"/>
                    </a:lnTo>
                    <a:lnTo>
                      <a:pt x="7003" y="2779"/>
                    </a:lnTo>
                    <a:lnTo>
                      <a:pt x="6737" y="1713"/>
                    </a:lnTo>
                    <a:lnTo>
                      <a:pt x="6509" y="914"/>
                    </a:lnTo>
                    <a:lnTo>
                      <a:pt x="6509" y="914"/>
                    </a:lnTo>
                    <a:lnTo>
                      <a:pt x="6375" y="457"/>
                    </a:lnTo>
                    <a:lnTo>
                      <a:pt x="6375" y="457"/>
                    </a:lnTo>
                    <a:lnTo>
                      <a:pt x="6375" y="457"/>
                    </a:lnTo>
                    <a:lnTo>
                      <a:pt x="6356" y="457"/>
                    </a:lnTo>
                    <a:lnTo>
                      <a:pt x="7099" y="3140"/>
                    </a:lnTo>
                    <a:lnTo>
                      <a:pt x="7099" y="3140"/>
                    </a:lnTo>
                    <a:lnTo>
                      <a:pt x="6547" y="2912"/>
                    </a:lnTo>
                    <a:lnTo>
                      <a:pt x="6033" y="2684"/>
                    </a:lnTo>
                    <a:lnTo>
                      <a:pt x="5576" y="2455"/>
                    </a:lnTo>
                    <a:lnTo>
                      <a:pt x="5158" y="2208"/>
                    </a:lnTo>
                    <a:lnTo>
                      <a:pt x="4777" y="1980"/>
                    </a:lnTo>
                    <a:lnTo>
                      <a:pt x="4453" y="1732"/>
                    </a:lnTo>
                    <a:lnTo>
                      <a:pt x="4149" y="1504"/>
                    </a:lnTo>
                    <a:lnTo>
                      <a:pt x="3883" y="1295"/>
                    </a:lnTo>
                    <a:lnTo>
                      <a:pt x="3673" y="1085"/>
                    </a:lnTo>
                    <a:lnTo>
                      <a:pt x="3483" y="895"/>
                    </a:lnTo>
                    <a:lnTo>
                      <a:pt x="3198" y="591"/>
                    </a:lnTo>
                    <a:lnTo>
                      <a:pt x="3026" y="381"/>
                    </a:lnTo>
                    <a:lnTo>
                      <a:pt x="2988" y="305"/>
                    </a:lnTo>
                    <a:lnTo>
                      <a:pt x="2988" y="305"/>
                    </a:lnTo>
                    <a:lnTo>
                      <a:pt x="3026" y="591"/>
                    </a:lnTo>
                    <a:lnTo>
                      <a:pt x="3045" y="952"/>
                    </a:lnTo>
                    <a:lnTo>
                      <a:pt x="3064" y="1466"/>
                    </a:lnTo>
                    <a:lnTo>
                      <a:pt x="3045" y="2170"/>
                    </a:lnTo>
                    <a:lnTo>
                      <a:pt x="3007" y="3064"/>
                    </a:lnTo>
                    <a:lnTo>
                      <a:pt x="2931" y="4168"/>
                    </a:lnTo>
                    <a:lnTo>
                      <a:pt x="2798" y="5481"/>
                    </a:lnTo>
                    <a:lnTo>
                      <a:pt x="2798" y="5481"/>
                    </a:lnTo>
                    <a:lnTo>
                      <a:pt x="2703" y="6223"/>
                    </a:lnTo>
                    <a:lnTo>
                      <a:pt x="2589" y="6965"/>
                    </a:lnTo>
                    <a:lnTo>
                      <a:pt x="2341" y="8488"/>
                    </a:lnTo>
                    <a:lnTo>
                      <a:pt x="2056" y="9991"/>
                    </a:lnTo>
                    <a:lnTo>
                      <a:pt x="1770" y="11399"/>
                    </a:lnTo>
                    <a:lnTo>
                      <a:pt x="1504" y="12617"/>
                    </a:lnTo>
                    <a:lnTo>
                      <a:pt x="1276" y="13568"/>
                    </a:lnTo>
                    <a:lnTo>
                      <a:pt x="1085" y="14444"/>
                    </a:lnTo>
                    <a:lnTo>
                      <a:pt x="2988" y="305"/>
                    </a:lnTo>
                    <a:lnTo>
                      <a:pt x="2988" y="305"/>
                    </a:lnTo>
                    <a:lnTo>
                      <a:pt x="4434" y="210"/>
                    </a:lnTo>
                    <a:lnTo>
                      <a:pt x="4434" y="210"/>
                    </a:lnTo>
                    <a:lnTo>
                      <a:pt x="4891" y="153"/>
                    </a:lnTo>
                    <a:lnTo>
                      <a:pt x="5766" y="58"/>
                    </a:lnTo>
                    <a:lnTo>
                      <a:pt x="5766" y="58"/>
                    </a:lnTo>
                    <a:lnTo>
                      <a:pt x="5291" y="20"/>
                    </a:lnTo>
                    <a:lnTo>
                      <a:pt x="473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32"/>
              <p:cNvSpPr/>
              <p:nvPr/>
            </p:nvSpPr>
            <p:spPr>
              <a:xfrm>
                <a:off x="5561375" y="4544900"/>
                <a:ext cx="4855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401" extrusionOk="0">
                    <a:moveTo>
                      <a:pt x="1332" y="1"/>
                    </a:moveTo>
                    <a:lnTo>
                      <a:pt x="457" y="96"/>
                    </a:lnTo>
                    <a:lnTo>
                      <a:pt x="0" y="153"/>
                    </a:lnTo>
                    <a:lnTo>
                      <a:pt x="1827" y="39"/>
                    </a:lnTo>
                    <a:lnTo>
                      <a:pt x="1332" y="1"/>
                    </a:lnTo>
                    <a:close/>
                    <a:moveTo>
                      <a:pt x="1827" y="39"/>
                    </a:moveTo>
                    <a:lnTo>
                      <a:pt x="1922" y="400"/>
                    </a:lnTo>
                    <a:lnTo>
                      <a:pt x="1941" y="400"/>
                    </a:lnTo>
                    <a:lnTo>
                      <a:pt x="1903" y="305"/>
                    </a:lnTo>
                    <a:lnTo>
                      <a:pt x="1827" y="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32"/>
              <p:cNvSpPr/>
              <p:nvPr/>
            </p:nvSpPr>
            <p:spPr>
              <a:xfrm>
                <a:off x="5607050" y="4545850"/>
                <a:ext cx="2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115" h="363" fill="none" extrusionOk="0">
                    <a:moveTo>
                      <a:pt x="0" y="1"/>
                    </a:moveTo>
                    <a:lnTo>
                      <a:pt x="95" y="362"/>
                    </a:lnTo>
                    <a:lnTo>
                      <a:pt x="95" y="362"/>
                    </a:lnTo>
                    <a:lnTo>
                      <a:pt x="114" y="362"/>
                    </a:lnTo>
                    <a:lnTo>
                      <a:pt x="114" y="362"/>
                    </a:lnTo>
                    <a:lnTo>
                      <a:pt x="76" y="267"/>
                    </a:lnTo>
                    <a:lnTo>
                      <a:pt x="76" y="267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32"/>
              <p:cNvSpPr/>
              <p:nvPr/>
            </p:nvSpPr>
            <p:spPr>
              <a:xfrm>
                <a:off x="5561375" y="4544900"/>
                <a:ext cx="45700" cy="3825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53" fill="none" extrusionOk="0">
                    <a:moveTo>
                      <a:pt x="1332" y="1"/>
                    </a:moveTo>
                    <a:lnTo>
                      <a:pt x="1332" y="1"/>
                    </a:lnTo>
                    <a:lnTo>
                      <a:pt x="457" y="96"/>
                    </a:lnTo>
                    <a:lnTo>
                      <a:pt x="0" y="153"/>
                    </a:lnTo>
                    <a:lnTo>
                      <a:pt x="1827" y="39"/>
                    </a:lnTo>
                    <a:lnTo>
                      <a:pt x="1827" y="39"/>
                    </a:lnTo>
                    <a:lnTo>
                      <a:pt x="133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32"/>
              <p:cNvSpPr/>
              <p:nvPr/>
            </p:nvSpPr>
            <p:spPr>
              <a:xfrm>
                <a:off x="5574225" y="5155750"/>
                <a:ext cx="7517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762" extrusionOk="0">
                    <a:moveTo>
                      <a:pt x="0" y="0"/>
                    </a:moveTo>
                    <a:lnTo>
                      <a:pt x="1675" y="552"/>
                    </a:lnTo>
                    <a:lnTo>
                      <a:pt x="1694" y="552"/>
                    </a:lnTo>
                    <a:lnTo>
                      <a:pt x="2360" y="685"/>
                    </a:lnTo>
                    <a:lnTo>
                      <a:pt x="3007" y="7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201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3253;p32"/>
              <p:cNvSpPr/>
              <p:nvPr/>
            </p:nvSpPr>
            <p:spPr>
              <a:xfrm>
                <a:off x="5574225" y="5155750"/>
                <a:ext cx="75175" cy="19050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762" fill="none" extrusionOk="0">
                    <a:moveTo>
                      <a:pt x="0" y="0"/>
                    </a:moveTo>
                    <a:lnTo>
                      <a:pt x="1675" y="552"/>
                    </a:lnTo>
                    <a:lnTo>
                      <a:pt x="1694" y="552"/>
                    </a:lnTo>
                    <a:lnTo>
                      <a:pt x="1694" y="552"/>
                    </a:lnTo>
                    <a:lnTo>
                      <a:pt x="2360" y="685"/>
                    </a:lnTo>
                    <a:lnTo>
                      <a:pt x="3007" y="761"/>
                    </a:lnTo>
                    <a:lnTo>
                      <a:pt x="3007" y="76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32"/>
              <p:cNvSpPr/>
              <p:nvPr/>
            </p:nvSpPr>
            <p:spPr>
              <a:xfrm>
                <a:off x="5525225" y="4548700"/>
                <a:ext cx="102775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4111" h="2932" extrusionOk="0">
                    <a:moveTo>
                      <a:pt x="1446" y="1"/>
                    </a:moveTo>
                    <a:lnTo>
                      <a:pt x="0" y="96"/>
                    </a:lnTo>
                    <a:lnTo>
                      <a:pt x="38" y="172"/>
                    </a:lnTo>
                    <a:lnTo>
                      <a:pt x="210" y="382"/>
                    </a:lnTo>
                    <a:lnTo>
                      <a:pt x="495" y="686"/>
                    </a:lnTo>
                    <a:lnTo>
                      <a:pt x="685" y="876"/>
                    </a:lnTo>
                    <a:lnTo>
                      <a:pt x="895" y="1086"/>
                    </a:lnTo>
                    <a:lnTo>
                      <a:pt x="1161" y="1295"/>
                    </a:lnTo>
                    <a:lnTo>
                      <a:pt x="1465" y="1523"/>
                    </a:lnTo>
                    <a:lnTo>
                      <a:pt x="1789" y="1771"/>
                    </a:lnTo>
                    <a:lnTo>
                      <a:pt x="2170" y="1999"/>
                    </a:lnTo>
                    <a:lnTo>
                      <a:pt x="2588" y="2246"/>
                    </a:lnTo>
                    <a:lnTo>
                      <a:pt x="3045" y="2475"/>
                    </a:lnTo>
                    <a:lnTo>
                      <a:pt x="3559" y="2703"/>
                    </a:lnTo>
                    <a:lnTo>
                      <a:pt x="4111" y="2931"/>
                    </a:lnTo>
                    <a:lnTo>
                      <a:pt x="3368" y="248"/>
                    </a:lnTo>
                    <a:lnTo>
                      <a:pt x="2874" y="153"/>
                    </a:lnTo>
                    <a:lnTo>
                      <a:pt x="2379" y="77"/>
                    </a:lnTo>
                    <a:lnTo>
                      <a:pt x="1941" y="20"/>
                    </a:lnTo>
                    <a:lnTo>
                      <a:pt x="1523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5" name="Google Shape;3255;p32"/>
              <p:cNvSpPr/>
              <p:nvPr/>
            </p:nvSpPr>
            <p:spPr>
              <a:xfrm>
                <a:off x="5525225" y="4548700"/>
                <a:ext cx="102775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4111" h="2932" fill="none" extrusionOk="0">
                    <a:moveTo>
                      <a:pt x="1446" y="1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38" y="172"/>
                    </a:lnTo>
                    <a:lnTo>
                      <a:pt x="210" y="382"/>
                    </a:lnTo>
                    <a:lnTo>
                      <a:pt x="495" y="686"/>
                    </a:lnTo>
                    <a:lnTo>
                      <a:pt x="685" y="876"/>
                    </a:lnTo>
                    <a:lnTo>
                      <a:pt x="895" y="1086"/>
                    </a:lnTo>
                    <a:lnTo>
                      <a:pt x="1161" y="1295"/>
                    </a:lnTo>
                    <a:lnTo>
                      <a:pt x="1465" y="1523"/>
                    </a:lnTo>
                    <a:lnTo>
                      <a:pt x="1789" y="1771"/>
                    </a:lnTo>
                    <a:lnTo>
                      <a:pt x="2170" y="1999"/>
                    </a:lnTo>
                    <a:lnTo>
                      <a:pt x="2588" y="2246"/>
                    </a:lnTo>
                    <a:lnTo>
                      <a:pt x="3045" y="2475"/>
                    </a:lnTo>
                    <a:lnTo>
                      <a:pt x="3559" y="2703"/>
                    </a:lnTo>
                    <a:lnTo>
                      <a:pt x="4111" y="2931"/>
                    </a:lnTo>
                    <a:lnTo>
                      <a:pt x="3368" y="248"/>
                    </a:lnTo>
                    <a:lnTo>
                      <a:pt x="3368" y="248"/>
                    </a:lnTo>
                    <a:lnTo>
                      <a:pt x="2874" y="153"/>
                    </a:lnTo>
                    <a:lnTo>
                      <a:pt x="2379" y="77"/>
                    </a:lnTo>
                    <a:lnTo>
                      <a:pt x="1941" y="20"/>
                    </a:lnTo>
                    <a:lnTo>
                      <a:pt x="1523" y="1"/>
                    </a:lnTo>
                    <a:lnTo>
                      <a:pt x="1523" y="1"/>
                    </a:lnTo>
                    <a:lnTo>
                      <a:pt x="1427" y="1"/>
                    </a:lnTo>
                    <a:lnTo>
                      <a:pt x="1427" y="1"/>
                    </a:lnTo>
                    <a:lnTo>
                      <a:pt x="144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6" name="Google Shape;3256;p32"/>
              <p:cNvSpPr/>
              <p:nvPr/>
            </p:nvSpPr>
            <p:spPr>
              <a:xfrm>
                <a:off x="5561375" y="4545850"/>
                <a:ext cx="480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363" extrusionOk="0">
                    <a:moveTo>
                      <a:pt x="1827" y="1"/>
                    </a:moveTo>
                    <a:lnTo>
                      <a:pt x="0" y="115"/>
                    </a:lnTo>
                    <a:lnTo>
                      <a:pt x="77" y="115"/>
                    </a:lnTo>
                    <a:lnTo>
                      <a:pt x="495" y="134"/>
                    </a:lnTo>
                    <a:lnTo>
                      <a:pt x="933" y="191"/>
                    </a:lnTo>
                    <a:lnTo>
                      <a:pt x="1428" y="267"/>
                    </a:lnTo>
                    <a:lnTo>
                      <a:pt x="1922" y="362"/>
                    </a:lnTo>
                    <a:lnTo>
                      <a:pt x="182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7" name="Google Shape;3257;p32"/>
              <p:cNvSpPr/>
              <p:nvPr/>
            </p:nvSpPr>
            <p:spPr>
              <a:xfrm>
                <a:off x="5560900" y="4545850"/>
                <a:ext cx="48550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363" fill="none" extrusionOk="0">
                    <a:moveTo>
                      <a:pt x="1846" y="1"/>
                    </a:moveTo>
                    <a:lnTo>
                      <a:pt x="19" y="115"/>
                    </a:lnTo>
                    <a:lnTo>
                      <a:pt x="19" y="115"/>
                    </a:lnTo>
                    <a:lnTo>
                      <a:pt x="0" y="115"/>
                    </a:lnTo>
                    <a:lnTo>
                      <a:pt x="0" y="115"/>
                    </a:lnTo>
                    <a:lnTo>
                      <a:pt x="96" y="115"/>
                    </a:lnTo>
                    <a:lnTo>
                      <a:pt x="96" y="115"/>
                    </a:lnTo>
                    <a:lnTo>
                      <a:pt x="514" y="134"/>
                    </a:lnTo>
                    <a:lnTo>
                      <a:pt x="952" y="191"/>
                    </a:lnTo>
                    <a:lnTo>
                      <a:pt x="1447" y="267"/>
                    </a:lnTo>
                    <a:lnTo>
                      <a:pt x="1941" y="362"/>
                    </a:lnTo>
                    <a:lnTo>
                      <a:pt x="1846" y="1"/>
                    </a:lnTo>
                    <a:lnTo>
                      <a:pt x="1846" y="1"/>
                    </a:lnTo>
                    <a:lnTo>
                      <a:pt x="1846" y="1"/>
                    </a:lnTo>
                    <a:lnTo>
                      <a:pt x="1846" y="1"/>
                    </a:lnTo>
                    <a:lnTo>
                      <a:pt x="1846" y="1"/>
                    </a:lnTo>
                    <a:lnTo>
                      <a:pt x="1846" y="1"/>
                    </a:lnTo>
                    <a:lnTo>
                      <a:pt x="1846" y="1"/>
                    </a:lnTo>
                    <a:lnTo>
                      <a:pt x="184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3258;p32"/>
              <p:cNvSpPr/>
              <p:nvPr/>
            </p:nvSpPr>
            <p:spPr>
              <a:xfrm>
                <a:off x="5903900" y="4613400"/>
                <a:ext cx="225525" cy="410600"/>
              </a:xfrm>
              <a:custGeom>
                <a:avLst/>
                <a:gdLst/>
                <a:ahLst/>
                <a:cxnLst/>
                <a:rect l="l" t="t" r="r" b="b"/>
                <a:pathLst>
                  <a:path w="9021" h="16424" extrusionOk="0">
                    <a:moveTo>
                      <a:pt x="0" y="1"/>
                    </a:moveTo>
                    <a:lnTo>
                      <a:pt x="19" y="11533"/>
                    </a:lnTo>
                    <a:lnTo>
                      <a:pt x="96" y="10905"/>
                    </a:lnTo>
                    <a:lnTo>
                      <a:pt x="153" y="10277"/>
                    </a:lnTo>
                    <a:lnTo>
                      <a:pt x="229" y="9002"/>
                    </a:lnTo>
                    <a:lnTo>
                      <a:pt x="286" y="7746"/>
                    </a:lnTo>
                    <a:lnTo>
                      <a:pt x="305" y="6490"/>
                    </a:lnTo>
                    <a:lnTo>
                      <a:pt x="305" y="5272"/>
                    </a:lnTo>
                    <a:lnTo>
                      <a:pt x="267" y="4092"/>
                    </a:lnTo>
                    <a:lnTo>
                      <a:pt x="229" y="3008"/>
                    </a:lnTo>
                    <a:lnTo>
                      <a:pt x="172" y="1980"/>
                    </a:lnTo>
                    <a:lnTo>
                      <a:pt x="153" y="1771"/>
                    </a:lnTo>
                    <a:lnTo>
                      <a:pt x="39" y="439"/>
                    </a:lnTo>
                    <a:lnTo>
                      <a:pt x="0" y="1"/>
                    </a:lnTo>
                    <a:close/>
                    <a:moveTo>
                      <a:pt x="8925" y="781"/>
                    </a:moveTo>
                    <a:lnTo>
                      <a:pt x="8982" y="1752"/>
                    </a:lnTo>
                    <a:lnTo>
                      <a:pt x="9001" y="2741"/>
                    </a:lnTo>
                    <a:lnTo>
                      <a:pt x="8982" y="3750"/>
                    </a:lnTo>
                    <a:lnTo>
                      <a:pt x="8944" y="4758"/>
                    </a:lnTo>
                    <a:lnTo>
                      <a:pt x="8887" y="5786"/>
                    </a:lnTo>
                    <a:lnTo>
                      <a:pt x="8792" y="6832"/>
                    </a:lnTo>
                    <a:lnTo>
                      <a:pt x="8697" y="7860"/>
                    </a:lnTo>
                    <a:lnTo>
                      <a:pt x="8564" y="8888"/>
                    </a:lnTo>
                    <a:lnTo>
                      <a:pt x="8430" y="9915"/>
                    </a:lnTo>
                    <a:lnTo>
                      <a:pt x="8278" y="10924"/>
                    </a:lnTo>
                    <a:lnTo>
                      <a:pt x="8126" y="11913"/>
                    </a:lnTo>
                    <a:lnTo>
                      <a:pt x="7955" y="12865"/>
                    </a:lnTo>
                    <a:lnTo>
                      <a:pt x="7593" y="14711"/>
                    </a:lnTo>
                    <a:lnTo>
                      <a:pt x="7251" y="16404"/>
                    </a:lnTo>
                    <a:lnTo>
                      <a:pt x="7403" y="16423"/>
                    </a:lnTo>
                    <a:lnTo>
                      <a:pt x="7479" y="16005"/>
                    </a:lnTo>
                    <a:lnTo>
                      <a:pt x="7707" y="14825"/>
                    </a:lnTo>
                    <a:lnTo>
                      <a:pt x="8012" y="13036"/>
                    </a:lnTo>
                    <a:lnTo>
                      <a:pt x="8183" y="11989"/>
                    </a:lnTo>
                    <a:lnTo>
                      <a:pt x="8354" y="10829"/>
                    </a:lnTo>
                    <a:lnTo>
                      <a:pt x="8526" y="9611"/>
                    </a:lnTo>
                    <a:lnTo>
                      <a:pt x="8678" y="8336"/>
                    </a:lnTo>
                    <a:lnTo>
                      <a:pt x="8811" y="7042"/>
                    </a:lnTo>
                    <a:lnTo>
                      <a:pt x="8906" y="5729"/>
                    </a:lnTo>
                    <a:lnTo>
                      <a:pt x="8982" y="4435"/>
                    </a:lnTo>
                    <a:lnTo>
                      <a:pt x="9020" y="3160"/>
                    </a:lnTo>
                    <a:lnTo>
                      <a:pt x="9020" y="2532"/>
                    </a:lnTo>
                    <a:lnTo>
                      <a:pt x="9001" y="1942"/>
                    </a:lnTo>
                    <a:lnTo>
                      <a:pt x="8963" y="1352"/>
                    </a:lnTo>
                    <a:lnTo>
                      <a:pt x="8925" y="781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3259;p32"/>
              <p:cNvSpPr/>
              <p:nvPr/>
            </p:nvSpPr>
            <p:spPr>
              <a:xfrm>
                <a:off x="6085150" y="4632925"/>
                <a:ext cx="44275" cy="391075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15643" fill="none" extrusionOk="0">
                    <a:moveTo>
                      <a:pt x="1675" y="0"/>
                    </a:moveTo>
                    <a:lnTo>
                      <a:pt x="1675" y="0"/>
                    </a:lnTo>
                    <a:lnTo>
                      <a:pt x="1675" y="0"/>
                    </a:lnTo>
                    <a:lnTo>
                      <a:pt x="1732" y="971"/>
                    </a:lnTo>
                    <a:lnTo>
                      <a:pt x="1751" y="1960"/>
                    </a:lnTo>
                    <a:lnTo>
                      <a:pt x="1732" y="2969"/>
                    </a:lnTo>
                    <a:lnTo>
                      <a:pt x="1694" y="3977"/>
                    </a:lnTo>
                    <a:lnTo>
                      <a:pt x="1637" y="5005"/>
                    </a:lnTo>
                    <a:lnTo>
                      <a:pt x="1542" y="6051"/>
                    </a:lnTo>
                    <a:lnTo>
                      <a:pt x="1447" y="7079"/>
                    </a:lnTo>
                    <a:lnTo>
                      <a:pt x="1314" y="8107"/>
                    </a:lnTo>
                    <a:lnTo>
                      <a:pt x="1180" y="9134"/>
                    </a:lnTo>
                    <a:lnTo>
                      <a:pt x="1028" y="10143"/>
                    </a:lnTo>
                    <a:lnTo>
                      <a:pt x="876" y="11132"/>
                    </a:lnTo>
                    <a:lnTo>
                      <a:pt x="705" y="12084"/>
                    </a:lnTo>
                    <a:lnTo>
                      <a:pt x="343" y="13930"/>
                    </a:lnTo>
                    <a:lnTo>
                      <a:pt x="1" y="15623"/>
                    </a:lnTo>
                    <a:lnTo>
                      <a:pt x="1" y="15623"/>
                    </a:lnTo>
                    <a:lnTo>
                      <a:pt x="153" y="15642"/>
                    </a:lnTo>
                    <a:lnTo>
                      <a:pt x="153" y="15642"/>
                    </a:lnTo>
                    <a:lnTo>
                      <a:pt x="229" y="15224"/>
                    </a:lnTo>
                    <a:lnTo>
                      <a:pt x="457" y="14044"/>
                    </a:lnTo>
                    <a:lnTo>
                      <a:pt x="762" y="12255"/>
                    </a:lnTo>
                    <a:lnTo>
                      <a:pt x="933" y="11208"/>
                    </a:lnTo>
                    <a:lnTo>
                      <a:pt x="1104" y="10048"/>
                    </a:lnTo>
                    <a:lnTo>
                      <a:pt x="1276" y="8830"/>
                    </a:lnTo>
                    <a:lnTo>
                      <a:pt x="1428" y="7555"/>
                    </a:lnTo>
                    <a:lnTo>
                      <a:pt x="1561" y="6261"/>
                    </a:lnTo>
                    <a:lnTo>
                      <a:pt x="1656" y="4948"/>
                    </a:lnTo>
                    <a:lnTo>
                      <a:pt x="1732" y="3654"/>
                    </a:lnTo>
                    <a:lnTo>
                      <a:pt x="1770" y="2379"/>
                    </a:lnTo>
                    <a:lnTo>
                      <a:pt x="1770" y="1751"/>
                    </a:lnTo>
                    <a:lnTo>
                      <a:pt x="1751" y="1161"/>
                    </a:lnTo>
                    <a:lnTo>
                      <a:pt x="1713" y="571"/>
                    </a:lnTo>
                    <a:lnTo>
                      <a:pt x="1675" y="0"/>
                    </a:lnTo>
                    <a:lnTo>
                      <a:pt x="167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32"/>
              <p:cNvSpPr/>
              <p:nvPr/>
            </p:nvSpPr>
            <p:spPr>
              <a:xfrm>
                <a:off x="5903900" y="4613400"/>
                <a:ext cx="7625" cy="2883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1533" fill="none" extrusionOk="0">
                    <a:moveTo>
                      <a:pt x="0" y="1"/>
                    </a:moveTo>
                    <a:lnTo>
                      <a:pt x="19" y="11533"/>
                    </a:lnTo>
                    <a:lnTo>
                      <a:pt x="19" y="11533"/>
                    </a:lnTo>
                    <a:lnTo>
                      <a:pt x="96" y="10905"/>
                    </a:lnTo>
                    <a:lnTo>
                      <a:pt x="153" y="10277"/>
                    </a:lnTo>
                    <a:lnTo>
                      <a:pt x="229" y="9002"/>
                    </a:lnTo>
                    <a:lnTo>
                      <a:pt x="286" y="7746"/>
                    </a:lnTo>
                    <a:lnTo>
                      <a:pt x="305" y="6490"/>
                    </a:lnTo>
                    <a:lnTo>
                      <a:pt x="305" y="5272"/>
                    </a:lnTo>
                    <a:lnTo>
                      <a:pt x="267" y="4092"/>
                    </a:lnTo>
                    <a:lnTo>
                      <a:pt x="229" y="3008"/>
                    </a:lnTo>
                    <a:lnTo>
                      <a:pt x="172" y="1980"/>
                    </a:lnTo>
                    <a:lnTo>
                      <a:pt x="153" y="1771"/>
                    </a:lnTo>
                    <a:lnTo>
                      <a:pt x="153" y="1771"/>
                    </a:lnTo>
                    <a:lnTo>
                      <a:pt x="39" y="43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32"/>
              <p:cNvSpPr/>
              <p:nvPr/>
            </p:nvSpPr>
            <p:spPr>
              <a:xfrm>
                <a:off x="5903900" y="4613400"/>
                <a:ext cx="225050" cy="41012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16405" extrusionOk="0">
                    <a:moveTo>
                      <a:pt x="0" y="1"/>
                    </a:moveTo>
                    <a:lnTo>
                      <a:pt x="39" y="439"/>
                    </a:lnTo>
                    <a:lnTo>
                      <a:pt x="153" y="1771"/>
                    </a:lnTo>
                    <a:lnTo>
                      <a:pt x="172" y="1980"/>
                    </a:lnTo>
                    <a:lnTo>
                      <a:pt x="229" y="3008"/>
                    </a:lnTo>
                    <a:lnTo>
                      <a:pt x="267" y="4092"/>
                    </a:lnTo>
                    <a:lnTo>
                      <a:pt x="305" y="5272"/>
                    </a:lnTo>
                    <a:lnTo>
                      <a:pt x="305" y="6490"/>
                    </a:lnTo>
                    <a:lnTo>
                      <a:pt x="286" y="7746"/>
                    </a:lnTo>
                    <a:lnTo>
                      <a:pt x="229" y="9002"/>
                    </a:lnTo>
                    <a:lnTo>
                      <a:pt x="153" y="10277"/>
                    </a:lnTo>
                    <a:lnTo>
                      <a:pt x="96" y="10905"/>
                    </a:lnTo>
                    <a:lnTo>
                      <a:pt x="19" y="11533"/>
                    </a:lnTo>
                    <a:lnTo>
                      <a:pt x="19" y="11647"/>
                    </a:lnTo>
                    <a:lnTo>
                      <a:pt x="58" y="11818"/>
                    </a:lnTo>
                    <a:lnTo>
                      <a:pt x="134" y="12027"/>
                    </a:lnTo>
                    <a:lnTo>
                      <a:pt x="248" y="12275"/>
                    </a:lnTo>
                    <a:lnTo>
                      <a:pt x="419" y="12579"/>
                    </a:lnTo>
                    <a:lnTo>
                      <a:pt x="628" y="12922"/>
                    </a:lnTo>
                    <a:lnTo>
                      <a:pt x="895" y="13302"/>
                    </a:lnTo>
                    <a:lnTo>
                      <a:pt x="1066" y="13512"/>
                    </a:lnTo>
                    <a:lnTo>
                      <a:pt x="1237" y="13702"/>
                    </a:lnTo>
                    <a:lnTo>
                      <a:pt x="1447" y="13911"/>
                    </a:lnTo>
                    <a:lnTo>
                      <a:pt x="1656" y="14121"/>
                    </a:lnTo>
                    <a:lnTo>
                      <a:pt x="1903" y="14311"/>
                    </a:lnTo>
                    <a:lnTo>
                      <a:pt x="2170" y="14520"/>
                    </a:lnTo>
                    <a:lnTo>
                      <a:pt x="2455" y="14730"/>
                    </a:lnTo>
                    <a:lnTo>
                      <a:pt x="2760" y="14920"/>
                    </a:lnTo>
                    <a:lnTo>
                      <a:pt x="3083" y="15110"/>
                    </a:lnTo>
                    <a:lnTo>
                      <a:pt x="3426" y="15300"/>
                    </a:lnTo>
                    <a:lnTo>
                      <a:pt x="3806" y="15472"/>
                    </a:lnTo>
                    <a:lnTo>
                      <a:pt x="4225" y="15643"/>
                    </a:lnTo>
                    <a:lnTo>
                      <a:pt x="4644" y="15814"/>
                    </a:lnTo>
                    <a:lnTo>
                      <a:pt x="5100" y="15947"/>
                    </a:lnTo>
                    <a:lnTo>
                      <a:pt x="5595" y="16100"/>
                    </a:lnTo>
                    <a:lnTo>
                      <a:pt x="6109" y="16214"/>
                    </a:lnTo>
                    <a:lnTo>
                      <a:pt x="6661" y="16328"/>
                    </a:lnTo>
                    <a:lnTo>
                      <a:pt x="7251" y="16404"/>
                    </a:lnTo>
                    <a:lnTo>
                      <a:pt x="7593" y="14711"/>
                    </a:lnTo>
                    <a:lnTo>
                      <a:pt x="7955" y="12865"/>
                    </a:lnTo>
                    <a:lnTo>
                      <a:pt x="8126" y="11913"/>
                    </a:lnTo>
                    <a:lnTo>
                      <a:pt x="8278" y="10924"/>
                    </a:lnTo>
                    <a:lnTo>
                      <a:pt x="8430" y="9915"/>
                    </a:lnTo>
                    <a:lnTo>
                      <a:pt x="8564" y="8888"/>
                    </a:lnTo>
                    <a:lnTo>
                      <a:pt x="8697" y="7860"/>
                    </a:lnTo>
                    <a:lnTo>
                      <a:pt x="8792" y="6832"/>
                    </a:lnTo>
                    <a:lnTo>
                      <a:pt x="8887" y="5786"/>
                    </a:lnTo>
                    <a:lnTo>
                      <a:pt x="8944" y="4758"/>
                    </a:lnTo>
                    <a:lnTo>
                      <a:pt x="8982" y="3750"/>
                    </a:lnTo>
                    <a:lnTo>
                      <a:pt x="9001" y="2741"/>
                    </a:lnTo>
                    <a:lnTo>
                      <a:pt x="8982" y="1752"/>
                    </a:lnTo>
                    <a:lnTo>
                      <a:pt x="8925" y="781"/>
                    </a:lnTo>
                    <a:lnTo>
                      <a:pt x="7517" y="686"/>
                    </a:lnTo>
                    <a:lnTo>
                      <a:pt x="6014" y="572"/>
                    </a:lnTo>
                    <a:lnTo>
                      <a:pt x="4491" y="420"/>
                    </a:lnTo>
                    <a:lnTo>
                      <a:pt x="2931" y="24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2" name="Google Shape;3262;p32"/>
              <p:cNvSpPr/>
              <p:nvPr/>
            </p:nvSpPr>
            <p:spPr>
              <a:xfrm>
                <a:off x="5903900" y="4613400"/>
                <a:ext cx="225050" cy="41012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16405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39" y="439"/>
                    </a:lnTo>
                    <a:lnTo>
                      <a:pt x="39" y="439"/>
                    </a:lnTo>
                    <a:lnTo>
                      <a:pt x="153" y="1771"/>
                    </a:lnTo>
                    <a:lnTo>
                      <a:pt x="172" y="1980"/>
                    </a:lnTo>
                    <a:lnTo>
                      <a:pt x="172" y="1980"/>
                    </a:lnTo>
                    <a:lnTo>
                      <a:pt x="229" y="3008"/>
                    </a:lnTo>
                    <a:lnTo>
                      <a:pt x="267" y="4092"/>
                    </a:lnTo>
                    <a:lnTo>
                      <a:pt x="305" y="5272"/>
                    </a:lnTo>
                    <a:lnTo>
                      <a:pt x="305" y="6490"/>
                    </a:lnTo>
                    <a:lnTo>
                      <a:pt x="286" y="7746"/>
                    </a:lnTo>
                    <a:lnTo>
                      <a:pt x="229" y="9002"/>
                    </a:lnTo>
                    <a:lnTo>
                      <a:pt x="153" y="10277"/>
                    </a:lnTo>
                    <a:lnTo>
                      <a:pt x="96" y="10905"/>
                    </a:lnTo>
                    <a:lnTo>
                      <a:pt x="19" y="11533"/>
                    </a:lnTo>
                    <a:lnTo>
                      <a:pt x="19" y="11647"/>
                    </a:lnTo>
                    <a:lnTo>
                      <a:pt x="19" y="11647"/>
                    </a:lnTo>
                    <a:lnTo>
                      <a:pt x="58" y="11818"/>
                    </a:lnTo>
                    <a:lnTo>
                      <a:pt x="134" y="12027"/>
                    </a:lnTo>
                    <a:lnTo>
                      <a:pt x="248" y="12275"/>
                    </a:lnTo>
                    <a:lnTo>
                      <a:pt x="419" y="12579"/>
                    </a:lnTo>
                    <a:lnTo>
                      <a:pt x="628" y="12922"/>
                    </a:lnTo>
                    <a:lnTo>
                      <a:pt x="895" y="13302"/>
                    </a:lnTo>
                    <a:lnTo>
                      <a:pt x="1066" y="13512"/>
                    </a:lnTo>
                    <a:lnTo>
                      <a:pt x="1237" y="13702"/>
                    </a:lnTo>
                    <a:lnTo>
                      <a:pt x="1447" y="13911"/>
                    </a:lnTo>
                    <a:lnTo>
                      <a:pt x="1656" y="14121"/>
                    </a:lnTo>
                    <a:lnTo>
                      <a:pt x="1903" y="14311"/>
                    </a:lnTo>
                    <a:lnTo>
                      <a:pt x="2170" y="14520"/>
                    </a:lnTo>
                    <a:lnTo>
                      <a:pt x="2455" y="14730"/>
                    </a:lnTo>
                    <a:lnTo>
                      <a:pt x="2760" y="14920"/>
                    </a:lnTo>
                    <a:lnTo>
                      <a:pt x="3083" y="15110"/>
                    </a:lnTo>
                    <a:lnTo>
                      <a:pt x="3426" y="15300"/>
                    </a:lnTo>
                    <a:lnTo>
                      <a:pt x="3806" y="15472"/>
                    </a:lnTo>
                    <a:lnTo>
                      <a:pt x="4225" y="15643"/>
                    </a:lnTo>
                    <a:lnTo>
                      <a:pt x="4644" y="15814"/>
                    </a:lnTo>
                    <a:lnTo>
                      <a:pt x="5100" y="15947"/>
                    </a:lnTo>
                    <a:lnTo>
                      <a:pt x="5595" y="16100"/>
                    </a:lnTo>
                    <a:lnTo>
                      <a:pt x="6109" y="16214"/>
                    </a:lnTo>
                    <a:lnTo>
                      <a:pt x="6661" y="16328"/>
                    </a:lnTo>
                    <a:lnTo>
                      <a:pt x="7251" y="16404"/>
                    </a:lnTo>
                    <a:lnTo>
                      <a:pt x="7251" y="16404"/>
                    </a:lnTo>
                    <a:lnTo>
                      <a:pt x="7593" y="14711"/>
                    </a:lnTo>
                    <a:lnTo>
                      <a:pt x="7955" y="12865"/>
                    </a:lnTo>
                    <a:lnTo>
                      <a:pt x="8126" y="11913"/>
                    </a:lnTo>
                    <a:lnTo>
                      <a:pt x="8278" y="10924"/>
                    </a:lnTo>
                    <a:lnTo>
                      <a:pt x="8430" y="9915"/>
                    </a:lnTo>
                    <a:lnTo>
                      <a:pt x="8564" y="8888"/>
                    </a:lnTo>
                    <a:lnTo>
                      <a:pt x="8697" y="7860"/>
                    </a:lnTo>
                    <a:lnTo>
                      <a:pt x="8792" y="6832"/>
                    </a:lnTo>
                    <a:lnTo>
                      <a:pt x="8887" y="5786"/>
                    </a:lnTo>
                    <a:lnTo>
                      <a:pt x="8944" y="4758"/>
                    </a:lnTo>
                    <a:lnTo>
                      <a:pt x="8982" y="3750"/>
                    </a:lnTo>
                    <a:lnTo>
                      <a:pt x="9001" y="2741"/>
                    </a:lnTo>
                    <a:lnTo>
                      <a:pt x="8982" y="1752"/>
                    </a:lnTo>
                    <a:lnTo>
                      <a:pt x="8925" y="781"/>
                    </a:lnTo>
                    <a:lnTo>
                      <a:pt x="8925" y="781"/>
                    </a:lnTo>
                    <a:lnTo>
                      <a:pt x="8925" y="781"/>
                    </a:lnTo>
                    <a:lnTo>
                      <a:pt x="8925" y="781"/>
                    </a:lnTo>
                    <a:lnTo>
                      <a:pt x="7517" y="686"/>
                    </a:lnTo>
                    <a:lnTo>
                      <a:pt x="6014" y="572"/>
                    </a:lnTo>
                    <a:lnTo>
                      <a:pt x="4491" y="420"/>
                    </a:lnTo>
                    <a:lnTo>
                      <a:pt x="2931" y="248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3" name="Google Shape;3263;p32"/>
              <p:cNvSpPr/>
              <p:nvPr/>
            </p:nvSpPr>
            <p:spPr>
              <a:xfrm>
                <a:off x="5663175" y="4326550"/>
                <a:ext cx="196500" cy="43775"/>
              </a:xfrm>
              <a:custGeom>
                <a:avLst/>
                <a:gdLst/>
                <a:ahLst/>
                <a:cxnLst/>
                <a:rect l="l" t="t" r="r" b="b"/>
                <a:pathLst>
                  <a:path w="7860" h="1751" extrusionOk="0">
                    <a:moveTo>
                      <a:pt x="1" y="0"/>
                    </a:moveTo>
                    <a:lnTo>
                      <a:pt x="438" y="38"/>
                    </a:lnTo>
                    <a:lnTo>
                      <a:pt x="971" y="114"/>
                    </a:lnTo>
                    <a:lnTo>
                      <a:pt x="1504" y="191"/>
                    </a:lnTo>
                    <a:lnTo>
                      <a:pt x="2589" y="381"/>
                    </a:lnTo>
                    <a:lnTo>
                      <a:pt x="3692" y="628"/>
                    </a:lnTo>
                    <a:lnTo>
                      <a:pt x="4739" y="876"/>
                    </a:lnTo>
                    <a:lnTo>
                      <a:pt x="5709" y="1123"/>
                    </a:lnTo>
                    <a:lnTo>
                      <a:pt x="6585" y="1370"/>
                    </a:lnTo>
                    <a:lnTo>
                      <a:pt x="7860" y="1751"/>
                    </a:lnTo>
                    <a:lnTo>
                      <a:pt x="7860" y="1751"/>
                    </a:lnTo>
                    <a:lnTo>
                      <a:pt x="7137" y="1523"/>
                    </a:lnTo>
                    <a:lnTo>
                      <a:pt x="6318" y="1275"/>
                    </a:lnTo>
                    <a:lnTo>
                      <a:pt x="5291" y="990"/>
                    </a:lnTo>
                    <a:lnTo>
                      <a:pt x="4092" y="685"/>
                    </a:lnTo>
                    <a:lnTo>
                      <a:pt x="3426" y="533"/>
                    </a:lnTo>
                    <a:lnTo>
                      <a:pt x="2760" y="400"/>
                    </a:lnTo>
                    <a:lnTo>
                      <a:pt x="2075" y="267"/>
                    </a:lnTo>
                    <a:lnTo>
                      <a:pt x="1390" y="153"/>
                    </a:lnTo>
                    <a:lnTo>
                      <a:pt x="705" y="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4" name="Google Shape;3264;p32"/>
              <p:cNvSpPr/>
              <p:nvPr/>
            </p:nvSpPr>
            <p:spPr>
              <a:xfrm>
                <a:off x="5663175" y="4326550"/>
                <a:ext cx="196500" cy="43775"/>
              </a:xfrm>
              <a:custGeom>
                <a:avLst/>
                <a:gdLst/>
                <a:ahLst/>
                <a:cxnLst/>
                <a:rect l="l" t="t" r="r" b="b"/>
                <a:pathLst>
                  <a:path w="7860" h="175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438" y="38"/>
                    </a:lnTo>
                    <a:lnTo>
                      <a:pt x="438" y="38"/>
                    </a:lnTo>
                    <a:lnTo>
                      <a:pt x="971" y="114"/>
                    </a:lnTo>
                    <a:lnTo>
                      <a:pt x="1504" y="191"/>
                    </a:lnTo>
                    <a:lnTo>
                      <a:pt x="2589" y="381"/>
                    </a:lnTo>
                    <a:lnTo>
                      <a:pt x="3692" y="628"/>
                    </a:lnTo>
                    <a:lnTo>
                      <a:pt x="4739" y="876"/>
                    </a:lnTo>
                    <a:lnTo>
                      <a:pt x="5709" y="1123"/>
                    </a:lnTo>
                    <a:lnTo>
                      <a:pt x="6585" y="1370"/>
                    </a:lnTo>
                    <a:lnTo>
                      <a:pt x="7860" y="1751"/>
                    </a:lnTo>
                    <a:lnTo>
                      <a:pt x="7860" y="1751"/>
                    </a:lnTo>
                    <a:lnTo>
                      <a:pt x="7860" y="1751"/>
                    </a:lnTo>
                    <a:lnTo>
                      <a:pt x="7137" y="1523"/>
                    </a:lnTo>
                    <a:lnTo>
                      <a:pt x="6318" y="1275"/>
                    </a:lnTo>
                    <a:lnTo>
                      <a:pt x="5291" y="990"/>
                    </a:lnTo>
                    <a:lnTo>
                      <a:pt x="4092" y="685"/>
                    </a:lnTo>
                    <a:lnTo>
                      <a:pt x="3426" y="533"/>
                    </a:lnTo>
                    <a:lnTo>
                      <a:pt x="2760" y="400"/>
                    </a:lnTo>
                    <a:lnTo>
                      <a:pt x="2075" y="267"/>
                    </a:lnTo>
                    <a:lnTo>
                      <a:pt x="1390" y="153"/>
                    </a:lnTo>
                    <a:lnTo>
                      <a:pt x="705" y="57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5" name="Google Shape;3265;p32"/>
              <p:cNvSpPr/>
              <p:nvPr/>
            </p:nvSpPr>
            <p:spPr>
              <a:xfrm>
                <a:off x="5404850" y="4324175"/>
                <a:ext cx="47242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18897" h="2703" extrusionOk="0">
                    <a:moveTo>
                      <a:pt x="8031" y="0"/>
                    </a:moveTo>
                    <a:lnTo>
                      <a:pt x="6718" y="19"/>
                    </a:lnTo>
                    <a:lnTo>
                      <a:pt x="5405" y="76"/>
                    </a:lnTo>
                    <a:lnTo>
                      <a:pt x="4168" y="152"/>
                    </a:lnTo>
                    <a:lnTo>
                      <a:pt x="3026" y="229"/>
                    </a:lnTo>
                    <a:lnTo>
                      <a:pt x="1295" y="400"/>
                    </a:lnTo>
                    <a:lnTo>
                      <a:pt x="629" y="476"/>
                    </a:lnTo>
                    <a:lnTo>
                      <a:pt x="1" y="1028"/>
                    </a:lnTo>
                    <a:lnTo>
                      <a:pt x="3807" y="1275"/>
                    </a:lnTo>
                    <a:lnTo>
                      <a:pt x="7632" y="1561"/>
                    </a:lnTo>
                    <a:lnTo>
                      <a:pt x="11932" y="1903"/>
                    </a:lnTo>
                    <a:lnTo>
                      <a:pt x="13892" y="2074"/>
                    </a:lnTo>
                    <a:lnTo>
                      <a:pt x="15472" y="2246"/>
                    </a:lnTo>
                    <a:lnTo>
                      <a:pt x="16689" y="2379"/>
                    </a:lnTo>
                    <a:lnTo>
                      <a:pt x="17584" y="2493"/>
                    </a:lnTo>
                    <a:lnTo>
                      <a:pt x="18212" y="2588"/>
                    </a:lnTo>
                    <a:lnTo>
                      <a:pt x="18611" y="2645"/>
                    </a:lnTo>
                    <a:lnTo>
                      <a:pt x="18897" y="2702"/>
                    </a:lnTo>
                    <a:lnTo>
                      <a:pt x="18897" y="2702"/>
                    </a:lnTo>
                    <a:lnTo>
                      <a:pt x="18193" y="1846"/>
                    </a:lnTo>
                    <a:lnTo>
                      <a:pt x="16918" y="1465"/>
                    </a:lnTo>
                    <a:lnTo>
                      <a:pt x="16042" y="1218"/>
                    </a:lnTo>
                    <a:lnTo>
                      <a:pt x="15072" y="971"/>
                    </a:lnTo>
                    <a:lnTo>
                      <a:pt x="14025" y="723"/>
                    </a:lnTo>
                    <a:lnTo>
                      <a:pt x="12922" y="476"/>
                    </a:lnTo>
                    <a:lnTo>
                      <a:pt x="11837" y="286"/>
                    </a:lnTo>
                    <a:lnTo>
                      <a:pt x="11304" y="209"/>
                    </a:lnTo>
                    <a:lnTo>
                      <a:pt x="10771" y="133"/>
                    </a:lnTo>
                    <a:lnTo>
                      <a:pt x="10334" y="95"/>
                    </a:lnTo>
                    <a:lnTo>
                      <a:pt x="10239" y="76"/>
                    </a:lnTo>
                    <a:lnTo>
                      <a:pt x="9725" y="38"/>
                    </a:lnTo>
                    <a:lnTo>
                      <a:pt x="9173" y="19"/>
                    </a:lnTo>
                    <a:lnTo>
                      <a:pt x="803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3266;p32"/>
              <p:cNvSpPr/>
              <p:nvPr/>
            </p:nvSpPr>
            <p:spPr>
              <a:xfrm>
                <a:off x="5404850" y="4324175"/>
                <a:ext cx="472425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18897" h="2703" fill="none" extrusionOk="0">
                    <a:moveTo>
                      <a:pt x="8031" y="0"/>
                    </a:moveTo>
                    <a:lnTo>
                      <a:pt x="8031" y="0"/>
                    </a:lnTo>
                    <a:lnTo>
                      <a:pt x="6718" y="19"/>
                    </a:lnTo>
                    <a:lnTo>
                      <a:pt x="5405" y="76"/>
                    </a:lnTo>
                    <a:lnTo>
                      <a:pt x="4168" y="152"/>
                    </a:lnTo>
                    <a:lnTo>
                      <a:pt x="3026" y="229"/>
                    </a:lnTo>
                    <a:lnTo>
                      <a:pt x="1295" y="400"/>
                    </a:lnTo>
                    <a:lnTo>
                      <a:pt x="629" y="476"/>
                    </a:lnTo>
                    <a:lnTo>
                      <a:pt x="1" y="1028"/>
                    </a:lnTo>
                    <a:lnTo>
                      <a:pt x="1" y="1028"/>
                    </a:lnTo>
                    <a:lnTo>
                      <a:pt x="3807" y="1275"/>
                    </a:lnTo>
                    <a:lnTo>
                      <a:pt x="7632" y="1561"/>
                    </a:lnTo>
                    <a:lnTo>
                      <a:pt x="11932" y="1903"/>
                    </a:lnTo>
                    <a:lnTo>
                      <a:pt x="11932" y="1903"/>
                    </a:lnTo>
                    <a:lnTo>
                      <a:pt x="13892" y="2074"/>
                    </a:lnTo>
                    <a:lnTo>
                      <a:pt x="15472" y="2246"/>
                    </a:lnTo>
                    <a:lnTo>
                      <a:pt x="16689" y="2379"/>
                    </a:lnTo>
                    <a:lnTo>
                      <a:pt x="17584" y="2493"/>
                    </a:lnTo>
                    <a:lnTo>
                      <a:pt x="18212" y="2588"/>
                    </a:lnTo>
                    <a:lnTo>
                      <a:pt x="18611" y="2645"/>
                    </a:lnTo>
                    <a:lnTo>
                      <a:pt x="18897" y="2702"/>
                    </a:lnTo>
                    <a:lnTo>
                      <a:pt x="18193" y="1846"/>
                    </a:lnTo>
                    <a:lnTo>
                      <a:pt x="18193" y="1846"/>
                    </a:lnTo>
                    <a:lnTo>
                      <a:pt x="18193" y="1846"/>
                    </a:lnTo>
                    <a:lnTo>
                      <a:pt x="18193" y="1846"/>
                    </a:lnTo>
                    <a:lnTo>
                      <a:pt x="16918" y="1465"/>
                    </a:lnTo>
                    <a:lnTo>
                      <a:pt x="16042" y="1218"/>
                    </a:lnTo>
                    <a:lnTo>
                      <a:pt x="15072" y="971"/>
                    </a:lnTo>
                    <a:lnTo>
                      <a:pt x="14025" y="723"/>
                    </a:lnTo>
                    <a:lnTo>
                      <a:pt x="12922" y="476"/>
                    </a:lnTo>
                    <a:lnTo>
                      <a:pt x="11837" y="286"/>
                    </a:lnTo>
                    <a:lnTo>
                      <a:pt x="11304" y="209"/>
                    </a:lnTo>
                    <a:lnTo>
                      <a:pt x="10771" y="133"/>
                    </a:lnTo>
                    <a:lnTo>
                      <a:pt x="10771" y="133"/>
                    </a:lnTo>
                    <a:lnTo>
                      <a:pt x="10334" y="95"/>
                    </a:lnTo>
                    <a:lnTo>
                      <a:pt x="10334" y="95"/>
                    </a:lnTo>
                    <a:lnTo>
                      <a:pt x="10239" y="76"/>
                    </a:lnTo>
                    <a:lnTo>
                      <a:pt x="10239" y="76"/>
                    </a:lnTo>
                    <a:lnTo>
                      <a:pt x="9725" y="38"/>
                    </a:lnTo>
                    <a:lnTo>
                      <a:pt x="9173" y="19"/>
                    </a:lnTo>
                    <a:lnTo>
                      <a:pt x="803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32"/>
              <p:cNvSpPr/>
              <p:nvPr/>
            </p:nvSpPr>
            <p:spPr>
              <a:xfrm>
                <a:off x="5859650" y="4370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32"/>
              <p:cNvSpPr/>
              <p:nvPr/>
            </p:nvSpPr>
            <p:spPr>
              <a:xfrm>
                <a:off x="5859650" y="4370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32"/>
              <p:cNvSpPr/>
              <p:nvPr/>
            </p:nvSpPr>
            <p:spPr>
              <a:xfrm>
                <a:off x="5426750" y="4357950"/>
                <a:ext cx="521425" cy="161300"/>
              </a:xfrm>
              <a:custGeom>
                <a:avLst/>
                <a:gdLst/>
                <a:ahLst/>
                <a:cxnLst/>
                <a:rect l="l" t="t" r="r" b="b"/>
                <a:pathLst>
                  <a:path w="20857" h="6452" extrusionOk="0">
                    <a:moveTo>
                      <a:pt x="0" y="0"/>
                    </a:moveTo>
                    <a:lnTo>
                      <a:pt x="761" y="305"/>
                    </a:lnTo>
                    <a:lnTo>
                      <a:pt x="1656" y="647"/>
                    </a:lnTo>
                    <a:lnTo>
                      <a:pt x="2836" y="1123"/>
                    </a:lnTo>
                    <a:lnTo>
                      <a:pt x="4225" y="1713"/>
                    </a:lnTo>
                    <a:lnTo>
                      <a:pt x="5823" y="2398"/>
                    </a:lnTo>
                    <a:lnTo>
                      <a:pt x="7555" y="3178"/>
                    </a:lnTo>
                    <a:lnTo>
                      <a:pt x="9363" y="4034"/>
                    </a:lnTo>
                    <a:lnTo>
                      <a:pt x="9838" y="4244"/>
                    </a:lnTo>
                    <a:lnTo>
                      <a:pt x="10314" y="4453"/>
                    </a:lnTo>
                    <a:lnTo>
                      <a:pt x="10790" y="4643"/>
                    </a:lnTo>
                    <a:lnTo>
                      <a:pt x="11284" y="4815"/>
                    </a:lnTo>
                    <a:lnTo>
                      <a:pt x="11779" y="4986"/>
                    </a:lnTo>
                    <a:lnTo>
                      <a:pt x="12274" y="5138"/>
                    </a:lnTo>
                    <a:lnTo>
                      <a:pt x="13244" y="5405"/>
                    </a:lnTo>
                    <a:lnTo>
                      <a:pt x="14234" y="5652"/>
                    </a:lnTo>
                    <a:lnTo>
                      <a:pt x="15185" y="5842"/>
                    </a:lnTo>
                    <a:lnTo>
                      <a:pt x="16099" y="5994"/>
                    </a:lnTo>
                    <a:lnTo>
                      <a:pt x="16974" y="6128"/>
                    </a:lnTo>
                    <a:lnTo>
                      <a:pt x="17792" y="6242"/>
                    </a:lnTo>
                    <a:lnTo>
                      <a:pt x="18535" y="6318"/>
                    </a:lnTo>
                    <a:lnTo>
                      <a:pt x="19201" y="6375"/>
                    </a:lnTo>
                    <a:lnTo>
                      <a:pt x="19771" y="6413"/>
                    </a:lnTo>
                    <a:lnTo>
                      <a:pt x="20571" y="6451"/>
                    </a:lnTo>
                    <a:lnTo>
                      <a:pt x="20856" y="6451"/>
                    </a:lnTo>
                    <a:lnTo>
                      <a:pt x="18858" y="5880"/>
                    </a:lnTo>
                    <a:lnTo>
                      <a:pt x="16632" y="5214"/>
                    </a:lnTo>
                    <a:lnTo>
                      <a:pt x="13796" y="4377"/>
                    </a:lnTo>
                    <a:lnTo>
                      <a:pt x="10542" y="3387"/>
                    </a:lnTo>
                    <a:lnTo>
                      <a:pt x="7041" y="2303"/>
                    </a:lnTo>
                    <a:lnTo>
                      <a:pt x="3463" y="1161"/>
                    </a:lnTo>
                    <a:lnTo>
                      <a:pt x="1694" y="5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32"/>
              <p:cNvSpPr/>
              <p:nvPr/>
            </p:nvSpPr>
            <p:spPr>
              <a:xfrm>
                <a:off x="5426750" y="4357950"/>
                <a:ext cx="521425" cy="161300"/>
              </a:xfrm>
              <a:custGeom>
                <a:avLst/>
                <a:gdLst/>
                <a:ahLst/>
                <a:cxnLst/>
                <a:rect l="l" t="t" r="r" b="b"/>
                <a:pathLst>
                  <a:path w="20857" h="645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761" y="305"/>
                    </a:lnTo>
                    <a:lnTo>
                      <a:pt x="1656" y="647"/>
                    </a:lnTo>
                    <a:lnTo>
                      <a:pt x="2836" y="1123"/>
                    </a:lnTo>
                    <a:lnTo>
                      <a:pt x="4225" y="1713"/>
                    </a:lnTo>
                    <a:lnTo>
                      <a:pt x="5823" y="2398"/>
                    </a:lnTo>
                    <a:lnTo>
                      <a:pt x="7555" y="3178"/>
                    </a:lnTo>
                    <a:lnTo>
                      <a:pt x="9363" y="4034"/>
                    </a:lnTo>
                    <a:lnTo>
                      <a:pt x="9363" y="4034"/>
                    </a:lnTo>
                    <a:lnTo>
                      <a:pt x="9838" y="4244"/>
                    </a:lnTo>
                    <a:lnTo>
                      <a:pt x="10314" y="4453"/>
                    </a:lnTo>
                    <a:lnTo>
                      <a:pt x="10790" y="4643"/>
                    </a:lnTo>
                    <a:lnTo>
                      <a:pt x="11284" y="4815"/>
                    </a:lnTo>
                    <a:lnTo>
                      <a:pt x="11779" y="4986"/>
                    </a:lnTo>
                    <a:lnTo>
                      <a:pt x="12274" y="5138"/>
                    </a:lnTo>
                    <a:lnTo>
                      <a:pt x="13244" y="5405"/>
                    </a:lnTo>
                    <a:lnTo>
                      <a:pt x="14234" y="5652"/>
                    </a:lnTo>
                    <a:lnTo>
                      <a:pt x="15185" y="5842"/>
                    </a:lnTo>
                    <a:lnTo>
                      <a:pt x="16099" y="5994"/>
                    </a:lnTo>
                    <a:lnTo>
                      <a:pt x="16974" y="6128"/>
                    </a:lnTo>
                    <a:lnTo>
                      <a:pt x="17792" y="6242"/>
                    </a:lnTo>
                    <a:lnTo>
                      <a:pt x="18535" y="6318"/>
                    </a:lnTo>
                    <a:lnTo>
                      <a:pt x="19201" y="6375"/>
                    </a:lnTo>
                    <a:lnTo>
                      <a:pt x="19771" y="6413"/>
                    </a:lnTo>
                    <a:lnTo>
                      <a:pt x="20571" y="6451"/>
                    </a:lnTo>
                    <a:lnTo>
                      <a:pt x="20856" y="6451"/>
                    </a:lnTo>
                    <a:lnTo>
                      <a:pt x="20856" y="6451"/>
                    </a:lnTo>
                    <a:lnTo>
                      <a:pt x="18858" y="5880"/>
                    </a:lnTo>
                    <a:lnTo>
                      <a:pt x="16632" y="5214"/>
                    </a:lnTo>
                    <a:lnTo>
                      <a:pt x="13796" y="4377"/>
                    </a:lnTo>
                    <a:lnTo>
                      <a:pt x="10542" y="3387"/>
                    </a:lnTo>
                    <a:lnTo>
                      <a:pt x="7041" y="2303"/>
                    </a:lnTo>
                    <a:lnTo>
                      <a:pt x="3463" y="1161"/>
                    </a:lnTo>
                    <a:lnTo>
                      <a:pt x="1694" y="57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32"/>
              <p:cNvSpPr/>
              <p:nvPr/>
            </p:nvSpPr>
            <p:spPr>
              <a:xfrm>
                <a:off x="5164150" y="5440700"/>
                <a:ext cx="554725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22189" h="1428" extrusionOk="0">
                    <a:moveTo>
                      <a:pt x="0" y="457"/>
                    </a:moveTo>
                    <a:lnTo>
                      <a:pt x="685" y="96"/>
                    </a:lnTo>
                    <a:lnTo>
                      <a:pt x="685" y="96"/>
                    </a:lnTo>
                    <a:lnTo>
                      <a:pt x="1941" y="286"/>
                    </a:lnTo>
                    <a:lnTo>
                      <a:pt x="3292" y="496"/>
                    </a:lnTo>
                    <a:lnTo>
                      <a:pt x="4929" y="705"/>
                    </a:lnTo>
                    <a:lnTo>
                      <a:pt x="6717" y="933"/>
                    </a:lnTo>
                    <a:lnTo>
                      <a:pt x="7612" y="1028"/>
                    </a:lnTo>
                    <a:lnTo>
                      <a:pt x="8487" y="1104"/>
                    </a:lnTo>
                    <a:lnTo>
                      <a:pt x="9343" y="1181"/>
                    </a:lnTo>
                    <a:lnTo>
                      <a:pt x="10124" y="1219"/>
                    </a:lnTo>
                    <a:lnTo>
                      <a:pt x="10828" y="1238"/>
                    </a:lnTo>
                    <a:lnTo>
                      <a:pt x="11456" y="1238"/>
                    </a:lnTo>
                    <a:lnTo>
                      <a:pt x="11456" y="1238"/>
                    </a:lnTo>
                    <a:lnTo>
                      <a:pt x="12027" y="1200"/>
                    </a:lnTo>
                    <a:lnTo>
                      <a:pt x="12559" y="1143"/>
                    </a:lnTo>
                    <a:lnTo>
                      <a:pt x="13073" y="1085"/>
                    </a:lnTo>
                    <a:lnTo>
                      <a:pt x="13587" y="1028"/>
                    </a:lnTo>
                    <a:lnTo>
                      <a:pt x="14519" y="857"/>
                    </a:lnTo>
                    <a:lnTo>
                      <a:pt x="15414" y="686"/>
                    </a:lnTo>
                    <a:lnTo>
                      <a:pt x="17031" y="343"/>
                    </a:lnTo>
                    <a:lnTo>
                      <a:pt x="17754" y="191"/>
                    </a:lnTo>
                    <a:lnTo>
                      <a:pt x="18458" y="96"/>
                    </a:lnTo>
                    <a:lnTo>
                      <a:pt x="18458" y="96"/>
                    </a:lnTo>
                    <a:lnTo>
                      <a:pt x="19143" y="20"/>
                    </a:lnTo>
                    <a:lnTo>
                      <a:pt x="19828" y="1"/>
                    </a:lnTo>
                    <a:lnTo>
                      <a:pt x="20456" y="1"/>
                    </a:lnTo>
                    <a:lnTo>
                      <a:pt x="21027" y="1"/>
                    </a:lnTo>
                    <a:lnTo>
                      <a:pt x="21865" y="58"/>
                    </a:lnTo>
                    <a:lnTo>
                      <a:pt x="22188" y="96"/>
                    </a:lnTo>
                    <a:lnTo>
                      <a:pt x="22131" y="1428"/>
                    </a:lnTo>
                    <a:lnTo>
                      <a:pt x="22131" y="1428"/>
                    </a:lnTo>
                    <a:lnTo>
                      <a:pt x="9420" y="1428"/>
                    </a:lnTo>
                    <a:lnTo>
                      <a:pt x="9420" y="1428"/>
                    </a:lnTo>
                    <a:lnTo>
                      <a:pt x="6774" y="1428"/>
                    </a:lnTo>
                    <a:lnTo>
                      <a:pt x="5614" y="1428"/>
                    </a:lnTo>
                    <a:lnTo>
                      <a:pt x="5043" y="1409"/>
                    </a:lnTo>
                    <a:lnTo>
                      <a:pt x="4491" y="1371"/>
                    </a:lnTo>
                    <a:lnTo>
                      <a:pt x="3958" y="1333"/>
                    </a:lnTo>
                    <a:lnTo>
                      <a:pt x="3406" y="1276"/>
                    </a:lnTo>
                    <a:lnTo>
                      <a:pt x="2873" y="1200"/>
                    </a:lnTo>
                    <a:lnTo>
                      <a:pt x="2322" y="1104"/>
                    </a:lnTo>
                    <a:lnTo>
                      <a:pt x="1751" y="971"/>
                    </a:lnTo>
                    <a:lnTo>
                      <a:pt x="1199" y="838"/>
                    </a:lnTo>
                    <a:lnTo>
                      <a:pt x="609" y="667"/>
                    </a:lnTo>
                    <a:lnTo>
                      <a:pt x="0" y="457"/>
                    </a:lnTo>
                    <a:lnTo>
                      <a:pt x="0" y="457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32"/>
              <p:cNvSpPr/>
              <p:nvPr/>
            </p:nvSpPr>
            <p:spPr>
              <a:xfrm>
                <a:off x="5729775" y="5440225"/>
                <a:ext cx="312100" cy="26200"/>
              </a:xfrm>
              <a:custGeom>
                <a:avLst/>
                <a:gdLst/>
                <a:ahLst/>
                <a:cxnLst/>
                <a:rect l="l" t="t" r="r" b="b"/>
                <a:pathLst>
                  <a:path w="12484" h="1048" extrusionOk="0">
                    <a:moveTo>
                      <a:pt x="11970" y="20"/>
                    </a:moveTo>
                    <a:lnTo>
                      <a:pt x="11970" y="20"/>
                    </a:lnTo>
                    <a:lnTo>
                      <a:pt x="11742" y="1"/>
                    </a:lnTo>
                    <a:lnTo>
                      <a:pt x="11418" y="1"/>
                    </a:lnTo>
                    <a:lnTo>
                      <a:pt x="10924" y="20"/>
                    </a:lnTo>
                    <a:lnTo>
                      <a:pt x="10238" y="77"/>
                    </a:lnTo>
                    <a:lnTo>
                      <a:pt x="9344" y="191"/>
                    </a:lnTo>
                    <a:lnTo>
                      <a:pt x="8202" y="343"/>
                    </a:lnTo>
                    <a:lnTo>
                      <a:pt x="6794" y="591"/>
                    </a:lnTo>
                    <a:lnTo>
                      <a:pt x="6794" y="591"/>
                    </a:lnTo>
                    <a:lnTo>
                      <a:pt x="6128" y="686"/>
                    </a:lnTo>
                    <a:lnTo>
                      <a:pt x="5500" y="762"/>
                    </a:lnTo>
                    <a:lnTo>
                      <a:pt x="4872" y="819"/>
                    </a:lnTo>
                    <a:lnTo>
                      <a:pt x="4282" y="838"/>
                    </a:lnTo>
                    <a:lnTo>
                      <a:pt x="3692" y="857"/>
                    </a:lnTo>
                    <a:lnTo>
                      <a:pt x="3141" y="857"/>
                    </a:lnTo>
                    <a:lnTo>
                      <a:pt x="2627" y="838"/>
                    </a:lnTo>
                    <a:lnTo>
                      <a:pt x="2151" y="819"/>
                    </a:lnTo>
                    <a:lnTo>
                      <a:pt x="1314" y="762"/>
                    </a:lnTo>
                    <a:lnTo>
                      <a:pt x="686" y="686"/>
                    </a:lnTo>
                    <a:lnTo>
                      <a:pt x="134" y="591"/>
                    </a:lnTo>
                    <a:lnTo>
                      <a:pt x="1" y="1047"/>
                    </a:lnTo>
                    <a:lnTo>
                      <a:pt x="12484" y="800"/>
                    </a:lnTo>
                    <a:lnTo>
                      <a:pt x="11970" y="20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3273;p32"/>
              <p:cNvSpPr/>
              <p:nvPr/>
            </p:nvSpPr>
            <p:spPr>
              <a:xfrm>
                <a:off x="5322550" y="5382200"/>
                <a:ext cx="217450" cy="42825"/>
              </a:xfrm>
              <a:custGeom>
                <a:avLst/>
                <a:gdLst/>
                <a:ahLst/>
                <a:cxnLst/>
                <a:rect l="l" t="t" r="r" b="b"/>
                <a:pathLst>
                  <a:path w="8698" h="1713" extrusionOk="0">
                    <a:moveTo>
                      <a:pt x="8697" y="0"/>
                    </a:moveTo>
                    <a:lnTo>
                      <a:pt x="8031" y="171"/>
                    </a:lnTo>
                    <a:lnTo>
                      <a:pt x="5120" y="837"/>
                    </a:lnTo>
                    <a:lnTo>
                      <a:pt x="4035" y="1066"/>
                    </a:lnTo>
                    <a:lnTo>
                      <a:pt x="3064" y="1256"/>
                    </a:lnTo>
                    <a:lnTo>
                      <a:pt x="2189" y="1408"/>
                    </a:lnTo>
                    <a:lnTo>
                      <a:pt x="1428" y="1542"/>
                    </a:lnTo>
                    <a:lnTo>
                      <a:pt x="381" y="1675"/>
                    </a:lnTo>
                    <a:lnTo>
                      <a:pt x="1" y="1713"/>
                    </a:lnTo>
                    <a:lnTo>
                      <a:pt x="515" y="1713"/>
                    </a:lnTo>
                    <a:lnTo>
                      <a:pt x="1790" y="1675"/>
                    </a:lnTo>
                    <a:lnTo>
                      <a:pt x="2570" y="1637"/>
                    </a:lnTo>
                    <a:lnTo>
                      <a:pt x="3350" y="1580"/>
                    </a:lnTo>
                    <a:lnTo>
                      <a:pt x="4111" y="1484"/>
                    </a:lnTo>
                    <a:lnTo>
                      <a:pt x="4454" y="1446"/>
                    </a:lnTo>
                    <a:lnTo>
                      <a:pt x="4758" y="1389"/>
                    </a:lnTo>
                    <a:lnTo>
                      <a:pt x="5386" y="1237"/>
                    </a:lnTo>
                    <a:lnTo>
                      <a:pt x="6033" y="1028"/>
                    </a:lnTo>
                    <a:lnTo>
                      <a:pt x="6699" y="799"/>
                    </a:lnTo>
                    <a:lnTo>
                      <a:pt x="7327" y="571"/>
                    </a:lnTo>
                    <a:lnTo>
                      <a:pt x="8298" y="171"/>
                    </a:lnTo>
                    <a:lnTo>
                      <a:pt x="869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4" name="Google Shape;3274;p32"/>
              <p:cNvSpPr/>
              <p:nvPr/>
            </p:nvSpPr>
            <p:spPr>
              <a:xfrm>
                <a:off x="5322550" y="5382200"/>
                <a:ext cx="217450" cy="42825"/>
              </a:xfrm>
              <a:custGeom>
                <a:avLst/>
                <a:gdLst/>
                <a:ahLst/>
                <a:cxnLst/>
                <a:rect l="l" t="t" r="r" b="b"/>
                <a:pathLst>
                  <a:path w="8698" h="1713" fill="none" extrusionOk="0">
                    <a:moveTo>
                      <a:pt x="8697" y="0"/>
                    </a:moveTo>
                    <a:lnTo>
                      <a:pt x="8697" y="0"/>
                    </a:lnTo>
                    <a:lnTo>
                      <a:pt x="8031" y="171"/>
                    </a:lnTo>
                    <a:lnTo>
                      <a:pt x="5120" y="837"/>
                    </a:lnTo>
                    <a:lnTo>
                      <a:pt x="5120" y="837"/>
                    </a:lnTo>
                    <a:lnTo>
                      <a:pt x="4035" y="1066"/>
                    </a:lnTo>
                    <a:lnTo>
                      <a:pt x="3064" y="1256"/>
                    </a:lnTo>
                    <a:lnTo>
                      <a:pt x="2189" y="1408"/>
                    </a:lnTo>
                    <a:lnTo>
                      <a:pt x="1428" y="1542"/>
                    </a:lnTo>
                    <a:lnTo>
                      <a:pt x="381" y="1675"/>
                    </a:lnTo>
                    <a:lnTo>
                      <a:pt x="1" y="1713"/>
                    </a:lnTo>
                    <a:lnTo>
                      <a:pt x="1" y="1713"/>
                    </a:lnTo>
                    <a:lnTo>
                      <a:pt x="515" y="1713"/>
                    </a:lnTo>
                    <a:lnTo>
                      <a:pt x="1790" y="1675"/>
                    </a:lnTo>
                    <a:lnTo>
                      <a:pt x="2570" y="1637"/>
                    </a:lnTo>
                    <a:lnTo>
                      <a:pt x="3350" y="1580"/>
                    </a:lnTo>
                    <a:lnTo>
                      <a:pt x="4111" y="1484"/>
                    </a:lnTo>
                    <a:lnTo>
                      <a:pt x="4454" y="1446"/>
                    </a:lnTo>
                    <a:lnTo>
                      <a:pt x="4758" y="1389"/>
                    </a:lnTo>
                    <a:lnTo>
                      <a:pt x="4758" y="1389"/>
                    </a:lnTo>
                    <a:lnTo>
                      <a:pt x="5386" y="1237"/>
                    </a:lnTo>
                    <a:lnTo>
                      <a:pt x="6033" y="1028"/>
                    </a:lnTo>
                    <a:lnTo>
                      <a:pt x="6699" y="799"/>
                    </a:lnTo>
                    <a:lnTo>
                      <a:pt x="7327" y="571"/>
                    </a:lnTo>
                    <a:lnTo>
                      <a:pt x="8298" y="171"/>
                    </a:lnTo>
                    <a:lnTo>
                      <a:pt x="869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5" name="Google Shape;3275;p32"/>
              <p:cNvSpPr/>
              <p:nvPr/>
            </p:nvSpPr>
            <p:spPr>
              <a:xfrm>
                <a:off x="4683650" y="3901250"/>
                <a:ext cx="36650" cy="3332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333" extrusionOk="0">
                    <a:moveTo>
                      <a:pt x="1" y="267"/>
                    </a:moveTo>
                    <a:lnTo>
                      <a:pt x="1466" y="1332"/>
                    </a:lnTo>
                    <a:lnTo>
                      <a:pt x="343" y="0"/>
                    </a:lnTo>
                    <a:lnTo>
                      <a:pt x="1" y="267"/>
                    </a:lnTo>
                    <a:close/>
                  </a:path>
                </a:pathLst>
              </a:custGeom>
              <a:solidFill>
                <a:srgbClr val="E29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6" name="Google Shape;3276;p32"/>
              <p:cNvSpPr/>
              <p:nvPr/>
            </p:nvSpPr>
            <p:spPr>
              <a:xfrm>
                <a:off x="4712675" y="3885075"/>
                <a:ext cx="16675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95" extrusionOk="0">
                    <a:moveTo>
                      <a:pt x="0" y="171"/>
                    </a:moveTo>
                    <a:lnTo>
                      <a:pt x="666" y="495"/>
                    </a:lnTo>
                    <a:lnTo>
                      <a:pt x="248" y="0"/>
                    </a:lnTo>
                    <a:lnTo>
                      <a:pt x="0" y="171"/>
                    </a:lnTo>
                    <a:close/>
                  </a:path>
                </a:pathLst>
              </a:custGeom>
              <a:solidFill>
                <a:srgbClr val="E29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7" name="Google Shape;3277;p32"/>
              <p:cNvSpPr/>
              <p:nvPr/>
            </p:nvSpPr>
            <p:spPr>
              <a:xfrm>
                <a:off x="4611350" y="3956900"/>
                <a:ext cx="13800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72" extrusionOk="0">
                    <a:moveTo>
                      <a:pt x="552" y="77"/>
                    </a:moveTo>
                    <a:lnTo>
                      <a:pt x="0" y="1"/>
                    </a:lnTo>
                    <a:lnTo>
                      <a:pt x="152" y="571"/>
                    </a:lnTo>
                    <a:lnTo>
                      <a:pt x="552" y="77"/>
                    </a:lnTo>
                    <a:close/>
                  </a:path>
                </a:pathLst>
              </a:custGeom>
              <a:solidFill>
                <a:srgbClr val="E29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8" name="Google Shape;3278;p32"/>
              <p:cNvSpPr/>
              <p:nvPr/>
            </p:nvSpPr>
            <p:spPr>
              <a:xfrm>
                <a:off x="4708875" y="3840350"/>
                <a:ext cx="60900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914" extrusionOk="0">
                    <a:moveTo>
                      <a:pt x="1104" y="914"/>
                    </a:moveTo>
                    <a:lnTo>
                      <a:pt x="2436" y="685"/>
                    </a:lnTo>
                    <a:lnTo>
                      <a:pt x="0" y="0"/>
                    </a:lnTo>
                    <a:lnTo>
                      <a:pt x="1104" y="914"/>
                    </a:lnTo>
                    <a:close/>
                  </a:path>
                </a:pathLst>
              </a:custGeom>
              <a:solidFill>
                <a:srgbClr val="E29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9" name="Google Shape;3279;p32"/>
              <p:cNvSpPr/>
              <p:nvPr/>
            </p:nvSpPr>
            <p:spPr>
              <a:xfrm>
                <a:off x="4586600" y="3686675"/>
                <a:ext cx="6425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2723" extrusionOk="0">
                    <a:moveTo>
                      <a:pt x="1" y="1542"/>
                    </a:moveTo>
                    <a:lnTo>
                      <a:pt x="1" y="1542"/>
                    </a:lnTo>
                    <a:lnTo>
                      <a:pt x="77" y="1676"/>
                    </a:lnTo>
                    <a:lnTo>
                      <a:pt x="172" y="1809"/>
                    </a:lnTo>
                    <a:lnTo>
                      <a:pt x="324" y="1980"/>
                    </a:lnTo>
                    <a:lnTo>
                      <a:pt x="495" y="2170"/>
                    </a:lnTo>
                    <a:lnTo>
                      <a:pt x="705" y="2361"/>
                    </a:lnTo>
                    <a:lnTo>
                      <a:pt x="933" y="2513"/>
                    </a:lnTo>
                    <a:lnTo>
                      <a:pt x="1066" y="2589"/>
                    </a:lnTo>
                    <a:lnTo>
                      <a:pt x="1199" y="2646"/>
                    </a:lnTo>
                    <a:lnTo>
                      <a:pt x="1199" y="2646"/>
                    </a:lnTo>
                    <a:lnTo>
                      <a:pt x="1333" y="2684"/>
                    </a:lnTo>
                    <a:lnTo>
                      <a:pt x="1466" y="2722"/>
                    </a:lnTo>
                    <a:lnTo>
                      <a:pt x="1580" y="2722"/>
                    </a:lnTo>
                    <a:lnTo>
                      <a:pt x="1713" y="2722"/>
                    </a:lnTo>
                    <a:lnTo>
                      <a:pt x="1827" y="2703"/>
                    </a:lnTo>
                    <a:lnTo>
                      <a:pt x="1942" y="2665"/>
                    </a:lnTo>
                    <a:lnTo>
                      <a:pt x="2151" y="2589"/>
                    </a:lnTo>
                    <a:lnTo>
                      <a:pt x="2322" y="2494"/>
                    </a:lnTo>
                    <a:lnTo>
                      <a:pt x="2455" y="2399"/>
                    </a:lnTo>
                    <a:lnTo>
                      <a:pt x="2570" y="2304"/>
                    </a:lnTo>
                    <a:lnTo>
                      <a:pt x="705" y="1"/>
                    </a:lnTo>
                    <a:lnTo>
                      <a:pt x="705" y="1"/>
                    </a:lnTo>
                    <a:lnTo>
                      <a:pt x="610" y="153"/>
                    </a:lnTo>
                    <a:lnTo>
                      <a:pt x="381" y="515"/>
                    </a:lnTo>
                    <a:lnTo>
                      <a:pt x="248" y="762"/>
                    </a:lnTo>
                    <a:lnTo>
                      <a:pt x="134" y="1010"/>
                    </a:lnTo>
                    <a:lnTo>
                      <a:pt x="39" y="1276"/>
                    </a:lnTo>
                    <a:lnTo>
                      <a:pt x="1" y="1542"/>
                    </a:lnTo>
                    <a:lnTo>
                      <a:pt x="1" y="1542"/>
                    </a:lnTo>
                    <a:close/>
                  </a:path>
                </a:pathLst>
              </a:custGeom>
              <a:solidFill>
                <a:srgbClr val="E29F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0" name="Google Shape;3280;p32"/>
              <p:cNvSpPr/>
              <p:nvPr/>
            </p:nvSpPr>
            <p:spPr>
              <a:xfrm>
                <a:off x="5668900" y="3712850"/>
                <a:ext cx="3350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648" extrusionOk="0">
                    <a:moveTo>
                      <a:pt x="0" y="1"/>
                    </a:moveTo>
                    <a:lnTo>
                      <a:pt x="133" y="648"/>
                    </a:lnTo>
                    <a:lnTo>
                      <a:pt x="57" y="24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1" name="Google Shape;3281;p32"/>
              <p:cNvSpPr/>
              <p:nvPr/>
            </p:nvSpPr>
            <p:spPr>
              <a:xfrm>
                <a:off x="5668900" y="3712850"/>
                <a:ext cx="3350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648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133" y="648"/>
                    </a:lnTo>
                    <a:lnTo>
                      <a:pt x="133" y="648"/>
                    </a:lnTo>
                    <a:lnTo>
                      <a:pt x="57" y="248"/>
                    </a:lnTo>
                    <a:lnTo>
                      <a:pt x="57" y="248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2" name="Google Shape;3282;p32"/>
              <p:cNvSpPr/>
              <p:nvPr/>
            </p:nvSpPr>
            <p:spPr>
              <a:xfrm>
                <a:off x="5584200" y="3517325"/>
                <a:ext cx="99450" cy="373475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14939" extrusionOk="0">
                    <a:moveTo>
                      <a:pt x="1" y="1"/>
                    </a:moveTo>
                    <a:lnTo>
                      <a:pt x="610" y="1618"/>
                    </a:lnTo>
                    <a:lnTo>
                      <a:pt x="1066" y="2855"/>
                    </a:lnTo>
                    <a:lnTo>
                      <a:pt x="1542" y="4225"/>
                    </a:lnTo>
                    <a:lnTo>
                      <a:pt x="2037" y="5690"/>
                    </a:lnTo>
                    <a:lnTo>
                      <a:pt x="2265" y="6413"/>
                    </a:lnTo>
                    <a:lnTo>
                      <a:pt x="2475" y="7118"/>
                    </a:lnTo>
                    <a:lnTo>
                      <a:pt x="2646" y="7803"/>
                    </a:lnTo>
                    <a:lnTo>
                      <a:pt x="2817" y="8431"/>
                    </a:lnTo>
                    <a:lnTo>
                      <a:pt x="2950" y="9020"/>
                    </a:lnTo>
                    <a:lnTo>
                      <a:pt x="3026" y="9553"/>
                    </a:lnTo>
                    <a:lnTo>
                      <a:pt x="3084" y="10048"/>
                    </a:lnTo>
                    <a:lnTo>
                      <a:pt x="3141" y="10619"/>
                    </a:lnTo>
                    <a:lnTo>
                      <a:pt x="3236" y="11837"/>
                    </a:lnTo>
                    <a:lnTo>
                      <a:pt x="3293" y="13131"/>
                    </a:lnTo>
                    <a:lnTo>
                      <a:pt x="3331" y="14425"/>
                    </a:lnTo>
                    <a:lnTo>
                      <a:pt x="3959" y="14939"/>
                    </a:lnTo>
                    <a:lnTo>
                      <a:pt x="3978" y="14063"/>
                    </a:lnTo>
                    <a:lnTo>
                      <a:pt x="3978" y="13093"/>
                    </a:lnTo>
                    <a:lnTo>
                      <a:pt x="3921" y="12027"/>
                    </a:lnTo>
                    <a:lnTo>
                      <a:pt x="3826" y="10904"/>
                    </a:lnTo>
                    <a:lnTo>
                      <a:pt x="3692" y="9705"/>
                    </a:lnTo>
                    <a:lnTo>
                      <a:pt x="3521" y="8488"/>
                    </a:lnTo>
                    <a:lnTo>
                      <a:pt x="3521" y="8469"/>
                    </a:lnTo>
                    <a:lnTo>
                      <a:pt x="3388" y="7822"/>
                    </a:lnTo>
                    <a:lnTo>
                      <a:pt x="3255" y="7384"/>
                    </a:lnTo>
                    <a:lnTo>
                      <a:pt x="3122" y="6946"/>
                    </a:lnTo>
                    <a:lnTo>
                      <a:pt x="2817" y="6033"/>
                    </a:lnTo>
                    <a:lnTo>
                      <a:pt x="2456" y="5100"/>
                    </a:lnTo>
                    <a:lnTo>
                      <a:pt x="2075" y="4168"/>
                    </a:lnTo>
                    <a:lnTo>
                      <a:pt x="1637" y="3217"/>
                    </a:lnTo>
                    <a:lnTo>
                      <a:pt x="1200" y="2284"/>
                    </a:lnTo>
                    <a:lnTo>
                      <a:pt x="743" y="1352"/>
                    </a:lnTo>
                    <a:lnTo>
                      <a:pt x="286" y="45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3" name="Google Shape;3283;p32"/>
              <p:cNvSpPr/>
              <p:nvPr/>
            </p:nvSpPr>
            <p:spPr>
              <a:xfrm>
                <a:off x="5582300" y="3512100"/>
                <a:ext cx="907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363" h="667" extrusionOk="0">
                    <a:moveTo>
                      <a:pt x="1" y="0"/>
                    </a:moveTo>
                    <a:lnTo>
                      <a:pt x="77" y="210"/>
                    </a:lnTo>
                    <a:lnTo>
                      <a:pt x="362" y="6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10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4" name="Google Shape;3284;p32"/>
              <p:cNvSpPr/>
              <p:nvPr/>
            </p:nvSpPr>
            <p:spPr>
              <a:xfrm>
                <a:off x="5582300" y="3512100"/>
                <a:ext cx="9075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363" h="667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77" y="210"/>
                    </a:lnTo>
                    <a:lnTo>
                      <a:pt x="77" y="210"/>
                    </a:lnTo>
                    <a:lnTo>
                      <a:pt x="362" y="666"/>
                    </a:lnTo>
                    <a:lnTo>
                      <a:pt x="362" y="666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5" name="Google Shape;3285;p32"/>
              <p:cNvSpPr/>
              <p:nvPr/>
            </p:nvSpPr>
            <p:spPr>
              <a:xfrm>
                <a:off x="5582300" y="3512100"/>
                <a:ext cx="88050" cy="206950"/>
              </a:xfrm>
              <a:custGeom>
                <a:avLst/>
                <a:gdLst/>
                <a:ahLst/>
                <a:cxnLst/>
                <a:rect l="l" t="t" r="r" b="b"/>
                <a:pathLst>
                  <a:path w="3522" h="8278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62" y="666"/>
                    </a:lnTo>
                    <a:lnTo>
                      <a:pt x="362" y="666"/>
                    </a:lnTo>
                    <a:lnTo>
                      <a:pt x="819" y="1561"/>
                    </a:lnTo>
                    <a:lnTo>
                      <a:pt x="1276" y="2493"/>
                    </a:lnTo>
                    <a:lnTo>
                      <a:pt x="1713" y="3426"/>
                    </a:lnTo>
                    <a:lnTo>
                      <a:pt x="2151" y="4377"/>
                    </a:lnTo>
                    <a:lnTo>
                      <a:pt x="2532" y="5309"/>
                    </a:lnTo>
                    <a:lnTo>
                      <a:pt x="2893" y="6242"/>
                    </a:lnTo>
                    <a:lnTo>
                      <a:pt x="3198" y="7155"/>
                    </a:lnTo>
                    <a:lnTo>
                      <a:pt x="3331" y="7593"/>
                    </a:lnTo>
                    <a:lnTo>
                      <a:pt x="3464" y="8031"/>
                    </a:lnTo>
                    <a:lnTo>
                      <a:pt x="3464" y="8031"/>
                    </a:lnTo>
                    <a:lnTo>
                      <a:pt x="3521" y="8278"/>
                    </a:lnTo>
                    <a:lnTo>
                      <a:pt x="3521" y="8278"/>
                    </a:lnTo>
                    <a:lnTo>
                      <a:pt x="3521" y="8278"/>
                    </a:lnTo>
                    <a:lnTo>
                      <a:pt x="3445" y="7859"/>
                    </a:lnTo>
                    <a:lnTo>
                      <a:pt x="3445" y="7859"/>
                    </a:lnTo>
                    <a:lnTo>
                      <a:pt x="3217" y="7041"/>
                    </a:lnTo>
                    <a:lnTo>
                      <a:pt x="2969" y="6261"/>
                    </a:lnTo>
                    <a:lnTo>
                      <a:pt x="2703" y="5500"/>
                    </a:lnTo>
                    <a:lnTo>
                      <a:pt x="2436" y="4777"/>
                    </a:lnTo>
                    <a:lnTo>
                      <a:pt x="2436" y="4777"/>
                    </a:lnTo>
                    <a:lnTo>
                      <a:pt x="2094" y="3996"/>
                    </a:lnTo>
                    <a:lnTo>
                      <a:pt x="1732" y="3235"/>
                    </a:lnTo>
                    <a:lnTo>
                      <a:pt x="1789" y="3254"/>
                    </a:lnTo>
                    <a:lnTo>
                      <a:pt x="1789" y="3254"/>
                    </a:lnTo>
                    <a:lnTo>
                      <a:pt x="1447" y="2550"/>
                    </a:lnTo>
                    <a:lnTo>
                      <a:pt x="1123" y="1903"/>
                    </a:lnTo>
                    <a:lnTo>
                      <a:pt x="819" y="1351"/>
                    </a:lnTo>
                    <a:lnTo>
                      <a:pt x="553" y="895"/>
                    </a:lnTo>
                    <a:lnTo>
                      <a:pt x="153" y="24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6" name="Google Shape;3286;p32"/>
              <p:cNvSpPr/>
              <p:nvPr/>
            </p:nvSpPr>
            <p:spPr>
              <a:xfrm>
                <a:off x="5625600" y="3592975"/>
                <a:ext cx="17625" cy="3855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542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362" y="761"/>
                    </a:lnTo>
                    <a:lnTo>
                      <a:pt x="704" y="1542"/>
                    </a:lnTo>
                    <a:lnTo>
                      <a:pt x="704" y="1542"/>
                    </a:lnTo>
                    <a:lnTo>
                      <a:pt x="381" y="742"/>
                    </a:lnTo>
                    <a:lnTo>
                      <a:pt x="57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7" name="Google Shape;3287;p32"/>
              <p:cNvSpPr/>
              <p:nvPr/>
            </p:nvSpPr>
            <p:spPr>
              <a:xfrm>
                <a:off x="5636550" y="3372225"/>
                <a:ext cx="411525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16461" h="3141" extrusionOk="0">
                    <a:moveTo>
                      <a:pt x="133" y="1"/>
                    </a:moveTo>
                    <a:lnTo>
                      <a:pt x="0" y="20"/>
                    </a:lnTo>
                    <a:lnTo>
                      <a:pt x="1560" y="457"/>
                    </a:lnTo>
                    <a:lnTo>
                      <a:pt x="4244" y="1199"/>
                    </a:lnTo>
                    <a:lnTo>
                      <a:pt x="5823" y="1618"/>
                    </a:lnTo>
                    <a:lnTo>
                      <a:pt x="7498" y="2037"/>
                    </a:lnTo>
                    <a:lnTo>
                      <a:pt x="9172" y="2436"/>
                    </a:lnTo>
                    <a:lnTo>
                      <a:pt x="10790" y="2798"/>
                    </a:lnTo>
                    <a:lnTo>
                      <a:pt x="11627" y="2969"/>
                    </a:lnTo>
                    <a:lnTo>
                      <a:pt x="12369" y="3064"/>
                    </a:lnTo>
                    <a:lnTo>
                      <a:pt x="13054" y="3121"/>
                    </a:lnTo>
                    <a:lnTo>
                      <a:pt x="13663" y="3140"/>
                    </a:lnTo>
                    <a:lnTo>
                      <a:pt x="14063" y="3140"/>
                    </a:lnTo>
                    <a:lnTo>
                      <a:pt x="14424" y="3102"/>
                    </a:lnTo>
                    <a:lnTo>
                      <a:pt x="14748" y="3064"/>
                    </a:lnTo>
                    <a:lnTo>
                      <a:pt x="15033" y="3007"/>
                    </a:lnTo>
                    <a:lnTo>
                      <a:pt x="15300" y="2950"/>
                    </a:lnTo>
                    <a:lnTo>
                      <a:pt x="15528" y="2874"/>
                    </a:lnTo>
                    <a:lnTo>
                      <a:pt x="15737" y="2798"/>
                    </a:lnTo>
                    <a:lnTo>
                      <a:pt x="15908" y="2722"/>
                    </a:lnTo>
                    <a:lnTo>
                      <a:pt x="16175" y="2570"/>
                    </a:lnTo>
                    <a:lnTo>
                      <a:pt x="16346" y="2436"/>
                    </a:lnTo>
                    <a:lnTo>
                      <a:pt x="16441" y="2341"/>
                    </a:lnTo>
                    <a:lnTo>
                      <a:pt x="16460" y="2322"/>
                    </a:lnTo>
                    <a:lnTo>
                      <a:pt x="15376" y="2189"/>
                    </a:lnTo>
                    <a:lnTo>
                      <a:pt x="12788" y="1846"/>
                    </a:lnTo>
                    <a:lnTo>
                      <a:pt x="11227" y="1637"/>
                    </a:lnTo>
                    <a:lnTo>
                      <a:pt x="9667" y="1409"/>
                    </a:lnTo>
                    <a:lnTo>
                      <a:pt x="8202" y="1180"/>
                    </a:lnTo>
                    <a:lnTo>
                      <a:pt x="6984" y="952"/>
                    </a:lnTo>
                    <a:lnTo>
                      <a:pt x="6051" y="781"/>
                    </a:lnTo>
                    <a:lnTo>
                      <a:pt x="5062" y="610"/>
                    </a:lnTo>
                    <a:lnTo>
                      <a:pt x="4053" y="476"/>
                    </a:lnTo>
                    <a:lnTo>
                      <a:pt x="3083" y="343"/>
                    </a:lnTo>
                    <a:lnTo>
                      <a:pt x="1332" y="115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8" name="Google Shape;3288;p32"/>
              <p:cNvSpPr/>
              <p:nvPr/>
            </p:nvSpPr>
            <p:spPr>
              <a:xfrm>
                <a:off x="5631775" y="3371275"/>
                <a:ext cx="8125" cy="1450"/>
              </a:xfrm>
              <a:custGeom>
                <a:avLst/>
                <a:gdLst/>
                <a:ahLst/>
                <a:cxnLst/>
                <a:rect l="l" t="t" r="r" b="b"/>
                <a:pathLst>
                  <a:path w="325" h="58" extrusionOk="0">
                    <a:moveTo>
                      <a:pt x="1" y="1"/>
                    </a:moveTo>
                    <a:lnTo>
                      <a:pt x="191" y="58"/>
                    </a:lnTo>
                    <a:lnTo>
                      <a:pt x="324" y="3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10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9" name="Google Shape;3289;p32"/>
              <p:cNvSpPr/>
              <p:nvPr/>
            </p:nvSpPr>
            <p:spPr>
              <a:xfrm>
                <a:off x="5631775" y="3371275"/>
                <a:ext cx="8125" cy="1450"/>
              </a:xfrm>
              <a:custGeom>
                <a:avLst/>
                <a:gdLst/>
                <a:ahLst/>
                <a:cxnLst/>
                <a:rect l="l" t="t" r="r" b="b"/>
                <a:pathLst>
                  <a:path w="325" h="58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91" y="58"/>
                    </a:lnTo>
                    <a:lnTo>
                      <a:pt x="191" y="58"/>
                    </a:lnTo>
                    <a:lnTo>
                      <a:pt x="324" y="39"/>
                    </a:lnTo>
                    <a:lnTo>
                      <a:pt x="324" y="39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0" name="Google Shape;3290;p32"/>
              <p:cNvSpPr/>
              <p:nvPr/>
            </p:nvSpPr>
            <p:spPr>
              <a:xfrm>
                <a:off x="5477650" y="4551100"/>
                <a:ext cx="49500" cy="353475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4139" extrusionOk="0">
                    <a:moveTo>
                      <a:pt x="1903" y="0"/>
                    </a:moveTo>
                    <a:lnTo>
                      <a:pt x="0" y="14139"/>
                    </a:lnTo>
                    <a:lnTo>
                      <a:pt x="191" y="13263"/>
                    </a:lnTo>
                    <a:lnTo>
                      <a:pt x="419" y="12312"/>
                    </a:lnTo>
                    <a:lnTo>
                      <a:pt x="685" y="11094"/>
                    </a:lnTo>
                    <a:lnTo>
                      <a:pt x="971" y="9686"/>
                    </a:lnTo>
                    <a:lnTo>
                      <a:pt x="1256" y="8183"/>
                    </a:lnTo>
                    <a:lnTo>
                      <a:pt x="1504" y="6660"/>
                    </a:lnTo>
                    <a:lnTo>
                      <a:pt x="1618" y="5918"/>
                    </a:lnTo>
                    <a:lnTo>
                      <a:pt x="1713" y="5176"/>
                    </a:lnTo>
                    <a:lnTo>
                      <a:pt x="1846" y="3863"/>
                    </a:lnTo>
                    <a:lnTo>
                      <a:pt x="1922" y="2759"/>
                    </a:lnTo>
                    <a:lnTo>
                      <a:pt x="1960" y="1865"/>
                    </a:lnTo>
                    <a:lnTo>
                      <a:pt x="1979" y="1161"/>
                    </a:lnTo>
                    <a:lnTo>
                      <a:pt x="1960" y="647"/>
                    </a:lnTo>
                    <a:lnTo>
                      <a:pt x="1941" y="286"/>
                    </a:lnTo>
                    <a:lnTo>
                      <a:pt x="1903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1" name="Google Shape;3291;p32"/>
              <p:cNvSpPr/>
              <p:nvPr/>
            </p:nvSpPr>
            <p:spPr>
              <a:xfrm>
                <a:off x="5519975" y="5239475"/>
                <a:ext cx="110400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4416" h="2170" extrusionOk="0">
                    <a:moveTo>
                      <a:pt x="1" y="0"/>
                    </a:moveTo>
                    <a:lnTo>
                      <a:pt x="1809" y="2170"/>
                    </a:lnTo>
                    <a:lnTo>
                      <a:pt x="4416" y="1713"/>
                    </a:lnTo>
                    <a:lnTo>
                      <a:pt x="3978" y="1637"/>
                    </a:lnTo>
                    <a:lnTo>
                      <a:pt x="3540" y="1542"/>
                    </a:lnTo>
                    <a:lnTo>
                      <a:pt x="3122" y="1409"/>
                    </a:lnTo>
                    <a:lnTo>
                      <a:pt x="2722" y="1294"/>
                    </a:lnTo>
                    <a:lnTo>
                      <a:pt x="2341" y="1142"/>
                    </a:lnTo>
                    <a:lnTo>
                      <a:pt x="1980" y="1009"/>
                    </a:lnTo>
                    <a:lnTo>
                      <a:pt x="1314" y="724"/>
                    </a:lnTo>
                    <a:lnTo>
                      <a:pt x="781" y="438"/>
                    </a:lnTo>
                    <a:lnTo>
                      <a:pt x="362" y="22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10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2" name="Google Shape;3292;p32"/>
              <p:cNvSpPr/>
              <p:nvPr/>
            </p:nvSpPr>
            <p:spPr>
              <a:xfrm>
                <a:off x="5519975" y="5239475"/>
                <a:ext cx="110400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4416" h="2170" fill="none" extrusionOk="0">
                    <a:moveTo>
                      <a:pt x="1" y="0"/>
                    </a:moveTo>
                    <a:lnTo>
                      <a:pt x="1809" y="2170"/>
                    </a:lnTo>
                    <a:lnTo>
                      <a:pt x="4416" y="1713"/>
                    </a:lnTo>
                    <a:lnTo>
                      <a:pt x="4416" y="1713"/>
                    </a:lnTo>
                    <a:lnTo>
                      <a:pt x="3978" y="1637"/>
                    </a:lnTo>
                    <a:lnTo>
                      <a:pt x="3540" y="1542"/>
                    </a:lnTo>
                    <a:lnTo>
                      <a:pt x="3122" y="1409"/>
                    </a:lnTo>
                    <a:lnTo>
                      <a:pt x="2722" y="1294"/>
                    </a:lnTo>
                    <a:lnTo>
                      <a:pt x="2341" y="1142"/>
                    </a:lnTo>
                    <a:lnTo>
                      <a:pt x="1980" y="1009"/>
                    </a:lnTo>
                    <a:lnTo>
                      <a:pt x="1314" y="724"/>
                    </a:lnTo>
                    <a:lnTo>
                      <a:pt x="781" y="438"/>
                    </a:lnTo>
                    <a:lnTo>
                      <a:pt x="362" y="229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3" name="Google Shape;3293;p32"/>
              <p:cNvSpPr/>
              <p:nvPr/>
            </p:nvSpPr>
            <p:spPr>
              <a:xfrm>
                <a:off x="5666500" y="5282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4" name="Google Shape;3294;p32"/>
              <p:cNvSpPr/>
              <p:nvPr/>
            </p:nvSpPr>
            <p:spPr>
              <a:xfrm>
                <a:off x="5666500" y="5282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5" name="Google Shape;3295;p32"/>
              <p:cNvSpPr/>
              <p:nvPr/>
            </p:nvSpPr>
            <p:spPr>
              <a:xfrm>
                <a:off x="5608950" y="5282300"/>
                <a:ext cx="5757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914" extrusionOk="0">
                    <a:moveTo>
                      <a:pt x="2303" y="0"/>
                    </a:moveTo>
                    <a:lnTo>
                      <a:pt x="0" y="913"/>
                    </a:lnTo>
                    <a:lnTo>
                      <a:pt x="1409" y="913"/>
                    </a:lnTo>
                    <a:lnTo>
                      <a:pt x="2303" y="0"/>
                    </a:lnTo>
                    <a:close/>
                  </a:path>
                </a:pathLst>
              </a:custGeom>
              <a:solidFill>
                <a:srgbClr val="010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6" name="Google Shape;3296;p32"/>
              <p:cNvSpPr/>
              <p:nvPr/>
            </p:nvSpPr>
            <p:spPr>
              <a:xfrm>
                <a:off x="5608950" y="5282300"/>
                <a:ext cx="5757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914" fill="none" extrusionOk="0">
                    <a:moveTo>
                      <a:pt x="2303" y="0"/>
                    </a:moveTo>
                    <a:lnTo>
                      <a:pt x="0" y="913"/>
                    </a:lnTo>
                    <a:lnTo>
                      <a:pt x="1409" y="913"/>
                    </a:lnTo>
                    <a:lnTo>
                      <a:pt x="2303" y="0"/>
                    </a:lnTo>
                    <a:lnTo>
                      <a:pt x="230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7" name="Google Shape;3297;p32"/>
              <p:cNvSpPr/>
              <p:nvPr/>
            </p:nvSpPr>
            <p:spPr>
              <a:xfrm>
                <a:off x="5912950" y="5207600"/>
                <a:ext cx="43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72" h="267" extrusionOk="0">
                    <a:moveTo>
                      <a:pt x="0" y="0"/>
                    </a:moveTo>
                    <a:lnTo>
                      <a:pt x="171" y="267"/>
                    </a:lnTo>
                    <a:lnTo>
                      <a:pt x="95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8" name="Google Shape;3298;p32"/>
              <p:cNvSpPr/>
              <p:nvPr/>
            </p:nvSpPr>
            <p:spPr>
              <a:xfrm>
                <a:off x="5912950" y="5207600"/>
                <a:ext cx="43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72" h="267" fill="none" extrusionOk="0">
                    <a:moveTo>
                      <a:pt x="0" y="0"/>
                    </a:moveTo>
                    <a:lnTo>
                      <a:pt x="171" y="267"/>
                    </a:lnTo>
                    <a:lnTo>
                      <a:pt x="171" y="267"/>
                    </a:lnTo>
                    <a:lnTo>
                      <a:pt x="171" y="267"/>
                    </a:lnTo>
                    <a:lnTo>
                      <a:pt x="95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9" name="Google Shape;3299;p32"/>
              <p:cNvSpPr/>
              <p:nvPr/>
            </p:nvSpPr>
            <p:spPr>
              <a:xfrm>
                <a:off x="5898675" y="5183800"/>
                <a:ext cx="91825" cy="36675"/>
              </a:xfrm>
              <a:custGeom>
                <a:avLst/>
                <a:gdLst/>
                <a:ahLst/>
                <a:cxnLst/>
                <a:rect l="l" t="t" r="r" b="b"/>
                <a:pathLst>
                  <a:path w="3673" h="1467" extrusionOk="0">
                    <a:moveTo>
                      <a:pt x="0" y="1"/>
                    </a:moveTo>
                    <a:lnTo>
                      <a:pt x="571" y="952"/>
                    </a:lnTo>
                    <a:lnTo>
                      <a:pt x="666" y="1086"/>
                    </a:lnTo>
                    <a:lnTo>
                      <a:pt x="742" y="1219"/>
                    </a:lnTo>
                    <a:lnTo>
                      <a:pt x="3673" y="146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10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0" name="Google Shape;3300;p32"/>
              <p:cNvSpPr/>
              <p:nvPr/>
            </p:nvSpPr>
            <p:spPr>
              <a:xfrm>
                <a:off x="5898675" y="5183800"/>
                <a:ext cx="91825" cy="36675"/>
              </a:xfrm>
              <a:custGeom>
                <a:avLst/>
                <a:gdLst/>
                <a:ahLst/>
                <a:cxnLst/>
                <a:rect l="l" t="t" r="r" b="b"/>
                <a:pathLst>
                  <a:path w="3673" h="1467" fill="none" extrusionOk="0">
                    <a:moveTo>
                      <a:pt x="0" y="1"/>
                    </a:moveTo>
                    <a:lnTo>
                      <a:pt x="571" y="952"/>
                    </a:lnTo>
                    <a:lnTo>
                      <a:pt x="571" y="952"/>
                    </a:lnTo>
                    <a:lnTo>
                      <a:pt x="666" y="1086"/>
                    </a:lnTo>
                    <a:lnTo>
                      <a:pt x="742" y="1219"/>
                    </a:lnTo>
                    <a:lnTo>
                      <a:pt x="3673" y="1466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1" name="Google Shape;3301;p32"/>
              <p:cNvSpPr/>
              <p:nvPr/>
            </p:nvSpPr>
            <p:spPr>
              <a:xfrm>
                <a:off x="5892950" y="5230900"/>
                <a:ext cx="134675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5387" h="1010" extrusionOk="0">
                    <a:moveTo>
                      <a:pt x="5386" y="1"/>
                    </a:moveTo>
                    <a:lnTo>
                      <a:pt x="5063" y="96"/>
                    </a:lnTo>
                    <a:lnTo>
                      <a:pt x="4263" y="305"/>
                    </a:lnTo>
                    <a:lnTo>
                      <a:pt x="3769" y="420"/>
                    </a:lnTo>
                    <a:lnTo>
                      <a:pt x="3236" y="515"/>
                    </a:lnTo>
                    <a:lnTo>
                      <a:pt x="2703" y="591"/>
                    </a:lnTo>
                    <a:lnTo>
                      <a:pt x="2189" y="648"/>
                    </a:lnTo>
                    <a:lnTo>
                      <a:pt x="1732" y="667"/>
                    </a:lnTo>
                    <a:lnTo>
                      <a:pt x="1314" y="705"/>
                    </a:lnTo>
                    <a:lnTo>
                      <a:pt x="933" y="762"/>
                    </a:lnTo>
                    <a:lnTo>
                      <a:pt x="610" y="819"/>
                    </a:lnTo>
                    <a:lnTo>
                      <a:pt x="153" y="895"/>
                    </a:lnTo>
                    <a:lnTo>
                      <a:pt x="1" y="952"/>
                    </a:lnTo>
                    <a:lnTo>
                      <a:pt x="572" y="971"/>
                    </a:lnTo>
                    <a:lnTo>
                      <a:pt x="1181" y="990"/>
                    </a:lnTo>
                    <a:lnTo>
                      <a:pt x="1866" y="1009"/>
                    </a:lnTo>
                    <a:lnTo>
                      <a:pt x="2551" y="990"/>
                    </a:lnTo>
                    <a:lnTo>
                      <a:pt x="2874" y="971"/>
                    </a:lnTo>
                    <a:lnTo>
                      <a:pt x="3160" y="952"/>
                    </a:lnTo>
                    <a:lnTo>
                      <a:pt x="3350" y="914"/>
                    </a:lnTo>
                    <a:lnTo>
                      <a:pt x="3559" y="876"/>
                    </a:lnTo>
                    <a:lnTo>
                      <a:pt x="3959" y="743"/>
                    </a:lnTo>
                    <a:lnTo>
                      <a:pt x="4320" y="591"/>
                    </a:lnTo>
                    <a:lnTo>
                      <a:pt x="4663" y="420"/>
                    </a:lnTo>
                    <a:lnTo>
                      <a:pt x="4967" y="267"/>
                    </a:lnTo>
                    <a:lnTo>
                      <a:pt x="5177" y="134"/>
                    </a:lnTo>
                    <a:lnTo>
                      <a:pt x="5386" y="1"/>
                    </a:lnTo>
                    <a:close/>
                  </a:path>
                </a:pathLst>
              </a:custGeom>
              <a:solidFill>
                <a:srgbClr val="010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2" name="Google Shape;3302;p32"/>
              <p:cNvSpPr/>
              <p:nvPr/>
            </p:nvSpPr>
            <p:spPr>
              <a:xfrm>
                <a:off x="5892950" y="5230900"/>
                <a:ext cx="134675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5387" h="1010" fill="none" extrusionOk="0">
                    <a:moveTo>
                      <a:pt x="5386" y="1"/>
                    </a:moveTo>
                    <a:lnTo>
                      <a:pt x="5386" y="1"/>
                    </a:lnTo>
                    <a:lnTo>
                      <a:pt x="5063" y="96"/>
                    </a:lnTo>
                    <a:lnTo>
                      <a:pt x="4263" y="305"/>
                    </a:lnTo>
                    <a:lnTo>
                      <a:pt x="3769" y="420"/>
                    </a:lnTo>
                    <a:lnTo>
                      <a:pt x="3236" y="515"/>
                    </a:lnTo>
                    <a:lnTo>
                      <a:pt x="2703" y="591"/>
                    </a:lnTo>
                    <a:lnTo>
                      <a:pt x="2189" y="648"/>
                    </a:lnTo>
                    <a:lnTo>
                      <a:pt x="2189" y="648"/>
                    </a:lnTo>
                    <a:lnTo>
                      <a:pt x="1732" y="667"/>
                    </a:lnTo>
                    <a:lnTo>
                      <a:pt x="1314" y="705"/>
                    </a:lnTo>
                    <a:lnTo>
                      <a:pt x="933" y="762"/>
                    </a:lnTo>
                    <a:lnTo>
                      <a:pt x="610" y="819"/>
                    </a:lnTo>
                    <a:lnTo>
                      <a:pt x="153" y="895"/>
                    </a:lnTo>
                    <a:lnTo>
                      <a:pt x="1" y="952"/>
                    </a:lnTo>
                    <a:lnTo>
                      <a:pt x="1" y="952"/>
                    </a:lnTo>
                    <a:lnTo>
                      <a:pt x="572" y="971"/>
                    </a:lnTo>
                    <a:lnTo>
                      <a:pt x="1181" y="990"/>
                    </a:lnTo>
                    <a:lnTo>
                      <a:pt x="1866" y="1009"/>
                    </a:lnTo>
                    <a:lnTo>
                      <a:pt x="1866" y="1009"/>
                    </a:lnTo>
                    <a:lnTo>
                      <a:pt x="2551" y="990"/>
                    </a:lnTo>
                    <a:lnTo>
                      <a:pt x="2874" y="971"/>
                    </a:lnTo>
                    <a:lnTo>
                      <a:pt x="3160" y="952"/>
                    </a:lnTo>
                    <a:lnTo>
                      <a:pt x="3160" y="952"/>
                    </a:lnTo>
                    <a:lnTo>
                      <a:pt x="3350" y="914"/>
                    </a:lnTo>
                    <a:lnTo>
                      <a:pt x="3559" y="876"/>
                    </a:lnTo>
                    <a:lnTo>
                      <a:pt x="3959" y="743"/>
                    </a:lnTo>
                    <a:lnTo>
                      <a:pt x="4320" y="591"/>
                    </a:lnTo>
                    <a:lnTo>
                      <a:pt x="4663" y="420"/>
                    </a:lnTo>
                    <a:lnTo>
                      <a:pt x="4967" y="267"/>
                    </a:lnTo>
                    <a:lnTo>
                      <a:pt x="5177" y="134"/>
                    </a:lnTo>
                    <a:lnTo>
                      <a:pt x="538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3" name="Google Shape;3303;p32"/>
              <p:cNvSpPr/>
              <p:nvPr/>
            </p:nvSpPr>
            <p:spPr>
              <a:xfrm>
                <a:off x="5667450" y="3877925"/>
                <a:ext cx="1572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035" extrusionOk="0">
                    <a:moveTo>
                      <a:pt x="1" y="1"/>
                    </a:moveTo>
                    <a:lnTo>
                      <a:pt x="39" y="1542"/>
                    </a:lnTo>
                    <a:lnTo>
                      <a:pt x="39" y="2817"/>
                    </a:lnTo>
                    <a:lnTo>
                      <a:pt x="39" y="4035"/>
                    </a:lnTo>
                    <a:lnTo>
                      <a:pt x="77" y="3940"/>
                    </a:lnTo>
                    <a:lnTo>
                      <a:pt x="172" y="3711"/>
                    </a:lnTo>
                    <a:lnTo>
                      <a:pt x="248" y="3445"/>
                    </a:lnTo>
                    <a:lnTo>
                      <a:pt x="324" y="3141"/>
                    </a:lnTo>
                    <a:lnTo>
                      <a:pt x="382" y="2798"/>
                    </a:lnTo>
                    <a:lnTo>
                      <a:pt x="458" y="2398"/>
                    </a:lnTo>
                    <a:lnTo>
                      <a:pt x="515" y="1980"/>
                    </a:lnTo>
                    <a:lnTo>
                      <a:pt x="553" y="1523"/>
                    </a:lnTo>
                    <a:lnTo>
                      <a:pt x="591" y="1047"/>
                    </a:lnTo>
                    <a:lnTo>
                      <a:pt x="629" y="51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04" name="Google Shape;3304;p32"/>
            <p:cNvGrpSpPr/>
            <p:nvPr/>
          </p:nvGrpSpPr>
          <p:grpSpPr>
            <a:xfrm>
              <a:off x="-5663075" y="4281013"/>
              <a:ext cx="1852775" cy="2627788"/>
              <a:chOff x="-1284875" y="2284238"/>
              <a:chExt cx="1852775" cy="2627788"/>
            </a:xfrm>
          </p:grpSpPr>
          <p:sp>
            <p:nvSpPr>
              <p:cNvPr id="3305" name="Google Shape;3305;p32"/>
              <p:cNvSpPr/>
              <p:nvPr/>
            </p:nvSpPr>
            <p:spPr>
              <a:xfrm>
                <a:off x="-1159200" y="4783325"/>
                <a:ext cx="1727100" cy="128700"/>
              </a:xfrm>
              <a:prstGeom prst="ellipse">
                <a:avLst/>
              </a:prstGeom>
              <a:solidFill>
                <a:srgbClr val="191919">
                  <a:alpha val="268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6" name="Google Shape;3306;p32"/>
              <p:cNvSpPr/>
              <p:nvPr/>
            </p:nvSpPr>
            <p:spPr>
              <a:xfrm flipH="1">
                <a:off x="-336625" y="3536113"/>
                <a:ext cx="127875" cy="639300"/>
              </a:xfrm>
              <a:custGeom>
                <a:avLst/>
                <a:gdLst/>
                <a:ahLst/>
                <a:cxnLst/>
                <a:rect l="l" t="t" r="r" b="b"/>
                <a:pathLst>
                  <a:path w="5115" h="25572" extrusionOk="0">
                    <a:moveTo>
                      <a:pt x="320" y="1"/>
                    </a:moveTo>
                    <a:lnTo>
                      <a:pt x="1" y="214"/>
                    </a:lnTo>
                    <a:lnTo>
                      <a:pt x="2238" y="25571"/>
                    </a:lnTo>
                    <a:lnTo>
                      <a:pt x="4795" y="25571"/>
                    </a:lnTo>
                    <a:lnTo>
                      <a:pt x="5008" y="25465"/>
                    </a:lnTo>
                    <a:lnTo>
                      <a:pt x="5008" y="25358"/>
                    </a:lnTo>
                    <a:lnTo>
                      <a:pt x="5115" y="25039"/>
                    </a:lnTo>
                    <a:lnTo>
                      <a:pt x="5008" y="24719"/>
                    </a:lnTo>
                    <a:lnTo>
                      <a:pt x="4795" y="24186"/>
                    </a:lnTo>
                    <a:lnTo>
                      <a:pt x="3410" y="24080"/>
                    </a:lnTo>
                    <a:lnTo>
                      <a:pt x="3090" y="107"/>
                    </a:lnTo>
                    <a:lnTo>
                      <a:pt x="181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7" name="Google Shape;3307;p32"/>
              <p:cNvSpPr/>
              <p:nvPr/>
            </p:nvSpPr>
            <p:spPr>
              <a:xfrm flipH="1">
                <a:off x="-341950" y="4644512"/>
                <a:ext cx="388900" cy="210450"/>
              </a:xfrm>
              <a:custGeom>
                <a:avLst/>
                <a:gdLst/>
                <a:ahLst/>
                <a:cxnLst/>
                <a:rect l="l" t="t" r="r" b="b"/>
                <a:pathLst>
                  <a:path w="15556" h="8418" extrusionOk="0">
                    <a:moveTo>
                      <a:pt x="13425" y="1"/>
                    </a:moveTo>
                    <a:lnTo>
                      <a:pt x="1" y="6819"/>
                    </a:lnTo>
                    <a:lnTo>
                      <a:pt x="1" y="8417"/>
                    </a:lnTo>
                    <a:lnTo>
                      <a:pt x="1705" y="8417"/>
                    </a:lnTo>
                    <a:lnTo>
                      <a:pt x="2238" y="7459"/>
                    </a:lnTo>
                    <a:lnTo>
                      <a:pt x="15556" y="1705"/>
                    </a:lnTo>
                    <a:lnTo>
                      <a:pt x="13425" y="1"/>
                    </a:lnTo>
                    <a:close/>
                  </a:path>
                </a:pathLst>
              </a:custGeom>
              <a:solidFill>
                <a:srgbClr val="5042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8" name="Google Shape;3308;p32"/>
              <p:cNvSpPr/>
              <p:nvPr/>
            </p:nvSpPr>
            <p:spPr>
              <a:xfrm flipH="1">
                <a:off x="-296675" y="3946313"/>
                <a:ext cx="716525" cy="247750"/>
              </a:xfrm>
              <a:custGeom>
                <a:avLst/>
                <a:gdLst/>
                <a:ahLst/>
                <a:cxnLst/>
                <a:rect l="l" t="t" r="r" b="b"/>
                <a:pathLst>
                  <a:path w="28661" h="9910" extrusionOk="0">
                    <a:moveTo>
                      <a:pt x="9802" y="1"/>
                    </a:moveTo>
                    <a:lnTo>
                      <a:pt x="8204" y="107"/>
                    </a:lnTo>
                    <a:lnTo>
                      <a:pt x="6713" y="320"/>
                    </a:lnTo>
                    <a:lnTo>
                      <a:pt x="6073" y="533"/>
                    </a:lnTo>
                    <a:lnTo>
                      <a:pt x="5541" y="746"/>
                    </a:lnTo>
                    <a:lnTo>
                      <a:pt x="4582" y="1386"/>
                    </a:lnTo>
                    <a:lnTo>
                      <a:pt x="3729" y="2025"/>
                    </a:lnTo>
                    <a:lnTo>
                      <a:pt x="2984" y="2771"/>
                    </a:lnTo>
                    <a:lnTo>
                      <a:pt x="2344" y="3410"/>
                    </a:lnTo>
                    <a:lnTo>
                      <a:pt x="1812" y="4262"/>
                    </a:lnTo>
                    <a:lnTo>
                      <a:pt x="1385" y="5008"/>
                    </a:lnTo>
                    <a:lnTo>
                      <a:pt x="640" y="6500"/>
                    </a:lnTo>
                    <a:lnTo>
                      <a:pt x="320" y="7778"/>
                    </a:lnTo>
                    <a:lnTo>
                      <a:pt x="107" y="8844"/>
                    </a:lnTo>
                    <a:lnTo>
                      <a:pt x="0" y="9909"/>
                    </a:lnTo>
                    <a:lnTo>
                      <a:pt x="27595" y="8737"/>
                    </a:lnTo>
                    <a:lnTo>
                      <a:pt x="28661" y="4262"/>
                    </a:lnTo>
                    <a:lnTo>
                      <a:pt x="25784" y="3303"/>
                    </a:lnTo>
                    <a:lnTo>
                      <a:pt x="22801" y="2345"/>
                    </a:lnTo>
                    <a:lnTo>
                      <a:pt x="19178" y="1386"/>
                    </a:lnTo>
                    <a:lnTo>
                      <a:pt x="17260" y="959"/>
                    </a:lnTo>
                    <a:lnTo>
                      <a:pt x="15343" y="533"/>
                    </a:lnTo>
                    <a:lnTo>
                      <a:pt x="13425" y="214"/>
                    </a:lnTo>
                    <a:lnTo>
                      <a:pt x="1150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9" name="Google Shape;3309;p32"/>
              <p:cNvSpPr/>
              <p:nvPr/>
            </p:nvSpPr>
            <p:spPr>
              <a:xfrm flipH="1">
                <a:off x="-296675" y="3946313"/>
                <a:ext cx="716525" cy="247750"/>
              </a:xfrm>
              <a:custGeom>
                <a:avLst/>
                <a:gdLst/>
                <a:ahLst/>
                <a:cxnLst/>
                <a:rect l="l" t="t" r="r" b="b"/>
                <a:pathLst>
                  <a:path w="28661" h="9910" fill="none" extrusionOk="0">
                    <a:moveTo>
                      <a:pt x="28661" y="4262"/>
                    </a:moveTo>
                    <a:lnTo>
                      <a:pt x="28661" y="4262"/>
                    </a:lnTo>
                    <a:lnTo>
                      <a:pt x="25784" y="3303"/>
                    </a:lnTo>
                    <a:lnTo>
                      <a:pt x="22801" y="2345"/>
                    </a:lnTo>
                    <a:lnTo>
                      <a:pt x="19178" y="1386"/>
                    </a:lnTo>
                    <a:lnTo>
                      <a:pt x="17260" y="959"/>
                    </a:lnTo>
                    <a:lnTo>
                      <a:pt x="15343" y="533"/>
                    </a:lnTo>
                    <a:lnTo>
                      <a:pt x="13425" y="214"/>
                    </a:lnTo>
                    <a:lnTo>
                      <a:pt x="11507" y="1"/>
                    </a:lnTo>
                    <a:lnTo>
                      <a:pt x="9802" y="1"/>
                    </a:lnTo>
                    <a:lnTo>
                      <a:pt x="8204" y="107"/>
                    </a:lnTo>
                    <a:lnTo>
                      <a:pt x="6713" y="320"/>
                    </a:lnTo>
                    <a:lnTo>
                      <a:pt x="6073" y="533"/>
                    </a:lnTo>
                    <a:lnTo>
                      <a:pt x="5541" y="746"/>
                    </a:lnTo>
                    <a:lnTo>
                      <a:pt x="5541" y="746"/>
                    </a:lnTo>
                    <a:lnTo>
                      <a:pt x="4582" y="1386"/>
                    </a:lnTo>
                    <a:lnTo>
                      <a:pt x="3729" y="2025"/>
                    </a:lnTo>
                    <a:lnTo>
                      <a:pt x="2984" y="2771"/>
                    </a:lnTo>
                    <a:lnTo>
                      <a:pt x="2344" y="3410"/>
                    </a:lnTo>
                    <a:lnTo>
                      <a:pt x="1812" y="4262"/>
                    </a:lnTo>
                    <a:lnTo>
                      <a:pt x="1385" y="5008"/>
                    </a:lnTo>
                    <a:lnTo>
                      <a:pt x="640" y="6500"/>
                    </a:lnTo>
                    <a:lnTo>
                      <a:pt x="320" y="7778"/>
                    </a:lnTo>
                    <a:lnTo>
                      <a:pt x="107" y="8844"/>
                    </a:lnTo>
                    <a:lnTo>
                      <a:pt x="0" y="9909"/>
                    </a:lnTo>
                    <a:lnTo>
                      <a:pt x="27595" y="8737"/>
                    </a:lnTo>
                    <a:lnTo>
                      <a:pt x="28661" y="426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0" name="Google Shape;3310;p32"/>
              <p:cNvSpPr/>
              <p:nvPr/>
            </p:nvSpPr>
            <p:spPr>
              <a:xfrm flipH="1">
                <a:off x="-323325" y="3930338"/>
                <a:ext cx="559400" cy="122550"/>
              </a:xfrm>
              <a:custGeom>
                <a:avLst/>
                <a:gdLst/>
                <a:ahLst/>
                <a:cxnLst/>
                <a:rect l="l" t="t" r="r" b="b"/>
                <a:pathLst>
                  <a:path w="22376" h="4902" extrusionOk="0">
                    <a:moveTo>
                      <a:pt x="7992" y="0"/>
                    </a:moveTo>
                    <a:lnTo>
                      <a:pt x="5008" y="107"/>
                    </a:lnTo>
                    <a:lnTo>
                      <a:pt x="2771" y="320"/>
                    </a:lnTo>
                    <a:lnTo>
                      <a:pt x="1173" y="533"/>
                    </a:lnTo>
                    <a:lnTo>
                      <a:pt x="1" y="853"/>
                    </a:lnTo>
                    <a:lnTo>
                      <a:pt x="2558" y="959"/>
                    </a:lnTo>
                    <a:lnTo>
                      <a:pt x="4795" y="1172"/>
                    </a:lnTo>
                    <a:lnTo>
                      <a:pt x="9057" y="1705"/>
                    </a:lnTo>
                    <a:lnTo>
                      <a:pt x="12680" y="2451"/>
                    </a:lnTo>
                    <a:lnTo>
                      <a:pt x="15769" y="3090"/>
                    </a:lnTo>
                    <a:lnTo>
                      <a:pt x="18113" y="3836"/>
                    </a:lnTo>
                    <a:lnTo>
                      <a:pt x="19925" y="4369"/>
                    </a:lnTo>
                    <a:lnTo>
                      <a:pt x="21310" y="4901"/>
                    </a:lnTo>
                    <a:lnTo>
                      <a:pt x="22375" y="640"/>
                    </a:lnTo>
                    <a:lnTo>
                      <a:pt x="16622" y="213"/>
                    </a:lnTo>
                    <a:lnTo>
                      <a:pt x="1182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1" name="Google Shape;3311;p32"/>
              <p:cNvSpPr/>
              <p:nvPr/>
            </p:nvSpPr>
            <p:spPr>
              <a:xfrm flipH="1">
                <a:off x="-1268900" y="2284238"/>
                <a:ext cx="1004200" cy="1880525"/>
              </a:xfrm>
              <a:custGeom>
                <a:avLst/>
                <a:gdLst/>
                <a:ahLst/>
                <a:cxnLst/>
                <a:rect l="l" t="t" r="r" b="b"/>
                <a:pathLst>
                  <a:path w="40168" h="75221" extrusionOk="0">
                    <a:moveTo>
                      <a:pt x="10015" y="0"/>
                    </a:moveTo>
                    <a:lnTo>
                      <a:pt x="8417" y="746"/>
                    </a:lnTo>
                    <a:lnTo>
                      <a:pt x="6925" y="1705"/>
                    </a:lnTo>
                    <a:lnTo>
                      <a:pt x="5540" y="2664"/>
                    </a:lnTo>
                    <a:lnTo>
                      <a:pt x="4475" y="3729"/>
                    </a:lnTo>
                    <a:lnTo>
                      <a:pt x="3410" y="4901"/>
                    </a:lnTo>
                    <a:lnTo>
                      <a:pt x="2664" y="6073"/>
                    </a:lnTo>
                    <a:lnTo>
                      <a:pt x="1918" y="7352"/>
                    </a:lnTo>
                    <a:lnTo>
                      <a:pt x="1385" y="8737"/>
                    </a:lnTo>
                    <a:lnTo>
                      <a:pt x="959" y="10122"/>
                    </a:lnTo>
                    <a:lnTo>
                      <a:pt x="639" y="11614"/>
                    </a:lnTo>
                    <a:lnTo>
                      <a:pt x="426" y="12999"/>
                    </a:lnTo>
                    <a:lnTo>
                      <a:pt x="320" y="14490"/>
                    </a:lnTo>
                    <a:lnTo>
                      <a:pt x="320" y="15982"/>
                    </a:lnTo>
                    <a:lnTo>
                      <a:pt x="426" y="17474"/>
                    </a:lnTo>
                    <a:lnTo>
                      <a:pt x="533" y="18965"/>
                    </a:lnTo>
                    <a:lnTo>
                      <a:pt x="746" y="20457"/>
                    </a:lnTo>
                    <a:lnTo>
                      <a:pt x="1385" y="23333"/>
                    </a:lnTo>
                    <a:lnTo>
                      <a:pt x="2131" y="25997"/>
                    </a:lnTo>
                    <a:lnTo>
                      <a:pt x="2877" y="28448"/>
                    </a:lnTo>
                    <a:lnTo>
                      <a:pt x="3729" y="30685"/>
                    </a:lnTo>
                    <a:lnTo>
                      <a:pt x="4475" y="32496"/>
                    </a:lnTo>
                    <a:lnTo>
                      <a:pt x="5114" y="33881"/>
                    </a:lnTo>
                    <a:lnTo>
                      <a:pt x="5753" y="35053"/>
                    </a:lnTo>
                    <a:lnTo>
                      <a:pt x="5434" y="40274"/>
                    </a:lnTo>
                    <a:lnTo>
                      <a:pt x="5114" y="45175"/>
                    </a:lnTo>
                    <a:lnTo>
                      <a:pt x="4688" y="49543"/>
                    </a:lnTo>
                    <a:lnTo>
                      <a:pt x="4262" y="53592"/>
                    </a:lnTo>
                    <a:lnTo>
                      <a:pt x="3836" y="57214"/>
                    </a:lnTo>
                    <a:lnTo>
                      <a:pt x="3303" y="60517"/>
                    </a:lnTo>
                    <a:lnTo>
                      <a:pt x="2344" y="66057"/>
                    </a:lnTo>
                    <a:lnTo>
                      <a:pt x="1492" y="70213"/>
                    </a:lnTo>
                    <a:lnTo>
                      <a:pt x="746" y="73089"/>
                    </a:lnTo>
                    <a:lnTo>
                      <a:pt x="213" y="74687"/>
                    </a:lnTo>
                    <a:lnTo>
                      <a:pt x="0" y="75220"/>
                    </a:lnTo>
                    <a:lnTo>
                      <a:pt x="26956" y="75220"/>
                    </a:lnTo>
                    <a:lnTo>
                      <a:pt x="28447" y="72663"/>
                    </a:lnTo>
                    <a:lnTo>
                      <a:pt x="29726" y="69999"/>
                    </a:lnTo>
                    <a:lnTo>
                      <a:pt x="30898" y="67229"/>
                    </a:lnTo>
                    <a:lnTo>
                      <a:pt x="32070" y="64459"/>
                    </a:lnTo>
                    <a:lnTo>
                      <a:pt x="33135" y="61476"/>
                    </a:lnTo>
                    <a:lnTo>
                      <a:pt x="33988" y="58493"/>
                    </a:lnTo>
                    <a:lnTo>
                      <a:pt x="34840" y="55510"/>
                    </a:lnTo>
                    <a:lnTo>
                      <a:pt x="35692" y="52420"/>
                    </a:lnTo>
                    <a:lnTo>
                      <a:pt x="36332" y="49330"/>
                    </a:lnTo>
                    <a:lnTo>
                      <a:pt x="36971" y="46240"/>
                    </a:lnTo>
                    <a:lnTo>
                      <a:pt x="37504" y="43151"/>
                    </a:lnTo>
                    <a:lnTo>
                      <a:pt x="38036" y="40061"/>
                    </a:lnTo>
                    <a:lnTo>
                      <a:pt x="38782" y="33988"/>
                    </a:lnTo>
                    <a:lnTo>
                      <a:pt x="39315" y="28128"/>
                    </a:lnTo>
                    <a:lnTo>
                      <a:pt x="39741" y="22481"/>
                    </a:lnTo>
                    <a:lnTo>
                      <a:pt x="39954" y="17367"/>
                    </a:lnTo>
                    <a:lnTo>
                      <a:pt x="40061" y="12786"/>
                    </a:lnTo>
                    <a:lnTo>
                      <a:pt x="40167" y="8737"/>
                    </a:lnTo>
                    <a:lnTo>
                      <a:pt x="40061" y="2984"/>
                    </a:lnTo>
                    <a:lnTo>
                      <a:pt x="39954" y="853"/>
                    </a:lnTo>
                    <a:lnTo>
                      <a:pt x="1001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2" name="Google Shape;3312;p32"/>
              <p:cNvSpPr/>
              <p:nvPr/>
            </p:nvSpPr>
            <p:spPr>
              <a:xfrm flipH="1">
                <a:off x="-1284875" y="2284238"/>
                <a:ext cx="945600" cy="1880525"/>
              </a:xfrm>
              <a:custGeom>
                <a:avLst/>
                <a:gdLst/>
                <a:ahLst/>
                <a:cxnLst/>
                <a:rect l="l" t="t" r="r" b="b"/>
                <a:pathLst>
                  <a:path w="37824" h="75221" extrusionOk="0">
                    <a:moveTo>
                      <a:pt x="7032" y="0"/>
                    </a:moveTo>
                    <a:lnTo>
                      <a:pt x="7139" y="1812"/>
                    </a:lnTo>
                    <a:lnTo>
                      <a:pt x="7139" y="6926"/>
                    </a:lnTo>
                    <a:lnTo>
                      <a:pt x="6926" y="14810"/>
                    </a:lnTo>
                    <a:lnTo>
                      <a:pt x="6819" y="19604"/>
                    </a:lnTo>
                    <a:lnTo>
                      <a:pt x="6606" y="24932"/>
                    </a:lnTo>
                    <a:lnTo>
                      <a:pt x="6286" y="30578"/>
                    </a:lnTo>
                    <a:lnTo>
                      <a:pt x="5860" y="36545"/>
                    </a:lnTo>
                    <a:lnTo>
                      <a:pt x="5221" y="42724"/>
                    </a:lnTo>
                    <a:lnTo>
                      <a:pt x="4582" y="49117"/>
                    </a:lnTo>
                    <a:lnTo>
                      <a:pt x="3729" y="55723"/>
                    </a:lnTo>
                    <a:lnTo>
                      <a:pt x="2664" y="62222"/>
                    </a:lnTo>
                    <a:lnTo>
                      <a:pt x="1492" y="68828"/>
                    </a:lnTo>
                    <a:lnTo>
                      <a:pt x="0" y="75220"/>
                    </a:lnTo>
                    <a:lnTo>
                      <a:pt x="23973" y="75220"/>
                    </a:lnTo>
                    <a:lnTo>
                      <a:pt x="24718" y="73835"/>
                    </a:lnTo>
                    <a:lnTo>
                      <a:pt x="25571" y="72237"/>
                    </a:lnTo>
                    <a:lnTo>
                      <a:pt x="26743" y="69893"/>
                    </a:lnTo>
                    <a:lnTo>
                      <a:pt x="28021" y="66910"/>
                    </a:lnTo>
                    <a:lnTo>
                      <a:pt x="29406" y="63394"/>
                    </a:lnTo>
                    <a:lnTo>
                      <a:pt x="30791" y="59239"/>
                    </a:lnTo>
                    <a:lnTo>
                      <a:pt x="32283" y="54657"/>
                    </a:lnTo>
                    <a:lnTo>
                      <a:pt x="33668" y="49543"/>
                    </a:lnTo>
                    <a:lnTo>
                      <a:pt x="34414" y="46773"/>
                    </a:lnTo>
                    <a:lnTo>
                      <a:pt x="34947" y="43790"/>
                    </a:lnTo>
                    <a:lnTo>
                      <a:pt x="35586" y="40807"/>
                    </a:lnTo>
                    <a:lnTo>
                      <a:pt x="36119" y="37717"/>
                    </a:lnTo>
                    <a:lnTo>
                      <a:pt x="36545" y="34521"/>
                    </a:lnTo>
                    <a:lnTo>
                      <a:pt x="36971" y="31111"/>
                    </a:lnTo>
                    <a:lnTo>
                      <a:pt x="37291" y="27702"/>
                    </a:lnTo>
                    <a:lnTo>
                      <a:pt x="37610" y="24186"/>
                    </a:lnTo>
                    <a:lnTo>
                      <a:pt x="37717" y="20457"/>
                    </a:lnTo>
                    <a:lnTo>
                      <a:pt x="37823" y="16728"/>
                    </a:lnTo>
                    <a:lnTo>
                      <a:pt x="37717" y="12892"/>
                    </a:lnTo>
                    <a:lnTo>
                      <a:pt x="37610" y="8950"/>
                    </a:lnTo>
                    <a:lnTo>
                      <a:pt x="37397" y="4901"/>
                    </a:lnTo>
                    <a:lnTo>
                      <a:pt x="36971" y="853"/>
                    </a:lnTo>
                    <a:lnTo>
                      <a:pt x="703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3" name="Google Shape;3313;p32"/>
              <p:cNvSpPr/>
              <p:nvPr/>
            </p:nvSpPr>
            <p:spPr>
              <a:xfrm flipH="1">
                <a:off x="-882675" y="4138437"/>
                <a:ext cx="1257250" cy="55950"/>
              </a:xfrm>
              <a:custGeom>
                <a:avLst/>
                <a:gdLst/>
                <a:ahLst/>
                <a:cxnLst/>
                <a:rect l="l" t="t" r="r" b="b"/>
                <a:pathLst>
                  <a:path w="50290" h="2238" extrusionOk="0">
                    <a:moveTo>
                      <a:pt x="50289" y="0"/>
                    </a:moveTo>
                    <a:lnTo>
                      <a:pt x="46454" y="426"/>
                    </a:lnTo>
                    <a:lnTo>
                      <a:pt x="41872" y="746"/>
                    </a:lnTo>
                    <a:lnTo>
                      <a:pt x="35799" y="1066"/>
                    </a:lnTo>
                    <a:lnTo>
                      <a:pt x="28341" y="1385"/>
                    </a:lnTo>
                    <a:lnTo>
                      <a:pt x="19818" y="1492"/>
                    </a:lnTo>
                    <a:lnTo>
                      <a:pt x="15130" y="1385"/>
                    </a:lnTo>
                    <a:lnTo>
                      <a:pt x="10335" y="1279"/>
                    </a:lnTo>
                    <a:lnTo>
                      <a:pt x="5221" y="1066"/>
                    </a:lnTo>
                    <a:lnTo>
                      <a:pt x="1" y="853"/>
                    </a:lnTo>
                    <a:lnTo>
                      <a:pt x="1" y="1812"/>
                    </a:lnTo>
                    <a:lnTo>
                      <a:pt x="6180" y="2025"/>
                    </a:lnTo>
                    <a:lnTo>
                      <a:pt x="20564" y="2238"/>
                    </a:lnTo>
                    <a:lnTo>
                      <a:pt x="28981" y="2238"/>
                    </a:lnTo>
                    <a:lnTo>
                      <a:pt x="37184" y="2131"/>
                    </a:lnTo>
                    <a:lnTo>
                      <a:pt x="44323" y="2025"/>
                    </a:lnTo>
                    <a:lnTo>
                      <a:pt x="47200" y="1812"/>
                    </a:lnTo>
                    <a:lnTo>
                      <a:pt x="49650" y="1598"/>
                    </a:lnTo>
                    <a:lnTo>
                      <a:pt x="50289" y="0"/>
                    </a:lnTo>
                    <a:close/>
                  </a:path>
                </a:pathLst>
              </a:custGeom>
              <a:solidFill>
                <a:srgbClr val="5042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4" name="Google Shape;3314;p32"/>
              <p:cNvSpPr/>
              <p:nvPr/>
            </p:nvSpPr>
            <p:spPr>
              <a:xfrm flipH="1">
                <a:off x="-355275" y="4194362"/>
                <a:ext cx="101250" cy="362275"/>
              </a:xfrm>
              <a:custGeom>
                <a:avLst/>
                <a:gdLst/>
                <a:ahLst/>
                <a:cxnLst/>
                <a:rect l="l" t="t" r="r" b="b"/>
                <a:pathLst>
                  <a:path w="4050" h="14491" extrusionOk="0">
                    <a:moveTo>
                      <a:pt x="1" y="1"/>
                    </a:moveTo>
                    <a:lnTo>
                      <a:pt x="747" y="14491"/>
                    </a:lnTo>
                    <a:lnTo>
                      <a:pt x="2558" y="14491"/>
                    </a:lnTo>
                    <a:lnTo>
                      <a:pt x="4050" y="1"/>
                    </a:lnTo>
                    <a:close/>
                  </a:path>
                </a:pathLst>
              </a:custGeom>
              <a:solidFill>
                <a:srgbClr val="392A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5" name="Google Shape;3315;p32"/>
              <p:cNvSpPr/>
              <p:nvPr/>
            </p:nvSpPr>
            <p:spPr>
              <a:xfrm flipH="1">
                <a:off x="-365925" y="4407462"/>
                <a:ext cx="138525" cy="285025"/>
              </a:xfrm>
              <a:custGeom>
                <a:avLst/>
                <a:gdLst/>
                <a:ahLst/>
                <a:cxnLst/>
                <a:rect l="l" t="t" r="r" b="b"/>
                <a:pathLst>
                  <a:path w="5541" h="11401" extrusionOk="0">
                    <a:moveTo>
                      <a:pt x="5541" y="0"/>
                    </a:moveTo>
                    <a:lnTo>
                      <a:pt x="1" y="746"/>
                    </a:lnTo>
                    <a:lnTo>
                      <a:pt x="1" y="10655"/>
                    </a:lnTo>
                    <a:lnTo>
                      <a:pt x="5541" y="11400"/>
                    </a:lnTo>
                    <a:lnTo>
                      <a:pt x="5541" y="0"/>
                    </a:lnTo>
                    <a:close/>
                  </a:path>
                </a:pathLst>
              </a:custGeom>
              <a:solidFill>
                <a:srgbClr val="5042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6" name="Google Shape;3316;p32"/>
              <p:cNvSpPr/>
              <p:nvPr/>
            </p:nvSpPr>
            <p:spPr>
              <a:xfrm flipH="1">
                <a:off x="-14350" y="4124763"/>
                <a:ext cx="165175" cy="50650"/>
              </a:xfrm>
              <a:custGeom>
                <a:avLst/>
                <a:gdLst/>
                <a:ahLst/>
                <a:cxnLst/>
                <a:rect l="l" t="t" r="r" b="b"/>
                <a:pathLst>
                  <a:path w="6607" h="2026" extrusionOk="0">
                    <a:moveTo>
                      <a:pt x="640" y="1"/>
                    </a:moveTo>
                    <a:lnTo>
                      <a:pt x="0" y="1386"/>
                    </a:lnTo>
                    <a:lnTo>
                      <a:pt x="0" y="2025"/>
                    </a:lnTo>
                    <a:lnTo>
                      <a:pt x="6606" y="1919"/>
                    </a:lnTo>
                    <a:lnTo>
                      <a:pt x="64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7" name="Google Shape;3317;p32"/>
              <p:cNvSpPr/>
              <p:nvPr/>
            </p:nvSpPr>
            <p:spPr>
              <a:xfrm flipH="1">
                <a:off x="-14350" y="4124763"/>
                <a:ext cx="165175" cy="50650"/>
              </a:xfrm>
              <a:custGeom>
                <a:avLst/>
                <a:gdLst/>
                <a:ahLst/>
                <a:cxnLst/>
                <a:rect l="l" t="t" r="r" b="b"/>
                <a:pathLst>
                  <a:path w="6607" h="2026" fill="none" extrusionOk="0">
                    <a:moveTo>
                      <a:pt x="640" y="1"/>
                    </a:moveTo>
                    <a:lnTo>
                      <a:pt x="0" y="1386"/>
                    </a:lnTo>
                    <a:lnTo>
                      <a:pt x="0" y="2025"/>
                    </a:lnTo>
                    <a:lnTo>
                      <a:pt x="6606" y="1919"/>
                    </a:lnTo>
                    <a:lnTo>
                      <a:pt x="6606" y="1919"/>
                    </a:lnTo>
                    <a:lnTo>
                      <a:pt x="6606" y="1919"/>
                    </a:lnTo>
                    <a:lnTo>
                      <a:pt x="64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8" name="Google Shape;3318;p32"/>
              <p:cNvSpPr/>
              <p:nvPr/>
            </p:nvSpPr>
            <p:spPr>
              <a:xfrm flipH="1">
                <a:off x="-323325" y="4644512"/>
                <a:ext cx="697900" cy="210450"/>
              </a:xfrm>
              <a:custGeom>
                <a:avLst/>
                <a:gdLst/>
                <a:ahLst/>
                <a:cxnLst/>
                <a:rect l="l" t="t" r="r" b="b"/>
                <a:pathLst>
                  <a:path w="27916" h="8418" extrusionOk="0">
                    <a:moveTo>
                      <a:pt x="24080" y="1"/>
                    </a:moveTo>
                    <a:lnTo>
                      <a:pt x="1" y="6819"/>
                    </a:lnTo>
                    <a:lnTo>
                      <a:pt x="1" y="8417"/>
                    </a:lnTo>
                    <a:lnTo>
                      <a:pt x="3090" y="8417"/>
                    </a:lnTo>
                    <a:lnTo>
                      <a:pt x="4049" y="7459"/>
                    </a:lnTo>
                    <a:lnTo>
                      <a:pt x="27915" y="1705"/>
                    </a:lnTo>
                    <a:lnTo>
                      <a:pt x="24080" y="1"/>
                    </a:lnTo>
                    <a:close/>
                  </a:path>
                </a:pathLst>
              </a:custGeom>
              <a:solidFill>
                <a:srgbClr val="392A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9" name="Google Shape;3319;p32"/>
              <p:cNvSpPr/>
              <p:nvPr/>
            </p:nvSpPr>
            <p:spPr>
              <a:xfrm flipH="1">
                <a:off x="-959925" y="4644512"/>
                <a:ext cx="695225" cy="210450"/>
              </a:xfrm>
              <a:custGeom>
                <a:avLst/>
                <a:gdLst/>
                <a:ahLst/>
                <a:cxnLst/>
                <a:rect l="l" t="t" r="r" b="b"/>
                <a:pathLst>
                  <a:path w="27809" h="8418" extrusionOk="0">
                    <a:moveTo>
                      <a:pt x="3836" y="1"/>
                    </a:moveTo>
                    <a:lnTo>
                      <a:pt x="0" y="1705"/>
                    </a:lnTo>
                    <a:lnTo>
                      <a:pt x="23866" y="7459"/>
                    </a:lnTo>
                    <a:lnTo>
                      <a:pt x="24825" y="8417"/>
                    </a:lnTo>
                    <a:lnTo>
                      <a:pt x="27808" y="8417"/>
                    </a:lnTo>
                    <a:lnTo>
                      <a:pt x="27808" y="6819"/>
                    </a:lnTo>
                    <a:lnTo>
                      <a:pt x="3836" y="1"/>
                    </a:lnTo>
                    <a:close/>
                  </a:path>
                </a:pathLst>
              </a:custGeom>
              <a:solidFill>
                <a:srgbClr val="392A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0" name="Google Shape;3320;p32"/>
              <p:cNvSpPr/>
              <p:nvPr/>
            </p:nvSpPr>
            <p:spPr>
              <a:xfrm flipH="1">
                <a:off x="-523075" y="4636512"/>
                <a:ext cx="258375" cy="250400"/>
              </a:xfrm>
              <a:custGeom>
                <a:avLst/>
                <a:gdLst/>
                <a:ahLst/>
                <a:cxnLst/>
                <a:rect l="l" t="t" r="r" b="b"/>
                <a:pathLst>
                  <a:path w="10335" h="10016" extrusionOk="0">
                    <a:moveTo>
                      <a:pt x="1811" y="1"/>
                    </a:moveTo>
                    <a:lnTo>
                      <a:pt x="0" y="2558"/>
                    </a:lnTo>
                    <a:lnTo>
                      <a:pt x="7884" y="8418"/>
                    </a:lnTo>
                    <a:lnTo>
                      <a:pt x="7884" y="9909"/>
                    </a:lnTo>
                    <a:lnTo>
                      <a:pt x="10335" y="10016"/>
                    </a:lnTo>
                    <a:lnTo>
                      <a:pt x="10335" y="10016"/>
                    </a:lnTo>
                    <a:lnTo>
                      <a:pt x="10015" y="8418"/>
                    </a:lnTo>
                    <a:lnTo>
                      <a:pt x="1811" y="1"/>
                    </a:lnTo>
                    <a:close/>
                  </a:path>
                </a:pathLst>
              </a:custGeom>
              <a:solidFill>
                <a:srgbClr val="392A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1" name="Google Shape;3321;p32"/>
              <p:cNvSpPr/>
              <p:nvPr/>
            </p:nvSpPr>
            <p:spPr>
              <a:xfrm flipH="1">
                <a:off x="-515100" y="4636512"/>
                <a:ext cx="239750" cy="210450"/>
              </a:xfrm>
              <a:custGeom>
                <a:avLst/>
                <a:gdLst/>
                <a:ahLst/>
                <a:cxnLst/>
                <a:rect l="l" t="t" r="r" b="b"/>
                <a:pathLst>
                  <a:path w="9590" h="8418" extrusionOk="0">
                    <a:moveTo>
                      <a:pt x="1385" y="1"/>
                    </a:moveTo>
                    <a:lnTo>
                      <a:pt x="0" y="321"/>
                    </a:lnTo>
                    <a:lnTo>
                      <a:pt x="7991" y="8418"/>
                    </a:lnTo>
                    <a:lnTo>
                      <a:pt x="9589" y="8418"/>
                    </a:lnTo>
                    <a:lnTo>
                      <a:pt x="1385" y="1"/>
                    </a:lnTo>
                    <a:close/>
                  </a:path>
                </a:pathLst>
              </a:custGeom>
              <a:solidFill>
                <a:srgbClr val="5042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2" name="Google Shape;3322;p32"/>
              <p:cNvSpPr/>
              <p:nvPr/>
            </p:nvSpPr>
            <p:spPr>
              <a:xfrm flipH="1">
                <a:off x="-403225" y="3416263"/>
                <a:ext cx="713875" cy="154500"/>
              </a:xfrm>
              <a:custGeom>
                <a:avLst/>
                <a:gdLst/>
                <a:ahLst/>
                <a:cxnLst/>
                <a:rect l="l" t="t" r="r" b="b"/>
                <a:pathLst>
                  <a:path w="28555" h="6180" extrusionOk="0">
                    <a:moveTo>
                      <a:pt x="9377" y="0"/>
                    </a:moveTo>
                    <a:lnTo>
                      <a:pt x="7033" y="107"/>
                    </a:lnTo>
                    <a:lnTo>
                      <a:pt x="5754" y="213"/>
                    </a:lnTo>
                    <a:lnTo>
                      <a:pt x="4582" y="427"/>
                    </a:lnTo>
                    <a:lnTo>
                      <a:pt x="3410" y="746"/>
                    </a:lnTo>
                    <a:lnTo>
                      <a:pt x="2238" y="1066"/>
                    </a:lnTo>
                    <a:lnTo>
                      <a:pt x="1173" y="1492"/>
                    </a:lnTo>
                    <a:lnTo>
                      <a:pt x="1" y="1918"/>
                    </a:lnTo>
                    <a:lnTo>
                      <a:pt x="533" y="4795"/>
                    </a:lnTo>
                    <a:lnTo>
                      <a:pt x="1173" y="4688"/>
                    </a:lnTo>
                    <a:lnTo>
                      <a:pt x="2877" y="4262"/>
                    </a:lnTo>
                    <a:lnTo>
                      <a:pt x="5648" y="3943"/>
                    </a:lnTo>
                    <a:lnTo>
                      <a:pt x="9270" y="3623"/>
                    </a:lnTo>
                    <a:lnTo>
                      <a:pt x="11294" y="3516"/>
                    </a:lnTo>
                    <a:lnTo>
                      <a:pt x="13532" y="3516"/>
                    </a:lnTo>
                    <a:lnTo>
                      <a:pt x="15876" y="3623"/>
                    </a:lnTo>
                    <a:lnTo>
                      <a:pt x="18326" y="3836"/>
                    </a:lnTo>
                    <a:lnTo>
                      <a:pt x="20777" y="4156"/>
                    </a:lnTo>
                    <a:lnTo>
                      <a:pt x="23334" y="4688"/>
                    </a:lnTo>
                    <a:lnTo>
                      <a:pt x="25997" y="5328"/>
                    </a:lnTo>
                    <a:lnTo>
                      <a:pt x="28554" y="6180"/>
                    </a:lnTo>
                    <a:lnTo>
                      <a:pt x="28554" y="4795"/>
                    </a:lnTo>
                    <a:lnTo>
                      <a:pt x="27809" y="4475"/>
                    </a:lnTo>
                    <a:lnTo>
                      <a:pt x="25784" y="3623"/>
                    </a:lnTo>
                    <a:lnTo>
                      <a:pt x="22588" y="2451"/>
                    </a:lnTo>
                    <a:lnTo>
                      <a:pt x="20777" y="1812"/>
                    </a:lnTo>
                    <a:lnTo>
                      <a:pt x="18646" y="1279"/>
                    </a:lnTo>
                    <a:lnTo>
                      <a:pt x="16515" y="746"/>
                    </a:lnTo>
                    <a:lnTo>
                      <a:pt x="14171" y="320"/>
                    </a:lnTo>
                    <a:lnTo>
                      <a:pt x="11827" y="107"/>
                    </a:lnTo>
                    <a:lnTo>
                      <a:pt x="93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3" name="Google Shape;3323;p32"/>
              <p:cNvSpPr/>
              <p:nvPr/>
            </p:nvSpPr>
            <p:spPr>
              <a:xfrm flipH="1">
                <a:off x="-403225" y="3275088"/>
                <a:ext cx="727175" cy="26105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10442" extrusionOk="0">
                    <a:moveTo>
                      <a:pt x="16301" y="1"/>
                    </a:moveTo>
                    <a:lnTo>
                      <a:pt x="13851" y="107"/>
                    </a:lnTo>
                    <a:lnTo>
                      <a:pt x="11507" y="320"/>
                    </a:lnTo>
                    <a:lnTo>
                      <a:pt x="9163" y="746"/>
                    </a:lnTo>
                    <a:lnTo>
                      <a:pt x="7032" y="1173"/>
                    </a:lnTo>
                    <a:lnTo>
                      <a:pt x="5114" y="1599"/>
                    </a:lnTo>
                    <a:lnTo>
                      <a:pt x="3409" y="2131"/>
                    </a:lnTo>
                    <a:lnTo>
                      <a:pt x="852" y="2877"/>
                    </a:lnTo>
                    <a:lnTo>
                      <a:pt x="0" y="3197"/>
                    </a:lnTo>
                    <a:lnTo>
                      <a:pt x="533" y="7565"/>
                    </a:lnTo>
                    <a:lnTo>
                      <a:pt x="3303" y="7032"/>
                    </a:lnTo>
                    <a:lnTo>
                      <a:pt x="5966" y="6713"/>
                    </a:lnTo>
                    <a:lnTo>
                      <a:pt x="8523" y="6500"/>
                    </a:lnTo>
                    <a:lnTo>
                      <a:pt x="11081" y="6500"/>
                    </a:lnTo>
                    <a:lnTo>
                      <a:pt x="13531" y="6713"/>
                    </a:lnTo>
                    <a:lnTo>
                      <a:pt x="15875" y="6926"/>
                    </a:lnTo>
                    <a:lnTo>
                      <a:pt x="18112" y="7246"/>
                    </a:lnTo>
                    <a:lnTo>
                      <a:pt x="20243" y="7672"/>
                    </a:lnTo>
                    <a:lnTo>
                      <a:pt x="22161" y="8098"/>
                    </a:lnTo>
                    <a:lnTo>
                      <a:pt x="23866" y="8631"/>
                    </a:lnTo>
                    <a:lnTo>
                      <a:pt x="26636" y="9483"/>
                    </a:lnTo>
                    <a:lnTo>
                      <a:pt x="28447" y="10229"/>
                    </a:lnTo>
                    <a:lnTo>
                      <a:pt x="29086" y="10442"/>
                    </a:lnTo>
                    <a:lnTo>
                      <a:pt x="29086" y="4795"/>
                    </a:lnTo>
                    <a:lnTo>
                      <a:pt x="28341" y="3836"/>
                    </a:lnTo>
                    <a:lnTo>
                      <a:pt x="27488" y="3090"/>
                    </a:lnTo>
                    <a:lnTo>
                      <a:pt x="26529" y="2451"/>
                    </a:lnTo>
                    <a:lnTo>
                      <a:pt x="25464" y="1918"/>
                    </a:lnTo>
                    <a:lnTo>
                      <a:pt x="24505" y="1386"/>
                    </a:lnTo>
                    <a:lnTo>
                      <a:pt x="23333" y="959"/>
                    </a:lnTo>
                    <a:lnTo>
                      <a:pt x="22268" y="640"/>
                    </a:lnTo>
                    <a:lnTo>
                      <a:pt x="21096" y="427"/>
                    </a:lnTo>
                    <a:lnTo>
                      <a:pt x="19924" y="214"/>
                    </a:lnTo>
                    <a:lnTo>
                      <a:pt x="18752" y="107"/>
                    </a:lnTo>
                    <a:lnTo>
                      <a:pt x="163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4" name="Google Shape;3324;p32"/>
              <p:cNvSpPr/>
              <p:nvPr/>
            </p:nvSpPr>
            <p:spPr>
              <a:xfrm flipH="1">
                <a:off x="-483125" y="3389613"/>
                <a:ext cx="79925" cy="159850"/>
              </a:xfrm>
              <a:custGeom>
                <a:avLst/>
                <a:gdLst/>
                <a:ahLst/>
                <a:cxnLst/>
                <a:rect l="l" t="t" r="r" b="b"/>
                <a:pathLst>
                  <a:path w="3197" h="6394" extrusionOk="0">
                    <a:moveTo>
                      <a:pt x="3197" y="1"/>
                    </a:moveTo>
                    <a:lnTo>
                      <a:pt x="0" y="214"/>
                    </a:lnTo>
                    <a:lnTo>
                      <a:pt x="0" y="5861"/>
                    </a:lnTo>
                    <a:lnTo>
                      <a:pt x="2131" y="6394"/>
                    </a:lnTo>
                    <a:lnTo>
                      <a:pt x="3197" y="1"/>
                    </a:lnTo>
                    <a:close/>
                  </a:path>
                </a:pathLst>
              </a:custGeom>
              <a:solidFill>
                <a:srgbClr val="4D1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5" name="Google Shape;3325;p32"/>
              <p:cNvSpPr/>
              <p:nvPr/>
            </p:nvSpPr>
            <p:spPr>
              <a:xfrm flipH="1">
                <a:off x="-483125" y="3259113"/>
                <a:ext cx="807075" cy="135875"/>
              </a:xfrm>
              <a:custGeom>
                <a:avLst/>
                <a:gdLst/>
                <a:ahLst/>
                <a:cxnLst/>
                <a:rect l="l" t="t" r="r" b="b"/>
                <a:pathLst>
                  <a:path w="32283" h="5435" extrusionOk="0">
                    <a:moveTo>
                      <a:pt x="16514" y="0"/>
                    </a:moveTo>
                    <a:lnTo>
                      <a:pt x="13957" y="107"/>
                    </a:lnTo>
                    <a:lnTo>
                      <a:pt x="11400" y="427"/>
                    </a:lnTo>
                    <a:lnTo>
                      <a:pt x="9056" y="853"/>
                    </a:lnTo>
                    <a:lnTo>
                      <a:pt x="6925" y="1385"/>
                    </a:lnTo>
                    <a:lnTo>
                      <a:pt x="4901" y="2025"/>
                    </a:lnTo>
                    <a:lnTo>
                      <a:pt x="3303" y="2557"/>
                    </a:lnTo>
                    <a:lnTo>
                      <a:pt x="852" y="3516"/>
                    </a:lnTo>
                    <a:lnTo>
                      <a:pt x="0" y="3836"/>
                    </a:lnTo>
                    <a:lnTo>
                      <a:pt x="0" y="3836"/>
                    </a:lnTo>
                    <a:lnTo>
                      <a:pt x="3622" y="2770"/>
                    </a:lnTo>
                    <a:lnTo>
                      <a:pt x="7032" y="1918"/>
                    </a:lnTo>
                    <a:lnTo>
                      <a:pt x="10228" y="1492"/>
                    </a:lnTo>
                    <a:lnTo>
                      <a:pt x="13105" y="1172"/>
                    </a:lnTo>
                    <a:lnTo>
                      <a:pt x="15768" y="1172"/>
                    </a:lnTo>
                    <a:lnTo>
                      <a:pt x="18112" y="1279"/>
                    </a:lnTo>
                    <a:lnTo>
                      <a:pt x="20350" y="1598"/>
                    </a:lnTo>
                    <a:lnTo>
                      <a:pt x="22161" y="2025"/>
                    </a:lnTo>
                    <a:lnTo>
                      <a:pt x="23866" y="2557"/>
                    </a:lnTo>
                    <a:lnTo>
                      <a:pt x="25251" y="3090"/>
                    </a:lnTo>
                    <a:lnTo>
                      <a:pt x="26529" y="3623"/>
                    </a:lnTo>
                    <a:lnTo>
                      <a:pt x="27488" y="4156"/>
                    </a:lnTo>
                    <a:lnTo>
                      <a:pt x="28767" y="5008"/>
                    </a:lnTo>
                    <a:lnTo>
                      <a:pt x="29086" y="5434"/>
                    </a:lnTo>
                    <a:lnTo>
                      <a:pt x="32283" y="5221"/>
                    </a:lnTo>
                    <a:lnTo>
                      <a:pt x="31111" y="4262"/>
                    </a:lnTo>
                    <a:lnTo>
                      <a:pt x="29832" y="3410"/>
                    </a:lnTo>
                    <a:lnTo>
                      <a:pt x="28554" y="2664"/>
                    </a:lnTo>
                    <a:lnTo>
                      <a:pt x="27275" y="2025"/>
                    </a:lnTo>
                    <a:lnTo>
                      <a:pt x="25997" y="1492"/>
                    </a:lnTo>
                    <a:lnTo>
                      <a:pt x="24612" y="959"/>
                    </a:lnTo>
                    <a:lnTo>
                      <a:pt x="23333" y="640"/>
                    </a:lnTo>
                    <a:lnTo>
                      <a:pt x="21948" y="320"/>
                    </a:lnTo>
                    <a:lnTo>
                      <a:pt x="20563" y="213"/>
                    </a:lnTo>
                    <a:lnTo>
                      <a:pt x="19178" y="0"/>
                    </a:lnTo>
                    <a:close/>
                  </a:path>
                </a:pathLst>
              </a:custGeom>
              <a:solidFill>
                <a:srgbClr val="4D1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6" name="Google Shape;3326;p32"/>
              <p:cNvSpPr/>
              <p:nvPr/>
            </p:nvSpPr>
            <p:spPr>
              <a:xfrm flipH="1">
                <a:off x="-464475" y="3530788"/>
                <a:ext cx="61275" cy="453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812" extrusionOk="0">
                    <a:moveTo>
                      <a:pt x="2451" y="1"/>
                    </a:moveTo>
                    <a:lnTo>
                      <a:pt x="0" y="214"/>
                    </a:lnTo>
                    <a:lnTo>
                      <a:pt x="0" y="1599"/>
                    </a:lnTo>
                    <a:lnTo>
                      <a:pt x="2025" y="1812"/>
                    </a:lnTo>
                    <a:lnTo>
                      <a:pt x="2451" y="1"/>
                    </a:lnTo>
                    <a:close/>
                  </a:path>
                </a:pathLst>
              </a:custGeom>
              <a:solidFill>
                <a:srgbClr val="3316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7" name="Google Shape;3327;p32"/>
              <p:cNvSpPr/>
              <p:nvPr/>
            </p:nvSpPr>
            <p:spPr>
              <a:xfrm flipH="1">
                <a:off x="-403225" y="3498838"/>
                <a:ext cx="700550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28022" h="2877" extrusionOk="0">
                    <a:moveTo>
                      <a:pt x="10868" y="0"/>
                    </a:moveTo>
                    <a:lnTo>
                      <a:pt x="8737" y="107"/>
                    </a:lnTo>
                    <a:lnTo>
                      <a:pt x="6926" y="320"/>
                    </a:lnTo>
                    <a:lnTo>
                      <a:pt x="5221" y="426"/>
                    </a:lnTo>
                    <a:lnTo>
                      <a:pt x="2344" y="959"/>
                    </a:lnTo>
                    <a:lnTo>
                      <a:pt x="640" y="1279"/>
                    </a:lnTo>
                    <a:lnTo>
                      <a:pt x="0" y="1492"/>
                    </a:lnTo>
                    <a:lnTo>
                      <a:pt x="0" y="1492"/>
                    </a:lnTo>
                    <a:lnTo>
                      <a:pt x="2984" y="1172"/>
                    </a:lnTo>
                    <a:lnTo>
                      <a:pt x="5860" y="959"/>
                    </a:lnTo>
                    <a:lnTo>
                      <a:pt x="8630" y="853"/>
                    </a:lnTo>
                    <a:lnTo>
                      <a:pt x="11188" y="853"/>
                    </a:lnTo>
                    <a:lnTo>
                      <a:pt x="13638" y="959"/>
                    </a:lnTo>
                    <a:lnTo>
                      <a:pt x="15982" y="1066"/>
                    </a:lnTo>
                    <a:lnTo>
                      <a:pt x="20137" y="1492"/>
                    </a:lnTo>
                    <a:lnTo>
                      <a:pt x="23440" y="1918"/>
                    </a:lnTo>
                    <a:lnTo>
                      <a:pt x="25997" y="2344"/>
                    </a:lnTo>
                    <a:lnTo>
                      <a:pt x="28021" y="2877"/>
                    </a:lnTo>
                    <a:lnTo>
                      <a:pt x="25464" y="1918"/>
                    </a:lnTo>
                    <a:lnTo>
                      <a:pt x="22801" y="1279"/>
                    </a:lnTo>
                    <a:lnTo>
                      <a:pt x="20244" y="746"/>
                    </a:lnTo>
                    <a:lnTo>
                      <a:pt x="17793" y="320"/>
                    </a:lnTo>
                    <a:lnTo>
                      <a:pt x="15343" y="107"/>
                    </a:lnTo>
                    <a:lnTo>
                      <a:pt x="129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8" name="Google Shape;3328;p32"/>
              <p:cNvSpPr/>
              <p:nvPr/>
            </p:nvSpPr>
            <p:spPr>
              <a:xfrm flipH="1">
                <a:off x="124175" y="3528138"/>
                <a:ext cx="173150" cy="636625"/>
              </a:xfrm>
              <a:custGeom>
                <a:avLst/>
                <a:gdLst/>
                <a:ahLst/>
                <a:cxnLst/>
                <a:rect l="l" t="t" r="r" b="b"/>
                <a:pathLst>
                  <a:path w="6926" h="25465" extrusionOk="0">
                    <a:moveTo>
                      <a:pt x="746" y="0"/>
                    </a:moveTo>
                    <a:lnTo>
                      <a:pt x="320" y="107"/>
                    </a:lnTo>
                    <a:lnTo>
                      <a:pt x="0" y="320"/>
                    </a:lnTo>
                    <a:lnTo>
                      <a:pt x="4049" y="25464"/>
                    </a:lnTo>
                    <a:lnTo>
                      <a:pt x="6500" y="25251"/>
                    </a:lnTo>
                    <a:lnTo>
                      <a:pt x="6606" y="25251"/>
                    </a:lnTo>
                    <a:lnTo>
                      <a:pt x="6819" y="25144"/>
                    </a:lnTo>
                    <a:lnTo>
                      <a:pt x="6926" y="25038"/>
                    </a:lnTo>
                    <a:lnTo>
                      <a:pt x="6819" y="24718"/>
                    </a:lnTo>
                    <a:lnTo>
                      <a:pt x="6713" y="24399"/>
                    </a:lnTo>
                    <a:lnTo>
                      <a:pt x="6500" y="23866"/>
                    </a:lnTo>
                    <a:lnTo>
                      <a:pt x="5115" y="23866"/>
                    </a:lnTo>
                    <a:lnTo>
                      <a:pt x="309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9" name="Google Shape;3329;p32"/>
              <p:cNvSpPr/>
              <p:nvPr/>
            </p:nvSpPr>
            <p:spPr>
              <a:xfrm flipH="1">
                <a:off x="164125" y="3525463"/>
                <a:ext cx="55950" cy="599325"/>
              </a:xfrm>
              <a:custGeom>
                <a:avLst/>
                <a:gdLst/>
                <a:ahLst/>
                <a:cxnLst/>
                <a:rect l="l" t="t" r="r" b="b"/>
                <a:pathLst>
                  <a:path w="2238" h="23973" extrusionOk="0">
                    <a:moveTo>
                      <a:pt x="1066" y="1"/>
                    </a:moveTo>
                    <a:lnTo>
                      <a:pt x="0" y="107"/>
                    </a:lnTo>
                    <a:lnTo>
                      <a:pt x="2025" y="23973"/>
                    </a:lnTo>
                    <a:lnTo>
                      <a:pt x="2238" y="23973"/>
                    </a:lnTo>
                    <a:lnTo>
                      <a:pt x="106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0" name="Google Shape;3330;p32"/>
              <p:cNvSpPr/>
              <p:nvPr/>
            </p:nvSpPr>
            <p:spPr>
              <a:xfrm flipH="1">
                <a:off x="-1207625" y="3133913"/>
                <a:ext cx="868350" cy="1030850"/>
              </a:xfrm>
              <a:custGeom>
                <a:avLst/>
                <a:gdLst/>
                <a:ahLst/>
                <a:cxnLst/>
                <a:rect l="l" t="t" r="r" b="b"/>
                <a:pathLst>
                  <a:path w="34734" h="41234" extrusionOk="0">
                    <a:moveTo>
                      <a:pt x="28554" y="1"/>
                    </a:moveTo>
                    <a:lnTo>
                      <a:pt x="26743" y="107"/>
                    </a:lnTo>
                    <a:lnTo>
                      <a:pt x="24718" y="427"/>
                    </a:lnTo>
                    <a:lnTo>
                      <a:pt x="22588" y="960"/>
                    </a:lnTo>
                    <a:lnTo>
                      <a:pt x="20457" y="1599"/>
                    </a:lnTo>
                    <a:lnTo>
                      <a:pt x="18326" y="2558"/>
                    </a:lnTo>
                    <a:lnTo>
                      <a:pt x="17260" y="3091"/>
                    </a:lnTo>
                    <a:lnTo>
                      <a:pt x="16302" y="3623"/>
                    </a:lnTo>
                    <a:lnTo>
                      <a:pt x="15343" y="4263"/>
                    </a:lnTo>
                    <a:lnTo>
                      <a:pt x="14384" y="5008"/>
                    </a:lnTo>
                    <a:lnTo>
                      <a:pt x="13425" y="5861"/>
                    </a:lnTo>
                    <a:lnTo>
                      <a:pt x="12573" y="6713"/>
                    </a:lnTo>
                    <a:lnTo>
                      <a:pt x="11827" y="7565"/>
                    </a:lnTo>
                    <a:lnTo>
                      <a:pt x="11081" y="8631"/>
                    </a:lnTo>
                    <a:lnTo>
                      <a:pt x="10442" y="9696"/>
                    </a:lnTo>
                    <a:lnTo>
                      <a:pt x="9802" y="10868"/>
                    </a:lnTo>
                    <a:lnTo>
                      <a:pt x="9270" y="12040"/>
                    </a:lnTo>
                    <a:lnTo>
                      <a:pt x="8843" y="13425"/>
                    </a:lnTo>
                    <a:lnTo>
                      <a:pt x="5647" y="23867"/>
                    </a:lnTo>
                    <a:lnTo>
                      <a:pt x="2877" y="32816"/>
                    </a:lnTo>
                    <a:lnTo>
                      <a:pt x="0" y="41233"/>
                    </a:lnTo>
                    <a:lnTo>
                      <a:pt x="23973" y="41233"/>
                    </a:lnTo>
                    <a:lnTo>
                      <a:pt x="25145" y="39102"/>
                    </a:lnTo>
                    <a:lnTo>
                      <a:pt x="26210" y="36652"/>
                    </a:lnTo>
                    <a:lnTo>
                      <a:pt x="27382" y="33882"/>
                    </a:lnTo>
                    <a:lnTo>
                      <a:pt x="28448" y="30792"/>
                    </a:lnTo>
                    <a:lnTo>
                      <a:pt x="29406" y="27702"/>
                    </a:lnTo>
                    <a:lnTo>
                      <a:pt x="30472" y="24506"/>
                    </a:lnTo>
                    <a:lnTo>
                      <a:pt x="31324" y="21203"/>
                    </a:lnTo>
                    <a:lnTo>
                      <a:pt x="32177" y="18007"/>
                    </a:lnTo>
                    <a:lnTo>
                      <a:pt x="32922" y="14917"/>
                    </a:lnTo>
                    <a:lnTo>
                      <a:pt x="33455" y="11934"/>
                    </a:lnTo>
                    <a:lnTo>
                      <a:pt x="33988" y="9164"/>
                    </a:lnTo>
                    <a:lnTo>
                      <a:pt x="34414" y="6713"/>
                    </a:lnTo>
                    <a:lnTo>
                      <a:pt x="34627" y="4582"/>
                    </a:lnTo>
                    <a:lnTo>
                      <a:pt x="34734" y="2877"/>
                    </a:lnTo>
                    <a:lnTo>
                      <a:pt x="34734" y="1705"/>
                    </a:lnTo>
                    <a:lnTo>
                      <a:pt x="34627" y="1279"/>
                    </a:lnTo>
                    <a:lnTo>
                      <a:pt x="34414" y="960"/>
                    </a:lnTo>
                    <a:lnTo>
                      <a:pt x="34201" y="747"/>
                    </a:lnTo>
                    <a:lnTo>
                      <a:pt x="33988" y="640"/>
                    </a:lnTo>
                    <a:lnTo>
                      <a:pt x="33029" y="320"/>
                    </a:lnTo>
                    <a:lnTo>
                      <a:pt x="31857" y="107"/>
                    </a:lnTo>
                    <a:lnTo>
                      <a:pt x="3036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31" name="Google Shape;3331;p32"/>
          <p:cNvGrpSpPr/>
          <p:nvPr/>
        </p:nvGrpSpPr>
        <p:grpSpPr>
          <a:xfrm>
            <a:off x="3034497" y="3031744"/>
            <a:ext cx="389725" cy="458724"/>
            <a:chOff x="5591925" y="2896100"/>
            <a:chExt cx="511450" cy="602000"/>
          </a:xfrm>
        </p:grpSpPr>
        <p:sp>
          <p:nvSpPr>
            <p:cNvPr id="3332" name="Google Shape;3332;p32"/>
            <p:cNvSpPr/>
            <p:nvPr/>
          </p:nvSpPr>
          <p:spPr>
            <a:xfrm>
              <a:off x="5642550" y="2981325"/>
              <a:ext cx="399550" cy="516775"/>
            </a:xfrm>
            <a:custGeom>
              <a:avLst/>
              <a:gdLst/>
              <a:ahLst/>
              <a:cxnLst/>
              <a:rect l="l" t="t" r="r" b="b"/>
              <a:pathLst>
                <a:path w="15982" h="20671" extrusionOk="0">
                  <a:moveTo>
                    <a:pt x="2664" y="20244"/>
                  </a:moveTo>
                  <a:lnTo>
                    <a:pt x="0" y="1"/>
                  </a:lnTo>
                  <a:lnTo>
                    <a:pt x="15982" y="1"/>
                  </a:lnTo>
                  <a:lnTo>
                    <a:pt x="14383" y="20670"/>
                  </a:lnTo>
                  <a:lnTo>
                    <a:pt x="2664" y="2024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32"/>
            <p:cNvSpPr/>
            <p:nvPr/>
          </p:nvSpPr>
          <p:spPr>
            <a:xfrm>
              <a:off x="5642550" y="2981325"/>
              <a:ext cx="399550" cy="516775"/>
            </a:xfrm>
            <a:custGeom>
              <a:avLst/>
              <a:gdLst/>
              <a:ahLst/>
              <a:cxnLst/>
              <a:rect l="l" t="t" r="r" b="b"/>
              <a:pathLst>
                <a:path w="15982" h="20671" fill="none" extrusionOk="0">
                  <a:moveTo>
                    <a:pt x="2664" y="20244"/>
                  </a:moveTo>
                  <a:lnTo>
                    <a:pt x="0" y="1"/>
                  </a:lnTo>
                  <a:lnTo>
                    <a:pt x="15982" y="1"/>
                  </a:lnTo>
                  <a:lnTo>
                    <a:pt x="14383" y="20670"/>
                  </a:lnTo>
                  <a:lnTo>
                    <a:pt x="2664" y="202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32"/>
            <p:cNvSpPr/>
            <p:nvPr/>
          </p:nvSpPr>
          <p:spPr>
            <a:xfrm>
              <a:off x="5591925" y="2896100"/>
              <a:ext cx="511450" cy="114550"/>
            </a:xfrm>
            <a:custGeom>
              <a:avLst/>
              <a:gdLst/>
              <a:ahLst/>
              <a:cxnLst/>
              <a:rect l="l" t="t" r="r" b="b"/>
              <a:pathLst>
                <a:path w="20458" h="4582" extrusionOk="0">
                  <a:moveTo>
                    <a:pt x="2025" y="0"/>
                  </a:moveTo>
                  <a:lnTo>
                    <a:pt x="1705" y="2877"/>
                  </a:lnTo>
                  <a:lnTo>
                    <a:pt x="1" y="2877"/>
                  </a:lnTo>
                  <a:lnTo>
                    <a:pt x="853" y="4582"/>
                  </a:lnTo>
                  <a:lnTo>
                    <a:pt x="19818" y="4582"/>
                  </a:lnTo>
                  <a:lnTo>
                    <a:pt x="20457" y="2344"/>
                  </a:lnTo>
                  <a:lnTo>
                    <a:pt x="18965" y="2344"/>
                  </a:lnTo>
                  <a:lnTo>
                    <a:pt x="18965" y="746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32"/>
            <p:cNvSpPr/>
            <p:nvPr/>
          </p:nvSpPr>
          <p:spPr>
            <a:xfrm>
              <a:off x="5591925" y="2896100"/>
              <a:ext cx="511450" cy="114550"/>
            </a:xfrm>
            <a:custGeom>
              <a:avLst/>
              <a:gdLst/>
              <a:ahLst/>
              <a:cxnLst/>
              <a:rect l="l" t="t" r="r" b="b"/>
              <a:pathLst>
                <a:path w="20458" h="4582" fill="none" extrusionOk="0">
                  <a:moveTo>
                    <a:pt x="853" y="4582"/>
                  </a:moveTo>
                  <a:lnTo>
                    <a:pt x="19818" y="4582"/>
                  </a:lnTo>
                  <a:lnTo>
                    <a:pt x="20457" y="2344"/>
                  </a:lnTo>
                  <a:lnTo>
                    <a:pt x="18965" y="2344"/>
                  </a:lnTo>
                  <a:lnTo>
                    <a:pt x="18965" y="746"/>
                  </a:lnTo>
                  <a:lnTo>
                    <a:pt x="2025" y="0"/>
                  </a:lnTo>
                  <a:lnTo>
                    <a:pt x="1705" y="2877"/>
                  </a:lnTo>
                  <a:lnTo>
                    <a:pt x="1" y="2877"/>
                  </a:lnTo>
                  <a:lnTo>
                    <a:pt x="853" y="45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32"/>
            <p:cNvSpPr/>
            <p:nvPr/>
          </p:nvSpPr>
          <p:spPr>
            <a:xfrm>
              <a:off x="5650525" y="3055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B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32"/>
            <p:cNvSpPr/>
            <p:nvPr/>
          </p:nvSpPr>
          <p:spPr>
            <a:xfrm>
              <a:off x="5650525" y="3055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32"/>
            <p:cNvSpPr/>
            <p:nvPr/>
          </p:nvSpPr>
          <p:spPr>
            <a:xfrm>
              <a:off x="5647875" y="3010625"/>
              <a:ext cx="391575" cy="45300"/>
            </a:xfrm>
            <a:custGeom>
              <a:avLst/>
              <a:gdLst/>
              <a:ahLst/>
              <a:cxnLst/>
              <a:rect l="l" t="t" r="r" b="b"/>
              <a:pathLst>
                <a:path w="15663" h="1812" extrusionOk="0">
                  <a:moveTo>
                    <a:pt x="0" y="1"/>
                  </a:moveTo>
                  <a:lnTo>
                    <a:pt x="107" y="1812"/>
                  </a:lnTo>
                  <a:lnTo>
                    <a:pt x="852" y="1705"/>
                  </a:lnTo>
                  <a:lnTo>
                    <a:pt x="2877" y="1386"/>
                  </a:lnTo>
                  <a:lnTo>
                    <a:pt x="5860" y="1066"/>
                  </a:lnTo>
                  <a:lnTo>
                    <a:pt x="7671" y="960"/>
                  </a:lnTo>
                  <a:lnTo>
                    <a:pt x="9589" y="960"/>
                  </a:lnTo>
                  <a:lnTo>
                    <a:pt x="12466" y="1066"/>
                  </a:lnTo>
                  <a:lnTo>
                    <a:pt x="15555" y="1386"/>
                  </a:lnTo>
                  <a:lnTo>
                    <a:pt x="15662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32"/>
            <p:cNvSpPr/>
            <p:nvPr/>
          </p:nvSpPr>
          <p:spPr>
            <a:xfrm>
              <a:off x="5647875" y="3010625"/>
              <a:ext cx="391575" cy="45300"/>
            </a:xfrm>
            <a:custGeom>
              <a:avLst/>
              <a:gdLst/>
              <a:ahLst/>
              <a:cxnLst/>
              <a:rect l="l" t="t" r="r" b="b"/>
              <a:pathLst>
                <a:path w="15663" h="1812" fill="none" extrusionOk="0">
                  <a:moveTo>
                    <a:pt x="15662" y="1"/>
                  </a:moveTo>
                  <a:lnTo>
                    <a:pt x="0" y="1"/>
                  </a:lnTo>
                  <a:lnTo>
                    <a:pt x="107" y="1812"/>
                  </a:lnTo>
                  <a:lnTo>
                    <a:pt x="107" y="1812"/>
                  </a:lnTo>
                  <a:lnTo>
                    <a:pt x="107" y="1812"/>
                  </a:lnTo>
                  <a:lnTo>
                    <a:pt x="852" y="1705"/>
                  </a:lnTo>
                  <a:lnTo>
                    <a:pt x="2877" y="1386"/>
                  </a:lnTo>
                  <a:lnTo>
                    <a:pt x="5860" y="1066"/>
                  </a:lnTo>
                  <a:lnTo>
                    <a:pt x="7671" y="960"/>
                  </a:lnTo>
                  <a:lnTo>
                    <a:pt x="9589" y="960"/>
                  </a:lnTo>
                  <a:lnTo>
                    <a:pt x="9589" y="960"/>
                  </a:lnTo>
                  <a:lnTo>
                    <a:pt x="12466" y="1066"/>
                  </a:lnTo>
                  <a:lnTo>
                    <a:pt x="15555" y="1386"/>
                  </a:lnTo>
                  <a:lnTo>
                    <a:pt x="156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32"/>
            <p:cNvSpPr/>
            <p:nvPr/>
          </p:nvSpPr>
          <p:spPr>
            <a:xfrm>
              <a:off x="5679825" y="2968025"/>
              <a:ext cx="47975" cy="42625"/>
            </a:xfrm>
            <a:custGeom>
              <a:avLst/>
              <a:gdLst/>
              <a:ahLst/>
              <a:cxnLst/>
              <a:rect l="l" t="t" r="r" b="b"/>
              <a:pathLst>
                <a:path w="1919" h="1705" extrusionOk="0">
                  <a:moveTo>
                    <a:pt x="1" y="0"/>
                  </a:moveTo>
                  <a:lnTo>
                    <a:pt x="1" y="1705"/>
                  </a:lnTo>
                  <a:lnTo>
                    <a:pt x="1918" y="1705"/>
                  </a:lnTo>
                  <a:lnTo>
                    <a:pt x="1918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32"/>
            <p:cNvSpPr/>
            <p:nvPr/>
          </p:nvSpPr>
          <p:spPr>
            <a:xfrm>
              <a:off x="5679825" y="2968025"/>
              <a:ext cx="47975" cy="42625"/>
            </a:xfrm>
            <a:custGeom>
              <a:avLst/>
              <a:gdLst/>
              <a:ahLst/>
              <a:cxnLst/>
              <a:rect l="l" t="t" r="r" b="b"/>
              <a:pathLst>
                <a:path w="1919" h="1705" fill="none" extrusionOk="0">
                  <a:moveTo>
                    <a:pt x="1918" y="0"/>
                  </a:moveTo>
                  <a:lnTo>
                    <a:pt x="1" y="0"/>
                  </a:lnTo>
                  <a:lnTo>
                    <a:pt x="1" y="1705"/>
                  </a:lnTo>
                  <a:lnTo>
                    <a:pt x="1918" y="1705"/>
                  </a:lnTo>
                  <a:lnTo>
                    <a:pt x="1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32"/>
            <p:cNvSpPr/>
            <p:nvPr/>
          </p:nvSpPr>
          <p:spPr>
            <a:xfrm>
              <a:off x="5719775" y="2898750"/>
              <a:ext cx="55975" cy="61300"/>
            </a:xfrm>
            <a:custGeom>
              <a:avLst/>
              <a:gdLst/>
              <a:ahLst/>
              <a:cxnLst/>
              <a:rect l="l" t="t" r="r" b="b"/>
              <a:pathLst>
                <a:path w="2239" h="2452" extrusionOk="0">
                  <a:moveTo>
                    <a:pt x="320" y="1"/>
                  </a:moveTo>
                  <a:lnTo>
                    <a:pt x="1" y="2451"/>
                  </a:lnTo>
                  <a:lnTo>
                    <a:pt x="2025" y="2451"/>
                  </a:lnTo>
                  <a:lnTo>
                    <a:pt x="2238" y="107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32"/>
            <p:cNvSpPr/>
            <p:nvPr/>
          </p:nvSpPr>
          <p:spPr>
            <a:xfrm>
              <a:off x="5719775" y="2898750"/>
              <a:ext cx="55975" cy="61300"/>
            </a:xfrm>
            <a:custGeom>
              <a:avLst/>
              <a:gdLst/>
              <a:ahLst/>
              <a:cxnLst/>
              <a:rect l="l" t="t" r="r" b="b"/>
              <a:pathLst>
                <a:path w="2239" h="2452" fill="none" extrusionOk="0">
                  <a:moveTo>
                    <a:pt x="320" y="1"/>
                  </a:moveTo>
                  <a:lnTo>
                    <a:pt x="1" y="2451"/>
                  </a:lnTo>
                  <a:lnTo>
                    <a:pt x="2025" y="2451"/>
                  </a:lnTo>
                  <a:lnTo>
                    <a:pt x="2238" y="107"/>
                  </a:lnTo>
                  <a:lnTo>
                    <a:pt x="3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32"/>
            <p:cNvSpPr/>
            <p:nvPr/>
          </p:nvSpPr>
          <p:spPr>
            <a:xfrm>
              <a:off x="5781050" y="3130500"/>
              <a:ext cx="149175" cy="191800"/>
            </a:xfrm>
            <a:custGeom>
              <a:avLst/>
              <a:gdLst/>
              <a:ahLst/>
              <a:cxnLst/>
              <a:rect l="l" t="t" r="r" b="b"/>
              <a:pathLst>
                <a:path w="5967" h="7672" extrusionOk="0">
                  <a:moveTo>
                    <a:pt x="2025" y="0"/>
                  </a:moveTo>
                  <a:lnTo>
                    <a:pt x="1172" y="746"/>
                  </a:lnTo>
                  <a:lnTo>
                    <a:pt x="640" y="1492"/>
                  </a:lnTo>
                  <a:lnTo>
                    <a:pt x="213" y="2131"/>
                  </a:lnTo>
                  <a:lnTo>
                    <a:pt x="0" y="2877"/>
                  </a:lnTo>
                  <a:lnTo>
                    <a:pt x="0" y="3516"/>
                  </a:lnTo>
                  <a:lnTo>
                    <a:pt x="0" y="4155"/>
                  </a:lnTo>
                  <a:lnTo>
                    <a:pt x="213" y="4795"/>
                  </a:lnTo>
                  <a:lnTo>
                    <a:pt x="426" y="5327"/>
                  </a:lnTo>
                  <a:lnTo>
                    <a:pt x="1066" y="6286"/>
                  </a:lnTo>
                  <a:lnTo>
                    <a:pt x="1812" y="7032"/>
                  </a:lnTo>
                  <a:lnTo>
                    <a:pt x="2557" y="7671"/>
                  </a:lnTo>
                  <a:lnTo>
                    <a:pt x="3836" y="6926"/>
                  </a:lnTo>
                  <a:lnTo>
                    <a:pt x="4795" y="6180"/>
                  </a:lnTo>
                  <a:lnTo>
                    <a:pt x="5434" y="5434"/>
                  </a:lnTo>
                  <a:lnTo>
                    <a:pt x="5754" y="4688"/>
                  </a:lnTo>
                  <a:lnTo>
                    <a:pt x="5967" y="4049"/>
                  </a:lnTo>
                  <a:lnTo>
                    <a:pt x="5860" y="3410"/>
                  </a:lnTo>
                  <a:lnTo>
                    <a:pt x="5647" y="2770"/>
                  </a:lnTo>
                  <a:lnTo>
                    <a:pt x="5221" y="2238"/>
                  </a:lnTo>
                  <a:lnTo>
                    <a:pt x="4795" y="1705"/>
                  </a:lnTo>
                  <a:lnTo>
                    <a:pt x="4262" y="1279"/>
                  </a:lnTo>
                  <a:lnTo>
                    <a:pt x="3197" y="639"/>
                  </a:lnTo>
                  <a:lnTo>
                    <a:pt x="2344" y="213"/>
                  </a:lnTo>
                  <a:lnTo>
                    <a:pt x="2025" y="0"/>
                  </a:lnTo>
                  <a:lnTo>
                    <a:pt x="1918" y="746"/>
                  </a:lnTo>
                  <a:lnTo>
                    <a:pt x="1918" y="1385"/>
                  </a:lnTo>
                  <a:lnTo>
                    <a:pt x="2025" y="1918"/>
                  </a:lnTo>
                  <a:lnTo>
                    <a:pt x="2344" y="2344"/>
                  </a:lnTo>
                  <a:lnTo>
                    <a:pt x="2877" y="3197"/>
                  </a:lnTo>
                  <a:lnTo>
                    <a:pt x="3303" y="3729"/>
                  </a:lnTo>
                  <a:lnTo>
                    <a:pt x="3623" y="4368"/>
                  </a:lnTo>
                  <a:lnTo>
                    <a:pt x="3729" y="5008"/>
                  </a:lnTo>
                  <a:lnTo>
                    <a:pt x="3729" y="5540"/>
                  </a:lnTo>
                  <a:lnTo>
                    <a:pt x="3623" y="6073"/>
                  </a:lnTo>
                  <a:lnTo>
                    <a:pt x="3410" y="6606"/>
                  </a:lnTo>
                  <a:lnTo>
                    <a:pt x="2877" y="7352"/>
                  </a:lnTo>
                  <a:lnTo>
                    <a:pt x="2984" y="6926"/>
                  </a:lnTo>
                  <a:lnTo>
                    <a:pt x="3197" y="6499"/>
                  </a:lnTo>
                  <a:lnTo>
                    <a:pt x="3197" y="5967"/>
                  </a:lnTo>
                  <a:lnTo>
                    <a:pt x="3197" y="5327"/>
                  </a:lnTo>
                  <a:lnTo>
                    <a:pt x="2984" y="4582"/>
                  </a:lnTo>
                  <a:lnTo>
                    <a:pt x="2557" y="3836"/>
                  </a:lnTo>
                  <a:lnTo>
                    <a:pt x="2131" y="3090"/>
                  </a:lnTo>
                  <a:lnTo>
                    <a:pt x="1812" y="2451"/>
                  </a:lnTo>
                  <a:lnTo>
                    <a:pt x="1705" y="1811"/>
                  </a:lnTo>
                  <a:lnTo>
                    <a:pt x="1705" y="1172"/>
                  </a:lnTo>
                  <a:lnTo>
                    <a:pt x="1812" y="746"/>
                  </a:lnTo>
                  <a:lnTo>
                    <a:pt x="1812" y="426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32"/>
            <p:cNvSpPr/>
            <p:nvPr/>
          </p:nvSpPr>
          <p:spPr>
            <a:xfrm>
              <a:off x="5591925" y="2954700"/>
              <a:ext cx="474150" cy="13350"/>
            </a:xfrm>
            <a:custGeom>
              <a:avLst/>
              <a:gdLst/>
              <a:ahLst/>
              <a:cxnLst/>
              <a:rect l="l" t="t" r="r" b="b"/>
              <a:pathLst>
                <a:path w="18966" h="534" extrusionOk="0">
                  <a:moveTo>
                    <a:pt x="1705" y="0"/>
                  </a:moveTo>
                  <a:lnTo>
                    <a:pt x="1" y="533"/>
                  </a:lnTo>
                  <a:lnTo>
                    <a:pt x="18965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36E26533-E47D-40BD-85B5-53F4B40763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24286" t="22260" r="25378" b="7377"/>
          <a:stretch/>
        </p:blipFill>
        <p:spPr>
          <a:xfrm>
            <a:off x="69156" y="414938"/>
            <a:ext cx="4073474" cy="4618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  <a:lumOff val="1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D1E4D7F1-3243-47A6-A336-2E6DFEA12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035" y="2873829"/>
            <a:ext cx="3543559" cy="239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فقاعة التفكير: على شكل سحابة 13">
            <a:extLst>
              <a:ext uri="{FF2B5EF4-FFF2-40B4-BE49-F238E27FC236}">
                <a16:creationId xmlns:a16="http://schemas.microsoft.com/office/drawing/2014/main" id="{A84BEDD1-FF5C-4068-ACC6-9CC239595077}"/>
              </a:ext>
            </a:extLst>
          </p:cNvPr>
          <p:cNvSpPr/>
          <p:nvPr/>
        </p:nvSpPr>
        <p:spPr>
          <a:xfrm>
            <a:off x="4476584" y="860613"/>
            <a:ext cx="3975853" cy="1210072"/>
          </a:xfrm>
          <a:prstGeom prst="cloudCallout">
            <a:avLst>
              <a:gd name="adj1" fmla="val 13658"/>
              <a:gd name="adj2" fmla="val 122651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6D598D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>
                <a:solidFill>
                  <a:srgbClr val="C00000"/>
                </a:solidFill>
              </a:rPr>
              <a:t>Who says </a:t>
            </a:r>
            <a:r>
              <a:rPr lang="en-US" b="1" dirty="0">
                <a:solidFill>
                  <a:srgbClr val="C00000"/>
                </a:solidFill>
              </a:rPr>
              <a:t>………</a:t>
            </a:r>
          </a:p>
          <a:p>
            <a:pPr algn="ctr"/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“No sweat ”</a:t>
            </a:r>
          </a:p>
          <a:p>
            <a:pPr algn="ctr"/>
            <a:endParaRPr lang="ar-SA" b="1" dirty="0"/>
          </a:p>
        </p:txBody>
      </p:sp>
      <p:sp>
        <p:nvSpPr>
          <p:cNvPr id="15" name="فقاعة التفكير: على شكل سحابة 14">
            <a:extLst>
              <a:ext uri="{FF2B5EF4-FFF2-40B4-BE49-F238E27FC236}">
                <a16:creationId xmlns:a16="http://schemas.microsoft.com/office/drawing/2014/main" id="{AA5F213C-B551-48AD-9071-287FF7C0039C}"/>
              </a:ext>
            </a:extLst>
          </p:cNvPr>
          <p:cNvSpPr/>
          <p:nvPr/>
        </p:nvSpPr>
        <p:spPr>
          <a:xfrm>
            <a:off x="1729515" y="2240938"/>
            <a:ext cx="3057638" cy="987235"/>
          </a:xfrm>
          <a:prstGeom prst="cloudCallout">
            <a:avLst>
              <a:gd name="adj1" fmla="val 59647"/>
              <a:gd name="adj2" fmla="val 58049"/>
            </a:avLst>
          </a:prstGeom>
          <a:solidFill>
            <a:schemeClr val="bg2">
              <a:lumMod val="90000"/>
              <a:lumOff val="1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Badr</a:t>
            </a:r>
            <a:endParaRPr lang="en-US" sz="1800" b="1" dirty="0">
              <a:solidFill>
                <a:schemeClr val="accent1">
                  <a:lumMod val="40000"/>
                  <a:lumOff val="60000"/>
                </a:schemeClr>
              </a:solidFill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36E26533-E47D-40BD-85B5-53F4B40763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24286" t="22260" r="25378" b="7377"/>
          <a:stretch/>
        </p:blipFill>
        <p:spPr>
          <a:xfrm>
            <a:off x="69156" y="414938"/>
            <a:ext cx="4073474" cy="4618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  <a:lumOff val="1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D1E4D7F1-3243-47A6-A336-2E6DFEA12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035" y="2873829"/>
            <a:ext cx="3543559" cy="239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فقاعة التفكير: على شكل سحابة 13">
            <a:extLst>
              <a:ext uri="{FF2B5EF4-FFF2-40B4-BE49-F238E27FC236}">
                <a16:creationId xmlns:a16="http://schemas.microsoft.com/office/drawing/2014/main" id="{A84BEDD1-FF5C-4068-ACC6-9CC239595077}"/>
              </a:ext>
            </a:extLst>
          </p:cNvPr>
          <p:cNvSpPr/>
          <p:nvPr/>
        </p:nvSpPr>
        <p:spPr>
          <a:xfrm>
            <a:off x="4476584" y="860613"/>
            <a:ext cx="3975853" cy="1210072"/>
          </a:xfrm>
          <a:prstGeom prst="cloudCallout">
            <a:avLst>
              <a:gd name="adj1" fmla="val 13658"/>
              <a:gd name="adj2" fmla="val 122651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6D598D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>
                <a:solidFill>
                  <a:srgbClr val="C00000"/>
                </a:solidFill>
              </a:rPr>
              <a:t>Who says </a:t>
            </a:r>
            <a:r>
              <a:rPr lang="en-US" b="1" dirty="0">
                <a:solidFill>
                  <a:srgbClr val="C00000"/>
                </a:solidFill>
              </a:rPr>
              <a:t>………</a:t>
            </a:r>
          </a:p>
          <a:p>
            <a:pPr algn="ctr"/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“Not my cup of tea”</a:t>
            </a:r>
          </a:p>
          <a:p>
            <a:pPr algn="ctr"/>
            <a:endParaRPr lang="ar-SA" b="1" dirty="0"/>
          </a:p>
        </p:txBody>
      </p:sp>
      <p:sp>
        <p:nvSpPr>
          <p:cNvPr id="15" name="فقاعة التفكير: على شكل سحابة 14">
            <a:extLst>
              <a:ext uri="{FF2B5EF4-FFF2-40B4-BE49-F238E27FC236}">
                <a16:creationId xmlns:a16="http://schemas.microsoft.com/office/drawing/2014/main" id="{AA5F213C-B551-48AD-9071-287FF7C0039C}"/>
              </a:ext>
            </a:extLst>
          </p:cNvPr>
          <p:cNvSpPr/>
          <p:nvPr/>
        </p:nvSpPr>
        <p:spPr>
          <a:xfrm>
            <a:off x="1729515" y="2240938"/>
            <a:ext cx="3057638" cy="987235"/>
          </a:xfrm>
          <a:prstGeom prst="cloudCallout">
            <a:avLst>
              <a:gd name="adj1" fmla="val 59647"/>
              <a:gd name="adj2" fmla="val 58049"/>
            </a:avLst>
          </a:prstGeom>
          <a:solidFill>
            <a:schemeClr val="bg2">
              <a:lumMod val="90000"/>
              <a:lumOff val="1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Badr</a:t>
            </a:r>
            <a:endParaRPr lang="en-US" sz="1800" b="1" dirty="0">
              <a:solidFill>
                <a:schemeClr val="accent1">
                  <a:lumMod val="40000"/>
                  <a:lumOff val="60000"/>
                </a:schemeClr>
              </a:solidFill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417798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8" name="Google Shape;5498;p55"/>
          <p:cNvGrpSpPr/>
          <p:nvPr/>
        </p:nvGrpSpPr>
        <p:grpSpPr>
          <a:xfrm>
            <a:off x="6840476" y="2874064"/>
            <a:ext cx="984524" cy="2106122"/>
            <a:chOff x="-2306975" y="-1486200"/>
            <a:chExt cx="1429125" cy="3057225"/>
          </a:xfrm>
        </p:grpSpPr>
        <p:sp>
          <p:nvSpPr>
            <p:cNvPr id="5499" name="Google Shape;5499;p55"/>
            <p:cNvSpPr/>
            <p:nvPr/>
          </p:nvSpPr>
          <p:spPr>
            <a:xfrm>
              <a:off x="-1840526" y="1442325"/>
              <a:ext cx="804600" cy="1287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00" name="Google Shape;5500;p55"/>
            <p:cNvGrpSpPr/>
            <p:nvPr/>
          </p:nvGrpSpPr>
          <p:grpSpPr>
            <a:xfrm>
              <a:off x="-2306975" y="-1486200"/>
              <a:ext cx="1429125" cy="3004725"/>
              <a:chOff x="-2306975" y="-1486200"/>
              <a:chExt cx="1429125" cy="3004725"/>
            </a:xfrm>
          </p:grpSpPr>
          <p:sp>
            <p:nvSpPr>
              <p:cNvPr id="5501" name="Google Shape;5501;p55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extrusionOk="0">
                    <a:moveTo>
                      <a:pt x="1" y="0"/>
                    </a:moveTo>
                    <a:lnTo>
                      <a:pt x="77" y="837"/>
                    </a:lnTo>
                    <a:lnTo>
                      <a:pt x="286" y="3045"/>
                    </a:lnTo>
                    <a:lnTo>
                      <a:pt x="438" y="4548"/>
                    </a:lnTo>
                    <a:lnTo>
                      <a:pt x="629" y="6261"/>
                    </a:lnTo>
                    <a:lnTo>
                      <a:pt x="838" y="8107"/>
                    </a:lnTo>
                    <a:lnTo>
                      <a:pt x="1104" y="10048"/>
                    </a:lnTo>
                    <a:lnTo>
                      <a:pt x="1371" y="12027"/>
                    </a:lnTo>
                    <a:lnTo>
                      <a:pt x="1694" y="14006"/>
                    </a:lnTo>
                    <a:lnTo>
                      <a:pt x="2037" y="15928"/>
                    </a:lnTo>
                    <a:lnTo>
                      <a:pt x="2227" y="16860"/>
                    </a:lnTo>
                    <a:lnTo>
                      <a:pt x="2417" y="17754"/>
                    </a:lnTo>
                    <a:lnTo>
                      <a:pt x="2608" y="18592"/>
                    </a:lnTo>
                    <a:lnTo>
                      <a:pt x="2817" y="19410"/>
                    </a:lnTo>
                    <a:lnTo>
                      <a:pt x="3026" y="20171"/>
                    </a:lnTo>
                    <a:lnTo>
                      <a:pt x="3236" y="20856"/>
                    </a:lnTo>
                    <a:lnTo>
                      <a:pt x="3464" y="21503"/>
                    </a:lnTo>
                    <a:lnTo>
                      <a:pt x="3692" y="22055"/>
                    </a:lnTo>
                    <a:lnTo>
                      <a:pt x="3940" y="22550"/>
                    </a:lnTo>
                    <a:lnTo>
                      <a:pt x="4054" y="22759"/>
                    </a:lnTo>
                    <a:lnTo>
                      <a:pt x="4187" y="22949"/>
                    </a:lnTo>
                    <a:lnTo>
                      <a:pt x="4454" y="23330"/>
                    </a:lnTo>
                    <a:lnTo>
                      <a:pt x="4777" y="23730"/>
                    </a:lnTo>
                    <a:lnTo>
                      <a:pt x="5120" y="24148"/>
                    </a:lnTo>
                    <a:lnTo>
                      <a:pt x="5500" y="24586"/>
                    </a:lnTo>
                    <a:lnTo>
                      <a:pt x="6376" y="25537"/>
                    </a:lnTo>
                    <a:lnTo>
                      <a:pt x="7346" y="26546"/>
                    </a:lnTo>
                    <a:lnTo>
                      <a:pt x="8393" y="27592"/>
                    </a:lnTo>
                    <a:lnTo>
                      <a:pt x="9477" y="28658"/>
                    </a:lnTo>
                    <a:lnTo>
                      <a:pt x="10600" y="29705"/>
                    </a:lnTo>
                    <a:lnTo>
                      <a:pt x="11723" y="30751"/>
                    </a:lnTo>
                    <a:lnTo>
                      <a:pt x="13816" y="32654"/>
                    </a:lnTo>
                    <a:lnTo>
                      <a:pt x="15586" y="34215"/>
                    </a:lnTo>
                    <a:lnTo>
                      <a:pt x="17241" y="35661"/>
                    </a:lnTo>
                    <a:lnTo>
                      <a:pt x="17317" y="35166"/>
                    </a:lnTo>
                    <a:lnTo>
                      <a:pt x="17374" y="34595"/>
                    </a:lnTo>
                    <a:lnTo>
                      <a:pt x="17432" y="33796"/>
                    </a:lnTo>
                    <a:lnTo>
                      <a:pt x="17489" y="32826"/>
                    </a:lnTo>
                    <a:lnTo>
                      <a:pt x="17527" y="31703"/>
                    </a:lnTo>
                    <a:lnTo>
                      <a:pt x="17527" y="30428"/>
                    </a:lnTo>
                    <a:lnTo>
                      <a:pt x="17508" y="29743"/>
                    </a:lnTo>
                    <a:lnTo>
                      <a:pt x="17489" y="29020"/>
                    </a:lnTo>
                    <a:lnTo>
                      <a:pt x="17451" y="28278"/>
                    </a:lnTo>
                    <a:lnTo>
                      <a:pt x="17393" y="27516"/>
                    </a:lnTo>
                    <a:lnTo>
                      <a:pt x="17336" y="26736"/>
                    </a:lnTo>
                    <a:lnTo>
                      <a:pt x="17241" y="25937"/>
                    </a:lnTo>
                    <a:lnTo>
                      <a:pt x="17127" y="25119"/>
                    </a:lnTo>
                    <a:lnTo>
                      <a:pt x="17013" y="24281"/>
                    </a:lnTo>
                    <a:lnTo>
                      <a:pt x="16861" y="23425"/>
                    </a:lnTo>
                    <a:lnTo>
                      <a:pt x="16689" y="22569"/>
                    </a:lnTo>
                    <a:lnTo>
                      <a:pt x="16480" y="21712"/>
                    </a:lnTo>
                    <a:lnTo>
                      <a:pt x="16252" y="20856"/>
                    </a:lnTo>
                    <a:lnTo>
                      <a:pt x="16004" y="19981"/>
                    </a:lnTo>
                    <a:lnTo>
                      <a:pt x="15719" y="19124"/>
                    </a:lnTo>
                    <a:lnTo>
                      <a:pt x="15414" y="18249"/>
                    </a:lnTo>
                    <a:lnTo>
                      <a:pt x="15053" y="17393"/>
                    </a:lnTo>
                    <a:lnTo>
                      <a:pt x="14672" y="16556"/>
                    </a:lnTo>
                    <a:lnTo>
                      <a:pt x="14273" y="15718"/>
                    </a:lnTo>
                    <a:lnTo>
                      <a:pt x="13816" y="14881"/>
                    </a:lnTo>
                    <a:lnTo>
                      <a:pt x="13340" y="14063"/>
                    </a:lnTo>
                    <a:lnTo>
                      <a:pt x="12845" y="13263"/>
                    </a:lnTo>
                    <a:lnTo>
                      <a:pt x="12332" y="12483"/>
                    </a:lnTo>
                    <a:lnTo>
                      <a:pt x="11780" y="11722"/>
                    </a:lnTo>
                    <a:lnTo>
                      <a:pt x="11228" y="10961"/>
                    </a:lnTo>
                    <a:lnTo>
                      <a:pt x="10657" y="10219"/>
                    </a:lnTo>
                    <a:lnTo>
                      <a:pt x="10086" y="9515"/>
                    </a:lnTo>
                    <a:lnTo>
                      <a:pt x="9496" y="8811"/>
                    </a:lnTo>
                    <a:lnTo>
                      <a:pt x="8906" y="8126"/>
                    </a:lnTo>
                    <a:lnTo>
                      <a:pt x="8317" y="7479"/>
                    </a:lnTo>
                    <a:lnTo>
                      <a:pt x="7727" y="6832"/>
                    </a:lnTo>
                    <a:lnTo>
                      <a:pt x="7137" y="6223"/>
                    </a:lnTo>
                    <a:lnTo>
                      <a:pt x="6547" y="5633"/>
                    </a:lnTo>
                    <a:lnTo>
                      <a:pt x="5405" y="4529"/>
                    </a:lnTo>
                    <a:lnTo>
                      <a:pt x="4320" y="3520"/>
                    </a:lnTo>
                    <a:lnTo>
                      <a:pt x="3293" y="2626"/>
                    </a:lnTo>
                    <a:lnTo>
                      <a:pt x="2379" y="1865"/>
                    </a:lnTo>
                    <a:lnTo>
                      <a:pt x="1580" y="1218"/>
                    </a:lnTo>
                    <a:lnTo>
                      <a:pt x="914" y="685"/>
                    </a:lnTo>
                    <a:lnTo>
                      <a:pt x="419" y="3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2" name="Google Shape;5502;p55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fill="none" extrusionOk="0">
                    <a:moveTo>
                      <a:pt x="17241" y="35661"/>
                    </a:moveTo>
                    <a:lnTo>
                      <a:pt x="17241" y="35661"/>
                    </a:lnTo>
                    <a:lnTo>
                      <a:pt x="15586" y="34215"/>
                    </a:lnTo>
                    <a:lnTo>
                      <a:pt x="13816" y="32654"/>
                    </a:lnTo>
                    <a:lnTo>
                      <a:pt x="11723" y="30751"/>
                    </a:lnTo>
                    <a:lnTo>
                      <a:pt x="10600" y="29705"/>
                    </a:lnTo>
                    <a:lnTo>
                      <a:pt x="9477" y="28658"/>
                    </a:lnTo>
                    <a:lnTo>
                      <a:pt x="8393" y="27592"/>
                    </a:lnTo>
                    <a:lnTo>
                      <a:pt x="7346" y="26546"/>
                    </a:lnTo>
                    <a:lnTo>
                      <a:pt x="6376" y="25537"/>
                    </a:lnTo>
                    <a:lnTo>
                      <a:pt x="5500" y="24586"/>
                    </a:lnTo>
                    <a:lnTo>
                      <a:pt x="5120" y="24148"/>
                    </a:lnTo>
                    <a:lnTo>
                      <a:pt x="4777" y="23730"/>
                    </a:lnTo>
                    <a:lnTo>
                      <a:pt x="4454" y="23330"/>
                    </a:lnTo>
                    <a:lnTo>
                      <a:pt x="4187" y="22949"/>
                    </a:lnTo>
                    <a:lnTo>
                      <a:pt x="4187" y="22949"/>
                    </a:lnTo>
                    <a:lnTo>
                      <a:pt x="4054" y="22759"/>
                    </a:lnTo>
                    <a:lnTo>
                      <a:pt x="3940" y="22550"/>
                    </a:lnTo>
                    <a:lnTo>
                      <a:pt x="3692" y="22055"/>
                    </a:lnTo>
                    <a:lnTo>
                      <a:pt x="3464" y="21503"/>
                    </a:lnTo>
                    <a:lnTo>
                      <a:pt x="3236" y="20856"/>
                    </a:lnTo>
                    <a:lnTo>
                      <a:pt x="3026" y="20171"/>
                    </a:lnTo>
                    <a:lnTo>
                      <a:pt x="2817" y="19410"/>
                    </a:lnTo>
                    <a:lnTo>
                      <a:pt x="2608" y="18592"/>
                    </a:lnTo>
                    <a:lnTo>
                      <a:pt x="2417" y="17754"/>
                    </a:lnTo>
                    <a:lnTo>
                      <a:pt x="2227" y="16860"/>
                    </a:lnTo>
                    <a:lnTo>
                      <a:pt x="2037" y="15928"/>
                    </a:lnTo>
                    <a:lnTo>
                      <a:pt x="1694" y="14006"/>
                    </a:lnTo>
                    <a:lnTo>
                      <a:pt x="1371" y="12027"/>
                    </a:lnTo>
                    <a:lnTo>
                      <a:pt x="1104" y="10048"/>
                    </a:lnTo>
                    <a:lnTo>
                      <a:pt x="838" y="8107"/>
                    </a:lnTo>
                    <a:lnTo>
                      <a:pt x="629" y="6261"/>
                    </a:lnTo>
                    <a:lnTo>
                      <a:pt x="438" y="4548"/>
                    </a:lnTo>
                    <a:lnTo>
                      <a:pt x="286" y="3045"/>
                    </a:lnTo>
                    <a:lnTo>
                      <a:pt x="77" y="837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19" y="324"/>
                    </a:lnTo>
                    <a:lnTo>
                      <a:pt x="914" y="685"/>
                    </a:lnTo>
                    <a:lnTo>
                      <a:pt x="1580" y="1218"/>
                    </a:lnTo>
                    <a:lnTo>
                      <a:pt x="2379" y="1865"/>
                    </a:lnTo>
                    <a:lnTo>
                      <a:pt x="3293" y="2626"/>
                    </a:lnTo>
                    <a:lnTo>
                      <a:pt x="4320" y="3520"/>
                    </a:lnTo>
                    <a:lnTo>
                      <a:pt x="5405" y="4529"/>
                    </a:lnTo>
                    <a:lnTo>
                      <a:pt x="6547" y="5633"/>
                    </a:lnTo>
                    <a:lnTo>
                      <a:pt x="7137" y="6223"/>
                    </a:lnTo>
                    <a:lnTo>
                      <a:pt x="7727" y="6832"/>
                    </a:lnTo>
                    <a:lnTo>
                      <a:pt x="8317" y="7479"/>
                    </a:lnTo>
                    <a:lnTo>
                      <a:pt x="8906" y="8126"/>
                    </a:lnTo>
                    <a:lnTo>
                      <a:pt x="9496" y="8811"/>
                    </a:lnTo>
                    <a:lnTo>
                      <a:pt x="10086" y="9515"/>
                    </a:lnTo>
                    <a:lnTo>
                      <a:pt x="10657" y="10219"/>
                    </a:lnTo>
                    <a:lnTo>
                      <a:pt x="11228" y="10961"/>
                    </a:lnTo>
                    <a:lnTo>
                      <a:pt x="11780" y="11722"/>
                    </a:lnTo>
                    <a:lnTo>
                      <a:pt x="12332" y="12483"/>
                    </a:lnTo>
                    <a:lnTo>
                      <a:pt x="12845" y="13263"/>
                    </a:lnTo>
                    <a:lnTo>
                      <a:pt x="13340" y="14063"/>
                    </a:lnTo>
                    <a:lnTo>
                      <a:pt x="13816" y="14881"/>
                    </a:lnTo>
                    <a:lnTo>
                      <a:pt x="14273" y="15718"/>
                    </a:lnTo>
                    <a:lnTo>
                      <a:pt x="14273" y="15718"/>
                    </a:lnTo>
                    <a:lnTo>
                      <a:pt x="14672" y="16556"/>
                    </a:lnTo>
                    <a:lnTo>
                      <a:pt x="15053" y="17393"/>
                    </a:lnTo>
                    <a:lnTo>
                      <a:pt x="15414" y="18249"/>
                    </a:lnTo>
                    <a:lnTo>
                      <a:pt x="15719" y="19124"/>
                    </a:lnTo>
                    <a:lnTo>
                      <a:pt x="16004" y="19981"/>
                    </a:lnTo>
                    <a:lnTo>
                      <a:pt x="16252" y="20856"/>
                    </a:lnTo>
                    <a:lnTo>
                      <a:pt x="16480" y="21712"/>
                    </a:lnTo>
                    <a:lnTo>
                      <a:pt x="16689" y="22569"/>
                    </a:lnTo>
                    <a:lnTo>
                      <a:pt x="16861" y="23425"/>
                    </a:lnTo>
                    <a:lnTo>
                      <a:pt x="17013" y="24281"/>
                    </a:lnTo>
                    <a:lnTo>
                      <a:pt x="17127" y="25119"/>
                    </a:lnTo>
                    <a:lnTo>
                      <a:pt x="17241" y="25937"/>
                    </a:lnTo>
                    <a:lnTo>
                      <a:pt x="17336" y="26736"/>
                    </a:lnTo>
                    <a:lnTo>
                      <a:pt x="17393" y="27516"/>
                    </a:lnTo>
                    <a:lnTo>
                      <a:pt x="17451" y="28278"/>
                    </a:lnTo>
                    <a:lnTo>
                      <a:pt x="17489" y="29020"/>
                    </a:lnTo>
                    <a:lnTo>
                      <a:pt x="17508" y="29743"/>
                    </a:lnTo>
                    <a:lnTo>
                      <a:pt x="17527" y="30428"/>
                    </a:lnTo>
                    <a:lnTo>
                      <a:pt x="17527" y="31703"/>
                    </a:lnTo>
                    <a:lnTo>
                      <a:pt x="17489" y="32826"/>
                    </a:lnTo>
                    <a:lnTo>
                      <a:pt x="17432" y="33796"/>
                    </a:lnTo>
                    <a:lnTo>
                      <a:pt x="17374" y="34595"/>
                    </a:lnTo>
                    <a:lnTo>
                      <a:pt x="17317" y="35166"/>
                    </a:lnTo>
                    <a:lnTo>
                      <a:pt x="17241" y="3566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3" name="Google Shape;5503;p55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extrusionOk="0">
                    <a:moveTo>
                      <a:pt x="1" y="0"/>
                    </a:move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4" name="Google Shape;5504;p55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5" name="Google Shape;5505;p55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extrusionOk="0">
                    <a:moveTo>
                      <a:pt x="743" y="0"/>
                    </a:moveTo>
                    <a:lnTo>
                      <a:pt x="666" y="952"/>
                    </a:lnTo>
                    <a:lnTo>
                      <a:pt x="495" y="3464"/>
                    </a:lnTo>
                    <a:lnTo>
                      <a:pt x="400" y="5176"/>
                    </a:lnTo>
                    <a:lnTo>
                      <a:pt x="305" y="7117"/>
                    </a:lnTo>
                    <a:lnTo>
                      <a:pt x="210" y="9230"/>
                    </a:lnTo>
                    <a:lnTo>
                      <a:pt x="115" y="11456"/>
                    </a:lnTo>
                    <a:lnTo>
                      <a:pt x="38" y="13721"/>
                    </a:lnTo>
                    <a:lnTo>
                      <a:pt x="0" y="16004"/>
                    </a:lnTo>
                    <a:lnTo>
                      <a:pt x="0" y="18211"/>
                    </a:lnTo>
                    <a:lnTo>
                      <a:pt x="19" y="19277"/>
                    </a:lnTo>
                    <a:lnTo>
                      <a:pt x="38" y="20305"/>
                    </a:lnTo>
                    <a:lnTo>
                      <a:pt x="77" y="21294"/>
                    </a:lnTo>
                    <a:lnTo>
                      <a:pt x="115" y="22246"/>
                    </a:lnTo>
                    <a:lnTo>
                      <a:pt x="191" y="23121"/>
                    </a:lnTo>
                    <a:lnTo>
                      <a:pt x="267" y="23939"/>
                    </a:lnTo>
                    <a:lnTo>
                      <a:pt x="362" y="24681"/>
                    </a:lnTo>
                    <a:lnTo>
                      <a:pt x="457" y="25347"/>
                    </a:lnTo>
                    <a:lnTo>
                      <a:pt x="590" y="25937"/>
                    </a:lnTo>
                    <a:lnTo>
                      <a:pt x="666" y="26185"/>
                    </a:lnTo>
                    <a:lnTo>
                      <a:pt x="743" y="26413"/>
                    </a:lnTo>
                    <a:lnTo>
                      <a:pt x="1085" y="27384"/>
                    </a:lnTo>
                    <a:lnTo>
                      <a:pt x="1504" y="28506"/>
                    </a:lnTo>
                    <a:lnTo>
                      <a:pt x="2512" y="31075"/>
                    </a:lnTo>
                    <a:lnTo>
                      <a:pt x="3635" y="33892"/>
                    </a:lnTo>
                    <a:lnTo>
                      <a:pt x="4796" y="36727"/>
                    </a:lnTo>
                    <a:lnTo>
                      <a:pt x="6756" y="41522"/>
                    </a:lnTo>
                    <a:lnTo>
                      <a:pt x="7612" y="43539"/>
                    </a:lnTo>
                    <a:lnTo>
                      <a:pt x="7650" y="43007"/>
                    </a:lnTo>
                    <a:lnTo>
                      <a:pt x="7783" y="41560"/>
                    </a:lnTo>
                    <a:lnTo>
                      <a:pt x="7936" y="39391"/>
                    </a:lnTo>
                    <a:lnTo>
                      <a:pt x="8012" y="38078"/>
                    </a:lnTo>
                    <a:lnTo>
                      <a:pt x="8069" y="36651"/>
                    </a:lnTo>
                    <a:lnTo>
                      <a:pt x="8126" y="35147"/>
                    </a:lnTo>
                    <a:lnTo>
                      <a:pt x="8164" y="33568"/>
                    </a:lnTo>
                    <a:lnTo>
                      <a:pt x="8164" y="31951"/>
                    </a:lnTo>
                    <a:lnTo>
                      <a:pt x="8145" y="30295"/>
                    </a:lnTo>
                    <a:lnTo>
                      <a:pt x="8107" y="28659"/>
                    </a:lnTo>
                    <a:lnTo>
                      <a:pt x="8050" y="27840"/>
                    </a:lnTo>
                    <a:lnTo>
                      <a:pt x="8012" y="27041"/>
                    </a:lnTo>
                    <a:lnTo>
                      <a:pt x="7936" y="26261"/>
                    </a:lnTo>
                    <a:lnTo>
                      <a:pt x="7859" y="25481"/>
                    </a:lnTo>
                    <a:lnTo>
                      <a:pt x="7783" y="24719"/>
                    </a:lnTo>
                    <a:lnTo>
                      <a:pt x="7669" y="23996"/>
                    </a:lnTo>
                    <a:lnTo>
                      <a:pt x="7555" y="23235"/>
                    </a:lnTo>
                    <a:lnTo>
                      <a:pt x="7403" y="22455"/>
                    </a:lnTo>
                    <a:lnTo>
                      <a:pt x="7231" y="21618"/>
                    </a:lnTo>
                    <a:lnTo>
                      <a:pt x="7041" y="20742"/>
                    </a:lnTo>
                    <a:lnTo>
                      <a:pt x="6604" y="18916"/>
                    </a:lnTo>
                    <a:lnTo>
                      <a:pt x="6109" y="16994"/>
                    </a:lnTo>
                    <a:lnTo>
                      <a:pt x="5557" y="15015"/>
                    </a:lnTo>
                    <a:lnTo>
                      <a:pt x="4967" y="13016"/>
                    </a:lnTo>
                    <a:lnTo>
                      <a:pt x="4377" y="11037"/>
                    </a:lnTo>
                    <a:lnTo>
                      <a:pt x="3768" y="9096"/>
                    </a:lnTo>
                    <a:lnTo>
                      <a:pt x="3178" y="7270"/>
                    </a:lnTo>
                    <a:lnTo>
                      <a:pt x="2626" y="5557"/>
                    </a:lnTo>
                    <a:lnTo>
                      <a:pt x="1656" y="2665"/>
                    </a:lnTo>
                    <a:lnTo>
                      <a:pt x="990" y="724"/>
                    </a:lnTo>
                    <a:lnTo>
                      <a:pt x="743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6" name="Google Shape;5506;p55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fill="none" extrusionOk="0">
                    <a:moveTo>
                      <a:pt x="7612" y="43539"/>
                    </a:moveTo>
                    <a:lnTo>
                      <a:pt x="7612" y="43539"/>
                    </a:lnTo>
                    <a:lnTo>
                      <a:pt x="6756" y="41522"/>
                    </a:lnTo>
                    <a:lnTo>
                      <a:pt x="4796" y="36727"/>
                    </a:lnTo>
                    <a:lnTo>
                      <a:pt x="3635" y="33892"/>
                    </a:lnTo>
                    <a:lnTo>
                      <a:pt x="2512" y="31075"/>
                    </a:lnTo>
                    <a:lnTo>
                      <a:pt x="1504" y="28506"/>
                    </a:lnTo>
                    <a:lnTo>
                      <a:pt x="1085" y="27384"/>
                    </a:lnTo>
                    <a:lnTo>
                      <a:pt x="743" y="26413"/>
                    </a:lnTo>
                    <a:lnTo>
                      <a:pt x="743" y="26413"/>
                    </a:lnTo>
                    <a:lnTo>
                      <a:pt x="666" y="26185"/>
                    </a:lnTo>
                    <a:lnTo>
                      <a:pt x="590" y="25937"/>
                    </a:lnTo>
                    <a:lnTo>
                      <a:pt x="457" y="25347"/>
                    </a:lnTo>
                    <a:lnTo>
                      <a:pt x="362" y="24681"/>
                    </a:lnTo>
                    <a:lnTo>
                      <a:pt x="267" y="23939"/>
                    </a:lnTo>
                    <a:lnTo>
                      <a:pt x="191" y="23121"/>
                    </a:lnTo>
                    <a:lnTo>
                      <a:pt x="115" y="22246"/>
                    </a:lnTo>
                    <a:lnTo>
                      <a:pt x="77" y="21294"/>
                    </a:lnTo>
                    <a:lnTo>
                      <a:pt x="38" y="20305"/>
                    </a:lnTo>
                    <a:lnTo>
                      <a:pt x="19" y="19277"/>
                    </a:lnTo>
                    <a:lnTo>
                      <a:pt x="0" y="18211"/>
                    </a:lnTo>
                    <a:lnTo>
                      <a:pt x="0" y="16004"/>
                    </a:lnTo>
                    <a:lnTo>
                      <a:pt x="38" y="13721"/>
                    </a:lnTo>
                    <a:lnTo>
                      <a:pt x="115" y="11456"/>
                    </a:lnTo>
                    <a:lnTo>
                      <a:pt x="210" y="9230"/>
                    </a:lnTo>
                    <a:lnTo>
                      <a:pt x="305" y="7117"/>
                    </a:lnTo>
                    <a:lnTo>
                      <a:pt x="400" y="5176"/>
                    </a:lnTo>
                    <a:lnTo>
                      <a:pt x="495" y="3464"/>
                    </a:lnTo>
                    <a:lnTo>
                      <a:pt x="666" y="952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990" y="724"/>
                    </a:lnTo>
                    <a:lnTo>
                      <a:pt x="1656" y="2665"/>
                    </a:lnTo>
                    <a:lnTo>
                      <a:pt x="2626" y="5557"/>
                    </a:lnTo>
                    <a:lnTo>
                      <a:pt x="3178" y="7270"/>
                    </a:lnTo>
                    <a:lnTo>
                      <a:pt x="3768" y="9096"/>
                    </a:lnTo>
                    <a:lnTo>
                      <a:pt x="4377" y="11037"/>
                    </a:lnTo>
                    <a:lnTo>
                      <a:pt x="4967" y="13016"/>
                    </a:lnTo>
                    <a:lnTo>
                      <a:pt x="5557" y="15015"/>
                    </a:lnTo>
                    <a:lnTo>
                      <a:pt x="6109" y="16994"/>
                    </a:lnTo>
                    <a:lnTo>
                      <a:pt x="6604" y="18916"/>
                    </a:lnTo>
                    <a:lnTo>
                      <a:pt x="7041" y="20742"/>
                    </a:lnTo>
                    <a:lnTo>
                      <a:pt x="7231" y="21618"/>
                    </a:lnTo>
                    <a:lnTo>
                      <a:pt x="7403" y="22455"/>
                    </a:lnTo>
                    <a:lnTo>
                      <a:pt x="7555" y="23235"/>
                    </a:lnTo>
                    <a:lnTo>
                      <a:pt x="7669" y="23996"/>
                    </a:lnTo>
                    <a:lnTo>
                      <a:pt x="7669" y="23996"/>
                    </a:lnTo>
                    <a:lnTo>
                      <a:pt x="7783" y="24719"/>
                    </a:lnTo>
                    <a:lnTo>
                      <a:pt x="7859" y="25481"/>
                    </a:lnTo>
                    <a:lnTo>
                      <a:pt x="7936" y="26261"/>
                    </a:lnTo>
                    <a:lnTo>
                      <a:pt x="8012" y="27041"/>
                    </a:lnTo>
                    <a:lnTo>
                      <a:pt x="8050" y="27840"/>
                    </a:lnTo>
                    <a:lnTo>
                      <a:pt x="8107" y="28659"/>
                    </a:lnTo>
                    <a:lnTo>
                      <a:pt x="8145" y="30295"/>
                    </a:lnTo>
                    <a:lnTo>
                      <a:pt x="8164" y="31951"/>
                    </a:lnTo>
                    <a:lnTo>
                      <a:pt x="8164" y="33568"/>
                    </a:lnTo>
                    <a:lnTo>
                      <a:pt x="8126" y="35147"/>
                    </a:lnTo>
                    <a:lnTo>
                      <a:pt x="8069" y="36651"/>
                    </a:lnTo>
                    <a:lnTo>
                      <a:pt x="8012" y="38078"/>
                    </a:lnTo>
                    <a:lnTo>
                      <a:pt x="7936" y="39391"/>
                    </a:lnTo>
                    <a:lnTo>
                      <a:pt x="7783" y="41560"/>
                    </a:lnTo>
                    <a:lnTo>
                      <a:pt x="7650" y="43007"/>
                    </a:lnTo>
                    <a:lnTo>
                      <a:pt x="7612" y="4353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7" name="Google Shape;5507;p55"/>
              <p:cNvSpPr/>
              <p:nvPr/>
            </p:nvSpPr>
            <p:spPr>
              <a:xfrm>
                <a:off x="-1623350" y="-876325"/>
                <a:ext cx="18365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3540" extrusionOk="0">
                    <a:moveTo>
                      <a:pt x="1" y="0"/>
                    </a:moveTo>
                    <a:lnTo>
                      <a:pt x="1884" y="11361"/>
                    </a:lnTo>
                    <a:lnTo>
                      <a:pt x="3293" y="19924"/>
                    </a:lnTo>
                    <a:lnTo>
                      <a:pt x="3825" y="23273"/>
                    </a:lnTo>
                    <a:lnTo>
                      <a:pt x="4149" y="25385"/>
                    </a:lnTo>
                    <a:lnTo>
                      <a:pt x="4777" y="29724"/>
                    </a:lnTo>
                    <a:lnTo>
                      <a:pt x="5690" y="35794"/>
                    </a:lnTo>
                    <a:lnTo>
                      <a:pt x="6870" y="43539"/>
                    </a:lnTo>
                    <a:lnTo>
                      <a:pt x="6908" y="43045"/>
                    </a:lnTo>
                    <a:lnTo>
                      <a:pt x="7022" y="41655"/>
                    </a:lnTo>
                    <a:lnTo>
                      <a:pt x="7155" y="39600"/>
                    </a:lnTo>
                    <a:lnTo>
                      <a:pt x="7213" y="38363"/>
                    </a:lnTo>
                    <a:lnTo>
                      <a:pt x="7270" y="37012"/>
                    </a:lnTo>
                    <a:lnTo>
                      <a:pt x="7308" y="35585"/>
                    </a:lnTo>
                    <a:lnTo>
                      <a:pt x="7346" y="34120"/>
                    </a:lnTo>
                    <a:lnTo>
                      <a:pt x="7346" y="32598"/>
                    </a:lnTo>
                    <a:lnTo>
                      <a:pt x="7327" y="31056"/>
                    </a:lnTo>
                    <a:lnTo>
                      <a:pt x="7270" y="29534"/>
                    </a:lnTo>
                    <a:lnTo>
                      <a:pt x="7175" y="28050"/>
                    </a:lnTo>
                    <a:lnTo>
                      <a:pt x="7117" y="27307"/>
                    </a:lnTo>
                    <a:lnTo>
                      <a:pt x="7041" y="26603"/>
                    </a:lnTo>
                    <a:lnTo>
                      <a:pt x="6965" y="25918"/>
                    </a:lnTo>
                    <a:lnTo>
                      <a:pt x="6870" y="25252"/>
                    </a:lnTo>
                    <a:lnTo>
                      <a:pt x="6737" y="24548"/>
                    </a:lnTo>
                    <a:lnTo>
                      <a:pt x="6604" y="23806"/>
                    </a:lnTo>
                    <a:lnTo>
                      <a:pt x="6242" y="22151"/>
                    </a:lnTo>
                    <a:lnTo>
                      <a:pt x="5823" y="20324"/>
                    </a:lnTo>
                    <a:lnTo>
                      <a:pt x="5329" y="18345"/>
                    </a:lnTo>
                    <a:lnTo>
                      <a:pt x="4777" y="16290"/>
                    </a:lnTo>
                    <a:lnTo>
                      <a:pt x="4206" y="14177"/>
                    </a:lnTo>
                    <a:lnTo>
                      <a:pt x="3616" y="12065"/>
                    </a:lnTo>
                    <a:lnTo>
                      <a:pt x="3007" y="9991"/>
                    </a:lnTo>
                    <a:lnTo>
                      <a:pt x="1884" y="6147"/>
                    </a:lnTo>
                    <a:lnTo>
                      <a:pt x="914" y="296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8" name="Google Shape;5508;p55"/>
              <p:cNvSpPr/>
              <p:nvPr/>
            </p:nvSpPr>
            <p:spPr>
              <a:xfrm>
                <a:off x="-1761775" y="740200"/>
                <a:ext cx="626550" cy="778325"/>
              </a:xfrm>
              <a:custGeom>
                <a:avLst/>
                <a:gdLst/>
                <a:ahLst/>
                <a:cxnLst/>
                <a:rect l="l" t="t" r="r" b="b"/>
                <a:pathLst>
                  <a:path w="25062" h="31133" extrusionOk="0">
                    <a:moveTo>
                      <a:pt x="0" y="1"/>
                    </a:moveTo>
                    <a:lnTo>
                      <a:pt x="1922" y="31133"/>
                    </a:lnTo>
                    <a:lnTo>
                      <a:pt x="23082" y="31133"/>
                    </a:lnTo>
                    <a:lnTo>
                      <a:pt x="250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9" name="Google Shape;5509;p55"/>
              <p:cNvSpPr/>
              <p:nvPr/>
            </p:nvSpPr>
            <p:spPr>
              <a:xfrm>
                <a:off x="-1295100" y="789200"/>
                <a:ext cx="32850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1590" extrusionOk="0">
                    <a:moveTo>
                      <a:pt x="743" y="1"/>
                    </a:moveTo>
                    <a:lnTo>
                      <a:pt x="667" y="267"/>
                    </a:lnTo>
                    <a:lnTo>
                      <a:pt x="495" y="1028"/>
                    </a:lnTo>
                    <a:lnTo>
                      <a:pt x="400" y="1580"/>
                    </a:lnTo>
                    <a:lnTo>
                      <a:pt x="286" y="2208"/>
                    </a:lnTo>
                    <a:lnTo>
                      <a:pt x="191" y="2931"/>
                    </a:lnTo>
                    <a:lnTo>
                      <a:pt x="115" y="3731"/>
                    </a:lnTo>
                    <a:lnTo>
                      <a:pt x="39" y="4587"/>
                    </a:lnTo>
                    <a:lnTo>
                      <a:pt x="1" y="5500"/>
                    </a:lnTo>
                    <a:lnTo>
                      <a:pt x="1" y="6452"/>
                    </a:lnTo>
                    <a:lnTo>
                      <a:pt x="1" y="6947"/>
                    </a:lnTo>
                    <a:lnTo>
                      <a:pt x="20" y="7441"/>
                    </a:lnTo>
                    <a:lnTo>
                      <a:pt x="58" y="7955"/>
                    </a:lnTo>
                    <a:lnTo>
                      <a:pt x="115" y="8469"/>
                    </a:lnTo>
                    <a:lnTo>
                      <a:pt x="172" y="8983"/>
                    </a:lnTo>
                    <a:lnTo>
                      <a:pt x="248" y="9496"/>
                    </a:lnTo>
                    <a:lnTo>
                      <a:pt x="343" y="10029"/>
                    </a:lnTo>
                    <a:lnTo>
                      <a:pt x="457" y="10543"/>
                    </a:lnTo>
                    <a:lnTo>
                      <a:pt x="591" y="11076"/>
                    </a:lnTo>
                    <a:lnTo>
                      <a:pt x="743" y="11590"/>
                    </a:lnTo>
                    <a:lnTo>
                      <a:pt x="800" y="11342"/>
                    </a:lnTo>
                    <a:lnTo>
                      <a:pt x="914" y="10638"/>
                    </a:lnTo>
                    <a:lnTo>
                      <a:pt x="990" y="10143"/>
                    </a:lnTo>
                    <a:lnTo>
                      <a:pt x="1085" y="9554"/>
                    </a:lnTo>
                    <a:lnTo>
                      <a:pt x="1161" y="8868"/>
                    </a:lnTo>
                    <a:lnTo>
                      <a:pt x="1219" y="8107"/>
                    </a:lnTo>
                    <a:lnTo>
                      <a:pt x="1276" y="7270"/>
                    </a:lnTo>
                    <a:lnTo>
                      <a:pt x="1314" y="6376"/>
                    </a:lnTo>
                    <a:lnTo>
                      <a:pt x="1314" y="5405"/>
                    </a:lnTo>
                    <a:lnTo>
                      <a:pt x="1295" y="4397"/>
                    </a:lnTo>
                    <a:lnTo>
                      <a:pt x="1219" y="3350"/>
                    </a:lnTo>
                    <a:lnTo>
                      <a:pt x="1104" y="2265"/>
                    </a:lnTo>
                    <a:lnTo>
                      <a:pt x="1047" y="1713"/>
                    </a:lnTo>
                    <a:lnTo>
                      <a:pt x="952" y="1143"/>
                    </a:lnTo>
                    <a:lnTo>
                      <a:pt x="857" y="572"/>
                    </a:lnTo>
                    <a:lnTo>
                      <a:pt x="743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0" name="Google Shape;5510;p55"/>
              <p:cNvSpPr/>
              <p:nvPr/>
            </p:nvSpPr>
            <p:spPr>
              <a:xfrm>
                <a:off x="-1708500" y="1023750"/>
                <a:ext cx="17625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1590" extrusionOk="0">
                    <a:moveTo>
                      <a:pt x="210" y="0"/>
                    </a:moveTo>
                    <a:lnTo>
                      <a:pt x="191" y="267"/>
                    </a:lnTo>
                    <a:lnTo>
                      <a:pt x="134" y="1028"/>
                    </a:lnTo>
                    <a:lnTo>
                      <a:pt x="57" y="2208"/>
                    </a:lnTo>
                    <a:lnTo>
                      <a:pt x="19" y="2931"/>
                    </a:lnTo>
                    <a:lnTo>
                      <a:pt x="0" y="3730"/>
                    </a:lnTo>
                    <a:lnTo>
                      <a:pt x="0" y="4586"/>
                    </a:lnTo>
                    <a:lnTo>
                      <a:pt x="0" y="5500"/>
                    </a:lnTo>
                    <a:lnTo>
                      <a:pt x="19" y="6451"/>
                    </a:lnTo>
                    <a:lnTo>
                      <a:pt x="76" y="7460"/>
                    </a:lnTo>
                    <a:lnTo>
                      <a:pt x="153" y="8468"/>
                    </a:lnTo>
                    <a:lnTo>
                      <a:pt x="248" y="9515"/>
                    </a:lnTo>
                    <a:lnTo>
                      <a:pt x="381" y="10542"/>
                    </a:lnTo>
                    <a:lnTo>
                      <a:pt x="552" y="11589"/>
                    </a:lnTo>
                    <a:lnTo>
                      <a:pt x="571" y="11342"/>
                    </a:lnTo>
                    <a:lnTo>
                      <a:pt x="628" y="10638"/>
                    </a:lnTo>
                    <a:lnTo>
                      <a:pt x="666" y="9534"/>
                    </a:lnTo>
                    <a:lnTo>
                      <a:pt x="704" y="8088"/>
                    </a:lnTo>
                    <a:lnTo>
                      <a:pt x="704" y="7250"/>
                    </a:lnTo>
                    <a:lnTo>
                      <a:pt x="685" y="6356"/>
                    </a:lnTo>
                    <a:lnTo>
                      <a:pt x="666" y="5405"/>
                    </a:lnTo>
                    <a:lnTo>
                      <a:pt x="628" y="4396"/>
                    </a:lnTo>
                    <a:lnTo>
                      <a:pt x="552" y="3349"/>
                    </a:lnTo>
                    <a:lnTo>
                      <a:pt x="476" y="2246"/>
                    </a:lnTo>
                    <a:lnTo>
                      <a:pt x="362" y="1142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1" name="Google Shape;5511;p55"/>
              <p:cNvSpPr/>
              <p:nvPr/>
            </p:nvSpPr>
            <p:spPr>
              <a:xfrm>
                <a:off x="-1284150" y="1117475"/>
                <a:ext cx="12875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4054" extrusionOk="0">
                    <a:moveTo>
                      <a:pt x="210" y="0"/>
                    </a:moveTo>
                    <a:lnTo>
                      <a:pt x="153" y="419"/>
                    </a:lnTo>
                    <a:lnTo>
                      <a:pt x="76" y="856"/>
                    </a:lnTo>
                    <a:lnTo>
                      <a:pt x="19" y="1408"/>
                    </a:lnTo>
                    <a:lnTo>
                      <a:pt x="0" y="2055"/>
                    </a:lnTo>
                    <a:lnTo>
                      <a:pt x="0" y="2398"/>
                    </a:lnTo>
                    <a:lnTo>
                      <a:pt x="0" y="2721"/>
                    </a:lnTo>
                    <a:lnTo>
                      <a:pt x="19" y="3064"/>
                    </a:lnTo>
                    <a:lnTo>
                      <a:pt x="76" y="3406"/>
                    </a:lnTo>
                    <a:lnTo>
                      <a:pt x="134" y="3730"/>
                    </a:lnTo>
                    <a:lnTo>
                      <a:pt x="210" y="4053"/>
                    </a:lnTo>
                    <a:lnTo>
                      <a:pt x="248" y="3977"/>
                    </a:lnTo>
                    <a:lnTo>
                      <a:pt x="305" y="3730"/>
                    </a:lnTo>
                    <a:lnTo>
                      <a:pt x="400" y="3368"/>
                    </a:lnTo>
                    <a:lnTo>
                      <a:pt x="476" y="2854"/>
                    </a:lnTo>
                    <a:lnTo>
                      <a:pt x="495" y="2569"/>
                    </a:lnTo>
                    <a:lnTo>
                      <a:pt x="514" y="2265"/>
                    </a:lnTo>
                    <a:lnTo>
                      <a:pt x="514" y="1922"/>
                    </a:lnTo>
                    <a:lnTo>
                      <a:pt x="514" y="1579"/>
                    </a:lnTo>
                    <a:lnTo>
                      <a:pt x="476" y="1199"/>
                    </a:lnTo>
                    <a:lnTo>
                      <a:pt x="419" y="818"/>
                    </a:lnTo>
                    <a:lnTo>
                      <a:pt x="324" y="419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2" name="Google Shape;5512;p55"/>
              <p:cNvSpPr/>
              <p:nvPr/>
            </p:nvSpPr>
            <p:spPr>
              <a:xfrm>
                <a:off x="-1690900" y="730700"/>
                <a:ext cx="4976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9905" h="914" extrusionOk="0">
                    <a:moveTo>
                      <a:pt x="9896" y="0"/>
                    </a:moveTo>
                    <a:lnTo>
                      <a:pt x="8145" y="19"/>
                    </a:lnTo>
                    <a:lnTo>
                      <a:pt x="6261" y="57"/>
                    </a:lnTo>
                    <a:lnTo>
                      <a:pt x="4282" y="133"/>
                    </a:lnTo>
                    <a:lnTo>
                      <a:pt x="2189" y="248"/>
                    </a:lnTo>
                    <a:lnTo>
                      <a:pt x="0" y="381"/>
                    </a:lnTo>
                    <a:lnTo>
                      <a:pt x="552" y="419"/>
                    </a:lnTo>
                    <a:lnTo>
                      <a:pt x="2075" y="552"/>
                    </a:lnTo>
                    <a:lnTo>
                      <a:pt x="4339" y="704"/>
                    </a:lnTo>
                    <a:lnTo>
                      <a:pt x="5709" y="761"/>
                    </a:lnTo>
                    <a:lnTo>
                      <a:pt x="7174" y="838"/>
                    </a:lnTo>
                    <a:lnTo>
                      <a:pt x="8735" y="876"/>
                    </a:lnTo>
                    <a:lnTo>
                      <a:pt x="10352" y="914"/>
                    </a:lnTo>
                    <a:lnTo>
                      <a:pt x="12008" y="914"/>
                    </a:lnTo>
                    <a:lnTo>
                      <a:pt x="13682" y="895"/>
                    </a:lnTo>
                    <a:lnTo>
                      <a:pt x="15319" y="819"/>
                    </a:lnTo>
                    <a:lnTo>
                      <a:pt x="16137" y="780"/>
                    </a:lnTo>
                    <a:lnTo>
                      <a:pt x="16917" y="723"/>
                    </a:lnTo>
                    <a:lnTo>
                      <a:pt x="17698" y="647"/>
                    </a:lnTo>
                    <a:lnTo>
                      <a:pt x="18459" y="571"/>
                    </a:lnTo>
                    <a:lnTo>
                      <a:pt x="19201" y="476"/>
                    </a:lnTo>
                    <a:lnTo>
                      <a:pt x="19905" y="381"/>
                    </a:lnTo>
                    <a:lnTo>
                      <a:pt x="19543" y="343"/>
                    </a:lnTo>
                    <a:lnTo>
                      <a:pt x="18478" y="248"/>
                    </a:lnTo>
                    <a:lnTo>
                      <a:pt x="16746" y="153"/>
                    </a:lnTo>
                    <a:lnTo>
                      <a:pt x="15661" y="95"/>
                    </a:lnTo>
                    <a:lnTo>
                      <a:pt x="14425" y="57"/>
                    </a:lnTo>
                    <a:lnTo>
                      <a:pt x="13054" y="19"/>
                    </a:lnTo>
                    <a:lnTo>
                      <a:pt x="115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3" name="Google Shape;5513;p55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extrusionOk="0">
                    <a:moveTo>
                      <a:pt x="1923" y="0"/>
                    </a:moveTo>
                    <a:lnTo>
                      <a:pt x="172" y="4358"/>
                    </a:lnTo>
                    <a:lnTo>
                      <a:pt x="382" y="15909"/>
                    </a:lnTo>
                    <a:lnTo>
                      <a:pt x="458" y="16708"/>
                    </a:lnTo>
                    <a:lnTo>
                      <a:pt x="515" y="17450"/>
                    </a:lnTo>
                    <a:lnTo>
                      <a:pt x="553" y="18154"/>
                    </a:lnTo>
                    <a:lnTo>
                      <a:pt x="553" y="18801"/>
                    </a:lnTo>
                    <a:lnTo>
                      <a:pt x="534" y="19391"/>
                    </a:lnTo>
                    <a:lnTo>
                      <a:pt x="496" y="19943"/>
                    </a:lnTo>
                    <a:lnTo>
                      <a:pt x="458" y="20438"/>
                    </a:lnTo>
                    <a:lnTo>
                      <a:pt x="401" y="20875"/>
                    </a:lnTo>
                    <a:lnTo>
                      <a:pt x="324" y="21275"/>
                    </a:lnTo>
                    <a:lnTo>
                      <a:pt x="267" y="21617"/>
                    </a:lnTo>
                    <a:lnTo>
                      <a:pt x="134" y="22131"/>
                    </a:lnTo>
                    <a:lnTo>
                      <a:pt x="39" y="22455"/>
                    </a:lnTo>
                    <a:lnTo>
                      <a:pt x="1" y="22550"/>
                    </a:lnTo>
                    <a:lnTo>
                      <a:pt x="762" y="56251"/>
                    </a:lnTo>
                    <a:lnTo>
                      <a:pt x="2722" y="56270"/>
                    </a:lnTo>
                    <a:lnTo>
                      <a:pt x="1371" y="29343"/>
                    </a:lnTo>
                    <a:lnTo>
                      <a:pt x="1314" y="28068"/>
                    </a:lnTo>
                    <a:lnTo>
                      <a:pt x="1257" y="26641"/>
                    </a:lnTo>
                    <a:lnTo>
                      <a:pt x="1219" y="24852"/>
                    </a:lnTo>
                    <a:lnTo>
                      <a:pt x="1200" y="22816"/>
                    </a:lnTo>
                    <a:lnTo>
                      <a:pt x="1200" y="20628"/>
                    </a:lnTo>
                    <a:lnTo>
                      <a:pt x="1219" y="19524"/>
                    </a:lnTo>
                    <a:lnTo>
                      <a:pt x="1257" y="18440"/>
                    </a:lnTo>
                    <a:lnTo>
                      <a:pt x="1295" y="17355"/>
                    </a:lnTo>
                    <a:lnTo>
                      <a:pt x="1371" y="16327"/>
                    </a:lnTo>
                    <a:lnTo>
                      <a:pt x="1504" y="14063"/>
                    </a:lnTo>
                    <a:lnTo>
                      <a:pt x="1618" y="11494"/>
                    </a:lnTo>
                    <a:lnTo>
                      <a:pt x="1714" y="8773"/>
                    </a:lnTo>
                    <a:lnTo>
                      <a:pt x="1790" y="6128"/>
                    </a:lnTo>
                    <a:lnTo>
                      <a:pt x="1885" y="1789"/>
                    </a:lnTo>
                    <a:lnTo>
                      <a:pt x="1923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4" name="Google Shape;5514;p55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fill="none" extrusionOk="0">
                    <a:moveTo>
                      <a:pt x="762" y="56251"/>
                    </a:moveTo>
                    <a:lnTo>
                      <a:pt x="1" y="22550"/>
                    </a:lnTo>
                    <a:lnTo>
                      <a:pt x="1" y="22550"/>
                    </a:lnTo>
                    <a:lnTo>
                      <a:pt x="39" y="22455"/>
                    </a:lnTo>
                    <a:lnTo>
                      <a:pt x="134" y="22131"/>
                    </a:lnTo>
                    <a:lnTo>
                      <a:pt x="267" y="21617"/>
                    </a:lnTo>
                    <a:lnTo>
                      <a:pt x="324" y="21275"/>
                    </a:lnTo>
                    <a:lnTo>
                      <a:pt x="401" y="20875"/>
                    </a:lnTo>
                    <a:lnTo>
                      <a:pt x="458" y="20438"/>
                    </a:lnTo>
                    <a:lnTo>
                      <a:pt x="496" y="19943"/>
                    </a:lnTo>
                    <a:lnTo>
                      <a:pt x="534" y="19391"/>
                    </a:lnTo>
                    <a:lnTo>
                      <a:pt x="553" y="18801"/>
                    </a:lnTo>
                    <a:lnTo>
                      <a:pt x="553" y="18154"/>
                    </a:lnTo>
                    <a:lnTo>
                      <a:pt x="515" y="17450"/>
                    </a:lnTo>
                    <a:lnTo>
                      <a:pt x="458" y="16708"/>
                    </a:lnTo>
                    <a:lnTo>
                      <a:pt x="382" y="15909"/>
                    </a:lnTo>
                    <a:lnTo>
                      <a:pt x="172" y="4358"/>
                    </a:lnTo>
                    <a:lnTo>
                      <a:pt x="1923" y="0"/>
                    </a:lnTo>
                    <a:lnTo>
                      <a:pt x="1923" y="0"/>
                    </a:lnTo>
                    <a:lnTo>
                      <a:pt x="1885" y="1789"/>
                    </a:lnTo>
                    <a:lnTo>
                      <a:pt x="1790" y="6128"/>
                    </a:lnTo>
                    <a:lnTo>
                      <a:pt x="1714" y="8773"/>
                    </a:lnTo>
                    <a:lnTo>
                      <a:pt x="1618" y="11494"/>
                    </a:lnTo>
                    <a:lnTo>
                      <a:pt x="1504" y="14063"/>
                    </a:lnTo>
                    <a:lnTo>
                      <a:pt x="1371" y="16327"/>
                    </a:lnTo>
                    <a:lnTo>
                      <a:pt x="1371" y="16327"/>
                    </a:lnTo>
                    <a:lnTo>
                      <a:pt x="1295" y="17355"/>
                    </a:lnTo>
                    <a:lnTo>
                      <a:pt x="1257" y="18440"/>
                    </a:lnTo>
                    <a:lnTo>
                      <a:pt x="1219" y="19524"/>
                    </a:lnTo>
                    <a:lnTo>
                      <a:pt x="1200" y="20628"/>
                    </a:lnTo>
                    <a:lnTo>
                      <a:pt x="1200" y="22816"/>
                    </a:lnTo>
                    <a:lnTo>
                      <a:pt x="1219" y="24852"/>
                    </a:lnTo>
                    <a:lnTo>
                      <a:pt x="1257" y="26641"/>
                    </a:lnTo>
                    <a:lnTo>
                      <a:pt x="1314" y="28068"/>
                    </a:lnTo>
                    <a:lnTo>
                      <a:pt x="1371" y="29343"/>
                    </a:lnTo>
                    <a:lnTo>
                      <a:pt x="2722" y="56270"/>
                    </a:lnTo>
                    <a:lnTo>
                      <a:pt x="762" y="5625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5" name="Google Shape;5515;p55"/>
              <p:cNvSpPr/>
              <p:nvPr/>
            </p:nvSpPr>
            <p:spPr>
              <a:xfrm>
                <a:off x="-1434000" y="-124675"/>
                <a:ext cx="80900" cy="67320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26928" extrusionOk="0">
                    <a:moveTo>
                      <a:pt x="2683" y="1"/>
                    </a:moveTo>
                    <a:lnTo>
                      <a:pt x="2588" y="438"/>
                    </a:lnTo>
                    <a:lnTo>
                      <a:pt x="2322" y="1713"/>
                    </a:lnTo>
                    <a:lnTo>
                      <a:pt x="2131" y="2646"/>
                    </a:lnTo>
                    <a:lnTo>
                      <a:pt x="1941" y="3749"/>
                    </a:lnTo>
                    <a:lnTo>
                      <a:pt x="1713" y="5024"/>
                    </a:lnTo>
                    <a:lnTo>
                      <a:pt x="1484" y="6452"/>
                    </a:lnTo>
                    <a:lnTo>
                      <a:pt x="1237" y="8031"/>
                    </a:lnTo>
                    <a:lnTo>
                      <a:pt x="1009" y="9744"/>
                    </a:lnTo>
                    <a:lnTo>
                      <a:pt x="780" y="11609"/>
                    </a:lnTo>
                    <a:lnTo>
                      <a:pt x="571" y="13569"/>
                    </a:lnTo>
                    <a:lnTo>
                      <a:pt x="381" y="15643"/>
                    </a:lnTo>
                    <a:lnTo>
                      <a:pt x="228" y="17831"/>
                    </a:lnTo>
                    <a:lnTo>
                      <a:pt x="95" y="20096"/>
                    </a:lnTo>
                    <a:lnTo>
                      <a:pt x="38" y="21256"/>
                    </a:lnTo>
                    <a:lnTo>
                      <a:pt x="0" y="22436"/>
                    </a:lnTo>
                    <a:lnTo>
                      <a:pt x="228" y="26927"/>
                    </a:lnTo>
                    <a:lnTo>
                      <a:pt x="228" y="26261"/>
                    </a:lnTo>
                    <a:lnTo>
                      <a:pt x="267" y="24396"/>
                    </a:lnTo>
                    <a:lnTo>
                      <a:pt x="286" y="23083"/>
                    </a:lnTo>
                    <a:lnTo>
                      <a:pt x="343" y="21561"/>
                    </a:lnTo>
                    <a:lnTo>
                      <a:pt x="438" y="19829"/>
                    </a:lnTo>
                    <a:lnTo>
                      <a:pt x="552" y="17945"/>
                    </a:lnTo>
                    <a:lnTo>
                      <a:pt x="704" y="15928"/>
                    </a:lnTo>
                    <a:lnTo>
                      <a:pt x="895" y="13797"/>
                    </a:lnTo>
                    <a:lnTo>
                      <a:pt x="1142" y="11609"/>
                    </a:lnTo>
                    <a:lnTo>
                      <a:pt x="1275" y="10467"/>
                    </a:lnTo>
                    <a:lnTo>
                      <a:pt x="1427" y="9344"/>
                    </a:lnTo>
                    <a:lnTo>
                      <a:pt x="1599" y="8202"/>
                    </a:lnTo>
                    <a:lnTo>
                      <a:pt x="1789" y="7061"/>
                    </a:lnTo>
                    <a:lnTo>
                      <a:pt x="1979" y="5919"/>
                    </a:lnTo>
                    <a:lnTo>
                      <a:pt x="2188" y="4777"/>
                    </a:lnTo>
                    <a:lnTo>
                      <a:pt x="2417" y="3635"/>
                    </a:lnTo>
                    <a:lnTo>
                      <a:pt x="2683" y="2513"/>
                    </a:lnTo>
                    <a:lnTo>
                      <a:pt x="2950" y="1409"/>
                    </a:lnTo>
                    <a:lnTo>
                      <a:pt x="3235" y="305"/>
                    </a:lnTo>
                    <a:lnTo>
                      <a:pt x="2683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6" name="Google Shape;5516;p55"/>
              <p:cNvSpPr/>
              <p:nvPr/>
            </p:nvSpPr>
            <p:spPr>
              <a:xfrm>
                <a:off x="-1393575" y="-448175"/>
                <a:ext cx="515725" cy="463400"/>
              </a:xfrm>
              <a:custGeom>
                <a:avLst/>
                <a:gdLst/>
                <a:ahLst/>
                <a:cxnLst/>
                <a:rect l="l" t="t" r="r" b="b"/>
                <a:pathLst>
                  <a:path w="20629" h="18536" extrusionOk="0">
                    <a:moveTo>
                      <a:pt x="15566" y="1"/>
                    </a:moveTo>
                    <a:lnTo>
                      <a:pt x="14292" y="20"/>
                    </a:lnTo>
                    <a:lnTo>
                      <a:pt x="12979" y="58"/>
                    </a:lnTo>
                    <a:lnTo>
                      <a:pt x="11646" y="96"/>
                    </a:lnTo>
                    <a:lnTo>
                      <a:pt x="10314" y="191"/>
                    </a:lnTo>
                    <a:lnTo>
                      <a:pt x="9001" y="286"/>
                    </a:lnTo>
                    <a:lnTo>
                      <a:pt x="7745" y="419"/>
                    </a:lnTo>
                    <a:lnTo>
                      <a:pt x="7156" y="515"/>
                    </a:lnTo>
                    <a:lnTo>
                      <a:pt x="6585" y="591"/>
                    </a:lnTo>
                    <a:lnTo>
                      <a:pt x="6033" y="705"/>
                    </a:lnTo>
                    <a:lnTo>
                      <a:pt x="5519" y="800"/>
                    </a:lnTo>
                    <a:lnTo>
                      <a:pt x="5043" y="933"/>
                    </a:lnTo>
                    <a:lnTo>
                      <a:pt x="4606" y="1047"/>
                    </a:lnTo>
                    <a:lnTo>
                      <a:pt x="4396" y="1124"/>
                    </a:lnTo>
                    <a:lnTo>
                      <a:pt x="4206" y="1238"/>
                    </a:lnTo>
                    <a:lnTo>
                      <a:pt x="3997" y="1352"/>
                    </a:lnTo>
                    <a:lnTo>
                      <a:pt x="3806" y="1485"/>
                    </a:lnTo>
                    <a:lnTo>
                      <a:pt x="3635" y="1637"/>
                    </a:lnTo>
                    <a:lnTo>
                      <a:pt x="3445" y="1828"/>
                    </a:lnTo>
                    <a:lnTo>
                      <a:pt x="3293" y="2018"/>
                    </a:lnTo>
                    <a:lnTo>
                      <a:pt x="3121" y="2227"/>
                    </a:lnTo>
                    <a:lnTo>
                      <a:pt x="2950" y="2437"/>
                    </a:lnTo>
                    <a:lnTo>
                      <a:pt x="2798" y="2684"/>
                    </a:lnTo>
                    <a:lnTo>
                      <a:pt x="2665" y="2931"/>
                    </a:lnTo>
                    <a:lnTo>
                      <a:pt x="2512" y="3198"/>
                    </a:lnTo>
                    <a:lnTo>
                      <a:pt x="2246" y="3769"/>
                    </a:lnTo>
                    <a:lnTo>
                      <a:pt x="1999" y="4397"/>
                    </a:lnTo>
                    <a:lnTo>
                      <a:pt x="1751" y="5044"/>
                    </a:lnTo>
                    <a:lnTo>
                      <a:pt x="1542" y="5748"/>
                    </a:lnTo>
                    <a:lnTo>
                      <a:pt x="1352" y="6471"/>
                    </a:lnTo>
                    <a:lnTo>
                      <a:pt x="1180" y="7213"/>
                    </a:lnTo>
                    <a:lnTo>
                      <a:pt x="1009" y="7974"/>
                    </a:lnTo>
                    <a:lnTo>
                      <a:pt x="876" y="8754"/>
                    </a:lnTo>
                    <a:lnTo>
                      <a:pt x="743" y="9553"/>
                    </a:lnTo>
                    <a:lnTo>
                      <a:pt x="629" y="10334"/>
                    </a:lnTo>
                    <a:lnTo>
                      <a:pt x="514" y="11114"/>
                    </a:lnTo>
                    <a:lnTo>
                      <a:pt x="419" y="11894"/>
                    </a:lnTo>
                    <a:lnTo>
                      <a:pt x="267" y="13378"/>
                    </a:lnTo>
                    <a:lnTo>
                      <a:pt x="172" y="14767"/>
                    </a:lnTo>
                    <a:lnTo>
                      <a:pt x="96" y="16004"/>
                    </a:lnTo>
                    <a:lnTo>
                      <a:pt x="39" y="17032"/>
                    </a:lnTo>
                    <a:lnTo>
                      <a:pt x="20" y="17831"/>
                    </a:lnTo>
                    <a:lnTo>
                      <a:pt x="1" y="18535"/>
                    </a:lnTo>
                    <a:lnTo>
                      <a:pt x="362" y="18002"/>
                    </a:lnTo>
                    <a:lnTo>
                      <a:pt x="1333" y="16613"/>
                    </a:lnTo>
                    <a:lnTo>
                      <a:pt x="2760" y="14596"/>
                    </a:lnTo>
                    <a:lnTo>
                      <a:pt x="3597" y="13435"/>
                    </a:lnTo>
                    <a:lnTo>
                      <a:pt x="4511" y="12218"/>
                    </a:lnTo>
                    <a:lnTo>
                      <a:pt x="5462" y="10962"/>
                    </a:lnTo>
                    <a:lnTo>
                      <a:pt x="6432" y="9725"/>
                    </a:lnTo>
                    <a:lnTo>
                      <a:pt x="7403" y="8526"/>
                    </a:lnTo>
                    <a:lnTo>
                      <a:pt x="8373" y="7403"/>
                    </a:lnTo>
                    <a:lnTo>
                      <a:pt x="8849" y="6870"/>
                    </a:lnTo>
                    <a:lnTo>
                      <a:pt x="9306" y="6376"/>
                    </a:lnTo>
                    <a:lnTo>
                      <a:pt x="9763" y="5919"/>
                    </a:lnTo>
                    <a:lnTo>
                      <a:pt x="10200" y="5500"/>
                    </a:lnTo>
                    <a:lnTo>
                      <a:pt x="10619" y="5101"/>
                    </a:lnTo>
                    <a:lnTo>
                      <a:pt x="11019" y="4777"/>
                    </a:lnTo>
                    <a:lnTo>
                      <a:pt x="11399" y="4492"/>
                    </a:lnTo>
                    <a:lnTo>
                      <a:pt x="11761" y="4244"/>
                    </a:lnTo>
                    <a:lnTo>
                      <a:pt x="12465" y="3845"/>
                    </a:lnTo>
                    <a:lnTo>
                      <a:pt x="13188" y="3445"/>
                    </a:lnTo>
                    <a:lnTo>
                      <a:pt x="13930" y="3045"/>
                    </a:lnTo>
                    <a:lnTo>
                      <a:pt x="14691" y="2665"/>
                    </a:lnTo>
                    <a:lnTo>
                      <a:pt x="16175" y="1961"/>
                    </a:lnTo>
                    <a:lnTo>
                      <a:pt x="17565" y="1333"/>
                    </a:lnTo>
                    <a:lnTo>
                      <a:pt x="18782" y="800"/>
                    </a:lnTo>
                    <a:lnTo>
                      <a:pt x="19753" y="400"/>
                    </a:lnTo>
                    <a:lnTo>
                      <a:pt x="20628" y="58"/>
                    </a:lnTo>
                    <a:lnTo>
                      <a:pt x="20114" y="39"/>
                    </a:lnTo>
                    <a:lnTo>
                      <a:pt x="18744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7" name="Google Shape;5517;p55"/>
              <p:cNvSpPr/>
              <p:nvPr/>
            </p:nvSpPr>
            <p:spPr>
              <a:xfrm>
                <a:off x="-1231350" y="-446750"/>
                <a:ext cx="3535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14140" h="4854" extrusionOk="0">
                    <a:moveTo>
                      <a:pt x="14139" y="1"/>
                    </a:moveTo>
                    <a:lnTo>
                      <a:pt x="13606" y="134"/>
                    </a:lnTo>
                    <a:lnTo>
                      <a:pt x="12179" y="496"/>
                    </a:lnTo>
                    <a:lnTo>
                      <a:pt x="10143" y="1048"/>
                    </a:lnTo>
                    <a:lnTo>
                      <a:pt x="8963" y="1390"/>
                    </a:lnTo>
                    <a:lnTo>
                      <a:pt x="7745" y="1733"/>
                    </a:lnTo>
                    <a:lnTo>
                      <a:pt x="6509" y="2113"/>
                    </a:lnTo>
                    <a:lnTo>
                      <a:pt x="5272" y="2513"/>
                    </a:lnTo>
                    <a:lnTo>
                      <a:pt x="4092" y="2912"/>
                    </a:lnTo>
                    <a:lnTo>
                      <a:pt x="2969" y="3331"/>
                    </a:lnTo>
                    <a:lnTo>
                      <a:pt x="1980" y="3731"/>
                    </a:lnTo>
                    <a:lnTo>
                      <a:pt x="1542" y="3921"/>
                    </a:lnTo>
                    <a:lnTo>
                      <a:pt x="1123" y="4111"/>
                    </a:lnTo>
                    <a:lnTo>
                      <a:pt x="762" y="4302"/>
                    </a:lnTo>
                    <a:lnTo>
                      <a:pt x="457" y="4492"/>
                    </a:lnTo>
                    <a:lnTo>
                      <a:pt x="210" y="4682"/>
                    </a:lnTo>
                    <a:lnTo>
                      <a:pt x="1" y="4853"/>
                    </a:lnTo>
                    <a:lnTo>
                      <a:pt x="4054" y="4853"/>
                    </a:lnTo>
                    <a:lnTo>
                      <a:pt x="4301" y="4682"/>
                    </a:lnTo>
                    <a:lnTo>
                      <a:pt x="4986" y="4244"/>
                    </a:lnTo>
                    <a:lnTo>
                      <a:pt x="6071" y="3616"/>
                    </a:lnTo>
                    <a:lnTo>
                      <a:pt x="6699" y="3236"/>
                    </a:lnTo>
                    <a:lnTo>
                      <a:pt x="7422" y="2855"/>
                    </a:lnTo>
                    <a:lnTo>
                      <a:pt x="8183" y="2437"/>
                    </a:lnTo>
                    <a:lnTo>
                      <a:pt x="8982" y="2037"/>
                    </a:lnTo>
                    <a:lnTo>
                      <a:pt x="9820" y="1618"/>
                    </a:lnTo>
                    <a:lnTo>
                      <a:pt x="10676" y="1238"/>
                    </a:lnTo>
                    <a:lnTo>
                      <a:pt x="11551" y="876"/>
                    </a:lnTo>
                    <a:lnTo>
                      <a:pt x="12427" y="534"/>
                    </a:lnTo>
                    <a:lnTo>
                      <a:pt x="13283" y="248"/>
                    </a:lnTo>
                    <a:lnTo>
                      <a:pt x="13721" y="115"/>
                    </a:lnTo>
                    <a:lnTo>
                      <a:pt x="14139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8" name="Google Shape;5518;p55"/>
              <p:cNvSpPr/>
              <p:nvPr/>
            </p:nvSpPr>
            <p:spPr>
              <a:xfrm>
                <a:off x="-2306975" y="-332575"/>
                <a:ext cx="6836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27346" h="14806" extrusionOk="0">
                    <a:moveTo>
                      <a:pt x="3197" y="1"/>
                    </a:moveTo>
                    <a:lnTo>
                      <a:pt x="2398" y="20"/>
                    </a:lnTo>
                    <a:lnTo>
                      <a:pt x="1694" y="58"/>
                    </a:lnTo>
                    <a:lnTo>
                      <a:pt x="1104" y="115"/>
                    </a:lnTo>
                    <a:lnTo>
                      <a:pt x="629" y="172"/>
                    </a:lnTo>
                    <a:lnTo>
                      <a:pt x="286" y="229"/>
                    </a:lnTo>
                    <a:lnTo>
                      <a:pt x="1" y="286"/>
                    </a:lnTo>
                    <a:lnTo>
                      <a:pt x="514" y="381"/>
                    </a:lnTo>
                    <a:lnTo>
                      <a:pt x="1028" y="515"/>
                    </a:lnTo>
                    <a:lnTo>
                      <a:pt x="2094" y="800"/>
                    </a:lnTo>
                    <a:lnTo>
                      <a:pt x="3159" y="1124"/>
                    </a:lnTo>
                    <a:lnTo>
                      <a:pt x="4263" y="1504"/>
                    </a:lnTo>
                    <a:lnTo>
                      <a:pt x="5386" y="1942"/>
                    </a:lnTo>
                    <a:lnTo>
                      <a:pt x="6528" y="2399"/>
                    </a:lnTo>
                    <a:lnTo>
                      <a:pt x="7669" y="2912"/>
                    </a:lnTo>
                    <a:lnTo>
                      <a:pt x="8811" y="3445"/>
                    </a:lnTo>
                    <a:lnTo>
                      <a:pt x="9953" y="3997"/>
                    </a:lnTo>
                    <a:lnTo>
                      <a:pt x="11114" y="4587"/>
                    </a:lnTo>
                    <a:lnTo>
                      <a:pt x="12255" y="5177"/>
                    </a:lnTo>
                    <a:lnTo>
                      <a:pt x="13378" y="5805"/>
                    </a:lnTo>
                    <a:lnTo>
                      <a:pt x="14501" y="6433"/>
                    </a:lnTo>
                    <a:lnTo>
                      <a:pt x="15585" y="7061"/>
                    </a:lnTo>
                    <a:lnTo>
                      <a:pt x="16651" y="7689"/>
                    </a:lnTo>
                    <a:lnTo>
                      <a:pt x="17698" y="8336"/>
                    </a:lnTo>
                    <a:lnTo>
                      <a:pt x="19696" y="9573"/>
                    </a:lnTo>
                    <a:lnTo>
                      <a:pt x="21523" y="10771"/>
                    </a:lnTo>
                    <a:lnTo>
                      <a:pt x="23159" y="11856"/>
                    </a:lnTo>
                    <a:lnTo>
                      <a:pt x="24586" y="12827"/>
                    </a:lnTo>
                    <a:lnTo>
                      <a:pt x="25747" y="13645"/>
                    </a:lnTo>
                    <a:lnTo>
                      <a:pt x="26603" y="14273"/>
                    </a:lnTo>
                    <a:lnTo>
                      <a:pt x="27346" y="14806"/>
                    </a:lnTo>
                    <a:lnTo>
                      <a:pt x="27079" y="14406"/>
                    </a:lnTo>
                    <a:lnTo>
                      <a:pt x="26775" y="13949"/>
                    </a:lnTo>
                    <a:lnTo>
                      <a:pt x="26337" y="13340"/>
                    </a:lnTo>
                    <a:lnTo>
                      <a:pt x="25785" y="12617"/>
                    </a:lnTo>
                    <a:lnTo>
                      <a:pt x="25138" y="11780"/>
                    </a:lnTo>
                    <a:lnTo>
                      <a:pt x="24396" y="10867"/>
                    </a:lnTo>
                    <a:lnTo>
                      <a:pt x="23559" y="9877"/>
                    </a:lnTo>
                    <a:lnTo>
                      <a:pt x="23102" y="9363"/>
                    </a:lnTo>
                    <a:lnTo>
                      <a:pt x="22607" y="8850"/>
                    </a:lnTo>
                    <a:lnTo>
                      <a:pt x="22113" y="8336"/>
                    </a:lnTo>
                    <a:lnTo>
                      <a:pt x="21599" y="7822"/>
                    </a:lnTo>
                    <a:lnTo>
                      <a:pt x="21047" y="7289"/>
                    </a:lnTo>
                    <a:lnTo>
                      <a:pt x="20495" y="6775"/>
                    </a:lnTo>
                    <a:lnTo>
                      <a:pt x="19905" y="6262"/>
                    </a:lnTo>
                    <a:lnTo>
                      <a:pt x="19315" y="5767"/>
                    </a:lnTo>
                    <a:lnTo>
                      <a:pt x="18706" y="5272"/>
                    </a:lnTo>
                    <a:lnTo>
                      <a:pt x="18078" y="4777"/>
                    </a:lnTo>
                    <a:lnTo>
                      <a:pt x="17431" y="4321"/>
                    </a:lnTo>
                    <a:lnTo>
                      <a:pt x="16765" y="3883"/>
                    </a:lnTo>
                    <a:lnTo>
                      <a:pt x="16080" y="3445"/>
                    </a:lnTo>
                    <a:lnTo>
                      <a:pt x="15395" y="3065"/>
                    </a:lnTo>
                    <a:lnTo>
                      <a:pt x="14691" y="2684"/>
                    </a:lnTo>
                    <a:lnTo>
                      <a:pt x="13968" y="2342"/>
                    </a:lnTo>
                    <a:lnTo>
                      <a:pt x="13264" y="2037"/>
                    </a:lnTo>
                    <a:lnTo>
                      <a:pt x="12541" y="1752"/>
                    </a:lnTo>
                    <a:lnTo>
                      <a:pt x="11856" y="1485"/>
                    </a:lnTo>
                    <a:lnTo>
                      <a:pt x="11171" y="1257"/>
                    </a:lnTo>
                    <a:lnTo>
                      <a:pt x="10486" y="1048"/>
                    </a:lnTo>
                    <a:lnTo>
                      <a:pt x="9820" y="857"/>
                    </a:lnTo>
                    <a:lnTo>
                      <a:pt x="9173" y="686"/>
                    </a:lnTo>
                    <a:lnTo>
                      <a:pt x="8545" y="553"/>
                    </a:lnTo>
                    <a:lnTo>
                      <a:pt x="7917" y="420"/>
                    </a:lnTo>
                    <a:lnTo>
                      <a:pt x="7327" y="324"/>
                    </a:lnTo>
                    <a:lnTo>
                      <a:pt x="6737" y="229"/>
                    </a:lnTo>
                    <a:lnTo>
                      <a:pt x="6166" y="153"/>
                    </a:lnTo>
                    <a:lnTo>
                      <a:pt x="5614" y="96"/>
                    </a:lnTo>
                    <a:lnTo>
                      <a:pt x="5100" y="58"/>
                    </a:lnTo>
                    <a:lnTo>
                      <a:pt x="4092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9" name="Google Shape;5519;p55"/>
              <p:cNvSpPr/>
              <p:nvPr/>
            </p:nvSpPr>
            <p:spPr>
              <a:xfrm>
                <a:off x="-2306975" y="-325425"/>
                <a:ext cx="821125" cy="619425"/>
              </a:xfrm>
              <a:custGeom>
                <a:avLst/>
                <a:gdLst/>
                <a:ahLst/>
                <a:cxnLst/>
                <a:rect l="l" t="t" r="r" b="b"/>
                <a:pathLst>
                  <a:path w="32845" h="24777" extrusionOk="0">
                    <a:moveTo>
                      <a:pt x="1" y="0"/>
                    </a:moveTo>
                    <a:lnTo>
                      <a:pt x="800" y="343"/>
                    </a:lnTo>
                    <a:lnTo>
                      <a:pt x="2931" y="1332"/>
                    </a:lnTo>
                    <a:lnTo>
                      <a:pt x="6014" y="2779"/>
                    </a:lnTo>
                    <a:lnTo>
                      <a:pt x="7822" y="3635"/>
                    </a:lnTo>
                    <a:lnTo>
                      <a:pt x="9725" y="4548"/>
                    </a:lnTo>
                    <a:lnTo>
                      <a:pt x="11665" y="5519"/>
                    </a:lnTo>
                    <a:lnTo>
                      <a:pt x="13645" y="6508"/>
                    </a:lnTo>
                    <a:lnTo>
                      <a:pt x="15585" y="7517"/>
                    </a:lnTo>
                    <a:lnTo>
                      <a:pt x="17431" y="8506"/>
                    </a:lnTo>
                    <a:lnTo>
                      <a:pt x="19163" y="9496"/>
                    </a:lnTo>
                    <a:lnTo>
                      <a:pt x="19962" y="9953"/>
                    </a:lnTo>
                    <a:lnTo>
                      <a:pt x="20704" y="10409"/>
                    </a:lnTo>
                    <a:lnTo>
                      <a:pt x="21408" y="10866"/>
                    </a:lnTo>
                    <a:lnTo>
                      <a:pt x="22055" y="11285"/>
                    </a:lnTo>
                    <a:lnTo>
                      <a:pt x="22626" y="11684"/>
                    </a:lnTo>
                    <a:lnTo>
                      <a:pt x="23121" y="12065"/>
                    </a:lnTo>
                    <a:lnTo>
                      <a:pt x="23578" y="12465"/>
                    </a:lnTo>
                    <a:lnTo>
                      <a:pt x="24034" y="12864"/>
                    </a:lnTo>
                    <a:lnTo>
                      <a:pt x="24491" y="13302"/>
                    </a:lnTo>
                    <a:lnTo>
                      <a:pt x="24948" y="13758"/>
                    </a:lnTo>
                    <a:lnTo>
                      <a:pt x="25405" y="14234"/>
                    </a:lnTo>
                    <a:lnTo>
                      <a:pt x="25842" y="14710"/>
                    </a:lnTo>
                    <a:lnTo>
                      <a:pt x="26280" y="15224"/>
                    </a:lnTo>
                    <a:lnTo>
                      <a:pt x="26718" y="15719"/>
                    </a:lnTo>
                    <a:lnTo>
                      <a:pt x="27555" y="16765"/>
                    </a:lnTo>
                    <a:lnTo>
                      <a:pt x="28354" y="17831"/>
                    </a:lnTo>
                    <a:lnTo>
                      <a:pt x="29115" y="18877"/>
                    </a:lnTo>
                    <a:lnTo>
                      <a:pt x="29819" y="19905"/>
                    </a:lnTo>
                    <a:lnTo>
                      <a:pt x="30485" y="20894"/>
                    </a:lnTo>
                    <a:lnTo>
                      <a:pt x="31056" y="21808"/>
                    </a:lnTo>
                    <a:lnTo>
                      <a:pt x="31570" y="22626"/>
                    </a:lnTo>
                    <a:lnTo>
                      <a:pt x="32008" y="23349"/>
                    </a:lnTo>
                    <a:lnTo>
                      <a:pt x="32617" y="24396"/>
                    </a:lnTo>
                    <a:lnTo>
                      <a:pt x="32845" y="24776"/>
                    </a:lnTo>
                    <a:lnTo>
                      <a:pt x="32636" y="24053"/>
                    </a:lnTo>
                    <a:lnTo>
                      <a:pt x="32388" y="23216"/>
                    </a:lnTo>
                    <a:lnTo>
                      <a:pt x="32046" y="22131"/>
                    </a:lnTo>
                    <a:lnTo>
                      <a:pt x="31608" y="20818"/>
                    </a:lnTo>
                    <a:lnTo>
                      <a:pt x="31113" y="19334"/>
                    </a:lnTo>
                    <a:lnTo>
                      <a:pt x="30542" y="17736"/>
                    </a:lnTo>
                    <a:lnTo>
                      <a:pt x="29895" y="16061"/>
                    </a:lnTo>
                    <a:lnTo>
                      <a:pt x="29553" y="15205"/>
                    </a:lnTo>
                    <a:lnTo>
                      <a:pt x="29191" y="14329"/>
                    </a:lnTo>
                    <a:lnTo>
                      <a:pt x="28830" y="13473"/>
                    </a:lnTo>
                    <a:lnTo>
                      <a:pt x="28430" y="12636"/>
                    </a:lnTo>
                    <a:lnTo>
                      <a:pt x="28050" y="11798"/>
                    </a:lnTo>
                    <a:lnTo>
                      <a:pt x="27631" y="10980"/>
                    </a:lnTo>
                    <a:lnTo>
                      <a:pt x="27212" y="10200"/>
                    </a:lnTo>
                    <a:lnTo>
                      <a:pt x="26794" y="9439"/>
                    </a:lnTo>
                    <a:lnTo>
                      <a:pt x="26356" y="8716"/>
                    </a:lnTo>
                    <a:lnTo>
                      <a:pt x="25899" y="8031"/>
                    </a:lnTo>
                    <a:lnTo>
                      <a:pt x="25443" y="7384"/>
                    </a:lnTo>
                    <a:lnTo>
                      <a:pt x="24986" y="6813"/>
                    </a:lnTo>
                    <a:lnTo>
                      <a:pt x="24529" y="6280"/>
                    </a:lnTo>
                    <a:lnTo>
                      <a:pt x="24301" y="6052"/>
                    </a:lnTo>
                    <a:lnTo>
                      <a:pt x="24053" y="5823"/>
                    </a:lnTo>
                    <a:lnTo>
                      <a:pt x="23825" y="5614"/>
                    </a:lnTo>
                    <a:lnTo>
                      <a:pt x="23578" y="5443"/>
                    </a:lnTo>
                    <a:lnTo>
                      <a:pt x="23349" y="5271"/>
                    </a:lnTo>
                    <a:lnTo>
                      <a:pt x="23102" y="5119"/>
                    </a:lnTo>
                    <a:lnTo>
                      <a:pt x="22455" y="4777"/>
                    </a:lnTo>
                    <a:lnTo>
                      <a:pt x="21732" y="4434"/>
                    </a:lnTo>
                    <a:lnTo>
                      <a:pt x="20990" y="4111"/>
                    </a:lnTo>
                    <a:lnTo>
                      <a:pt x="20191" y="3806"/>
                    </a:lnTo>
                    <a:lnTo>
                      <a:pt x="19353" y="3502"/>
                    </a:lnTo>
                    <a:lnTo>
                      <a:pt x="18497" y="3235"/>
                    </a:lnTo>
                    <a:lnTo>
                      <a:pt x="17603" y="2969"/>
                    </a:lnTo>
                    <a:lnTo>
                      <a:pt x="16670" y="2703"/>
                    </a:lnTo>
                    <a:lnTo>
                      <a:pt x="15738" y="2474"/>
                    </a:lnTo>
                    <a:lnTo>
                      <a:pt x="14786" y="2246"/>
                    </a:lnTo>
                    <a:lnTo>
                      <a:pt x="13835" y="2017"/>
                    </a:lnTo>
                    <a:lnTo>
                      <a:pt x="12864" y="1827"/>
                    </a:lnTo>
                    <a:lnTo>
                      <a:pt x="10942" y="1447"/>
                    </a:lnTo>
                    <a:lnTo>
                      <a:pt x="9058" y="1123"/>
                    </a:lnTo>
                    <a:lnTo>
                      <a:pt x="7251" y="838"/>
                    </a:lnTo>
                    <a:lnTo>
                      <a:pt x="5557" y="609"/>
                    </a:lnTo>
                    <a:lnTo>
                      <a:pt x="4016" y="419"/>
                    </a:lnTo>
                    <a:lnTo>
                      <a:pt x="2684" y="267"/>
                    </a:lnTo>
                    <a:lnTo>
                      <a:pt x="724" y="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0" name="Google Shape;5520;p55"/>
              <p:cNvSpPr/>
              <p:nvPr/>
            </p:nvSpPr>
            <p:spPr>
              <a:xfrm>
                <a:off x="-1501075" y="255925"/>
                <a:ext cx="50925" cy="16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6585" extrusionOk="0">
                    <a:moveTo>
                      <a:pt x="152" y="0"/>
                    </a:moveTo>
                    <a:lnTo>
                      <a:pt x="0" y="457"/>
                    </a:lnTo>
                    <a:lnTo>
                      <a:pt x="1066" y="6584"/>
                    </a:lnTo>
                    <a:lnTo>
                      <a:pt x="1256" y="6451"/>
                    </a:lnTo>
                    <a:lnTo>
                      <a:pt x="1446" y="6299"/>
                    </a:lnTo>
                    <a:lnTo>
                      <a:pt x="1637" y="6108"/>
                    </a:lnTo>
                    <a:lnTo>
                      <a:pt x="1827" y="5880"/>
                    </a:lnTo>
                    <a:lnTo>
                      <a:pt x="1903" y="5766"/>
                    </a:lnTo>
                    <a:lnTo>
                      <a:pt x="1979" y="5652"/>
                    </a:lnTo>
                    <a:lnTo>
                      <a:pt x="2017" y="5538"/>
                    </a:lnTo>
                    <a:lnTo>
                      <a:pt x="2036" y="5423"/>
                    </a:lnTo>
                    <a:lnTo>
                      <a:pt x="2017" y="5309"/>
                    </a:lnTo>
                    <a:lnTo>
                      <a:pt x="1979" y="5195"/>
                    </a:lnTo>
                    <a:lnTo>
                      <a:pt x="1884" y="5043"/>
                    </a:lnTo>
                    <a:lnTo>
                      <a:pt x="1789" y="4795"/>
                    </a:lnTo>
                    <a:lnTo>
                      <a:pt x="1541" y="4129"/>
                    </a:lnTo>
                    <a:lnTo>
                      <a:pt x="1256" y="3292"/>
                    </a:lnTo>
                    <a:lnTo>
                      <a:pt x="932" y="2379"/>
                    </a:lnTo>
                    <a:lnTo>
                      <a:pt x="400" y="72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1" name="Google Shape;5521;p55"/>
              <p:cNvSpPr/>
              <p:nvPr/>
            </p:nvSpPr>
            <p:spPr>
              <a:xfrm>
                <a:off x="-1534875" y="-592325"/>
                <a:ext cx="61875" cy="5028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0115" extrusionOk="0">
                    <a:moveTo>
                      <a:pt x="1" y="1"/>
                    </a:moveTo>
                    <a:lnTo>
                      <a:pt x="1961" y="20115"/>
                    </a:lnTo>
                    <a:lnTo>
                      <a:pt x="2075" y="19982"/>
                    </a:lnTo>
                    <a:lnTo>
                      <a:pt x="2189" y="19810"/>
                    </a:lnTo>
                    <a:lnTo>
                      <a:pt x="2265" y="19639"/>
                    </a:lnTo>
                    <a:lnTo>
                      <a:pt x="2342" y="19449"/>
                    </a:lnTo>
                    <a:lnTo>
                      <a:pt x="2399" y="19259"/>
                    </a:lnTo>
                    <a:lnTo>
                      <a:pt x="2437" y="19068"/>
                    </a:lnTo>
                    <a:lnTo>
                      <a:pt x="2475" y="18688"/>
                    </a:lnTo>
                    <a:lnTo>
                      <a:pt x="2475" y="18345"/>
                    </a:lnTo>
                    <a:lnTo>
                      <a:pt x="2475" y="18060"/>
                    </a:lnTo>
                    <a:lnTo>
                      <a:pt x="2437" y="17793"/>
                    </a:lnTo>
                    <a:lnTo>
                      <a:pt x="2380" y="17717"/>
                    </a:lnTo>
                    <a:lnTo>
                      <a:pt x="2342" y="17622"/>
                    </a:lnTo>
                    <a:lnTo>
                      <a:pt x="2227" y="17394"/>
                    </a:lnTo>
                    <a:lnTo>
                      <a:pt x="2132" y="17070"/>
                    </a:lnTo>
                    <a:lnTo>
                      <a:pt x="2037" y="16671"/>
                    </a:lnTo>
                    <a:lnTo>
                      <a:pt x="1942" y="16214"/>
                    </a:lnTo>
                    <a:lnTo>
                      <a:pt x="1847" y="15700"/>
                    </a:lnTo>
                    <a:lnTo>
                      <a:pt x="1676" y="14501"/>
                    </a:lnTo>
                    <a:lnTo>
                      <a:pt x="1504" y="13112"/>
                    </a:lnTo>
                    <a:lnTo>
                      <a:pt x="1352" y="11628"/>
                    </a:lnTo>
                    <a:lnTo>
                      <a:pt x="1219" y="10048"/>
                    </a:lnTo>
                    <a:lnTo>
                      <a:pt x="1086" y="8431"/>
                    </a:lnTo>
                    <a:lnTo>
                      <a:pt x="857" y="5310"/>
                    </a:lnTo>
                    <a:lnTo>
                      <a:pt x="686" y="2608"/>
                    </a:lnTo>
                    <a:lnTo>
                      <a:pt x="553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2" name="Google Shape;5522;p55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extrusionOk="0">
                    <a:moveTo>
                      <a:pt x="2265" y="1"/>
                    </a:move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  <a:lnTo>
                      <a:pt x="2265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3" name="Google Shape;5523;p55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fill="none" extrusionOk="0">
                    <a:moveTo>
                      <a:pt x="0" y="18668"/>
                    </a:moveTo>
                    <a:lnTo>
                      <a:pt x="2265" y="1"/>
                    </a:lnTo>
                    <a:lnTo>
                      <a:pt x="1846" y="419"/>
                    </a:ln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4" name="Google Shape;5524;p55"/>
              <p:cNvSpPr/>
              <p:nvPr/>
            </p:nvSpPr>
            <p:spPr>
              <a:xfrm>
                <a:off x="-1450650" y="-1486200"/>
                <a:ext cx="195075" cy="893900"/>
              </a:xfrm>
              <a:custGeom>
                <a:avLst/>
                <a:gdLst/>
                <a:ahLst/>
                <a:cxnLst/>
                <a:rect l="l" t="t" r="r" b="b"/>
                <a:pathLst>
                  <a:path w="7803" h="35756" extrusionOk="0">
                    <a:moveTo>
                      <a:pt x="6089" y="0"/>
                    </a:moveTo>
                    <a:lnTo>
                      <a:pt x="5842" y="723"/>
                    </a:lnTo>
                    <a:lnTo>
                      <a:pt x="5176" y="2645"/>
                    </a:lnTo>
                    <a:lnTo>
                      <a:pt x="4225" y="5461"/>
                    </a:lnTo>
                    <a:lnTo>
                      <a:pt x="3692" y="7098"/>
                    </a:lnTo>
                    <a:lnTo>
                      <a:pt x="3140" y="8849"/>
                    </a:lnTo>
                    <a:lnTo>
                      <a:pt x="2588" y="10656"/>
                    </a:lnTo>
                    <a:lnTo>
                      <a:pt x="2036" y="12483"/>
                    </a:lnTo>
                    <a:lnTo>
                      <a:pt x="1522" y="14310"/>
                    </a:lnTo>
                    <a:lnTo>
                      <a:pt x="1066" y="16080"/>
                    </a:lnTo>
                    <a:lnTo>
                      <a:pt x="856" y="16917"/>
                    </a:lnTo>
                    <a:lnTo>
                      <a:pt x="666" y="17735"/>
                    </a:lnTo>
                    <a:lnTo>
                      <a:pt x="495" y="18534"/>
                    </a:lnTo>
                    <a:lnTo>
                      <a:pt x="343" y="19277"/>
                    </a:lnTo>
                    <a:lnTo>
                      <a:pt x="228" y="19981"/>
                    </a:lnTo>
                    <a:lnTo>
                      <a:pt x="133" y="20647"/>
                    </a:lnTo>
                    <a:lnTo>
                      <a:pt x="57" y="21237"/>
                    </a:lnTo>
                    <a:lnTo>
                      <a:pt x="19" y="21788"/>
                    </a:lnTo>
                    <a:lnTo>
                      <a:pt x="0" y="22854"/>
                    </a:lnTo>
                    <a:lnTo>
                      <a:pt x="38" y="23958"/>
                    </a:lnTo>
                    <a:lnTo>
                      <a:pt x="95" y="25119"/>
                    </a:lnTo>
                    <a:lnTo>
                      <a:pt x="171" y="26279"/>
                    </a:lnTo>
                    <a:lnTo>
                      <a:pt x="286" y="27459"/>
                    </a:lnTo>
                    <a:lnTo>
                      <a:pt x="419" y="28620"/>
                    </a:lnTo>
                    <a:lnTo>
                      <a:pt x="571" y="29743"/>
                    </a:lnTo>
                    <a:lnTo>
                      <a:pt x="704" y="30827"/>
                    </a:lnTo>
                    <a:lnTo>
                      <a:pt x="1009" y="32787"/>
                    </a:lnTo>
                    <a:lnTo>
                      <a:pt x="1294" y="34348"/>
                    </a:lnTo>
                    <a:lnTo>
                      <a:pt x="1484" y="35375"/>
                    </a:lnTo>
                    <a:lnTo>
                      <a:pt x="1561" y="35756"/>
                    </a:lnTo>
                    <a:lnTo>
                      <a:pt x="2341" y="34424"/>
                    </a:lnTo>
                    <a:lnTo>
                      <a:pt x="3159" y="32978"/>
                    </a:lnTo>
                    <a:lnTo>
                      <a:pt x="4148" y="31246"/>
                    </a:lnTo>
                    <a:lnTo>
                      <a:pt x="5176" y="29362"/>
                    </a:lnTo>
                    <a:lnTo>
                      <a:pt x="5671" y="28411"/>
                    </a:lnTo>
                    <a:lnTo>
                      <a:pt x="6147" y="27478"/>
                    </a:lnTo>
                    <a:lnTo>
                      <a:pt x="6584" y="26603"/>
                    </a:lnTo>
                    <a:lnTo>
                      <a:pt x="6965" y="25766"/>
                    </a:lnTo>
                    <a:lnTo>
                      <a:pt x="7288" y="25042"/>
                    </a:lnTo>
                    <a:lnTo>
                      <a:pt x="7536" y="24395"/>
                    </a:lnTo>
                    <a:lnTo>
                      <a:pt x="7593" y="24243"/>
                    </a:lnTo>
                    <a:lnTo>
                      <a:pt x="7631" y="24053"/>
                    </a:lnTo>
                    <a:lnTo>
                      <a:pt x="7688" y="23615"/>
                    </a:lnTo>
                    <a:lnTo>
                      <a:pt x="7745" y="23082"/>
                    </a:lnTo>
                    <a:lnTo>
                      <a:pt x="7783" y="22455"/>
                    </a:lnTo>
                    <a:lnTo>
                      <a:pt x="7802" y="21750"/>
                    </a:lnTo>
                    <a:lnTo>
                      <a:pt x="7802" y="20989"/>
                    </a:lnTo>
                    <a:lnTo>
                      <a:pt x="7783" y="20171"/>
                    </a:lnTo>
                    <a:lnTo>
                      <a:pt x="7764" y="19277"/>
                    </a:lnTo>
                    <a:lnTo>
                      <a:pt x="7669" y="17355"/>
                    </a:lnTo>
                    <a:lnTo>
                      <a:pt x="7555" y="15319"/>
                    </a:lnTo>
                    <a:lnTo>
                      <a:pt x="7402" y="13187"/>
                    </a:lnTo>
                    <a:lnTo>
                      <a:pt x="7212" y="11037"/>
                    </a:lnTo>
                    <a:lnTo>
                      <a:pt x="7022" y="8925"/>
                    </a:lnTo>
                    <a:lnTo>
                      <a:pt x="6832" y="6908"/>
                    </a:lnTo>
                    <a:lnTo>
                      <a:pt x="6470" y="3387"/>
                    </a:lnTo>
                    <a:lnTo>
                      <a:pt x="6204" y="932"/>
                    </a:lnTo>
                    <a:lnTo>
                      <a:pt x="6089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5" name="Google Shape;5525;p55"/>
              <p:cNvSpPr/>
              <p:nvPr/>
            </p:nvSpPr>
            <p:spPr>
              <a:xfrm>
                <a:off x="-1411650" y="-1471475"/>
                <a:ext cx="115150" cy="879175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35167" extrusionOk="0">
                    <a:moveTo>
                      <a:pt x="4606" y="1"/>
                    </a:moveTo>
                    <a:lnTo>
                      <a:pt x="4054" y="3540"/>
                    </a:lnTo>
                    <a:lnTo>
                      <a:pt x="3464" y="7441"/>
                    </a:lnTo>
                    <a:lnTo>
                      <a:pt x="2760" y="12351"/>
                    </a:lnTo>
                    <a:lnTo>
                      <a:pt x="1999" y="17907"/>
                    </a:lnTo>
                    <a:lnTo>
                      <a:pt x="1618" y="20819"/>
                    </a:lnTo>
                    <a:lnTo>
                      <a:pt x="1237" y="23768"/>
                    </a:lnTo>
                    <a:lnTo>
                      <a:pt x="876" y="26737"/>
                    </a:lnTo>
                    <a:lnTo>
                      <a:pt x="552" y="29648"/>
                    </a:lnTo>
                    <a:lnTo>
                      <a:pt x="248" y="32465"/>
                    </a:lnTo>
                    <a:lnTo>
                      <a:pt x="1" y="35167"/>
                    </a:lnTo>
                    <a:lnTo>
                      <a:pt x="46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6" name="Google Shape;5526;p55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267"/>
                    </a:lnTo>
                    <a:lnTo>
                      <a:pt x="17621" y="572"/>
                    </a:lnTo>
                    <a:lnTo>
                      <a:pt x="16841" y="1009"/>
                    </a:lnTo>
                    <a:lnTo>
                      <a:pt x="15890" y="1561"/>
                    </a:lnTo>
                    <a:lnTo>
                      <a:pt x="14824" y="2208"/>
                    </a:lnTo>
                    <a:lnTo>
                      <a:pt x="13625" y="2969"/>
                    </a:lnTo>
                    <a:lnTo>
                      <a:pt x="12350" y="3826"/>
                    </a:lnTo>
                    <a:lnTo>
                      <a:pt x="11684" y="4282"/>
                    </a:lnTo>
                    <a:lnTo>
                      <a:pt x="10999" y="4777"/>
                    </a:lnTo>
                    <a:lnTo>
                      <a:pt x="10314" y="5291"/>
                    </a:lnTo>
                    <a:lnTo>
                      <a:pt x="9629" y="5824"/>
                    </a:lnTo>
                    <a:lnTo>
                      <a:pt x="8944" y="6395"/>
                    </a:lnTo>
                    <a:lnTo>
                      <a:pt x="8240" y="6966"/>
                    </a:lnTo>
                    <a:lnTo>
                      <a:pt x="7555" y="7574"/>
                    </a:lnTo>
                    <a:lnTo>
                      <a:pt x="6889" y="8183"/>
                    </a:lnTo>
                    <a:lnTo>
                      <a:pt x="6223" y="8830"/>
                    </a:lnTo>
                    <a:lnTo>
                      <a:pt x="5576" y="9477"/>
                    </a:lnTo>
                    <a:lnTo>
                      <a:pt x="4929" y="10162"/>
                    </a:lnTo>
                    <a:lnTo>
                      <a:pt x="4320" y="10867"/>
                    </a:lnTo>
                    <a:lnTo>
                      <a:pt x="3730" y="11571"/>
                    </a:lnTo>
                    <a:lnTo>
                      <a:pt x="3178" y="12294"/>
                    </a:lnTo>
                    <a:lnTo>
                      <a:pt x="2645" y="13055"/>
                    </a:lnTo>
                    <a:lnTo>
                      <a:pt x="2151" y="13816"/>
                    </a:lnTo>
                    <a:lnTo>
                      <a:pt x="1941" y="14197"/>
                    </a:lnTo>
                    <a:lnTo>
                      <a:pt x="1732" y="14634"/>
                    </a:lnTo>
                    <a:lnTo>
                      <a:pt x="1561" y="15129"/>
                    </a:lnTo>
                    <a:lnTo>
                      <a:pt x="1389" y="15662"/>
                    </a:lnTo>
                    <a:lnTo>
                      <a:pt x="1237" y="16252"/>
                    </a:lnTo>
                    <a:lnTo>
                      <a:pt x="1085" y="16880"/>
                    </a:lnTo>
                    <a:lnTo>
                      <a:pt x="952" y="17546"/>
                    </a:lnTo>
                    <a:lnTo>
                      <a:pt x="837" y="18231"/>
                    </a:lnTo>
                    <a:lnTo>
                      <a:pt x="723" y="18954"/>
                    </a:lnTo>
                    <a:lnTo>
                      <a:pt x="628" y="19696"/>
                    </a:lnTo>
                    <a:lnTo>
                      <a:pt x="457" y="21218"/>
                    </a:lnTo>
                    <a:lnTo>
                      <a:pt x="324" y="22760"/>
                    </a:lnTo>
                    <a:lnTo>
                      <a:pt x="210" y="24320"/>
                    </a:lnTo>
                    <a:lnTo>
                      <a:pt x="133" y="25824"/>
                    </a:lnTo>
                    <a:lnTo>
                      <a:pt x="76" y="27251"/>
                    </a:lnTo>
                    <a:lnTo>
                      <a:pt x="38" y="28545"/>
                    </a:lnTo>
                    <a:lnTo>
                      <a:pt x="19" y="29705"/>
                    </a:lnTo>
                    <a:lnTo>
                      <a:pt x="0" y="31399"/>
                    </a:lnTo>
                    <a:lnTo>
                      <a:pt x="0" y="32027"/>
                    </a:lnTo>
                    <a:lnTo>
                      <a:pt x="780" y="30942"/>
                    </a:lnTo>
                    <a:lnTo>
                      <a:pt x="1618" y="29725"/>
                    </a:lnTo>
                    <a:lnTo>
                      <a:pt x="2683" y="28202"/>
                    </a:lnTo>
                    <a:lnTo>
                      <a:pt x="3863" y="26451"/>
                    </a:lnTo>
                    <a:lnTo>
                      <a:pt x="5100" y="24587"/>
                    </a:lnTo>
                    <a:lnTo>
                      <a:pt x="6337" y="22665"/>
                    </a:lnTo>
                    <a:lnTo>
                      <a:pt x="6908" y="21732"/>
                    </a:lnTo>
                    <a:lnTo>
                      <a:pt x="7460" y="20819"/>
                    </a:lnTo>
                    <a:lnTo>
                      <a:pt x="8050" y="19791"/>
                    </a:lnTo>
                    <a:lnTo>
                      <a:pt x="8754" y="18554"/>
                    </a:lnTo>
                    <a:lnTo>
                      <a:pt x="10409" y="15548"/>
                    </a:lnTo>
                    <a:lnTo>
                      <a:pt x="12274" y="12142"/>
                    </a:lnTo>
                    <a:lnTo>
                      <a:pt x="14158" y="8621"/>
                    </a:lnTo>
                    <a:lnTo>
                      <a:pt x="17355" y="2589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7" name="Google Shape;5527;p55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743"/>
                    </a:lnTo>
                    <a:lnTo>
                      <a:pt x="17678" y="1561"/>
                    </a:lnTo>
                    <a:lnTo>
                      <a:pt x="16460" y="3464"/>
                    </a:lnTo>
                    <a:lnTo>
                      <a:pt x="15109" y="5653"/>
                    </a:lnTo>
                    <a:lnTo>
                      <a:pt x="13663" y="8069"/>
                    </a:lnTo>
                    <a:lnTo>
                      <a:pt x="12141" y="10638"/>
                    </a:lnTo>
                    <a:lnTo>
                      <a:pt x="10580" y="13321"/>
                    </a:lnTo>
                    <a:lnTo>
                      <a:pt x="9001" y="16023"/>
                    </a:lnTo>
                    <a:lnTo>
                      <a:pt x="7460" y="18726"/>
                    </a:lnTo>
                    <a:lnTo>
                      <a:pt x="4586" y="23806"/>
                    </a:lnTo>
                    <a:lnTo>
                      <a:pt x="2227" y="28031"/>
                    </a:lnTo>
                    <a:lnTo>
                      <a:pt x="0" y="32027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8" name="Google Shape;5528;p55"/>
              <p:cNvSpPr/>
              <p:nvPr/>
            </p:nvSpPr>
            <p:spPr>
              <a:xfrm>
                <a:off x="-1481575" y="-653200"/>
                <a:ext cx="43775" cy="1089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4358" extrusionOk="0">
                    <a:moveTo>
                      <a:pt x="1751" y="0"/>
                    </a:moveTo>
                    <a:lnTo>
                      <a:pt x="1504" y="305"/>
                    </a:lnTo>
                    <a:lnTo>
                      <a:pt x="1275" y="647"/>
                    </a:lnTo>
                    <a:lnTo>
                      <a:pt x="1066" y="990"/>
                    </a:lnTo>
                    <a:lnTo>
                      <a:pt x="876" y="1351"/>
                    </a:lnTo>
                    <a:lnTo>
                      <a:pt x="723" y="1713"/>
                    </a:lnTo>
                    <a:lnTo>
                      <a:pt x="571" y="2074"/>
                    </a:lnTo>
                    <a:lnTo>
                      <a:pt x="457" y="2436"/>
                    </a:lnTo>
                    <a:lnTo>
                      <a:pt x="343" y="2778"/>
                    </a:lnTo>
                    <a:lnTo>
                      <a:pt x="191" y="3387"/>
                    </a:lnTo>
                    <a:lnTo>
                      <a:pt x="76" y="3901"/>
                    </a:lnTo>
                    <a:lnTo>
                      <a:pt x="0" y="4358"/>
                    </a:lnTo>
                    <a:lnTo>
                      <a:pt x="0" y="4358"/>
                    </a:lnTo>
                    <a:lnTo>
                      <a:pt x="133" y="4320"/>
                    </a:lnTo>
                    <a:lnTo>
                      <a:pt x="267" y="4263"/>
                    </a:lnTo>
                    <a:lnTo>
                      <a:pt x="400" y="4206"/>
                    </a:lnTo>
                    <a:lnTo>
                      <a:pt x="514" y="4111"/>
                    </a:lnTo>
                    <a:lnTo>
                      <a:pt x="609" y="3996"/>
                    </a:lnTo>
                    <a:lnTo>
                      <a:pt x="723" y="3882"/>
                    </a:lnTo>
                    <a:lnTo>
                      <a:pt x="818" y="3749"/>
                    </a:lnTo>
                    <a:lnTo>
                      <a:pt x="895" y="3597"/>
                    </a:lnTo>
                    <a:lnTo>
                      <a:pt x="1066" y="3254"/>
                    </a:lnTo>
                    <a:lnTo>
                      <a:pt x="1218" y="2893"/>
                    </a:lnTo>
                    <a:lnTo>
                      <a:pt x="1332" y="2512"/>
                    </a:lnTo>
                    <a:lnTo>
                      <a:pt x="1427" y="2112"/>
                    </a:lnTo>
                    <a:lnTo>
                      <a:pt x="1523" y="1713"/>
                    </a:lnTo>
                    <a:lnTo>
                      <a:pt x="1599" y="1332"/>
                    </a:lnTo>
                    <a:lnTo>
                      <a:pt x="1694" y="647"/>
                    </a:lnTo>
                    <a:lnTo>
                      <a:pt x="1751" y="171"/>
                    </a:lnTo>
                    <a:lnTo>
                      <a:pt x="1751" y="0"/>
                    </a:lnTo>
                    <a:close/>
                  </a:path>
                </a:pathLst>
              </a:custGeom>
              <a:solidFill>
                <a:srgbClr val="6D4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9" name="Google Shape;5529;p55"/>
              <p:cNvSpPr/>
              <p:nvPr/>
            </p:nvSpPr>
            <p:spPr>
              <a:xfrm>
                <a:off x="-1478250" y="-332575"/>
                <a:ext cx="1817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14806" extrusionOk="0">
                    <a:moveTo>
                      <a:pt x="7270" y="1"/>
                    </a:moveTo>
                    <a:lnTo>
                      <a:pt x="4815" y="1542"/>
                    </a:lnTo>
                    <a:lnTo>
                      <a:pt x="685" y="1542"/>
                    </a:lnTo>
                    <a:lnTo>
                      <a:pt x="628" y="1942"/>
                    </a:lnTo>
                    <a:lnTo>
                      <a:pt x="457" y="3027"/>
                    </a:lnTo>
                    <a:lnTo>
                      <a:pt x="362" y="3769"/>
                    </a:lnTo>
                    <a:lnTo>
                      <a:pt x="248" y="4625"/>
                    </a:lnTo>
                    <a:lnTo>
                      <a:pt x="153" y="5557"/>
                    </a:lnTo>
                    <a:lnTo>
                      <a:pt x="77" y="6585"/>
                    </a:lnTo>
                    <a:lnTo>
                      <a:pt x="19" y="7632"/>
                    </a:lnTo>
                    <a:lnTo>
                      <a:pt x="0" y="8735"/>
                    </a:lnTo>
                    <a:lnTo>
                      <a:pt x="19" y="9839"/>
                    </a:lnTo>
                    <a:lnTo>
                      <a:pt x="58" y="10391"/>
                    </a:lnTo>
                    <a:lnTo>
                      <a:pt x="96" y="10943"/>
                    </a:lnTo>
                    <a:lnTo>
                      <a:pt x="134" y="11476"/>
                    </a:lnTo>
                    <a:lnTo>
                      <a:pt x="210" y="11989"/>
                    </a:lnTo>
                    <a:lnTo>
                      <a:pt x="286" y="12503"/>
                    </a:lnTo>
                    <a:lnTo>
                      <a:pt x="400" y="13017"/>
                    </a:lnTo>
                    <a:lnTo>
                      <a:pt x="514" y="13493"/>
                    </a:lnTo>
                    <a:lnTo>
                      <a:pt x="647" y="13949"/>
                    </a:lnTo>
                    <a:lnTo>
                      <a:pt x="800" y="14387"/>
                    </a:lnTo>
                    <a:lnTo>
                      <a:pt x="990" y="14806"/>
                    </a:lnTo>
                    <a:lnTo>
                      <a:pt x="1637" y="13055"/>
                    </a:lnTo>
                    <a:lnTo>
                      <a:pt x="2341" y="11171"/>
                    </a:lnTo>
                    <a:lnTo>
                      <a:pt x="3235" y="8888"/>
                    </a:lnTo>
                    <a:lnTo>
                      <a:pt x="3711" y="7670"/>
                    </a:lnTo>
                    <a:lnTo>
                      <a:pt x="4225" y="6433"/>
                    </a:lnTo>
                    <a:lnTo>
                      <a:pt x="4758" y="5196"/>
                    </a:lnTo>
                    <a:lnTo>
                      <a:pt x="5272" y="3978"/>
                    </a:lnTo>
                    <a:lnTo>
                      <a:pt x="5804" y="2836"/>
                    </a:lnTo>
                    <a:lnTo>
                      <a:pt x="6318" y="1771"/>
                    </a:lnTo>
                    <a:lnTo>
                      <a:pt x="6813" y="819"/>
                    </a:lnTo>
                    <a:lnTo>
                      <a:pt x="7041" y="381"/>
                    </a:lnTo>
                    <a:lnTo>
                      <a:pt x="7270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0" name="Google Shape;5530;p55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extrusionOk="0">
                    <a:moveTo>
                      <a:pt x="0" y="0"/>
                    </a:move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5C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1" name="Google Shape;5531;p55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2" name="Google Shape;5532;p55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3" name="Google Shape;5533;p55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4" name="Google Shape;5534;p55"/>
              <p:cNvSpPr/>
              <p:nvPr/>
            </p:nvSpPr>
            <p:spPr>
              <a:xfrm>
                <a:off x="-1461125" y="-332575"/>
                <a:ext cx="337800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13512" h="8317" extrusionOk="0">
                    <a:moveTo>
                      <a:pt x="6585" y="1"/>
                    </a:moveTo>
                    <a:lnTo>
                      <a:pt x="4130" y="1542"/>
                    </a:lnTo>
                    <a:lnTo>
                      <a:pt x="0" y="1542"/>
                    </a:lnTo>
                    <a:lnTo>
                      <a:pt x="628" y="1752"/>
                    </a:lnTo>
                    <a:lnTo>
                      <a:pt x="1237" y="1961"/>
                    </a:lnTo>
                    <a:lnTo>
                      <a:pt x="1865" y="2170"/>
                    </a:lnTo>
                    <a:lnTo>
                      <a:pt x="2474" y="2418"/>
                    </a:lnTo>
                    <a:lnTo>
                      <a:pt x="3692" y="2912"/>
                    </a:lnTo>
                    <a:lnTo>
                      <a:pt x="4891" y="3445"/>
                    </a:lnTo>
                    <a:lnTo>
                      <a:pt x="6052" y="4016"/>
                    </a:lnTo>
                    <a:lnTo>
                      <a:pt x="7155" y="4568"/>
                    </a:lnTo>
                    <a:lnTo>
                      <a:pt x="8221" y="5139"/>
                    </a:lnTo>
                    <a:lnTo>
                      <a:pt x="9230" y="5691"/>
                    </a:lnTo>
                    <a:lnTo>
                      <a:pt x="10143" y="6204"/>
                    </a:lnTo>
                    <a:lnTo>
                      <a:pt x="10980" y="6699"/>
                    </a:lnTo>
                    <a:lnTo>
                      <a:pt x="12331" y="7536"/>
                    </a:lnTo>
                    <a:lnTo>
                      <a:pt x="13207" y="8107"/>
                    </a:lnTo>
                    <a:lnTo>
                      <a:pt x="13511" y="8317"/>
                    </a:lnTo>
                    <a:lnTo>
                      <a:pt x="13302" y="7765"/>
                    </a:lnTo>
                    <a:lnTo>
                      <a:pt x="13093" y="7251"/>
                    </a:lnTo>
                    <a:lnTo>
                      <a:pt x="12864" y="6737"/>
                    </a:lnTo>
                    <a:lnTo>
                      <a:pt x="12617" y="6243"/>
                    </a:lnTo>
                    <a:lnTo>
                      <a:pt x="12350" y="5786"/>
                    </a:lnTo>
                    <a:lnTo>
                      <a:pt x="12103" y="5348"/>
                    </a:lnTo>
                    <a:lnTo>
                      <a:pt x="11818" y="4910"/>
                    </a:lnTo>
                    <a:lnTo>
                      <a:pt x="11551" y="4511"/>
                    </a:lnTo>
                    <a:lnTo>
                      <a:pt x="11266" y="4111"/>
                    </a:lnTo>
                    <a:lnTo>
                      <a:pt x="10980" y="3750"/>
                    </a:lnTo>
                    <a:lnTo>
                      <a:pt x="10695" y="3407"/>
                    </a:lnTo>
                    <a:lnTo>
                      <a:pt x="10409" y="3065"/>
                    </a:lnTo>
                    <a:lnTo>
                      <a:pt x="9820" y="2456"/>
                    </a:lnTo>
                    <a:lnTo>
                      <a:pt x="9268" y="1923"/>
                    </a:lnTo>
                    <a:lnTo>
                      <a:pt x="8735" y="1466"/>
                    </a:lnTo>
                    <a:lnTo>
                      <a:pt x="8221" y="1067"/>
                    </a:lnTo>
                    <a:lnTo>
                      <a:pt x="7764" y="724"/>
                    </a:lnTo>
                    <a:lnTo>
                      <a:pt x="7365" y="458"/>
                    </a:lnTo>
                    <a:lnTo>
                      <a:pt x="7041" y="248"/>
                    </a:lnTo>
                    <a:lnTo>
                      <a:pt x="6794" y="115"/>
                    </a:lnTo>
                    <a:lnTo>
                      <a:pt x="6585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5" name="Google Shape;5535;p55"/>
              <p:cNvSpPr/>
              <p:nvPr/>
            </p:nvSpPr>
            <p:spPr>
              <a:xfrm>
                <a:off x="-1357900" y="-332575"/>
                <a:ext cx="234575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8317" extrusionOk="0">
                    <a:moveTo>
                      <a:pt x="2456" y="1"/>
                    </a:moveTo>
                    <a:lnTo>
                      <a:pt x="1" y="1542"/>
                    </a:lnTo>
                    <a:lnTo>
                      <a:pt x="286" y="1618"/>
                    </a:lnTo>
                    <a:lnTo>
                      <a:pt x="629" y="1714"/>
                    </a:lnTo>
                    <a:lnTo>
                      <a:pt x="1066" y="1847"/>
                    </a:lnTo>
                    <a:lnTo>
                      <a:pt x="1599" y="2018"/>
                    </a:lnTo>
                    <a:lnTo>
                      <a:pt x="2208" y="2246"/>
                    </a:lnTo>
                    <a:lnTo>
                      <a:pt x="2874" y="2551"/>
                    </a:lnTo>
                    <a:lnTo>
                      <a:pt x="3597" y="2893"/>
                    </a:lnTo>
                    <a:lnTo>
                      <a:pt x="3978" y="3084"/>
                    </a:lnTo>
                    <a:lnTo>
                      <a:pt x="4358" y="3312"/>
                    </a:lnTo>
                    <a:lnTo>
                      <a:pt x="4758" y="3540"/>
                    </a:lnTo>
                    <a:lnTo>
                      <a:pt x="5139" y="3788"/>
                    </a:lnTo>
                    <a:lnTo>
                      <a:pt x="5538" y="4054"/>
                    </a:lnTo>
                    <a:lnTo>
                      <a:pt x="5919" y="4340"/>
                    </a:lnTo>
                    <a:lnTo>
                      <a:pt x="6318" y="4644"/>
                    </a:lnTo>
                    <a:lnTo>
                      <a:pt x="6699" y="4968"/>
                    </a:lnTo>
                    <a:lnTo>
                      <a:pt x="7080" y="5310"/>
                    </a:lnTo>
                    <a:lnTo>
                      <a:pt x="7441" y="5672"/>
                    </a:lnTo>
                    <a:lnTo>
                      <a:pt x="7803" y="6052"/>
                    </a:lnTo>
                    <a:lnTo>
                      <a:pt x="8145" y="6471"/>
                    </a:lnTo>
                    <a:lnTo>
                      <a:pt x="8488" y="6889"/>
                    </a:lnTo>
                    <a:lnTo>
                      <a:pt x="8792" y="7346"/>
                    </a:lnTo>
                    <a:lnTo>
                      <a:pt x="9097" y="7822"/>
                    </a:lnTo>
                    <a:lnTo>
                      <a:pt x="9382" y="8317"/>
                    </a:lnTo>
                    <a:lnTo>
                      <a:pt x="9325" y="8088"/>
                    </a:lnTo>
                    <a:lnTo>
                      <a:pt x="9230" y="7822"/>
                    </a:lnTo>
                    <a:lnTo>
                      <a:pt x="9097" y="7460"/>
                    </a:lnTo>
                    <a:lnTo>
                      <a:pt x="8925" y="7023"/>
                    </a:lnTo>
                    <a:lnTo>
                      <a:pt x="8697" y="6528"/>
                    </a:lnTo>
                    <a:lnTo>
                      <a:pt x="8412" y="5957"/>
                    </a:lnTo>
                    <a:lnTo>
                      <a:pt x="8050" y="5348"/>
                    </a:lnTo>
                    <a:lnTo>
                      <a:pt x="7632" y="4701"/>
                    </a:lnTo>
                    <a:lnTo>
                      <a:pt x="7403" y="4378"/>
                    </a:lnTo>
                    <a:lnTo>
                      <a:pt x="7156" y="4035"/>
                    </a:lnTo>
                    <a:lnTo>
                      <a:pt x="6870" y="3693"/>
                    </a:lnTo>
                    <a:lnTo>
                      <a:pt x="6585" y="3331"/>
                    </a:lnTo>
                    <a:lnTo>
                      <a:pt x="6280" y="2989"/>
                    </a:lnTo>
                    <a:lnTo>
                      <a:pt x="5938" y="2646"/>
                    </a:lnTo>
                    <a:lnTo>
                      <a:pt x="5576" y="2284"/>
                    </a:lnTo>
                    <a:lnTo>
                      <a:pt x="5215" y="1942"/>
                    </a:lnTo>
                    <a:lnTo>
                      <a:pt x="4815" y="1599"/>
                    </a:lnTo>
                    <a:lnTo>
                      <a:pt x="4397" y="1276"/>
                    </a:lnTo>
                    <a:lnTo>
                      <a:pt x="3940" y="933"/>
                    </a:lnTo>
                    <a:lnTo>
                      <a:pt x="3464" y="610"/>
                    </a:lnTo>
                    <a:lnTo>
                      <a:pt x="2969" y="305"/>
                    </a:lnTo>
                    <a:lnTo>
                      <a:pt x="2456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6" name="Google Shape;5536;p55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152" y="438"/>
                    </a:lnTo>
                    <a:lnTo>
                      <a:pt x="571" y="1618"/>
                    </a:lnTo>
                    <a:lnTo>
                      <a:pt x="875" y="2436"/>
                    </a:lnTo>
                    <a:lnTo>
                      <a:pt x="1218" y="3369"/>
                    </a:lnTo>
                    <a:lnTo>
                      <a:pt x="1637" y="4396"/>
                    </a:lnTo>
                    <a:lnTo>
                      <a:pt x="2074" y="5481"/>
                    </a:lnTo>
                    <a:lnTo>
                      <a:pt x="2569" y="6604"/>
                    </a:lnTo>
                    <a:lnTo>
                      <a:pt x="3102" y="7765"/>
                    </a:lnTo>
                    <a:lnTo>
                      <a:pt x="3654" y="8925"/>
                    </a:lnTo>
                    <a:lnTo>
                      <a:pt x="4263" y="10067"/>
                    </a:lnTo>
                    <a:lnTo>
                      <a:pt x="4567" y="10600"/>
                    </a:lnTo>
                    <a:lnTo>
                      <a:pt x="4872" y="11133"/>
                    </a:lnTo>
                    <a:lnTo>
                      <a:pt x="5195" y="11647"/>
                    </a:lnTo>
                    <a:lnTo>
                      <a:pt x="5499" y="12141"/>
                    </a:lnTo>
                    <a:lnTo>
                      <a:pt x="5823" y="12617"/>
                    </a:lnTo>
                    <a:lnTo>
                      <a:pt x="6166" y="13055"/>
                    </a:lnTo>
                    <a:lnTo>
                      <a:pt x="6489" y="13473"/>
                    </a:lnTo>
                    <a:lnTo>
                      <a:pt x="6832" y="13854"/>
                    </a:lnTo>
                    <a:lnTo>
                      <a:pt x="7498" y="14558"/>
                    </a:lnTo>
                    <a:lnTo>
                      <a:pt x="8164" y="15205"/>
                    </a:lnTo>
                    <a:lnTo>
                      <a:pt x="8811" y="15814"/>
                    </a:lnTo>
                    <a:lnTo>
                      <a:pt x="9439" y="16347"/>
                    </a:lnTo>
                    <a:lnTo>
                      <a:pt x="10066" y="16861"/>
                    </a:lnTo>
                    <a:lnTo>
                      <a:pt x="10656" y="17298"/>
                    </a:lnTo>
                    <a:lnTo>
                      <a:pt x="11208" y="17717"/>
                    </a:lnTo>
                    <a:lnTo>
                      <a:pt x="11722" y="18078"/>
                    </a:lnTo>
                    <a:lnTo>
                      <a:pt x="12217" y="18383"/>
                    </a:lnTo>
                    <a:lnTo>
                      <a:pt x="12635" y="18649"/>
                    </a:lnTo>
                    <a:lnTo>
                      <a:pt x="13340" y="19068"/>
                    </a:lnTo>
                    <a:lnTo>
                      <a:pt x="13796" y="19296"/>
                    </a:lnTo>
                    <a:lnTo>
                      <a:pt x="13948" y="19372"/>
                    </a:lnTo>
                    <a:lnTo>
                      <a:pt x="13435" y="17831"/>
                    </a:lnTo>
                    <a:lnTo>
                      <a:pt x="12845" y="16195"/>
                    </a:lnTo>
                    <a:lnTo>
                      <a:pt x="12141" y="14254"/>
                    </a:lnTo>
                    <a:lnTo>
                      <a:pt x="11741" y="13226"/>
                    </a:lnTo>
                    <a:lnTo>
                      <a:pt x="11322" y="12179"/>
                    </a:lnTo>
                    <a:lnTo>
                      <a:pt x="10904" y="11171"/>
                    </a:lnTo>
                    <a:lnTo>
                      <a:pt x="10466" y="10219"/>
                    </a:lnTo>
                    <a:lnTo>
                      <a:pt x="10028" y="9306"/>
                    </a:lnTo>
                    <a:lnTo>
                      <a:pt x="9610" y="8507"/>
                    </a:lnTo>
                    <a:lnTo>
                      <a:pt x="9400" y="8164"/>
                    </a:lnTo>
                    <a:lnTo>
                      <a:pt x="9210" y="7822"/>
                    </a:lnTo>
                    <a:lnTo>
                      <a:pt x="9020" y="7536"/>
                    </a:lnTo>
                    <a:lnTo>
                      <a:pt x="8830" y="7289"/>
                    </a:lnTo>
                    <a:lnTo>
                      <a:pt x="8392" y="6813"/>
                    </a:lnTo>
                    <a:lnTo>
                      <a:pt x="7878" y="6280"/>
                    </a:lnTo>
                    <a:lnTo>
                      <a:pt x="7269" y="5709"/>
                    </a:lnTo>
                    <a:lnTo>
                      <a:pt x="6603" y="5120"/>
                    </a:lnTo>
                    <a:lnTo>
                      <a:pt x="5899" y="4530"/>
                    </a:lnTo>
                    <a:lnTo>
                      <a:pt x="5157" y="3921"/>
                    </a:lnTo>
                    <a:lnTo>
                      <a:pt x="3673" y="2741"/>
                    </a:lnTo>
                    <a:lnTo>
                      <a:pt x="2265" y="1675"/>
                    </a:lnTo>
                    <a:lnTo>
                      <a:pt x="1104" y="800"/>
                    </a:lnTo>
                    <a:lnTo>
                      <a:pt x="0" y="1"/>
                    </a:lnTo>
                    <a:close/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948" y="19372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7" name="Google Shape;5537;p55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796" y="19296"/>
                    </a:lnTo>
                    <a:lnTo>
                      <a:pt x="13340" y="19068"/>
                    </a:lnTo>
                    <a:lnTo>
                      <a:pt x="12635" y="18649"/>
                    </a:lnTo>
                    <a:lnTo>
                      <a:pt x="12217" y="18383"/>
                    </a:lnTo>
                    <a:lnTo>
                      <a:pt x="11722" y="18078"/>
                    </a:lnTo>
                    <a:lnTo>
                      <a:pt x="11208" y="17717"/>
                    </a:lnTo>
                    <a:lnTo>
                      <a:pt x="10656" y="17298"/>
                    </a:lnTo>
                    <a:lnTo>
                      <a:pt x="10066" y="16861"/>
                    </a:lnTo>
                    <a:lnTo>
                      <a:pt x="9439" y="16347"/>
                    </a:lnTo>
                    <a:lnTo>
                      <a:pt x="8811" y="15814"/>
                    </a:lnTo>
                    <a:lnTo>
                      <a:pt x="8164" y="15205"/>
                    </a:lnTo>
                    <a:lnTo>
                      <a:pt x="7498" y="14558"/>
                    </a:lnTo>
                    <a:lnTo>
                      <a:pt x="6832" y="13854"/>
                    </a:lnTo>
                    <a:lnTo>
                      <a:pt x="6832" y="13854"/>
                    </a:lnTo>
                    <a:lnTo>
                      <a:pt x="6489" y="13473"/>
                    </a:lnTo>
                    <a:lnTo>
                      <a:pt x="6166" y="13055"/>
                    </a:lnTo>
                    <a:lnTo>
                      <a:pt x="5823" y="12617"/>
                    </a:lnTo>
                    <a:lnTo>
                      <a:pt x="5499" y="12141"/>
                    </a:lnTo>
                    <a:lnTo>
                      <a:pt x="5195" y="11647"/>
                    </a:lnTo>
                    <a:lnTo>
                      <a:pt x="4872" y="11133"/>
                    </a:lnTo>
                    <a:lnTo>
                      <a:pt x="4567" y="10600"/>
                    </a:lnTo>
                    <a:lnTo>
                      <a:pt x="4263" y="10067"/>
                    </a:lnTo>
                    <a:lnTo>
                      <a:pt x="3654" y="8925"/>
                    </a:lnTo>
                    <a:lnTo>
                      <a:pt x="3102" y="7765"/>
                    </a:lnTo>
                    <a:lnTo>
                      <a:pt x="2569" y="6604"/>
                    </a:lnTo>
                    <a:lnTo>
                      <a:pt x="2074" y="5481"/>
                    </a:lnTo>
                    <a:lnTo>
                      <a:pt x="1637" y="4396"/>
                    </a:lnTo>
                    <a:lnTo>
                      <a:pt x="1218" y="3369"/>
                    </a:lnTo>
                    <a:lnTo>
                      <a:pt x="875" y="2436"/>
                    </a:lnTo>
                    <a:lnTo>
                      <a:pt x="571" y="1618"/>
                    </a:lnTo>
                    <a:lnTo>
                      <a:pt x="152" y="438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104" y="800"/>
                    </a:lnTo>
                    <a:lnTo>
                      <a:pt x="2265" y="1675"/>
                    </a:lnTo>
                    <a:lnTo>
                      <a:pt x="3673" y="2741"/>
                    </a:lnTo>
                    <a:lnTo>
                      <a:pt x="5157" y="3921"/>
                    </a:lnTo>
                    <a:lnTo>
                      <a:pt x="5899" y="4530"/>
                    </a:lnTo>
                    <a:lnTo>
                      <a:pt x="6603" y="5120"/>
                    </a:lnTo>
                    <a:lnTo>
                      <a:pt x="7269" y="5709"/>
                    </a:lnTo>
                    <a:lnTo>
                      <a:pt x="7878" y="6280"/>
                    </a:lnTo>
                    <a:lnTo>
                      <a:pt x="8392" y="6813"/>
                    </a:lnTo>
                    <a:lnTo>
                      <a:pt x="8830" y="7289"/>
                    </a:lnTo>
                    <a:lnTo>
                      <a:pt x="8830" y="7289"/>
                    </a:lnTo>
                    <a:lnTo>
                      <a:pt x="9020" y="7536"/>
                    </a:lnTo>
                    <a:lnTo>
                      <a:pt x="9210" y="7822"/>
                    </a:lnTo>
                    <a:lnTo>
                      <a:pt x="9400" y="8164"/>
                    </a:lnTo>
                    <a:lnTo>
                      <a:pt x="9610" y="8507"/>
                    </a:lnTo>
                    <a:lnTo>
                      <a:pt x="10028" y="9306"/>
                    </a:lnTo>
                    <a:lnTo>
                      <a:pt x="10466" y="10219"/>
                    </a:lnTo>
                    <a:lnTo>
                      <a:pt x="10904" y="11171"/>
                    </a:lnTo>
                    <a:lnTo>
                      <a:pt x="11322" y="12179"/>
                    </a:lnTo>
                    <a:lnTo>
                      <a:pt x="11741" y="13226"/>
                    </a:lnTo>
                    <a:lnTo>
                      <a:pt x="12141" y="14254"/>
                    </a:lnTo>
                    <a:lnTo>
                      <a:pt x="12845" y="16195"/>
                    </a:lnTo>
                    <a:lnTo>
                      <a:pt x="13435" y="17831"/>
                    </a:lnTo>
                    <a:lnTo>
                      <a:pt x="13948" y="1937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8" name="Google Shape;5538;p55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DB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9" name="Google Shape;5539;p55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0" name="Google Shape;5540;p55"/>
              <p:cNvSpPr/>
              <p:nvPr/>
            </p:nvSpPr>
            <p:spPr>
              <a:xfrm>
                <a:off x="-1829825" y="-239800"/>
                <a:ext cx="10897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8355" extrusionOk="0">
                    <a:moveTo>
                      <a:pt x="1" y="1"/>
                    </a:moveTo>
                    <a:lnTo>
                      <a:pt x="2075" y="7270"/>
                    </a:lnTo>
                    <a:lnTo>
                      <a:pt x="3654" y="8354"/>
                    </a:lnTo>
                    <a:lnTo>
                      <a:pt x="4359" y="1923"/>
                    </a:lnTo>
                    <a:lnTo>
                      <a:pt x="4054" y="1732"/>
                    </a:lnTo>
                    <a:lnTo>
                      <a:pt x="3673" y="1523"/>
                    </a:lnTo>
                    <a:lnTo>
                      <a:pt x="3160" y="1238"/>
                    </a:lnTo>
                    <a:lnTo>
                      <a:pt x="2532" y="952"/>
                    </a:lnTo>
                    <a:lnTo>
                      <a:pt x="1790" y="629"/>
                    </a:lnTo>
                    <a:lnTo>
                      <a:pt x="933" y="305"/>
                    </a:lnTo>
                    <a:lnTo>
                      <a:pt x="477" y="15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1" name="Google Shape;5541;p55"/>
              <p:cNvSpPr/>
              <p:nvPr/>
            </p:nvSpPr>
            <p:spPr>
              <a:xfrm>
                <a:off x="-1357900" y="151725"/>
                <a:ext cx="74250" cy="268825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0753" extrusionOk="0">
                    <a:moveTo>
                      <a:pt x="1105" y="1"/>
                    </a:moveTo>
                    <a:lnTo>
                      <a:pt x="1" y="1238"/>
                    </a:lnTo>
                    <a:lnTo>
                      <a:pt x="2208" y="10752"/>
                    </a:lnTo>
                    <a:lnTo>
                      <a:pt x="2969" y="9420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2" name="Google Shape;5542;p55"/>
              <p:cNvSpPr/>
              <p:nvPr/>
            </p:nvSpPr>
            <p:spPr>
              <a:xfrm>
                <a:off x="-1223725" y="44700"/>
                <a:ext cx="45200" cy="185075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7403" extrusionOk="0">
                    <a:moveTo>
                      <a:pt x="571" y="0"/>
                    </a:moveTo>
                    <a:lnTo>
                      <a:pt x="0" y="438"/>
                    </a:lnTo>
                    <a:lnTo>
                      <a:pt x="1218" y="7402"/>
                    </a:lnTo>
                    <a:lnTo>
                      <a:pt x="1808" y="6394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3" name="Google Shape;5543;p55"/>
              <p:cNvSpPr/>
              <p:nvPr/>
            </p:nvSpPr>
            <p:spPr>
              <a:xfrm>
                <a:off x="-1382150" y="-1190775"/>
                <a:ext cx="126575" cy="37155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14862" extrusionOk="0">
                    <a:moveTo>
                      <a:pt x="4548" y="0"/>
                    </a:moveTo>
                    <a:lnTo>
                      <a:pt x="1732" y="1694"/>
                    </a:lnTo>
                    <a:lnTo>
                      <a:pt x="0" y="14862"/>
                    </a:lnTo>
                    <a:lnTo>
                      <a:pt x="5062" y="9971"/>
                    </a:lnTo>
                    <a:lnTo>
                      <a:pt x="5005" y="8792"/>
                    </a:lnTo>
                    <a:lnTo>
                      <a:pt x="4891" y="6013"/>
                    </a:lnTo>
                    <a:lnTo>
                      <a:pt x="4720" y="2702"/>
                    </a:lnTo>
                    <a:lnTo>
                      <a:pt x="4643" y="1218"/>
                    </a:lnTo>
                    <a:lnTo>
                      <a:pt x="4548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4" name="Google Shape;5544;p55"/>
              <p:cNvSpPr/>
              <p:nvPr/>
            </p:nvSpPr>
            <p:spPr>
              <a:xfrm>
                <a:off x="-1716600" y="-791650"/>
                <a:ext cx="93275" cy="199350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7974" extrusionOk="0">
                    <a:moveTo>
                      <a:pt x="362" y="1"/>
                    </a:moveTo>
                    <a:lnTo>
                      <a:pt x="1" y="3007"/>
                    </a:lnTo>
                    <a:lnTo>
                      <a:pt x="324" y="3616"/>
                    </a:lnTo>
                    <a:lnTo>
                      <a:pt x="1124" y="5062"/>
                    </a:lnTo>
                    <a:lnTo>
                      <a:pt x="1580" y="5919"/>
                    </a:lnTo>
                    <a:lnTo>
                      <a:pt x="2075" y="6718"/>
                    </a:lnTo>
                    <a:lnTo>
                      <a:pt x="2532" y="7441"/>
                    </a:lnTo>
                    <a:lnTo>
                      <a:pt x="2722" y="7727"/>
                    </a:lnTo>
                    <a:lnTo>
                      <a:pt x="2912" y="7974"/>
                    </a:lnTo>
                    <a:lnTo>
                      <a:pt x="3731" y="2741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5" name="Google Shape;5545;p55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  <a:close/>
                  </a:path>
                </a:pathLst>
              </a:custGeom>
              <a:solidFill>
                <a:srgbClr val="9B9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6" name="Google Shape;5546;p55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fill="none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1" y="3350"/>
                    </a:ln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7" name="Google Shape;5547;p55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D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8" name="Google Shape;5548;p55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fill="none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343" y="36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9" name="Google Shape;5549;p55"/>
              <p:cNvSpPr/>
              <p:nvPr/>
            </p:nvSpPr>
            <p:spPr>
              <a:xfrm>
                <a:off x="-1839800" y="212150"/>
                <a:ext cx="2821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11285" h="7993" extrusionOk="0">
                    <a:moveTo>
                      <a:pt x="0" y="0"/>
                    </a:moveTo>
                    <a:lnTo>
                      <a:pt x="114" y="552"/>
                    </a:lnTo>
                    <a:lnTo>
                      <a:pt x="248" y="1161"/>
                    </a:lnTo>
                    <a:lnTo>
                      <a:pt x="457" y="1941"/>
                    </a:lnTo>
                    <a:lnTo>
                      <a:pt x="723" y="2855"/>
                    </a:lnTo>
                    <a:lnTo>
                      <a:pt x="876" y="3331"/>
                    </a:lnTo>
                    <a:lnTo>
                      <a:pt x="1047" y="3825"/>
                    </a:lnTo>
                    <a:lnTo>
                      <a:pt x="1237" y="4320"/>
                    </a:lnTo>
                    <a:lnTo>
                      <a:pt x="1446" y="4834"/>
                    </a:lnTo>
                    <a:lnTo>
                      <a:pt x="1675" y="5329"/>
                    </a:lnTo>
                    <a:lnTo>
                      <a:pt x="1922" y="5823"/>
                    </a:lnTo>
                    <a:lnTo>
                      <a:pt x="11285" y="7993"/>
                    </a:lnTo>
                    <a:lnTo>
                      <a:pt x="9705" y="3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0" name="Google Shape;5550;p55"/>
              <p:cNvSpPr/>
              <p:nvPr/>
            </p:nvSpPr>
            <p:spPr>
              <a:xfrm>
                <a:off x="-1861700" y="87025"/>
                <a:ext cx="21362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4245" extrusionOk="0">
                    <a:moveTo>
                      <a:pt x="1" y="1"/>
                    </a:moveTo>
                    <a:lnTo>
                      <a:pt x="210" y="1314"/>
                    </a:lnTo>
                    <a:lnTo>
                      <a:pt x="8545" y="4244"/>
                    </a:lnTo>
                    <a:lnTo>
                      <a:pt x="8545" y="352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60" name="Google Shape;5560;p55"/>
          <p:cNvGrpSpPr/>
          <p:nvPr/>
        </p:nvGrpSpPr>
        <p:grpSpPr>
          <a:xfrm>
            <a:off x="7601100" y="3613125"/>
            <a:ext cx="1641025" cy="1309900"/>
            <a:chOff x="8060675" y="3682775"/>
            <a:chExt cx="1641025" cy="1309900"/>
          </a:xfrm>
        </p:grpSpPr>
        <p:sp>
          <p:nvSpPr>
            <p:cNvPr id="5561" name="Google Shape;5561;p55"/>
            <p:cNvSpPr/>
            <p:nvPr/>
          </p:nvSpPr>
          <p:spPr>
            <a:xfrm>
              <a:off x="8060675" y="4816275"/>
              <a:ext cx="1641000" cy="1764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62" name="Google Shape;5562;p55"/>
            <p:cNvGrpSpPr/>
            <p:nvPr/>
          </p:nvGrpSpPr>
          <p:grpSpPr>
            <a:xfrm flipH="1">
              <a:off x="8215400" y="3682775"/>
              <a:ext cx="1486300" cy="1222600"/>
              <a:chOff x="756775" y="2990550"/>
              <a:chExt cx="1486300" cy="1222600"/>
            </a:xfrm>
          </p:grpSpPr>
          <p:sp>
            <p:nvSpPr>
              <p:cNvPr id="5563" name="Google Shape;5563;p55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extrusionOk="0">
                    <a:moveTo>
                      <a:pt x="1705" y="0"/>
                    </a:moveTo>
                    <a:lnTo>
                      <a:pt x="1" y="4369"/>
                    </a:lnTo>
                    <a:lnTo>
                      <a:pt x="20351" y="4369"/>
                    </a:lnTo>
                    <a:lnTo>
                      <a:pt x="2237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4" name="Google Shape;5564;p55"/>
              <p:cNvSpPr/>
              <p:nvPr/>
            </p:nvSpPr>
            <p:spPr>
              <a:xfrm flipH="1">
                <a:off x="1505250" y="4103925"/>
                <a:ext cx="5300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1203" h="4369" extrusionOk="0">
                    <a:moveTo>
                      <a:pt x="533" y="0"/>
                    </a:moveTo>
                    <a:lnTo>
                      <a:pt x="1" y="1172"/>
                    </a:lnTo>
                    <a:lnTo>
                      <a:pt x="19179" y="4369"/>
                    </a:lnTo>
                    <a:lnTo>
                      <a:pt x="21203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5" name="Google Shape;5565;p55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extrusionOk="0">
                    <a:moveTo>
                      <a:pt x="1705" y="0"/>
                    </a:moveTo>
                    <a:lnTo>
                      <a:pt x="1" y="4369"/>
                    </a:lnTo>
                    <a:lnTo>
                      <a:pt x="20351" y="4369"/>
                    </a:lnTo>
                    <a:lnTo>
                      <a:pt x="22375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6" name="Google Shape;5566;p55"/>
              <p:cNvSpPr/>
              <p:nvPr/>
            </p:nvSpPr>
            <p:spPr>
              <a:xfrm flipH="1">
                <a:off x="1188275" y="2990550"/>
                <a:ext cx="1022850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40914" h="48904" extrusionOk="0">
                    <a:moveTo>
                      <a:pt x="40914" y="0"/>
                    </a:moveTo>
                    <a:lnTo>
                      <a:pt x="1" y="533"/>
                    </a:lnTo>
                    <a:lnTo>
                      <a:pt x="3517" y="48904"/>
                    </a:lnTo>
                    <a:lnTo>
                      <a:pt x="5861" y="48904"/>
                    </a:lnTo>
                    <a:lnTo>
                      <a:pt x="7565" y="44535"/>
                    </a:lnTo>
                    <a:lnTo>
                      <a:pt x="36758" y="44535"/>
                    </a:lnTo>
                    <a:lnTo>
                      <a:pt x="38037" y="48904"/>
                    </a:lnTo>
                    <a:lnTo>
                      <a:pt x="40061" y="48904"/>
                    </a:lnTo>
                    <a:lnTo>
                      <a:pt x="40914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7" name="Google Shape;5567;p55"/>
              <p:cNvSpPr/>
              <p:nvPr/>
            </p:nvSpPr>
            <p:spPr>
              <a:xfrm flipH="1">
                <a:off x="1188275" y="2990550"/>
                <a:ext cx="1022850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40914" h="48904" fill="none" extrusionOk="0">
                    <a:moveTo>
                      <a:pt x="3517" y="48904"/>
                    </a:moveTo>
                    <a:lnTo>
                      <a:pt x="1" y="533"/>
                    </a:lnTo>
                    <a:lnTo>
                      <a:pt x="40914" y="0"/>
                    </a:lnTo>
                    <a:lnTo>
                      <a:pt x="40061" y="48904"/>
                    </a:lnTo>
                    <a:lnTo>
                      <a:pt x="38037" y="48904"/>
                    </a:lnTo>
                    <a:lnTo>
                      <a:pt x="36758" y="44535"/>
                    </a:lnTo>
                    <a:lnTo>
                      <a:pt x="7565" y="44535"/>
                    </a:lnTo>
                    <a:lnTo>
                      <a:pt x="5861" y="48904"/>
                    </a:lnTo>
                    <a:lnTo>
                      <a:pt x="3517" y="4890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8" name="Google Shape;5568;p55"/>
              <p:cNvSpPr/>
              <p:nvPr/>
            </p:nvSpPr>
            <p:spPr>
              <a:xfrm flipH="1">
                <a:off x="756775" y="2990550"/>
                <a:ext cx="452825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18113" h="48904" extrusionOk="0">
                    <a:moveTo>
                      <a:pt x="853" y="0"/>
                    </a:moveTo>
                    <a:lnTo>
                      <a:pt x="0" y="48904"/>
                    </a:lnTo>
                    <a:lnTo>
                      <a:pt x="14703" y="48904"/>
                    </a:lnTo>
                    <a:lnTo>
                      <a:pt x="181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9" name="Google Shape;5569;p55"/>
              <p:cNvSpPr/>
              <p:nvPr/>
            </p:nvSpPr>
            <p:spPr>
              <a:xfrm flipH="1">
                <a:off x="1505250" y="4103925"/>
                <a:ext cx="5593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2375" h="4369" fill="none" extrusionOk="0">
                    <a:moveTo>
                      <a:pt x="1" y="4369"/>
                    </a:moveTo>
                    <a:lnTo>
                      <a:pt x="20351" y="4369"/>
                    </a:lnTo>
                    <a:lnTo>
                      <a:pt x="22375" y="0"/>
                    </a:lnTo>
                    <a:lnTo>
                      <a:pt x="1705" y="0"/>
                    </a:lnTo>
                    <a:lnTo>
                      <a:pt x="1" y="436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0" name="Google Shape;5570;p55"/>
              <p:cNvSpPr/>
              <p:nvPr/>
            </p:nvSpPr>
            <p:spPr>
              <a:xfrm flipH="1">
                <a:off x="1505250" y="4103925"/>
                <a:ext cx="53007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21203" h="4369" fill="none" extrusionOk="0">
                    <a:moveTo>
                      <a:pt x="21203" y="0"/>
                    </a:moveTo>
                    <a:lnTo>
                      <a:pt x="533" y="0"/>
                    </a:lnTo>
                    <a:lnTo>
                      <a:pt x="1" y="1172"/>
                    </a:lnTo>
                    <a:lnTo>
                      <a:pt x="19179" y="4369"/>
                    </a:lnTo>
                    <a:lnTo>
                      <a:pt x="2120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1" name="Google Shape;5571;p55"/>
              <p:cNvSpPr/>
              <p:nvPr/>
            </p:nvSpPr>
            <p:spPr>
              <a:xfrm flipH="1">
                <a:off x="1230900" y="3017175"/>
                <a:ext cx="58625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40807" extrusionOk="0">
                    <a:moveTo>
                      <a:pt x="534" y="1"/>
                    </a:moveTo>
                    <a:lnTo>
                      <a:pt x="1" y="40807"/>
                    </a:lnTo>
                    <a:lnTo>
                      <a:pt x="1066" y="40807"/>
                    </a:lnTo>
                    <a:lnTo>
                      <a:pt x="234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2" name="Google Shape;5572;p55"/>
              <p:cNvSpPr/>
              <p:nvPr/>
            </p:nvSpPr>
            <p:spPr>
              <a:xfrm flipH="1">
                <a:off x="1230900" y="3017175"/>
                <a:ext cx="58625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40807" fill="none" extrusionOk="0">
                    <a:moveTo>
                      <a:pt x="1" y="40807"/>
                    </a:moveTo>
                    <a:lnTo>
                      <a:pt x="534" y="1"/>
                    </a:lnTo>
                    <a:lnTo>
                      <a:pt x="2345" y="1"/>
                    </a:lnTo>
                    <a:lnTo>
                      <a:pt x="1066" y="40807"/>
                    </a:lnTo>
                    <a:lnTo>
                      <a:pt x="1" y="4080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3" name="Google Shape;5573;p55"/>
              <p:cNvSpPr/>
              <p:nvPr/>
            </p:nvSpPr>
            <p:spPr>
              <a:xfrm flipH="1">
                <a:off x="1276175" y="3017175"/>
                <a:ext cx="966900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38676" h="40807" extrusionOk="0">
                    <a:moveTo>
                      <a:pt x="38676" y="1"/>
                    </a:moveTo>
                    <a:lnTo>
                      <a:pt x="0" y="960"/>
                    </a:lnTo>
                    <a:lnTo>
                      <a:pt x="2131" y="40807"/>
                    </a:lnTo>
                    <a:lnTo>
                      <a:pt x="38143" y="40807"/>
                    </a:lnTo>
                    <a:lnTo>
                      <a:pt x="3867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4" name="Google Shape;5574;p55"/>
              <p:cNvSpPr/>
              <p:nvPr/>
            </p:nvSpPr>
            <p:spPr>
              <a:xfrm flipH="1">
                <a:off x="1276175" y="3017175"/>
                <a:ext cx="966900" cy="1020175"/>
              </a:xfrm>
              <a:custGeom>
                <a:avLst/>
                <a:gdLst/>
                <a:ahLst/>
                <a:cxnLst/>
                <a:rect l="l" t="t" r="r" b="b"/>
                <a:pathLst>
                  <a:path w="38676" h="40807" fill="none" extrusionOk="0">
                    <a:moveTo>
                      <a:pt x="38676" y="1"/>
                    </a:moveTo>
                    <a:lnTo>
                      <a:pt x="0" y="960"/>
                    </a:lnTo>
                    <a:lnTo>
                      <a:pt x="2131" y="40807"/>
                    </a:lnTo>
                    <a:lnTo>
                      <a:pt x="38143" y="40807"/>
                    </a:lnTo>
                    <a:lnTo>
                      <a:pt x="38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5" name="Google Shape;5575;p55"/>
              <p:cNvSpPr/>
              <p:nvPr/>
            </p:nvSpPr>
            <p:spPr>
              <a:xfrm flipH="1">
                <a:off x="1284150" y="3747000"/>
                <a:ext cx="921650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36866" h="321" extrusionOk="0">
                    <a:moveTo>
                      <a:pt x="1" y="1"/>
                    </a:moveTo>
                    <a:lnTo>
                      <a:pt x="1" y="107"/>
                    </a:lnTo>
                    <a:lnTo>
                      <a:pt x="36758" y="320"/>
                    </a:lnTo>
                    <a:lnTo>
                      <a:pt x="36865" y="10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A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6" name="Google Shape;5576;p55"/>
              <p:cNvSpPr/>
              <p:nvPr/>
            </p:nvSpPr>
            <p:spPr>
              <a:xfrm flipH="1">
                <a:off x="1278825" y="3320825"/>
                <a:ext cx="950925" cy="37325"/>
              </a:xfrm>
              <a:custGeom>
                <a:avLst/>
                <a:gdLst/>
                <a:ahLst/>
                <a:cxnLst/>
                <a:rect l="l" t="t" r="r" b="b"/>
                <a:pathLst>
                  <a:path w="38037" h="1493" extrusionOk="0">
                    <a:moveTo>
                      <a:pt x="38036" y="1"/>
                    </a:moveTo>
                    <a:lnTo>
                      <a:pt x="0" y="1279"/>
                    </a:lnTo>
                    <a:lnTo>
                      <a:pt x="0" y="1492"/>
                    </a:lnTo>
                    <a:lnTo>
                      <a:pt x="38036" y="533"/>
                    </a:lnTo>
                    <a:lnTo>
                      <a:pt x="38036" y="1"/>
                    </a:lnTo>
                    <a:close/>
                  </a:path>
                </a:pathLst>
              </a:custGeom>
              <a:solidFill>
                <a:srgbClr val="EACF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7" name="Google Shape;5577;p55"/>
              <p:cNvSpPr/>
              <p:nvPr/>
            </p:nvSpPr>
            <p:spPr>
              <a:xfrm flipH="1">
                <a:off x="2133850" y="4037325"/>
                <a:ext cx="26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73" extrusionOk="0">
                    <a:moveTo>
                      <a:pt x="0" y="1"/>
                    </a:moveTo>
                    <a:lnTo>
                      <a:pt x="107" y="117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CAB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8" name="Google Shape;5578;p55"/>
              <p:cNvSpPr/>
              <p:nvPr/>
            </p:nvSpPr>
            <p:spPr>
              <a:xfrm flipH="1">
                <a:off x="2133850" y="4037325"/>
                <a:ext cx="2675" cy="29325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173" fill="none" extrusionOk="0">
                    <a:moveTo>
                      <a:pt x="107" y="1"/>
                    </a:moveTo>
                    <a:lnTo>
                      <a:pt x="0" y="1"/>
                    </a:lnTo>
                    <a:lnTo>
                      <a:pt x="107" y="1173"/>
                    </a:lnTo>
                    <a:lnTo>
                      <a:pt x="107" y="1173"/>
                    </a:lnTo>
                    <a:lnTo>
                      <a:pt x="1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9" name="Google Shape;5579;p55"/>
              <p:cNvSpPr/>
              <p:nvPr/>
            </p:nvSpPr>
            <p:spPr>
              <a:xfrm flipH="1">
                <a:off x="1260200" y="4037325"/>
                <a:ext cx="873675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34947" h="1813" extrusionOk="0">
                    <a:moveTo>
                      <a:pt x="1" y="1"/>
                    </a:moveTo>
                    <a:lnTo>
                      <a:pt x="1" y="1173"/>
                    </a:lnTo>
                    <a:lnTo>
                      <a:pt x="34947" y="1812"/>
                    </a:lnTo>
                    <a:lnTo>
                      <a:pt x="34840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0" name="Google Shape;5580;p55"/>
              <p:cNvSpPr/>
              <p:nvPr/>
            </p:nvSpPr>
            <p:spPr>
              <a:xfrm flipH="1">
                <a:off x="1289500" y="4037325"/>
                <a:ext cx="8470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" extrusionOk="0">
                    <a:moveTo>
                      <a:pt x="33881" y="1"/>
                    </a:moveTo>
                    <a:lnTo>
                      <a:pt x="0" y="1"/>
                    </a:lnTo>
                    <a:lnTo>
                      <a:pt x="107" y="1"/>
                    </a:lnTo>
                    <a:lnTo>
                      <a:pt x="33881" y="1"/>
                    </a:lnTo>
                    <a:close/>
                  </a:path>
                </a:pathLst>
              </a:custGeom>
              <a:solidFill>
                <a:srgbClr val="EC9B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1" name="Google Shape;5581;p55"/>
              <p:cNvSpPr/>
              <p:nvPr/>
            </p:nvSpPr>
            <p:spPr>
              <a:xfrm flipH="1">
                <a:off x="1289500" y="4037325"/>
                <a:ext cx="8470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" fill="none" extrusionOk="0">
                    <a:moveTo>
                      <a:pt x="33881" y="1"/>
                    </a:moveTo>
                    <a:lnTo>
                      <a:pt x="0" y="1"/>
                    </a:lnTo>
                    <a:lnTo>
                      <a:pt x="107" y="1"/>
                    </a:lnTo>
                    <a:lnTo>
                      <a:pt x="3388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2" name="Google Shape;5582;p55"/>
              <p:cNvSpPr/>
              <p:nvPr/>
            </p:nvSpPr>
            <p:spPr>
              <a:xfrm flipH="1">
                <a:off x="1601125" y="34380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extrusionOk="0">
                    <a:moveTo>
                      <a:pt x="11507" y="1"/>
                    </a:moveTo>
                    <a:lnTo>
                      <a:pt x="10974" y="427"/>
                    </a:lnTo>
                    <a:lnTo>
                      <a:pt x="11507" y="2558"/>
                    </a:lnTo>
                    <a:lnTo>
                      <a:pt x="2025" y="2558"/>
                    </a:lnTo>
                    <a:lnTo>
                      <a:pt x="1492" y="1386"/>
                    </a:lnTo>
                    <a:lnTo>
                      <a:pt x="0" y="1386"/>
                    </a:lnTo>
                    <a:lnTo>
                      <a:pt x="1066" y="3943"/>
                    </a:lnTo>
                    <a:lnTo>
                      <a:pt x="12359" y="3730"/>
                    </a:lnTo>
                    <a:lnTo>
                      <a:pt x="11507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3" name="Google Shape;5583;p55"/>
              <p:cNvSpPr/>
              <p:nvPr/>
            </p:nvSpPr>
            <p:spPr>
              <a:xfrm flipH="1">
                <a:off x="1601125" y="34380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fill="none" extrusionOk="0">
                    <a:moveTo>
                      <a:pt x="11507" y="1"/>
                    </a:moveTo>
                    <a:lnTo>
                      <a:pt x="10974" y="427"/>
                    </a:lnTo>
                    <a:lnTo>
                      <a:pt x="11507" y="2558"/>
                    </a:lnTo>
                    <a:lnTo>
                      <a:pt x="2025" y="2558"/>
                    </a:lnTo>
                    <a:lnTo>
                      <a:pt x="1492" y="1386"/>
                    </a:lnTo>
                    <a:lnTo>
                      <a:pt x="0" y="1386"/>
                    </a:lnTo>
                    <a:lnTo>
                      <a:pt x="1066" y="3943"/>
                    </a:lnTo>
                    <a:lnTo>
                      <a:pt x="12359" y="3730"/>
                    </a:lnTo>
                    <a:lnTo>
                      <a:pt x="11507" y="1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4" name="Google Shape;5584;p55"/>
              <p:cNvSpPr/>
              <p:nvPr/>
            </p:nvSpPr>
            <p:spPr>
              <a:xfrm flipH="1">
                <a:off x="1651725" y="3438025"/>
                <a:ext cx="2983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386" extrusionOk="0">
                    <a:moveTo>
                      <a:pt x="11933" y="1"/>
                    </a:moveTo>
                    <a:lnTo>
                      <a:pt x="0" y="427"/>
                    </a:lnTo>
                    <a:lnTo>
                      <a:pt x="0" y="1386"/>
                    </a:lnTo>
                    <a:lnTo>
                      <a:pt x="11933" y="1386"/>
                    </a:lnTo>
                    <a:lnTo>
                      <a:pt x="11933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5" name="Google Shape;5585;p55"/>
              <p:cNvSpPr/>
              <p:nvPr/>
            </p:nvSpPr>
            <p:spPr>
              <a:xfrm flipH="1">
                <a:off x="1622450" y="3438025"/>
                <a:ext cx="2930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386" extrusionOk="0">
                    <a:moveTo>
                      <a:pt x="0" y="1"/>
                    </a:moveTo>
                    <a:lnTo>
                      <a:pt x="0" y="1386"/>
                    </a:lnTo>
                    <a:lnTo>
                      <a:pt x="959" y="1386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6" name="Google Shape;5586;p55"/>
              <p:cNvSpPr/>
              <p:nvPr/>
            </p:nvSpPr>
            <p:spPr>
              <a:xfrm flipH="1">
                <a:off x="1601125" y="31317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extrusionOk="0">
                    <a:moveTo>
                      <a:pt x="11507" y="0"/>
                    </a:moveTo>
                    <a:lnTo>
                      <a:pt x="10974" y="320"/>
                    </a:lnTo>
                    <a:lnTo>
                      <a:pt x="11507" y="2557"/>
                    </a:lnTo>
                    <a:lnTo>
                      <a:pt x="2025" y="2557"/>
                    </a:lnTo>
                    <a:lnTo>
                      <a:pt x="1492" y="1385"/>
                    </a:lnTo>
                    <a:lnTo>
                      <a:pt x="0" y="1385"/>
                    </a:lnTo>
                    <a:lnTo>
                      <a:pt x="1066" y="3942"/>
                    </a:lnTo>
                    <a:lnTo>
                      <a:pt x="12359" y="3729"/>
                    </a:lnTo>
                    <a:lnTo>
                      <a:pt x="11507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7" name="Google Shape;5587;p55"/>
              <p:cNvSpPr/>
              <p:nvPr/>
            </p:nvSpPr>
            <p:spPr>
              <a:xfrm flipH="1">
                <a:off x="1601125" y="3131725"/>
                <a:ext cx="309000" cy="98575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3" fill="none" extrusionOk="0">
                    <a:moveTo>
                      <a:pt x="11507" y="0"/>
                    </a:moveTo>
                    <a:lnTo>
                      <a:pt x="10974" y="320"/>
                    </a:lnTo>
                    <a:lnTo>
                      <a:pt x="11507" y="2557"/>
                    </a:lnTo>
                    <a:lnTo>
                      <a:pt x="2025" y="2557"/>
                    </a:lnTo>
                    <a:lnTo>
                      <a:pt x="1492" y="1385"/>
                    </a:lnTo>
                    <a:lnTo>
                      <a:pt x="0" y="1385"/>
                    </a:lnTo>
                    <a:lnTo>
                      <a:pt x="1066" y="3942"/>
                    </a:lnTo>
                    <a:lnTo>
                      <a:pt x="12359" y="3729"/>
                    </a:lnTo>
                    <a:lnTo>
                      <a:pt x="11507" y="0"/>
                    </a:lnTo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8" name="Google Shape;5588;p55"/>
              <p:cNvSpPr/>
              <p:nvPr/>
            </p:nvSpPr>
            <p:spPr>
              <a:xfrm flipH="1">
                <a:off x="1651725" y="3131725"/>
                <a:ext cx="2983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386" extrusionOk="0">
                    <a:moveTo>
                      <a:pt x="11933" y="0"/>
                    </a:moveTo>
                    <a:lnTo>
                      <a:pt x="0" y="320"/>
                    </a:lnTo>
                    <a:lnTo>
                      <a:pt x="0" y="1385"/>
                    </a:lnTo>
                    <a:lnTo>
                      <a:pt x="11933" y="1385"/>
                    </a:lnTo>
                    <a:lnTo>
                      <a:pt x="11933" y="0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9" name="Google Shape;5589;p55"/>
              <p:cNvSpPr/>
              <p:nvPr/>
            </p:nvSpPr>
            <p:spPr>
              <a:xfrm flipH="1">
                <a:off x="1622450" y="3131725"/>
                <a:ext cx="2930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386" extrusionOk="0">
                    <a:moveTo>
                      <a:pt x="0" y="0"/>
                    </a:moveTo>
                    <a:lnTo>
                      <a:pt x="0" y="1385"/>
                    </a:lnTo>
                    <a:lnTo>
                      <a:pt x="959" y="1385"/>
                    </a:lnTo>
                    <a:lnTo>
                      <a:pt x="1172" y="0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0" name="Google Shape;5590;p55"/>
              <p:cNvSpPr/>
              <p:nvPr/>
            </p:nvSpPr>
            <p:spPr>
              <a:xfrm flipH="1">
                <a:off x="1579825" y="3826900"/>
                <a:ext cx="30900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4" extrusionOk="0">
                    <a:moveTo>
                      <a:pt x="11507" y="1"/>
                    </a:moveTo>
                    <a:lnTo>
                      <a:pt x="10975" y="321"/>
                    </a:lnTo>
                    <a:lnTo>
                      <a:pt x="11507" y="2451"/>
                    </a:lnTo>
                    <a:lnTo>
                      <a:pt x="2025" y="2558"/>
                    </a:lnTo>
                    <a:lnTo>
                      <a:pt x="1599" y="1279"/>
                    </a:lnTo>
                    <a:lnTo>
                      <a:pt x="1" y="1279"/>
                    </a:lnTo>
                    <a:lnTo>
                      <a:pt x="1066" y="3943"/>
                    </a:lnTo>
                    <a:lnTo>
                      <a:pt x="12360" y="3623"/>
                    </a:lnTo>
                    <a:lnTo>
                      <a:pt x="11507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1" name="Google Shape;5591;p55"/>
              <p:cNvSpPr/>
              <p:nvPr/>
            </p:nvSpPr>
            <p:spPr>
              <a:xfrm flipH="1">
                <a:off x="1579825" y="3826900"/>
                <a:ext cx="30900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12360" h="3944" fill="none" extrusionOk="0">
                    <a:moveTo>
                      <a:pt x="11507" y="1"/>
                    </a:moveTo>
                    <a:lnTo>
                      <a:pt x="10975" y="321"/>
                    </a:lnTo>
                    <a:lnTo>
                      <a:pt x="11507" y="2451"/>
                    </a:lnTo>
                    <a:lnTo>
                      <a:pt x="2025" y="2558"/>
                    </a:lnTo>
                    <a:lnTo>
                      <a:pt x="1599" y="1279"/>
                    </a:lnTo>
                    <a:lnTo>
                      <a:pt x="1" y="1279"/>
                    </a:lnTo>
                    <a:lnTo>
                      <a:pt x="1066" y="3943"/>
                    </a:lnTo>
                    <a:lnTo>
                      <a:pt x="12360" y="3623"/>
                    </a:lnTo>
                    <a:lnTo>
                      <a:pt x="1150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2" name="Google Shape;5592;p55"/>
              <p:cNvSpPr/>
              <p:nvPr/>
            </p:nvSpPr>
            <p:spPr>
              <a:xfrm flipH="1">
                <a:off x="1630425" y="3826900"/>
                <a:ext cx="298350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934" h="1280" extrusionOk="0">
                    <a:moveTo>
                      <a:pt x="11933" y="1"/>
                    </a:moveTo>
                    <a:lnTo>
                      <a:pt x="0" y="321"/>
                    </a:lnTo>
                    <a:lnTo>
                      <a:pt x="0" y="1279"/>
                    </a:lnTo>
                    <a:lnTo>
                      <a:pt x="11933" y="1279"/>
                    </a:lnTo>
                    <a:lnTo>
                      <a:pt x="11933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3" name="Google Shape;5593;p55"/>
              <p:cNvSpPr/>
              <p:nvPr/>
            </p:nvSpPr>
            <p:spPr>
              <a:xfrm flipH="1">
                <a:off x="1601125" y="3826900"/>
                <a:ext cx="29325" cy="32000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280" extrusionOk="0">
                    <a:moveTo>
                      <a:pt x="0" y="1"/>
                    </a:moveTo>
                    <a:lnTo>
                      <a:pt x="0" y="1279"/>
                    </a:lnTo>
                    <a:lnTo>
                      <a:pt x="959" y="1279"/>
                    </a:lnTo>
                    <a:lnTo>
                      <a:pt x="1172" y="1"/>
                    </a:lnTo>
                    <a:close/>
                  </a:path>
                </a:pathLst>
              </a:custGeom>
              <a:solidFill>
                <a:srgbClr val="8956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4" name="Google Shape;5594;p55"/>
              <p:cNvSpPr/>
              <p:nvPr/>
            </p:nvSpPr>
            <p:spPr>
              <a:xfrm flipH="1">
                <a:off x="756775" y="2990550"/>
                <a:ext cx="452825" cy="1222600"/>
              </a:xfrm>
              <a:custGeom>
                <a:avLst/>
                <a:gdLst/>
                <a:ahLst/>
                <a:cxnLst/>
                <a:rect l="l" t="t" r="r" b="b"/>
                <a:pathLst>
                  <a:path w="18113" h="48904" extrusionOk="0">
                    <a:moveTo>
                      <a:pt x="853" y="0"/>
                    </a:moveTo>
                    <a:lnTo>
                      <a:pt x="0" y="48904"/>
                    </a:lnTo>
                    <a:lnTo>
                      <a:pt x="14703" y="48904"/>
                    </a:lnTo>
                    <a:lnTo>
                      <a:pt x="18113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1" name="صورة 100">
            <a:extLst>
              <a:ext uri="{FF2B5EF4-FFF2-40B4-BE49-F238E27FC236}">
                <a16:creationId xmlns:a16="http://schemas.microsoft.com/office/drawing/2014/main" id="{65ED8EC5-02B5-4F07-84C5-B17B20A5C7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855" t="49000" r="8056" b="17765"/>
          <a:stretch/>
        </p:blipFill>
        <p:spPr>
          <a:xfrm>
            <a:off x="2051635" y="299678"/>
            <a:ext cx="5793761" cy="2282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3" name="شكل بيضاوي 102">
            <a:extLst>
              <a:ext uri="{FF2B5EF4-FFF2-40B4-BE49-F238E27FC236}">
                <a16:creationId xmlns:a16="http://schemas.microsoft.com/office/drawing/2014/main" id="{C7EE9833-98DA-4C88-B5E4-55B801359885}"/>
              </a:ext>
            </a:extLst>
          </p:cNvPr>
          <p:cNvSpPr/>
          <p:nvPr/>
        </p:nvSpPr>
        <p:spPr>
          <a:xfrm>
            <a:off x="2363023" y="997619"/>
            <a:ext cx="152705" cy="152705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4" name="شكل بيضاوي 103">
            <a:extLst>
              <a:ext uri="{FF2B5EF4-FFF2-40B4-BE49-F238E27FC236}">
                <a16:creationId xmlns:a16="http://schemas.microsoft.com/office/drawing/2014/main" id="{069E967B-47C7-4D8E-BD90-74A83F26BEF0}"/>
              </a:ext>
            </a:extLst>
          </p:cNvPr>
          <p:cNvSpPr/>
          <p:nvPr/>
        </p:nvSpPr>
        <p:spPr>
          <a:xfrm>
            <a:off x="2355339" y="1281929"/>
            <a:ext cx="152705" cy="15270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5" name="شكل بيضاوي 104">
            <a:extLst>
              <a:ext uri="{FF2B5EF4-FFF2-40B4-BE49-F238E27FC236}">
                <a16:creationId xmlns:a16="http://schemas.microsoft.com/office/drawing/2014/main" id="{231193D2-97FE-4DBA-BF92-EB410D8A78CB}"/>
              </a:ext>
            </a:extLst>
          </p:cNvPr>
          <p:cNvSpPr/>
          <p:nvPr/>
        </p:nvSpPr>
        <p:spPr>
          <a:xfrm>
            <a:off x="2347654" y="1566237"/>
            <a:ext cx="152705" cy="152705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6" name="شكل بيضاوي 105">
            <a:extLst>
              <a:ext uri="{FF2B5EF4-FFF2-40B4-BE49-F238E27FC236}">
                <a16:creationId xmlns:a16="http://schemas.microsoft.com/office/drawing/2014/main" id="{46BC324C-3BE1-41A6-A2B5-1316F84CFA62}"/>
              </a:ext>
            </a:extLst>
          </p:cNvPr>
          <p:cNvSpPr/>
          <p:nvPr/>
        </p:nvSpPr>
        <p:spPr>
          <a:xfrm>
            <a:off x="2347655" y="1812128"/>
            <a:ext cx="152705" cy="15270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9" name="مربع نص 108">
            <a:extLst>
              <a:ext uri="{FF2B5EF4-FFF2-40B4-BE49-F238E27FC236}">
                <a16:creationId xmlns:a16="http://schemas.microsoft.com/office/drawing/2014/main" id="{E36AFD5F-1081-4CE3-B987-30358758195E}"/>
              </a:ext>
            </a:extLst>
          </p:cNvPr>
          <p:cNvSpPr txBox="1"/>
          <p:nvPr/>
        </p:nvSpPr>
        <p:spPr>
          <a:xfrm>
            <a:off x="969285" y="3207574"/>
            <a:ext cx="4163649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A discussion between </a:t>
            </a:r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two parties </a:t>
            </a:r>
            <a:r>
              <a:rPr lang="en-US" sz="20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for the purpose of reaching </a:t>
            </a:r>
          </a:p>
          <a:p>
            <a:pPr algn="ctr"/>
            <a:r>
              <a:rPr 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an agreement</a:t>
            </a:r>
            <a:endParaRPr lang="ar-SA" sz="9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1" name="شكل بيضاوي 110">
            <a:extLst>
              <a:ext uri="{FF2B5EF4-FFF2-40B4-BE49-F238E27FC236}">
                <a16:creationId xmlns:a16="http://schemas.microsoft.com/office/drawing/2014/main" id="{6AA4DCE5-51CC-41B2-A6C5-8E98BC0674CE}"/>
              </a:ext>
            </a:extLst>
          </p:cNvPr>
          <p:cNvSpPr/>
          <p:nvPr/>
        </p:nvSpPr>
        <p:spPr>
          <a:xfrm>
            <a:off x="2361742" y="2095154"/>
            <a:ext cx="152705" cy="152705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2" name="Google Shape;824;p53">
            <a:extLst>
              <a:ext uri="{FF2B5EF4-FFF2-40B4-BE49-F238E27FC236}">
                <a16:creationId xmlns:a16="http://schemas.microsoft.com/office/drawing/2014/main" id="{84E5AA2E-06D2-4646-8D5F-9F19E84F6241}"/>
              </a:ext>
            </a:extLst>
          </p:cNvPr>
          <p:cNvSpPr/>
          <p:nvPr/>
        </p:nvSpPr>
        <p:spPr>
          <a:xfrm rot="4613370">
            <a:off x="5330182" y="2647259"/>
            <a:ext cx="1110349" cy="1427034"/>
          </a:xfrm>
          <a:custGeom>
            <a:avLst/>
            <a:gdLst/>
            <a:ahLst/>
            <a:cxnLst/>
            <a:rect l="l" t="t" r="r" b="b"/>
            <a:pathLst>
              <a:path w="11988" h="17321" extrusionOk="0">
                <a:moveTo>
                  <a:pt x="2268" y="1"/>
                </a:moveTo>
                <a:cubicBezTo>
                  <a:pt x="2257" y="1"/>
                  <a:pt x="2247" y="2"/>
                  <a:pt x="2236" y="4"/>
                </a:cubicBezTo>
                <a:cubicBezTo>
                  <a:pt x="701" y="304"/>
                  <a:pt x="268" y="2072"/>
                  <a:pt x="168" y="3406"/>
                </a:cubicBezTo>
                <a:cubicBezTo>
                  <a:pt x="101" y="5074"/>
                  <a:pt x="568" y="6909"/>
                  <a:pt x="1902" y="7976"/>
                </a:cubicBezTo>
                <a:cubicBezTo>
                  <a:pt x="3437" y="9244"/>
                  <a:pt x="5538" y="9177"/>
                  <a:pt x="7339" y="9844"/>
                </a:cubicBezTo>
                <a:cubicBezTo>
                  <a:pt x="9841" y="10778"/>
                  <a:pt x="10742" y="13380"/>
                  <a:pt x="9975" y="15815"/>
                </a:cubicBezTo>
                <a:cubicBezTo>
                  <a:pt x="9922" y="15974"/>
                  <a:pt x="10079" y="16112"/>
                  <a:pt x="10230" y="16112"/>
                </a:cubicBezTo>
                <a:cubicBezTo>
                  <a:pt x="10269" y="16112"/>
                  <a:pt x="10307" y="16103"/>
                  <a:pt x="10342" y="16082"/>
                </a:cubicBezTo>
                <a:lnTo>
                  <a:pt x="10342" y="16082"/>
                </a:lnTo>
                <a:cubicBezTo>
                  <a:pt x="10275" y="16215"/>
                  <a:pt x="10242" y="16349"/>
                  <a:pt x="10208" y="16449"/>
                </a:cubicBezTo>
                <a:cubicBezTo>
                  <a:pt x="9775" y="15715"/>
                  <a:pt x="9441" y="14981"/>
                  <a:pt x="9141" y="14214"/>
                </a:cubicBezTo>
                <a:cubicBezTo>
                  <a:pt x="9099" y="14116"/>
                  <a:pt x="9016" y="14071"/>
                  <a:pt x="8939" y="14071"/>
                </a:cubicBezTo>
                <a:cubicBezTo>
                  <a:pt x="8832" y="14071"/>
                  <a:pt x="8735" y="14159"/>
                  <a:pt x="8774" y="14314"/>
                </a:cubicBezTo>
                <a:cubicBezTo>
                  <a:pt x="9041" y="15315"/>
                  <a:pt x="9508" y="16282"/>
                  <a:pt x="10008" y="17183"/>
                </a:cubicBezTo>
                <a:cubicBezTo>
                  <a:pt x="10060" y="17270"/>
                  <a:pt x="10158" y="17321"/>
                  <a:pt x="10254" y="17321"/>
                </a:cubicBezTo>
                <a:cubicBezTo>
                  <a:pt x="10341" y="17321"/>
                  <a:pt x="10427" y="17278"/>
                  <a:pt x="10475" y="17183"/>
                </a:cubicBezTo>
                <a:cubicBezTo>
                  <a:pt x="10975" y="16082"/>
                  <a:pt x="11609" y="14948"/>
                  <a:pt x="11943" y="13814"/>
                </a:cubicBezTo>
                <a:cubicBezTo>
                  <a:pt x="11987" y="13636"/>
                  <a:pt x="11839" y="13502"/>
                  <a:pt x="11686" y="13502"/>
                </a:cubicBezTo>
                <a:cubicBezTo>
                  <a:pt x="11609" y="13502"/>
                  <a:pt x="11531" y="13536"/>
                  <a:pt x="11476" y="13614"/>
                </a:cubicBezTo>
                <a:cubicBezTo>
                  <a:pt x="11209" y="14081"/>
                  <a:pt x="10975" y="14581"/>
                  <a:pt x="10775" y="15081"/>
                </a:cubicBezTo>
                <a:cubicBezTo>
                  <a:pt x="11376" y="12479"/>
                  <a:pt x="9508" y="9911"/>
                  <a:pt x="7006" y="9177"/>
                </a:cubicBezTo>
                <a:cubicBezTo>
                  <a:pt x="5038" y="8577"/>
                  <a:pt x="2603" y="8577"/>
                  <a:pt x="1402" y="6642"/>
                </a:cubicBezTo>
                <a:cubicBezTo>
                  <a:pt x="368" y="5007"/>
                  <a:pt x="1" y="1038"/>
                  <a:pt x="2303" y="271"/>
                </a:cubicBezTo>
                <a:cubicBezTo>
                  <a:pt x="2458" y="208"/>
                  <a:pt x="2410" y="1"/>
                  <a:pt x="22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13" name="Picture 4" descr="Lamp Idea Or Light Bulb Doodle Sketch Vector Icon Royalty Free Cliparts,  Vectors, And Stock Illustration. Image 100548135.">
            <a:extLst>
              <a:ext uri="{FF2B5EF4-FFF2-40B4-BE49-F238E27FC236}">
                <a16:creationId xmlns:a16="http://schemas.microsoft.com/office/drawing/2014/main" id="{396A4B4D-6D01-47F3-B10B-46CB4293A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31" b="97231" l="3464" r="93149">
                        <a14:foregroundMark x1="62818" y1="34615" x2="62818" y2="34615"/>
                        <a14:foregroundMark x1="47421" y1="31077" x2="47421" y2="31077"/>
                        <a14:foregroundMark x1="25558" y1="76846" x2="25558" y2="76846"/>
                        <a14:foregroundMark x1="18476" y1="66308" x2="18476" y2="66308"/>
                        <a14:foregroundMark x1="15012" y1="53154" x2="15012" y2="53154"/>
                        <a14:foregroundMark x1="19246" y1="40923" x2="19246" y2="40923"/>
                        <a14:foregroundMark x1="26867" y1="30923" x2="26867" y2="30923"/>
                        <a14:foregroundMark x1="36490" y1="22231" x2="36490" y2="22231"/>
                        <a14:foregroundMark x1="49654" y1="20000" x2="49654" y2="20000"/>
                        <a14:foregroundMark x1="62433" y1="21692" x2="62433" y2="21692"/>
                        <a14:foregroundMark x1="63895" y1="36846" x2="63895" y2="36846"/>
                        <a14:foregroundMark x1="70747" y1="31462" x2="70747" y2="31462"/>
                        <a14:foregroundMark x1="79985" y1="40154" x2="79985" y2="40154"/>
                        <a14:foregroundMark x1="82987" y1="53154" x2="82987" y2="53154"/>
                        <a14:foregroundMark x1="82987" y1="66846" x2="82987" y2="66846"/>
                        <a14:foregroundMark x1="71901" y1="75538" x2="71901" y2="75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4291">
            <a:off x="416995" y="2471705"/>
            <a:ext cx="1016987" cy="101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  <p:bldP spid="105" grpId="0" animBg="1"/>
      <p:bldP spid="106" grpId="0" animBg="1"/>
      <p:bldP spid="109" grpId="0" animBg="1"/>
      <p:bldP spid="111" grpId="0" animBg="1"/>
      <p:bldP spid="1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79" name="Google Shape;7679;p65"/>
          <p:cNvGrpSpPr/>
          <p:nvPr/>
        </p:nvGrpSpPr>
        <p:grpSpPr>
          <a:xfrm>
            <a:off x="311588" y="2"/>
            <a:ext cx="689309" cy="1465781"/>
            <a:chOff x="289713" y="-850207"/>
            <a:chExt cx="847025" cy="1801157"/>
          </a:xfrm>
        </p:grpSpPr>
        <p:sp>
          <p:nvSpPr>
            <p:cNvPr id="7680" name="Google Shape;7680;p65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1" name="Google Shape;7681;p65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65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65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4" name="Google Shape;7684;p65"/>
            <p:cNvSpPr/>
            <p:nvPr/>
          </p:nvSpPr>
          <p:spPr>
            <a:xfrm>
              <a:off x="713203" y="-850207"/>
              <a:ext cx="21321" cy="1329728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5" name="Google Shape;7685;p65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65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65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65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D696401A-F222-4B0C-B25E-8CAED88B93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855" t="49000" r="8056" b="17765"/>
          <a:stretch/>
        </p:blipFill>
        <p:spPr>
          <a:xfrm>
            <a:off x="1828799" y="1790380"/>
            <a:ext cx="5793761" cy="2382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 161">
            <a:extLst>
              <a:ext uri="{FF2B5EF4-FFF2-40B4-BE49-F238E27FC236}">
                <a16:creationId xmlns:a16="http://schemas.microsoft.com/office/drawing/2014/main" id="{8F315950-755A-4E43-8961-048FF8CD1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881" y="197627"/>
            <a:ext cx="4435051" cy="1439472"/>
          </a:xfrm>
          <a:prstGeom prst="cloudCallout">
            <a:avLst>
              <a:gd name="adj1" fmla="val -61462"/>
              <a:gd name="adj2" fmla="val 53678"/>
            </a:avLst>
          </a:prstGeom>
          <a:solidFill>
            <a:schemeClr val="accent3"/>
          </a:solidFill>
          <a:ln w="38100">
            <a:solidFill>
              <a:schemeClr val="tx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600" dirty="0">
                <a:solidFill>
                  <a:schemeClr val="bg2">
                    <a:lumMod val="50000"/>
                    <a:lumOff val="50000"/>
                  </a:schemeClr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Which phrases in the box were </a:t>
            </a:r>
            <a:r>
              <a:rPr lang="en-US" sz="1800" b="1" dirty="0">
                <a:solidFill>
                  <a:schemeClr val="bg2">
                    <a:lumMod val="50000"/>
                    <a:lumOff val="50000"/>
                  </a:schemeClr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used</a:t>
            </a:r>
            <a:r>
              <a:rPr lang="en-US" sz="1600" dirty="0">
                <a:solidFill>
                  <a:schemeClr val="bg2">
                    <a:lumMod val="50000"/>
                    <a:lumOff val="50000"/>
                  </a:schemeClr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 in the Conversation? </a:t>
            </a:r>
          </a:p>
          <a:p>
            <a:pPr algn="ctr"/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Who</a:t>
            </a:r>
            <a:r>
              <a:rPr lang="en-US" sz="1600" dirty="0">
                <a:solidFill>
                  <a:schemeClr val="bg2">
                    <a:lumMod val="50000"/>
                    <a:lumOff val="50000"/>
                  </a:schemeClr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 says them? </a:t>
            </a:r>
            <a:endParaRPr lang="zh-CN" altLang="en-US" sz="1600" dirty="0">
              <a:solidFill>
                <a:schemeClr val="bg2">
                  <a:lumMod val="50000"/>
                  <a:lumOff val="50000"/>
                </a:schemeClr>
              </a:solidFill>
              <a:latin typeface="Constantia" panose="02030602050306030303" pitchFamily="18" charset="0"/>
              <a:ea typeface="方正综艺简体" panose="02010601030101010101" pitchFamily="2" charset="-122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FBB02BD7-CF44-4182-9E9F-39BBDE6DAD89}"/>
              </a:ext>
            </a:extLst>
          </p:cNvPr>
          <p:cNvSpPr/>
          <p:nvPr/>
        </p:nvSpPr>
        <p:spPr>
          <a:xfrm>
            <a:off x="2313749" y="3009739"/>
            <a:ext cx="2965182" cy="340499"/>
          </a:xfrm>
          <a:prstGeom prst="rect">
            <a:avLst/>
          </a:prstGeom>
          <a:solidFill>
            <a:schemeClr val="accent6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21B25EB-9C1F-4753-ACA3-A86CDAC3B73A}"/>
              </a:ext>
            </a:extLst>
          </p:cNvPr>
          <p:cNvSpPr/>
          <p:nvPr/>
        </p:nvSpPr>
        <p:spPr>
          <a:xfrm>
            <a:off x="2320153" y="3507921"/>
            <a:ext cx="2965182" cy="340499"/>
          </a:xfrm>
          <a:prstGeom prst="rect">
            <a:avLst/>
          </a:prstGeom>
          <a:solidFill>
            <a:schemeClr val="accent6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7C53DD22-885D-4846-80B2-3D76546FEB84}"/>
              </a:ext>
            </a:extLst>
          </p:cNvPr>
          <p:cNvSpPr/>
          <p:nvPr/>
        </p:nvSpPr>
        <p:spPr>
          <a:xfrm>
            <a:off x="130628" y="3058246"/>
            <a:ext cx="1775012" cy="576301"/>
          </a:xfrm>
          <a:prstGeom prst="wedgeRoundRectCallout">
            <a:avLst>
              <a:gd name="adj1" fmla="val 68858"/>
              <a:gd name="adj2" fmla="val -24100"/>
              <a:gd name="adj3" fmla="val 16667"/>
            </a:avLst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Said by </a:t>
            </a:r>
            <a:r>
              <a:rPr lang="en-US" sz="1800" b="1" dirty="0" err="1"/>
              <a:t>Badr</a:t>
            </a:r>
            <a:endParaRPr lang="ar-SA" b="1" dirty="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ED8F8373-C14B-42A4-967F-90B8E65BD3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57" t="47954" r="49411" b="38003"/>
          <a:stretch/>
        </p:blipFill>
        <p:spPr>
          <a:xfrm>
            <a:off x="4994622" y="2174583"/>
            <a:ext cx="3450132" cy="722299"/>
          </a:xfrm>
          <a:prstGeom prst="roundRect">
            <a:avLst>
              <a:gd name="adj" fmla="val 16667"/>
            </a:avLst>
          </a:prstGeom>
          <a:ln w="38100">
            <a:solidFill>
              <a:schemeClr val="tx1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5E8CB13A-F8BA-4A92-A0B1-59F5778C80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10" t="50196" r="36975" b="36657"/>
          <a:stretch/>
        </p:blipFill>
        <p:spPr>
          <a:xfrm>
            <a:off x="637774" y="3980329"/>
            <a:ext cx="4564317" cy="676196"/>
          </a:xfrm>
          <a:prstGeom prst="roundRect">
            <a:avLst>
              <a:gd name="adj" fmla="val 16667"/>
            </a:avLst>
          </a:prstGeom>
          <a:ln w="38100">
            <a:solidFill>
              <a:schemeClr val="tx1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7488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79" name="Google Shape;7679;p65"/>
          <p:cNvGrpSpPr/>
          <p:nvPr/>
        </p:nvGrpSpPr>
        <p:grpSpPr>
          <a:xfrm>
            <a:off x="311588" y="2"/>
            <a:ext cx="689309" cy="1465781"/>
            <a:chOff x="289713" y="-850207"/>
            <a:chExt cx="847025" cy="1801157"/>
          </a:xfrm>
        </p:grpSpPr>
        <p:sp>
          <p:nvSpPr>
            <p:cNvPr id="7680" name="Google Shape;7680;p65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1" name="Google Shape;7681;p65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65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65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4" name="Google Shape;7684;p65"/>
            <p:cNvSpPr/>
            <p:nvPr/>
          </p:nvSpPr>
          <p:spPr>
            <a:xfrm>
              <a:off x="713203" y="-850207"/>
              <a:ext cx="21321" cy="1329728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5" name="Google Shape;7685;p65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65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65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65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D696401A-F222-4B0C-B25E-8CAED88B93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855" t="49000" r="8056" b="17765"/>
          <a:stretch/>
        </p:blipFill>
        <p:spPr>
          <a:xfrm>
            <a:off x="1828799" y="1790380"/>
            <a:ext cx="5793761" cy="2382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 161">
            <a:extLst>
              <a:ext uri="{FF2B5EF4-FFF2-40B4-BE49-F238E27FC236}">
                <a16:creationId xmlns:a16="http://schemas.microsoft.com/office/drawing/2014/main" id="{8F315950-755A-4E43-8961-048FF8CD1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6881" y="197627"/>
            <a:ext cx="4435051" cy="1439472"/>
          </a:xfrm>
          <a:prstGeom prst="cloudCallout">
            <a:avLst>
              <a:gd name="adj1" fmla="val -61462"/>
              <a:gd name="adj2" fmla="val 53678"/>
            </a:avLst>
          </a:prstGeom>
          <a:solidFill>
            <a:schemeClr val="accent3"/>
          </a:solidFill>
          <a:ln w="38100">
            <a:solidFill>
              <a:schemeClr val="tx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1600" dirty="0">
                <a:solidFill>
                  <a:schemeClr val="bg2">
                    <a:lumMod val="50000"/>
                    <a:lumOff val="50000"/>
                  </a:schemeClr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Which phrases in the box were </a:t>
            </a:r>
            <a:r>
              <a:rPr lang="en-US" sz="1800" b="1" dirty="0">
                <a:solidFill>
                  <a:schemeClr val="bg2">
                    <a:lumMod val="50000"/>
                    <a:lumOff val="50000"/>
                  </a:schemeClr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used</a:t>
            </a:r>
            <a:r>
              <a:rPr lang="en-US" sz="1600" dirty="0">
                <a:solidFill>
                  <a:schemeClr val="bg2">
                    <a:lumMod val="50000"/>
                    <a:lumOff val="50000"/>
                  </a:schemeClr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 in the Conversation? </a:t>
            </a:r>
          </a:p>
          <a:p>
            <a:pPr algn="ctr"/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Who</a:t>
            </a:r>
            <a:r>
              <a:rPr lang="en-US" sz="1600" dirty="0">
                <a:solidFill>
                  <a:schemeClr val="accent5">
                    <a:lumMod val="60000"/>
                    <a:lumOff val="40000"/>
                  </a:schemeClr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 </a:t>
            </a:r>
            <a:r>
              <a:rPr lang="en-US" sz="1600" dirty="0">
                <a:solidFill>
                  <a:schemeClr val="bg2">
                    <a:lumMod val="50000"/>
                    <a:lumOff val="50000"/>
                  </a:schemeClr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says them? </a:t>
            </a:r>
            <a:endParaRPr lang="zh-CN" altLang="en-US" sz="1600" dirty="0">
              <a:solidFill>
                <a:schemeClr val="bg2">
                  <a:lumMod val="50000"/>
                  <a:lumOff val="50000"/>
                </a:schemeClr>
              </a:solidFill>
              <a:latin typeface="Constantia" panose="02030602050306030303" pitchFamily="18" charset="0"/>
              <a:ea typeface="方正综艺简体" panose="02010601030101010101" pitchFamily="2" charset="-122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FBB02BD7-CF44-4182-9E9F-39BBDE6DAD89}"/>
              </a:ext>
            </a:extLst>
          </p:cNvPr>
          <p:cNvSpPr/>
          <p:nvPr/>
        </p:nvSpPr>
        <p:spPr>
          <a:xfrm>
            <a:off x="2306065" y="2471856"/>
            <a:ext cx="2665505" cy="340499"/>
          </a:xfrm>
          <a:prstGeom prst="rect">
            <a:avLst/>
          </a:prstGeom>
          <a:solidFill>
            <a:schemeClr val="accent4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7C53DD22-885D-4846-80B2-3D76546FEB84}"/>
              </a:ext>
            </a:extLst>
          </p:cNvPr>
          <p:cNvSpPr/>
          <p:nvPr/>
        </p:nvSpPr>
        <p:spPr>
          <a:xfrm>
            <a:off x="130628" y="3058246"/>
            <a:ext cx="1775012" cy="576301"/>
          </a:xfrm>
          <a:prstGeom prst="wedgeRoundRectCallout">
            <a:avLst>
              <a:gd name="adj1" fmla="val 68858"/>
              <a:gd name="adj2" fmla="val -24100"/>
              <a:gd name="adj3" fmla="val 16667"/>
            </a:avLst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/>
              <a:t>Said by </a:t>
            </a:r>
            <a:r>
              <a:rPr lang="en-US" sz="1800" b="1" dirty="0"/>
              <a:t>Adnan</a:t>
            </a:r>
            <a:endParaRPr lang="ar-SA" b="1" dirty="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C2343F37-BB20-47D9-8A38-B631CED9A9D4}"/>
              </a:ext>
            </a:extLst>
          </p:cNvPr>
          <p:cNvSpPr/>
          <p:nvPr/>
        </p:nvSpPr>
        <p:spPr>
          <a:xfrm>
            <a:off x="2304784" y="3538656"/>
            <a:ext cx="3081724" cy="340499"/>
          </a:xfrm>
          <a:prstGeom prst="rect">
            <a:avLst/>
          </a:prstGeom>
          <a:solidFill>
            <a:schemeClr val="accent4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5BD86B32-4E11-45D9-B1DC-FA7B6FB6ED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21" t="35406" r="47899" b="50103"/>
          <a:stretch/>
        </p:blipFill>
        <p:spPr>
          <a:xfrm>
            <a:off x="5109882" y="2159214"/>
            <a:ext cx="3619181" cy="745351"/>
          </a:xfrm>
          <a:prstGeom prst="roundRect">
            <a:avLst>
              <a:gd name="adj" fmla="val 16667"/>
            </a:avLst>
          </a:prstGeom>
          <a:ln w="38100">
            <a:solidFill>
              <a:schemeClr val="tx1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7D485F1C-3598-4042-B744-9706D3214D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41" t="30626" r="36723" b="58618"/>
          <a:stretch/>
        </p:blipFill>
        <p:spPr>
          <a:xfrm>
            <a:off x="837559" y="3952474"/>
            <a:ext cx="4602737" cy="553251"/>
          </a:xfrm>
          <a:prstGeom prst="roundRect">
            <a:avLst>
              <a:gd name="adj" fmla="val 16667"/>
            </a:avLst>
          </a:prstGeom>
          <a:ln w="38100">
            <a:solidFill>
              <a:schemeClr val="tx1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6081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67" name="Google Shape;5067;p50"/>
          <p:cNvGrpSpPr/>
          <p:nvPr/>
        </p:nvGrpSpPr>
        <p:grpSpPr>
          <a:xfrm>
            <a:off x="1765001" y="307622"/>
            <a:ext cx="5613998" cy="778303"/>
            <a:chOff x="1828775" y="-454378"/>
            <a:chExt cx="5613998" cy="778303"/>
          </a:xfrm>
        </p:grpSpPr>
        <p:sp>
          <p:nvSpPr>
            <p:cNvPr id="5068" name="Google Shape;5068;p50"/>
            <p:cNvSpPr/>
            <p:nvPr/>
          </p:nvSpPr>
          <p:spPr>
            <a:xfrm>
              <a:off x="1896850" y="-363850"/>
              <a:ext cx="5476857" cy="605114"/>
            </a:xfrm>
            <a:custGeom>
              <a:avLst/>
              <a:gdLst/>
              <a:ahLst/>
              <a:cxnLst/>
              <a:rect l="l" t="t" r="r" b="b"/>
              <a:pathLst>
                <a:path w="277520" h="34573" extrusionOk="0">
                  <a:moveTo>
                    <a:pt x="1" y="1"/>
                  </a:moveTo>
                  <a:lnTo>
                    <a:pt x="1" y="34573"/>
                  </a:lnTo>
                  <a:lnTo>
                    <a:pt x="277519" y="34573"/>
                  </a:lnTo>
                  <a:lnTo>
                    <a:pt x="277519" y="1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50"/>
            <p:cNvSpPr/>
            <p:nvPr/>
          </p:nvSpPr>
          <p:spPr>
            <a:xfrm>
              <a:off x="1828775" y="-454375"/>
              <a:ext cx="5610701" cy="90545"/>
            </a:xfrm>
            <a:custGeom>
              <a:avLst/>
              <a:gdLst/>
              <a:ahLst/>
              <a:cxnLst/>
              <a:rect l="l" t="t" r="r" b="b"/>
              <a:pathLst>
                <a:path w="285750" h="5174" fill="none" extrusionOk="0">
                  <a:moveTo>
                    <a:pt x="4469" y="5174"/>
                  </a:moveTo>
                  <a:lnTo>
                    <a:pt x="0" y="0"/>
                  </a:lnTo>
                  <a:lnTo>
                    <a:pt x="285750" y="0"/>
                  </a:lnTo>
                  <a:lnTo>
                    <a:pt x="281987" y="517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50"/>
            <p:cNvSpPr/>
            <p:nvPr/>
          </p:nvSpPr>
          <p:spPr>
            <a:xfrm>
              <a:off x="1828796" y="-454378"/>
              <a:ext cx="78219" cy="773856"/>
            </a:xfrm>
            <a:custGeom>
              <a:avLst/>
              <a:gdLst/>
              <a:ahLst/>
              <a:cxnLst/>
              <a:rect l="l" t="t" r="r" b="b"/>
              <a:pathLst>
                <a:path w="4469" h="44214" extrusionOk="0">
                  <a:moveTo>
                    <a:pt x="0" y="0"/>
                  </a:moveTo>
                  <a:lnTo>
                    <a:pt x="0" y="44214"/>
                  </a:lnTo>
                  <a:lnTo>
                    <a:pt x="4469" y="39746"/>
                  </a:lnTo>
                  <a:lnTo>
                    <a:pt x="4469" y="51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2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50"/>
            <p:cNvSpPr/>
            <p:nvPr/>
          </p:nvSpPr>
          <p:spPr>
            <a:xfrm>
              <a:off x="7373873" y="-454378"/>
              <a:ext cx="65862" cy="773856"/>
            </a:xfrm>
            <a:custGeom>
              <a:avLst/>
              <a:gdLst/>
              <a:ahLst/>
              <a:cxnLst/>
              <a:rect l="l" t="t" r="r" b="b"/>
              <a:pathLst>
                <a:path w="3763" h="44214" extrusionOk="0">
                  <a:moveTo>
                    <a:pt x="3763" y="0"/>
                  </a:moveTo>
                  <a:lnTo>
                    <a:pt x="0" y="5174"/>
                  </a:lnTo>
                  <a:lnTo>
                    <a:pt x="0" y="39746"/>
                  </a:lnTo>
                  <a:lnTo>
                    <a:pt x="3763" y="44214"/>
                  </a:lnTo>
                  <a:lnTo>
                    <a:pt x="3763" y="0"/>
                  </a:lnTo>
                  <a:close/>
                </a:path>
              </a:pathLst>
            </a:custGeom>
            <a:solidFill>
              <a:srgbClr val="382D4B"/>
            </a:solidFill>
            <a:ln>
              <a:noFill/>
            </a:ln>
            <a:effectLst>
              <a:outerShdw dist="57150" dir="2460000" algn="bl" rotWithShape="0">
                <a:srgbClr val="000000">
                  <a:alpha val="3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50"/>
            <p:cNvSpPr/>
            <p:nvPr/>
          </p:nvSpPr>
          <p:spPr>
            <a:xfrm>
              <a:off x="1828775" y="242225"/>
              <a:ext cx="5613998" cy="81700"/>
            </a:xfrm>
            <a:custGeom>
              <a:avLst/>
              <a:gdLst/>
              <a:ahLst/>
              <a:cxnLst/>
              <a:rect l="l" t="t" r="r" b="b"/>
              <a:pathLst>
                <a:path w="224515" h="3268" extrusionOk="0">
                  <a:moveTo>
                    <a:pt x="0" y="3172"/>
                  </a:moveTo>
                  <a:lnTo>
                    <a:pt x="3171" y="0"/>
                  </a:lnTo>
                  <a:lnTo>
                    <a:pt x="221632" y="0"/>
                  </a:lnTo>
                  <a:lnTo>
                    <a:pt x="224515" y="326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47625" dir="2280000" algn="bl" rotWithShape="0">
                <a:srgbClr val="000000">
                  <a:alpha val="39000"/>
                </a:srgbClr>
              </a:outerShdw>
            </a:effectLst>
          </p:spPr>
        </p:sp>
        <p:sp>
          <p:nvSpPr>
            <p:cNvPr id="5073" name="Google Shape;5073;p50"/>
            <p:cNvSpPr/>
            <p:nvPr/>
          </p:nvSpPr>
          <p:spPr>
            <a:xfrm rot="10800000" flipH="1">
              <a:off x="1828775" y="-454377"/>
              <a:ext cx="5613998" cy="96578"/>
            </a:xfrm>
            <a:custGeom>
              <a:avLst/>
              <a:gdLst/>
              <a:ahLst/>
              <a:cxnLst/>
              <a:rect l="l" t="t" r="r" b="b"/>
              <a:pathLst>
                <a:path w="224515" h="3268" extrusionOk="0">
                  <a:moveTo>
                    <a:pt x="0" y="3172"/>
                  </a:moveTo>
                  <a:lnTo>
                    <a:pt x="3171" y="0"/>
                  </a:lnTo>
                  <a:lnTo>
                    <a:pt x="221632" y="0"/>
                  </a:lnTo>
                  <a:lnTo>
                    <a:pt x="224515" y="326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5081" name="Google Shape;5081;p50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Timeline</a:t>
            </a:r>
            <a:endParaRPr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9653995-8807-4EBA-AFA9-576A78F47F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4" t="45863" r="4538" b="13502"/>
          <a:stretch/>
        </p:blipFill>
        <p:spPr>
          <a:xfrm>
            <a:off x="937452" y="1798064"/>
            <a:ext cx="7553405" cy="2090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5">
                <a:lumMod val="20000"/>
                <a:lumOff val="80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كتاب الطالب Mega Goal 5, المستوى الخامس, لغة انجليزية, الفصل الأول -  المناهج السعودية">
            <a:extLst>
              <a:ext uri="{FF2B5EF4-FFF2-40B4-BE49-F238E27FC236}">
                <a16:creationId xmlns:a16="http://schemas.microsoft.com/office/drawing/2014/main" id="{2DC3A0C5-DD1A-47B4-9887-3683A8B85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303" y="1890273"/>
            <a:ext cx="2105423" cy="2515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oogle Shape;7539;p64">
            <a:extLst>
              <a:ext uri="{FF2B5EF4-FFF2-40B4-BE49-F238E27FC236}">
                <a16:creationId xmlns:a16="http://schemas.microsoft.com/office/drawing/2014/main" id="{3F22A200-00B5-4EB7-BBB8-22A6F40D0584}"/>
              </a:ext>
            </a:extLst>
          </p:cNvPr>
          <p:cNvGrpSpPr/>
          <p:nvPr/>
        </p:nvGrpSpPr>
        <p:grpSpPr>
          <a:xfrm>
            <a:off x="176732" y="3069310"/>
            <a:ext cx="2409900" cy="2074190"/>
            <a:chOff x="2883850" y="2928010"/>
            <a:chExt cx="2409900" cy="2074190"/>
          </a:xfrm>
        </p:grpSpPr>
        <p:sp>
          <p:nvSpPr>
            <p:cNvPr id="14" name="Google Shape;7540;p64">
              <a:extLst>
                <a:ext uri="{FF2B5EF4-FFF2-40B4-BE49-F238E27FC236}">
                  <a16:creationId xmlns:a16="http://schemas.microsoft.com/office/drawing/2014/main" id="{343CD80D-FB07-4FF7-A425-FCA09685C2A0}"/>
                </a:ext>
              </a:extLst>
            </p:cNvPr>
            <p:cNvSpPr/>
            <p:nvPr/>
          </p:nvSpPr>
          <p:spPr>
            <a:xfrm flipH="1">
              <a:off x="2883850" y="4825800"/>
              <a:ext cx="2409900" cy="1764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541;p64">
              <a:extLst>
                <a:ext uri="{FF2B5EF4-FFF2-40B4-BE49-F238E27FC236}">
                  <a16:creationId xmlns:a16="http://schemas.microsoft.com/office/drawing/2014/main" id="{D3595A8F-E278-4422-B32B-D9A0ABC80564}"/>
                </a:ext>
              </a:extLst>
            </p:cNvPr>
            <p:cNvSpPr/>
            <p:nvPr/>
          </p:nvSpPr>
          <p:spPr>
            <a:xfrm>
              <a:off x="3020489" y="3470876"/>
              <a:ext cx="2132527" cy="1434439"/>
            </a:xfrm>
            <a:custGeom>
              <a:avLst/>
              <a:gdLst/>
              <a:ahLst/>
              <a:cxnLst/>
              <a:rect l="l" t="t" r="r" b="b"/>
              <a:pathLst>
                <a:path w="51275" h="34490" extrusionOk="0">
                  <a:moveTo>
                    <a:pt x="51275" y="1"/>
                  </a:moveTo>
                  <a:lnTo>
                    <a:pt x="0" y="280"/>
                  </a:lnTo>
                  <a:lnTo>
                    <a:pt x="0" y="34490"/>
                  </a:lnTo>
                  <a:lnTo>
                    <a:pt x="51275" y="34490"/>
                  </a:lnTo>
                  <a:lnTo>
                    <a:pt x="512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542;p64">
              <a:extLst>
                <a:ext uri="{FF2B5EF4-FFF2-40B4-BE49-F238E27FC236}">
                  <a16:creationId xmlns:a16="http://schemas.microsoft.com/office/drawing/2014/main" id="{F7BF4033-EEB4-41A7-A63F-F5EE7040FE96}"/>
                </a:ext>
              </a:extLst>
            </p:cNvPr>
            <p:cNvSpPr/>
            <p:nvPr/>
          </p:nvSpPr>
          <p:spPr>
            <a:xfrm>
              <a:off x="3101007" y="3570484"/>
              <a:ext cx="1971491" cy="360294"/>
            </a:xfrm>
            <a:custGeom>
              <a:avLst/>
              <a:gdLst/>
              <a:ahLst/>
              <a:cxnLst/>
              <a:rect l="l" t="t" r="r" b="b"/>
              <a:pathLst>
                <a:path w="47403" h="8663" extrusionOk="0">
                  <a:moveTo>
                    <a:pt x="0" y="1"/>
                  </a:moveTo>
                  <a:lnTo>
                    <a:pt x="0" y="8663"/>
                  </a:lnTo>
                  <a:lnTo>
                    <a:pt x="47403" y="8663"/>
                  </a:lnTo>
                  <a:lnTo>
                    <a:pt x="474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543;p64">
              <a:extLst>
                <a:ext uri="{FF2B5EF4-FFF2-40B4-BE49-F238E27FC236}">
                  <a16:creationId xmlns:a16="http://schemas.microsoft.com/office/drawing/2014/main" id="{9F0CC5B9-241E-4884-9D4F-63A834F2F673}"/>
                </a:ext>
              </a:extLst>
            </p:cNvPr>
            <p:cNvSpPr/>
            <p:nvPr/>
          </p:nvSpPr>
          <p:spPr>
            <a:xfrm>
              <a:off x="3101007" y="4015414"/>
              <a:ext cx="1971491" cy="359504"/>
            </a:xfrm>
            <a:custGeom>
              <a:avLst/>
              <a:gdLst/>
              <a:ahLst/>
              <a:cxnLst/>
              <a:rect l="l" t="t" r="r" b="b"/>
              <a:pathLst>
                <a:path w="47403" h="8644" extrusionOk="0">
                  <a:moveTo>
                    <a:pt x="0" y="1"/>
                  </a:moveTo>
                  <a:lnTo>
                    <a:pt x="0" y="8643"/>
                  </a:lnTo>
                  <a:lnTo>
                    <a:pt x="47403" y="8643"/>
                  </a:lnTo>
                  <a:lnTo>
                    <a:pt x="474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544;p64">
              <a:extLst>
                <a:ext uri="{FF2B5EF4-FFF2-40B4-BE49-F238E27FC236}">
                  <a16:creationId xmlns:a16="http://schemas.microsoft.com/office/drawing/2014/main" id="{224C27CA-2172-4D71-A564-9496EF30359A}"/>
                </a:ext>
              </a:extLst>
            </p:cNvPr>
            <p:cNvSpPr/>
            <p:nvPr/>
          </p:nvSpPr>
          <p:spPr>
            <a:xfrm>
              <a:off x="3101007" y="4459512"/>
              <a:ext cx="1971491" cy="359504"/>
            </a:xfrm>
            <a:custGeom>
              <a:avLst/>
              <a:gdLst/>
              <a:ahLst/>
              <a:cxnLst/>
              <a:rect l="l" t="t" r="r" b="b"/>
              <a:pathLst>
                <a:path w="47403" h="8644" extrusionOk="0">
                  <a:moveTo>
                    <a:pt x="0" y="1"/>
                  </a:moveTo>
                  <a:lnTo>
                    <a:pt x="0" y="8643"/>
                  </a:lnTo>
                  <a:lnTo>
                    <a:pt x="47403" y="8643"/>
                  </a:lnTo>
                  <a:lnTo>
                    <a:pt x="4740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545;p64">
              <a:extLst>
                <a:ext uri="{FF2B5EF4-FFF2-40B4-BE49-F238E27FC236}">
                  <a16:creationId xmlns:a16="http://schemas.microsoft.com/office/drawing/2014/main" id="{F1A9A2CB-10EC-4834-B8E5-FD5486A795EA}"/>
                </a:ext>
              </a:extLst>
            </p:cNvPr>
            <p:cNvSpPr/>
            <p:nvPr/>
          </p:nvSpPr>
          <p:spPr>
            <a:xfrm>
              <a:off x="3101007" y="3570484"/>
              <a:ext cx="610957" cy="360294"/>
            </a:xfrm>
            <a:custGeom>
              <a:avLst/>
              <a:gdLst/>
              <a:ahLst/>
              <a:cxnLst/>
              <a:rect l="l" t="t" r="r" b="b"/>
              <a:pathLst>
                <a:path w="14690" h="8663" extrusionOk="0">
                  <a:moveTo>
                    <a:pt x="0" y="1"/>
                  </a:moveTo>
                  <a:lnTo>
                    <a:pt x="0" y="8663"/>
                  </a:lnTo>
                  <a:lnTo>
                    <a:pt x="14690" y="8663"/>
                  </a:lnTo>
                  <a:lnTo>
                    <a:pt x="14690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546;p64">
              <a:extLst>
                <a:ext uri="{FF2B5EF4-FFF2-40B4-BE49-F238E27FC236}">
                  <a16:creationId xmlns:a16="http://schemas.microsoft.com/office/drawing/2014/main" id="{FB634F4E-D37D-4907-B64C-A0B10745CED6}"/>
                </a:ext>
              </a:extLst>
            </p:cNvPr>
            <p:cNvSpPr/>
            <p:nvPr/>
          </p:nvSpPr>
          <p:spPr>
            <a:xfrm>
              <a:off x="3101007" y="4015414"/>
              <a:ext cx="610957" cy="359504"/>
            </a:xfrm>
            <a:custGeom>
              <a:avLst/>
              <a:gdLst/>
              <a:ahLst/>
              <a:cxnLst/>
              <a:rect l="l" t="t" r="r" b="b"/>
              <a:pathLst>
                <a:path w="14690" h="8644" extrusionOk="0">
                  <a:moveTo>
                    <a:pt x="0" y="1"/>
                  </a:moveTo>
                  <a:lnTo>
                    <a:pt x="0" y="8643"/>
                  </a:lnTo>
                  <a:lnTo>
                    <a:pt x="14690" y="8643"/>
                  </a:lnTo>
                  <a:lnTo>
                    <a:pt x="14690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547;p64">
              <a:extLst>
                <a:ext uri="{FF2B5EF4-FFF2-40B4-BE49-F238E27FC236}">
                  <a16:creationId xmlns:a16="http://schemas.microsoft.com/office/drawing/2014/main" id="{BF3BA105-6C67-4A4D-BB44-48CF8503AF95}"/>
                </a:ext>
              </a:extLst>
            </p:cNvPr>
            <p:cNvSpPr/>
            <p:nvPr/>
          </p:nvSpPr>
          <p:spPr>
            <a:xfrm>
              <a:off x="3098512" y="4457017"/>
              <a:ext cx="610999" cy="359504"/>
            </a:xfrm>
            <a:custGeom>
              <a:avLst/>
              <a:gdLst/>
              <a:ahLst/>
              <a:cxnLst/>
              <a:rect l="l" t="t" r="r" b="b"/>
              <a:pathLst>
                <a:path w="14691" h="8644" extrusionOk="0">
                  <a:moveTo>
                    <a:pt x="0" y="1"/>
                  </a:moveTo>
                  <a:lnTo>
                    <a:pt x="0" y="8643"/>
                  </a:lnTo>
                  <a:lnTo>
                    <a:pt x="14690" y="8643"/>
                  </a:lnTo>
                  <a:lnTo>
                    <a:pt x="14690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548;p64">
              <a:extLst>
                <a:ext uri="{FF2B5EF4-FFF2-40B4-BE49-F238E27FC236}">
                  <a16:creationId xmlns:a16="http://schemas.microsoft.com/office/drawing/2014/main" id="{0A24EA3D-8F6C-422B-A038-96D6F7FA8A53}"/>
                </a:ext>
              </a:extLst>
            </p:cNvPr>
            <p:cNvSpPr/>
            <p:nvPr/>
          </p:nvSpPr>
          <p:spPr>
            <a:xfrm>
              <a:off x="3360820" y="3372932"/>
              <a:ext cx="571987" cy="97986"/>
            </a:xfrm>
            <a:custGeom>
              <a:avLst/>
              <a:gdLst/>
              <a:ahLst/>
              <a:cxnLst/>
              <a:rect l="l" t="t" r="r" b="b"/>
              <a:pathLst>
                <a:path w="13753" h="2356" extrusionOk="0">
                  <a:moveTo>
                    <a:pt x="220" y="0"/>
                  </a:moveTo>
                  <a:lnTo>
                    <a:pt x="120" y="360"/>
                  </a:lnTo>
                  <a:lnTo>
                    <a:pt x="40" y="679"/>
                  </a:lnTo>
                  <a:lnTo>
                    <a:pt x="0" y="998"/>
                  </a:lnTo>
                  <a:lnTo>
                    <a:pt x="0" y="1298"/>
                  </a:lnTo>
                  <a:lnTo>
                    <a:pt x="20" y="1597"/>
                  </a:lnTo>
                  <a:lnTo>
                    <a:pt x="60" y="1857"/>
                  </a:lnTo>
                  <a:lnTo>
                    <a:pt x="140" y="2116"/>
                  </a:lnTo>
                  <a:lnTo>
                    <a:pt x="220" y="2356"/>
                  </a:lnTo>
                  <a:lnTo>
                    <a:pt x="13752" y="2356"/>
                  </a:lnTo>
                  <a:lnTo>
                    <a:pt x="137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549;p64">
              <a:extLst>
                <a:ext uri="{FF2B5EF4-FFF2-40B4-BE49-F238E27FC236}">
                  <a16:creationId xmlns:a16="http://schemas.microsoft.com/office/drawing/2014/main" id="{EDE8A20F-267D-4F31-AFF4-8EB593607EFD}"/>
                </a:ext>
              </a:extLst>
            </p:cNvPr>
            <p:cNvSpPr/>
            <p:nvPr/>
          </p:nvSpPr>
          <p:spPr>
            <a:xfrm>
              <a:off x="3379078" y="3387863"/>
              <a:ext cx="553729" cy="68124"/>
            </a:xfrm>
            <a:custGeom>
              <a:avLst/>
              <a:gdLst/>
              <a:ahLst/>
              <a:cxnLst/>
              <a:rect l="l" t="t" r="r" b="b"/>
              <a:pathLst>
                <a:path w="13314" h="1638" extrusionOk="0">
                  <a:moveTo>
                    <a:pt x="0" y="1"/>
                  </a:moveTo>
                  <a:lnTo>
                    <a:pt x="0" y="1637"/>
                  </a:lnTo>
                  <a:lnTo>
                    <a:pt x="13313" y="1458"/>
                  </a:lnTo>
                  <a:lnTo>
                    <a:pt x="133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550;p64">
              <a:extLst>
                <a:ext uri="{FF2B5EF4-FFF2-40B4-BE49-F238E27FC236}">
                  <a16:creationId xmlns:a16="http://schemas.microsoft.com/office/drawing/2014/main" id="{DC3B2109-6505-49A8-8262-C89FF2E0364C}"/>
                </a:ext>
              </a:extLst>
            </p:cNvPr>
            <p:cNvSpPr/>
            <p:nvPr/>
          </p:nvSpPr>
          <p:spPr>
            <a:xfrm>
              <a:off x="3418090" y="3274988"/>
              <a:ext cx="571987" cy="97986"/>
            </a:xfrm>
            <a:custGeom>
              <a:avLst/>
              <a:gdLst/>
              <a:ahLst/>
              <a:cxnLst/>
              <a:rect l="l" t="t" r="r" b="b"/>
              <a:pathLst>
                <a:path w="13753" h="2356" extrusionOk="0">
                  <a:moveTo>
                    <a:pt x="220" y="0"/>
                  </a:moveTo>
                  <a:lnTo>
                    <a:pt x="120" y="340"/>
                  </a:lnTo>
                  <a:lnTo>
                    <a:pt x="40" y="679"/>
                  </a:lnTo>
                  <a:lnTo>
                    <a:pt x="1" y="998"/>
                  </a:lnTo>
                  <a:lnTo>
                    <a:pt x="1" y="1298"/>
                  </a:lnTo>
                  <a:lnTo>
                    <a:pt x="20" y="1577"/>
                  </a:lnTo>
                  <a:lnTo>
                    <a:pt x="60" y="1856"/>
                  </a:lnTo>
                  <a:lnTo>
                    <a:pt x="140" y="2116"/>
                  </a:lnTo>
                  <a:lnTo>
                    <a:pt x="220" y="2355"/>
                  </a:lnTo>
                  <a:lnTo>
                    <a:pt x="13752" y="2355"/>
                  </a:lnTo>
                  <a:lnTo>
                    <a:pt x="1375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551;p64">
              <a:extLst>
                <a:ext uri="{FF2B5EF4-FFF2-40B4-BE49-F238E27FC236}">
                  <a16:creationId xmlns:a16="http://schemas.microsoft.com/office/drawing/2014/main" id="{54B56C19-7C95-4A7E-B146-36AAA5B31B87}"/>
                </a:ext>
              </a:extLst>
            </p:cNvPr>
            <p:cNvSpPr/>
            <p:nvPr/>
          </p:nvSpPr>
          <p:spPr>
            <a:xfrm>
              <a:off x="3436348" y="3289087"/>
              <a:ext cx="553729" cy="68956"/>
            </a:xfrm>
            <a:custGeom>
              <a:avLst/>
              <a:gdLst/>
              <a:ahLst/>
              <a:cxnLst/>
              <a:rect l="l" t="t" r="r" b="b"/>
              <a:pathLst>
                <a:path w="13314" h="1658" extrusionOk="0">
                  <a:moveTo>
                    <a:pt x="1" y="1"/>
                  </a:moveTo>
                  <a:lnTo>
                    <a:pt x="1" y="1657"/>
                  </a:lnTo>
                  <a:lnTo>
                    <a:pt x="13313" y="1478"/>
                  </a:lnTo>
                  <a:lnTo>
                    <a:pt x="133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552;p64">
              <a:extLst>
                <a:ext uri="{FF2B5EF4-FFF2-40B4-BE49-F238E27FC236}">
                  <a16:creationId xmlns:a16="http://schemas.microsoft.com/office/drawing/2014/main" id="{FC615A2B-3DA1-400E-9FC9-49BD38B8115F}"/>
                </a:ext>
              </a:extLst>
            </p:cNvPr>
            <p:cNvSpPr/>
            <p:nvPr/>
          </p:nvSpPr>
          <p:spPr>
            <a:xfrm>
              <a:off x="3388186" y="3030937"/>
              <a:ext cx="571987" cy="145315"/>
            </a:xfrm>
            <a:custGeom>
              <a:avLst/>
              <a:gdLst/>
              <a:ahLst/>
              <a:cxnLst/>
              <a:rect l="l" t="t" r="r" b="b"/>
              <a:pathLst>
                <a:path w="13753" h="3494" extrusionOk="0">
                  <a:moveTo>
                    <a:pt x="13753" y="0"/>
                  </a:moveTo>
                  <a:lnTo>
                    <a:pt x="221" y="400"/>
                  </a:lnTo>
                  <a:lnTo>
                    <a:pt x="121" y="918"/>
                  </a:lnTo>
                  <a:lnTo>
                    <a:pt x="41" y="1358"/>
                  </a:lnTo>
                  <a:lnTo>
                    <a:pt x="1" y="1777"/>
                  </a:lnTo>
                  <a:lnTo>
                    <a:pt x="1" y="2136"/>
                  </a:lnTo>
                  <a:lnTo>
                    <a:pt x="21" y="2495"/>
                  </a:lnTo>
                  <a:lnTo>
                    <a:pt x="61" y="2815"/>
                  </a:lnTo>
                  <a:lnTo>
                    <a:pt x="121" y="3154"/>
                  </a:lnTo>
                  <a:lnTo>
                    <a:pt x="221" y="3493"/>
                  </a:lnTo>
                  <a:lnTo>
                    <a:pt x="13753" y="3493"/>
                  </a:lnTo>
                  <a:lnTo>
                    <a:pt x="137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553;p64">
              <a:extLst>
                <a:ext uri="{FF2B5EF4-FFF2-40B4-BE49-F238E27FC236}">
                  <a16:creationId xmlns:a16="http://schemas.microsoft.com/office/drawing/2014/main" id="{D7A44F89-BDF0-46E3-8A72-9C1AA5BFEEB2}"/>
                </a:ext>
              </a:extLst>
            </p:cNvPr>
            <p:cNvSpPr/>
            <p:nvPr/>
          </p:nvSpPr>
          <p:spPr>
            <a:xfrm>
              <a:off x="3418090" y="3056682"/>
              <a:ext cx="542084" cy="102145"/>
            </a:xfrm>
            <a:custGeom>
              <a:avLst/>
              <a:gdLst/>
              <a:ahLst/>
              <a:cxnLst/>
              <a:rect l="l" t="t" r="r" b="b"/>
              <a:pathLst>
                <a:path w="13034" h="2456" extrusionOk="0">
                  <a:moveTo>
                    <a:pt x="13034" y="0"/>
                  </a:moveTo>
                  <a:lnTo>
                    <a:pt x="1" y="499"/>
                  </a:lnTo>
                  <a:lnTo>
                    <a:pt x="40" y="2455"/>
                  </a:lnTo>
                  <a:lnTo>
                    <a:pt x="13034" y="2235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554;p64">
              <a:extLst>
                <a:ext uri="{FF2B5EF4-FFF2-40B4-BE49-F238E27FC236}">
                  <a16:creationId xmlns:a16="http://schemas.microsoft.com/office/drawing/2014/main" id="{82A33E60-FED8-4D4B-992D-F8C6903645BC}"/>
                </a:ext>
              </a:extLst>
            </p:cNvPr>
            <p:cNvSpPr/>
            <p:nvPr/>
          </p:nvSpPr>
          <p:spPr>
            <a:xfrm>
              <a:off x="3360820" y="3176211"/>
              <a:ext cx="571987" cy="98818"/>
            </a:xfrm>
            <a:custGeom>
              <a:avLst/>
              <a:gdLst/>
              <a:ahLst/>
              <a:cxnLst/>
              <a:rect l="l" t="t" r="r" b="b"/>
              <a:pathLst>
                <a:path w="13753" h="2376" extrusionOk="0">
                  <a:moveTo>
                    <a:pt x="220" y="0"/>
                  </a:moveTo>
                  <a:lnTo>
                    <a:pt x="120" y="359"/>
                  </a:lnTo>
                  <a:lnTo>
                    <a:pt x="40" y="699"/>
                  </a:lnTo>
                  <a:lnTo>
                    <a:pt x="0" y="1018"/>
                  </a:lnTo>
                  <a:lnTo>
                    <a:pt x="0" y="1317"/>
                  </a:lnTo>
                  <a:lnTo>
                    <a:pt x="20" y="1597"/>
                  </a:lnTo>
                  <a:lnTo>
                    <a:pt x="60" y="1876"/>
                  </a:lnTo>
                  <a:lnTo>
                    <a:pt x="140" y="2116"/>
                  </a:lnTo>
                  <a:lnTo>
                    <a:pt x="220" y="2375"/>
                  </a:lnTo>
                  <a:lnTo>
                    <a:pt x="13752" y="2375"/>
                  </a:lnTo>
                  <a:lnTo>
                    <a:pt x="137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555;p64">
              <a:extLst>
                <a:ext uri="{FF2B5EF4-FFF2-40B4-BE49-F238E27FC236}">
                  <a16:creationId xmlns:a16="http://schemas.microsoft.com/office/drawing/2014/main" id="{866A36CF-442A-4FDD-9EF3-3125D073E389}"/>
                </a:ext>
              </a:extLst>
            </p:cNvPr>
            <p:cNvSpPr/>
            <p:nvPr/>
          </p:nvSpPr>
          <p:spPr>
            <a:xfrm>
              <a:off x="3388186" y="3191142"/>
              <a:ext cx="544621" cy="61470"/>
            </a:xfrm>
            <a:custGeom>
              <a:avLst/>
              <a:gdLst/>
              <a:ahLst/>
              <a:cxnLst/>
              <a:rect l="l" t="t" r="r" b="b"/>
              <a:pathLst>
                <a:path w="13095" h="1478" extrusionOk="0">
                  <a:moveTo>
                    <a:pt x="13094" y="0"/>
                  </a:moveTo>
                  <a:lnTo>
                    <a:pt x="1" y="180"/>
                  </a:lnTo>
                  <a:lnTo>
                    <a:pt x="1" y="1398"/>
                  </a:lnTo>
                  <a:lnTo>
                    <a:pt x="13094" y="1477"/>
                  </a:lnTo>
                  <a:lnTo>
                    <a:pt x="1309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556;p64">
              <a:extLst>
                <a:ext uri="{FF2B5EF4-FFF2-40B4-BE49-F238E27FC236}">
                  <a16:creationId xmlns:a16="http://schemas.microsoft.com/office/drawing/2014/main" id="{71208BFD-1219-469D-BFF5-C9A3EF4DDC2C}"/>
                </a:ext>
              </a:extLst>
            </p:cNvPr>
            <p:cNvSpPr/>
            <p:nvPr/>
          </p:nvSpPr>
          <p:spPr>
            <a:xfrm>
              <a:off x="3424744" y="2938774"/>
              <a:ext cx="579432" cy="107968"/>
            </a:xfrm>
            <a:custGeom>
              <a:avLst/>
              <a:gdLst/>
              <a:ahLst/>
              <a:cxnLst/>
              <a:rect l="l" t="t" r="r" b="b"/>
              <a:pathLst>
                <a:path w="13932" h="2596" extrusionOk="0">
                  <a:moveTo>
                    <a:pt x="13592" y="1"/>
                  </a:moveTo>
                  <a:lnTo>
                    <a:pt x="280" y="220"/>
                  </a:lnTo>
                  <a:lnTo>
                    <a:pt x="180" y="440"/>
                  </a:lnTo>
                  <a:lnTo>
                    <a:pt x="100" y="660"/>
                  </a:lnTo>
                  <a:lnTo>
                    <a:pt x="40" y="879"/>
                  </a:lnTo>
                  <a:lnTo>
                    <a:pt x="20" y="1079"/>
                  </a:lnTo>
                  <a:lnTo>
                    <a:pt x="0" y="1278"/>
                  </a:lnTo>
                  <a:lnTo>
                    <a:pt x="0" y="1478"/>
                  </a:lnTo>
                  <a:lnTo>
                    <a:pt x="20" y="1657"/>
                  </a:lnTo>
                  <a:lnTo>
                    <a:pt x="40" y="1837"/>
                  </a:lnTo>
                  <a:lnTo>
                    <a:pt x="120" y="2136"/>
                  </a:lnTo>
                  <a:lnTo>
                    <a:pt x="180" y="2376"/>
                  </a:lnTo>
                  <a:lnTo>
                    <a:pt x="280" y="2596"/>
                  </a:lnTo>
                  <a:lnTo>
                    <a:pt x="13592" y="2216"/>
                  </a:lnTo>
                  <a:lnTo>
                    <a:pt x="13712" y="1977"/>
                  </a:lnTo>
                  <a:lnTo>
                    <a:pt x="13812" y="1737"/>
                  </a:lnTo>
                  <a:lnTo>
                    <a:pt x="13872" y="1518"/>
                  </a:lnTo>
                  <a:lnTo>
                    <a:pt x="13912" y="1318"/>
                  </a:lnTo>
                  <a:lnTo>
                    <a:pt x="13932" y="1119"/>
                  </a:lnTo>
                  <a:lnTo>
                    <a:pt x="13912" y="939"/>
                  </a:lnTo>
                  <a:lnTo>
                    <a:pt x="13912" y="759"/>
                  </a:lnTo>
                  <a:lnTo>
                    <a:pt x="13872" y="620"/>
                  </a:lnTo>
                  <a:lnTo>
                    <a:pt x="13792" y="360"/>
                  </a:lnTo>
                  <a:lnTo>
                    <a:pt x="13712" y="161"/>
                  </a:lnTo>
                  <a:lnTo>
                    <a:pt x="13632" y="41"/>
                  </a:lnTo>
                  <a:lnTo>
                    <a:pt x="1359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557;p64">
              <a:extLst>
                <a:ext uri="{FF2B5EF4-FFF2-40B4-BE49-F238E27FC236}">
                  <a16:creationId xmlns:a16="http://schemas.microsoft.com/office/drawing/2014/main" id="{E51BA603-D4FF-45B2-B45C-9ECE7FD54ADB}"/>
                </a:ext>
              </a:extLst>
            </p:cNvPr>
            <p:cNvSpPr/>
            <p:nvPr/>
          </p:nvSpPr>
          <p:spPr>
            <a:xfrm>
              <a:off x="3594889" y="2970341"/>
              <a:ext cx="285599" cy="44044"/>
            </a:xfrm>
            <a:custGeom>
              <a:avLst/>
              <a:gdLst/>
              <a:ahLst/>
              <a:cxnLst/>
              <a:rect l="l" t="t" r="r" b="b"/>
              <a:pathLst>
                <a:path w="6867" h="1059" extrusionOk="0">
                  <a:moveTo>
                    <a:pt x="6867" y="0"/>
                  </a:moveTo>
                  <a:lnTo>
                    <a:pt x="1" y="380"/>
                  </a:lnTo>
                  <a:lnTo>
                    <a:pt x="1" y="1058"/>
                  </a:lnTo>
                  <a:lnTo>
                    <a:pt x="6867" y="719"/>
                  </a:lnTo>
                  <a:lnTo>
                    <a:pt x="68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558;p64">
              <a:extLst>
                <a:ext uri="{FF2B5EF4-FFF2-40B4-BE49-F238E27FC236}">
                  <a16:creationId xmlns:a16="http://schemas.microsoft.com/office/drawing/2014/main" id="{B9C4DCC1-BDBB-4B03-970A-80A2A4538ECD}"/>
                </a:ext>
              </a:extLst>
            </p:cNvPr>
            <p:cNvSpPr/>
            <p:nvPr/>
          </p:nvSpPr>
          <p:spPr>
            <a:xfrm>
              <a:off x="3528511" y="2981113"/>
              <a:ext cx="34894" cy="34936"/>
            </a:xfrm>
            <a:custGeom>
              <a:avLst/>
              <a:gdLst/>
              <a:ahLst/>
              <a:cxnLst/>
              <a:rect l="l" t="t" r="r" b="b"/>
              <a:pathLst>
                <a:path w="839" h="840" extrusionOk="0">
                  <a:moveTo>
                    <a:pt x="419" y="1"/>
                  </a:moveTo>
                  <a:lnTo>
                    <a:pt x="339" y="21"/>
                  </a:lnTo>
                  <a:lnTo>
                    <a:pt x="260" y="41"/>
                  </a:lnTo>
                  <a:lnTo>
                    <a:pt x="200" y="81"/>
                  </a:lnTo>
                  <a:lnTo>
                    <a:pt x="140" y="121"/>
                  </a:lnTo>
                  <a:lnTo>
                    <a:pt x="80" y="200"/>
                  </a:lnTo>
                  <a:lnTo>
                    <a:pt x="40" y="260"/>
                  </a:lnTo>
                  <a:lnTo>
                    <a:pt x="20" y="340"/>
                  </a:lnTo>
                  <a:lnTo>
                    <a:pt x="0" y="420"/>
                  </a:lnTo>
                  <a:lnTo>
                    <a:pt x="20" y="500"/>
                  </a:lnTo>
                  <a:lnTo>
                    <a:pt x="40" y="580"/>
                  </a:lnTo>
                  <a:lnTo>
                    <a:pt x="80" y="659"/>
                  </a:lnTo>
                  <a:lnTo>
                    <a:pt x="140" y="719"/>
                  </a:lnTo>
                  <a:lnTo>
                    <a:pt x="200" y="779"/>
                  </a:lnTo>
                  <a:lnTo>
                    <a:pt x="260" y="799"/>
                  </a:lnTo>
                  <a:lnTo>
                    <a:pt x="339" y="839"/>
                  </a:lnTo>
                  <a:lnTo>
                    <a:pt x="519" y="839"/>
                  </a:lnTo>
                  <a:lnTo>
                    <a:pt x="599" y="799"/>
                  </a:lnTo>
                  <a:lnTo>
                    <a:pt x="659" y="779"/>
                  </a:lnTo>
                  <a:lnTo>
                    <a:pt x="719" y="719"/>
                  </a:lnTo>
                  <a:lnTo>
                    <a:pt x="778" y="659"/>
                  </a:lnTo>
                  <a:lnTo>
                    <a:pt x="818" y="580"/>
                  </a:lnTo>
                  <a:lnTo>
                    <a:pt x="838" y="500"/>
                  </a:lnTo>
                  <a:lnTo>
                    <a:pt x="838" y="420"/>
                  </a:lnTo>
                  <a:lnTo>
                    <a:pt x="838" y="340"/>
                  </a:lnTo>
                  <a:lnTo>
                    <a:pt x="818" y="260"/>
                  </a:lnTo>
                  <a:lnTo>
                    <a:pt x="778" y="200"/>
                  </a:lnTo>
                  <a:lnTo>
                    <a:pt x="719" y="121"/>
                  </a:lnTo>
                  <a:lnTo>
                    <a:pt x="659" y="81"/>
                  </a:lnTo>
                  <a:lnTo>
                    <a:pt x="599" y="41"/>
                  </a:lnTo>
                  <a:lnTo>
                    <a:pt x="519" y="21"/>
                  </a:lnTo>
                  <a:lnTo>
                    <a:pt x="41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559;p64">
              <a:extLst>
                <a:ext uri="{FF2B5EF4-FFF2-40B4-BE49-F238E27FC236}">
                  <a16:creationId xmlns:a16="http://schemas.microsoft.com/office/drawing/2014/main" id="{D4EBE747-C712-412C-B43F-B79B10A1812E}"/>
                </a:ext>
              </a:extLst>
            </p:cNvPr>
            <p:cNvSpPr/>
            <p:nvPr/>
          </p:nvSpPr>
          <p:spPr>
            <a:xfrm>
              <a:off x="4327039" y="3631913"/>
              <a:ext cx="403465" cy="298866"/>
            </a:xfrm>
            <a:custGeom>
              <a:avLst/>
              <a:gdLst/>
              <a:ahLst/>
              <a:cxnLst/>
              <a:rect l="l" t="t" r="r" b="b"/>
              <a:pathLst>
                <a:path w="9701" h="7186" extrusionOk="0">
                  <a:moveTo>
                    <a:pt x="4631" y="1"/>
                  </a:moveTo>
                  <a:lnTo>
                    <a:pt x="1" y="7186"/>
                  </a:lnTo>
                  <a:lnTo>
                    <a:pt x="9701" y="7186"/>
                  </a:lnTo>
                  <a:lnTo>
                    <a:pt x="46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560;p64">
              <a:extLst>
                <a:ext uri="{FF2B5EF4-FFF2-40B4-BE49-F238E27FC236}">
                  <a16:creationId xmlns:a16="http://schemas.microsoft.com/office/drawing/2014/main" id="{25B040BD-E3A8-45D3-A1BD-B0FAC3A53AF8}"/>
                </a:ext>
              </a:extLst>
            </p:cNvPr>
            <p:cNvSpPr/>
            <p:nvPr/>
          </p:nvSpPr>
          <p:spPr>
            <a:xfrm>
              <a:off x="4781119" y="3817030"/>
              <a:ext cx="179336" cy="113749"/>
            </a:xfrm>
            <a:custGeom>
              <a:avLst/>
              <a:gdLst/>
              <a:ahLst/>
              <a:cxnLst/>
              <a:rect l="l" t="t" r="r" b="b"/>
              <a:pathLst>
                <a:path w="4312" h="2735" extrusionOk="0">
                  <a:moveTo>
                    <a:pt x="1976" y="1"/>
                  </a:moveTo>
                  <a:lnTo>
                    <a:pt x="0" y="2735"/>
                  </a:lnTo>
                  <a:lnTo>
                    <a:pt x="4311" y="2735"/>
                  </a:lnTo>
                  <a:lnTo>
                    <a:pt x="19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561;p64">
              <a:extLst>
                <a:ext uri="{FF2B5EF4-FFF2-40B4-BE49-F238E27FC236}">
                  <a16:creationId xmlns:a16="http://schemas.microsoft.com/office/drawing/2014/main" id="{742D3FED-1475-4D00-AA88-BCE7407F22ED}"/>
                </a:ext>
              </a:extLst>
            </p:cNvPr>
            <p:cNvSpPr/>
            <p:nvPr/>
          </p:nvSpPr>
          <p:spPr>
            <a:xfrm>
              <a:off x="4458214" y="3167893"/>
              <a:ext cx="294707" cy="305520"/>
            </a:xfrm>
            <a:custGeom>
              <a:avLst/>
              <a:gdLst/>
              <a:ahLst/>
              <a:cxnLst/>
              <a:rect l="l" t="t" r="r" b="b"/>
              <a:pathLst>
                <a:path w="7086" h="7346" extrusionOk="0">
                  <a:moveTo>
                    <a:pt x="399" y="1"/>
                  </a:moveTo>
                  <a:lnTo>
                    <a:pt x="0" y="7346"/>
                  </a:lnTo>
                  <a:lnTo>
                    <a:pt x="7086" y="7346"/>
                  </a:lnTo>
                  <a:lnTo>
                    <a:pt x="68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562;p64">
              <a:extLst>
                <a:ext uri="{FF2B5EF4-FFF2-40B4-BE49-F238E27FC236}">
                  <a16:creationId xmlns:a16="http://schemas.microsoft.com/office/drawing/2014/main" id="{C7B6BD03-F30E-491E-9EA6-BDE0CF1A39B5}"/>
                </a:ext>
              </a:extLst>
            </p:cNvPr>
            <p:cNvSpPr/>
            <p:nvPr/>
          </p:nvSpPr>
          <p:spPr>
            <a:xfrm>
              <a:off x="4489739" y="3000202"/>
              <a:ext cx="96322" cy="78896"/>
            </a:xfrm>
            <a:custGeom>
              <a:avLst/>
              <a:gdLst/>
              <a:ahLst/>
              <a:cxnLst/>
              <a:rect l="l" t="t" r="r" b="b"/>
              <a:pathLst>
                <a:path w="2316" h="1897" extrusionOk="0">
                  <a:moveTo>
                    <a:pt x="619" y="1"/>
                  </a:moveTo>
                  <a:lnTo>
                    <a:pt x="460" y="21"/>
                  </a:lnTo>
                  <a:lnTo>
                    <a:pt x="300" y="41"/>
                  </a:lnTo>
                  <a:lnTo>
                    <a:pt x="80" y="121"/>
                  </a:lnTo>
                  <a:lnTo>
                    <a:pt x="1" y="141"/>
                  </a:lnTo>
                  <a:lnTo>
                    <a:pt x="1" y="300"/>
                  </a:lnTo>
                  <a:lnTo>
                    <a:pt x="41" y="440"/>
                  </a:lnTo>
                  <a:lnTo>
                    <a:pt x="80" y="580"/>
                  </a:lnTo>
                  <a:lnTo>
                    <a:pt x="120" y="719"/>
                  </a:lnTo>
                  <a:lnTo>
                    <a:pt x="240" y="939"/>
                  </a:lnTo>
                  <a:lnTo>
                    <a:pt x="400" y="1139"/>
                  </a:lnTo>
                  <a:lnTo>
                    <a:pt x="579" y="1318"/>
                  </a:lnTo>
                  <a:lnTo>
                    <a:pt x="779" y="1458"/>
                  </a:lnTo>
                  <a:lnTo>
                    <a:pt x="979" y="1578"/>
                  </a:lnTo>
                  <a:lnTo>
                    <a:pt x="1198" y="1677"/>
                  </a:lnTo>
                  <a:lnTo>
                    <a:pt x="1418" y="1737"/>
                  </a:lnTo>
                  <a:lnTo>
                    <a:pt x="1617" y="1797"/>
                  </a:lnTo>
                  <a:lnTo>
                    <a:pt x="1977" y="1877"/>
                  </a:lnTo>
                  <a:lnTo>
                    <a:pt x="2236" y="1897"/>
                  </a:lnTo>
                  <a:lnTo>
                    <a:pt x="2316" y="1897"/>
                  </a:lnTo>
                  <a:lnTo>
                    <a:pt x="2276" y="1657"/>
                  </a:lnTo>
                  <a:lnTo>
                    <a:pt x="2236" y="1458"/>
                  </a:lnTo>
                  <a:lnTo>
                    <a:pt x="2176" y="1258"/>
                  </a:lnTo>
                  <a:lnTo>
                    <a:pt x="2116" y="1079"/>
                  </a:lnTo>
                  <a:lnTo>
                    <a:pt x="2036" y="899"/>
                  </a:lnTo>
                  <a:lnTo>
                    <a:pt x="1957" y="759"/>
                  </a:lnTo>
                  <a:lnTo>
                    <a:pt x="1877" y="640"/>
                  </a:lnTo>
                  <a:lnTo>
                    <a:pt x="1797" y="520"/>
                  </a:lnTo>
                  <a:lnTo>
                    <a:pt x="1697" y="420"/>
                  </a:lnTo>
                  <a:lnTo>
                    <a:pt x="1597" y="320"/>
                  </a:lnTo>
                  <a:lnTo>
                    <a:pt x="1418" y="180"/>
                  </a:lnTo>
                  <a:lnTo>
                    <a:pt x="1218" y="101"/>
                  </a:lnTo>
                  <a:lnTo>
                    <a:pt x="999" y="41"/>
                  </a:lnTo>
                  <a:lnTo>
                    <a:pt x="819" y="1"/>
                  </a:lnTo>
                  <a:close/>
                </a:path>
              </a:pathLst>
            </a:custGeom>
            <a:solidFill>
              <a:srgbClr val="93A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563;p64">
              <a:extLst>
                <a:ext uri="{FF2B5EF4-FFF2-40B4-BE49-F238E27FC236}">
                  <a16:creationId xmlns:a16="http://schemas.microsoft.com/office/drawing/2014/main" id="{68FFEC07-0946-48D1-995C-9B412DC00500}"/>
                </a:ext>
              </a:extLst>
            </p:cNvPr>
            <p:cNvSpPr/>
            <p:nvPr/>
          </p:nvSpPr>
          <p:spPr>
            <a:xfrm>
              <a:off x="4499293" y="2928010"/>
              <a:ext cx="58975" cy="95491"/>
            </a:xfrm>
            <a:custGeom>
              <a:avLst/>
              <a:gdLst/>
              <a:ahLst/>
              <a:cxnLst/>
              <a:rect l="l" t="t" r="r" b="b"/>
              <a:pathLst>
                <a:path w="1418" h="2296" extrusionOk="0">
                  <a:moveTo>
                    <a:pt x="180" y="0"/>
                  </a:moveTo>
                  <a:lnTo>
                    <a:pt x="141" y="80"/>
                  </a:lnTo>
                  <a:lnTo>
                    <a:pt x="81" y="260"/>
                  </a:lnTo>
                  <a:lnTo>
                    <a:pt x="41" y="399"/>
                  </a:lnTo>
                  <a:lnTo>
                    <a:pt x="21" y="559"/>
                  </a:lnTo>
                  <a:lnTo>
                    <a:pt x="1" y="719"/>
                  </a:lnTo>
                  <a:lnTo>
                    <a:pt x="1" y="898"/>
                  </a:lnTo>
                  <a:lnTo>
                    <a:pt x="41" y="1078"/>
                  </a:lnTo>
                  <a:lnTo>
                    <a:pt x="101" y="1277"/>
                  </a:lnTo>
                  <a:lnTo>
                    <a:pt x="180" y="1457"/>
                  </a:lnTo>
                  <a:lnTo>
                    <a:pt x="320" y="1657"/>
                  </a:lnTo>
                  <a:lnTo>
                    <a:pt x="500" y="1836"/>
                  </a:lnTo>
                  <a:lnTo>
                    <a:pt x="739" y="2016"/>
                  </a:lnTo>
                  <a:lnTo>
                    <a:pt x="1019" y="2156"/>
                  </a:lnTo>
                  <a:lnTo>
                    <a:pt x="1358" y="2295"/>
                  </a:lnTo>
                  <a:lnTo>
                    <a:pt x="1378" y="2216"/>
                  </a:lnTo>
                  <a:lnTo>
                    <a:pt x="1418" y="1956"/>
                  </a:lnTo>
                  <a:lnTo>
                    <a:pt x="1418" y="1617"/>
                  </a:lnTo>
                  <a:lnTo>
                    <a:pt x="1418" y="1417"/>
                  </a:lnTo>
                  <a:lnTo>
                    <a:pt x="1398" y="1218"/>
                  </a:lnTo>
                  <a:lnTo>
                    <a:pt x="1358" y="998"/>
                  </a:lnTo>
                  <a:lnTo>
                    <a:pt x="1278" y="798"/>
                  </a:lnTo>
                  <a:lnTo>
                    <a:pt x="1178" y="599"/>
                  </a:lnTo>
                  <a:lnTo>
                    <a:pt x="1059" y="439"/>
                  </a:lnTo>
                  <a:lnTo>
                    <a:pt x="899" y="280"/>
                  </a:lnTo>
                  <a:lnTo>
                    <a:pt x="819" y="200"/>
                  </a:lnTo>
                  <a:lnTo>
                    <a:pt x="699" y="140"/>
                  </a:lnTo>
                  <a:lnTo>
                    <a:pt x="600" y="100"/>
                  </a:lnTo>
                  <a:lnTo>
                    <a:pt x="460" y="60"/>
                  </a:lnTo>
                  <a:lnTo>
                    <a:pt x="320" y="2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ACBB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564;p64">
              <a:extLst>
                <a:ext uri="{FF2B5EF4-FFF2-40B4-BE49-F238E27FC236}">
                  <a16:creationId xmlns:a16="http://schemas.microsoft.com/office/drawing/2014/main" id="{A3912BDA-1F94-421D-9CAB-0825AF42BD91}"/>
                </a:ext>
              </a:extLst>
            </p:cNvPr>
            <p:cNvSpPr/>
            <p:nvPr/>
          </p:nvSpPr>
          <p:spPr>
            <a:xfrm>
              <a:off x="4410845" y="2995252"/>
              <a:ext cx="92163" cy="77233"/>
            </a:xfrm>
            <a:custGeom>
              <a:avLst/>
              <a:gdLst/>
              <a:ahLst/>
              <a:cxnLst/>
              <a:rect l="l" t="t" r="r" b="b"/>
              <a:pathLst>
                <a:path w="2216" h="1857" extrusionOk="0">
                  <a:moveTo>
                    <a:pt x="200" y="1"/>
                  </a:moveTo>
                  <a:lnTo>
                    <a:pt x="0" y="21"/>
                  </a:lnTo>
                  <a:lnTo>
                    <a:pt x="0" y="100"/>
                  </a:lnTo>
                  <a:lnTo>
                    <a:pt x="20" y="280"/>
                  </a:lnTo>
                  <a:lnTo>
                    <a:pt x="40" y="420"/>
                  </a:lnTo>
                  <a:lnTo>
                    <a:pt x="80" y="559"/>
                  </a:lnTo>
                  <a:lnTo>
                    <a:pt x="140" y="719"/>
                  </a:lnTo>
                  <a:lnTo>
                    <a:pt x="220" y="879"/>
                  </a:lnTo>
                  <a:lnTo>
                    <a:pt x="340" y="1058"/>
                  </a:lnTo>
                  <a:lnTo>
                    <a:pt x="479" y="1218"/>
                  </a:lnTo>
                  <a:lnTo>
                    <a:pt x="659" y="1378"/>
                  </a:lnTo>
                  <a:lnTo>
                    <a:pt x="879" y="1518"/>
                  </a:lnTo>
                  <a:lnTo>
                    <a:pt x="1138" y="1637"/>
                  </a:lnTo>
                  <a:lnTo>
                    <a:pt x="1437" y="1737"/>
                  </a:lnTo>
                  <a:lnTo>
                    <a:pt x="1797" y="1817"/>
                  </a:lnTo>
                  <a:lnTo>
                    <a:pt x="2216" y="1857"/>
                  </a:lnTo>
                  <a:lnTo>
                    <a:pt x="2216" y="1777"/>
                  </a:lnTo>
                  <a:lnTo>
                    <a:pt x="2176" y="1537"/>
                  </a:lnTo>
                  <a:lnTo>
                    <a:pt x="2136" y="1378"/>
                  </a:lnTo>
                  <a:lnTo>
                    <a:pt x="2096" y="1198"/>
                  </a:lnTo>
                  <a:lnTo>
                    <a:pt x="2036" y="1019"/>
                  </a:lnTo>
                  <a:lnTo>
                    <a:pt x="1936" y="839"/>
                  </a:lnTo>
                  <a:lnTo>
                    <a:pt x="1817" y="639"/>
                  </a:lnTo>
                  <a:lnTo>
                    <a:pt x="1677" y="480"/>
                  </a:lnTo>
                  <a:lnTo>
                    <a:pt x="1497" y="320"/>
                  </a:lnTo>
                  <a:lnTo>
                    <a:pt x="1278" y="180"/>
                  </a:lnTo>
                  <a:lnTo>
                    <a:pt x="1018" y="80"/>
                  </a:lnTo>
                  <a:lnTo>
                    <a:pt x="879" y="41"/>
                  </a:lnTo>
                  <a:lnTo>
                    <a:pt x="739" y="21"/>
                  </a:lnTo>
                  <a:lnTo>
                    <a:pt x="559" y="1"/>
                  </a:lnTo>
                  <a:close/>
                </a:path>
              </a:pathLst>
            </a:custGeom>
            <a:solidFill>
              <a:srgbClr val="ACBB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565;p64">
              <a:extLst>
                <a:ext uri="{FF2B5EF4-FFF2-40B4-BE49-F238E27FC236}">
                  <a16:creationId xmlns:a16="http://schemas.microsoft.com/office/drawing/2014/main" id="{8EAFC116-991C-4591-93BB-18F6AABD813C}"/>
                </a:ext>
              </a:extLst>
            </p:cNvPr>
            <p:cNvSpPr/>
            <p:nvPr/>
          </p:nvSpPr>
          <p:spPr>
            <a:xfrm>
              <a:off x="4574398" y="2995244"/>
              <a:ext cx="52320" cy="68956"/>
            </a:xfrm>
            <a:custGeom>
              <a:avLst/>
              <a:gdLst/>
              <a:ahLst/>
              <a:cxnLst/>
              <a:rect l="l" t="t" r="r" b="b"/>
              <a:pathLst>
                <a:path w="1258" h="1658" extrusionOk="0">
                  <a:moveTo>
                    <a:pt x="1138" y="1"/>
                  </a:moveTo>
                  <a:lnTo>
                    <a:pt x="899" y="41"/>
                  </a:lnTo>
                  <a:lnTo>
                    <a:pt x="679" y="121"/>
                  </a:lnTo>
                  <a:lnTo>
                    <a:pt x="500" y="200"/>
                  </a:lnTo>
                  <a:lnTo>
                    <a:pt x="360" y="320"/>
                  </a:lnTo>
                  <a:lnTo>
                    <a:pt x="240" y="460"/>
                  </a:lnTo>
                  <a:lnTo>
                    <a:pt x="140" y="600"/>
                  </a:lnTo>
                  <a:lnTo>
                    <a:pt x="80" y="739"/>
                  </a:lnTo>
                  <a:lnTo>
                    <a:pt x="41" y="899"/>
                  </a:lnTo>
                  <a:lnTo>
                    <a:pt x="21" y="1039"/>
                  </a:lnTo>
                  <a:lnTo>
                    <a:pt x="1" y="1178"/>
                  </a:lnTo>
                  <a:lnTo>
                    <a:pt x="21" y="1438"/>
                  </a:lnTo>
                  <a:lnTo>
                    <a:pt x="60" y="1597"/>
                  </a:lnTo>
                  <a:lnTo>
                    <a:pt x="80" y="1657"/>
                  </a:lnTo>
                  <a:lnTo>
                    <a:pt x="100" y="1657"/>
                  </a:lnTo>
                  <a:lnTo>
                    <a:pt x="380" y="1597"/>
                  </a:lnTo>
                  <a:lnTo>
                    <a:pt x="619" y="1498"/>
                  </a:lnTo>
                  <a:lnTo>
                    <a:pt x="819" y="1398"/>
                  </a:lnTo>
                  <a:lnTo>
                    <a:pt x="959" y="1278"/>
                  </a:lnTo>
                  <a:lnTo>
                    <a:pt x="1078" y="1138"/>
                  </a:lnTo>
                  <a:lnTo>
                    <a:pt x="1158" y="999"/>
                  </a:lnTo>
                  <a:lnTo>
                    <a:pt x="1218" y="859"/>
                  </a:lnTo>
                  <a:lnTo>
                    <a:pt x="1238" y="719"/>
                  </a:lnTo>
                  <a:lnTo>
                    <a:pt x="1258" y="580"/>
                  </a:lnTo>
                  <a:lnTo>
                    <a:pt x="1258" y="440"/>
                  </a:lnTo>
                  <a:lnTo>
                    <a:pt x="1218" y="220"/>
                  </a:lnTo>
                  <a:lnTo>
                    <a:pt x="1158" y="61"/>
                  </a:lnTo>
                  <a:lnTo>
                    <a:pt x="1138" y="1"/>
                  </a:lnTo>
                  <a:close/>
                </a:path>
              </a:pathLst>
            </a:custGeom>
            <a:solidFill>
              <a:srgbClr val="ACBB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566;p64">
              <a:extLst>
                <a:ext uri="{FF2B5EF4-FFF2-40B4-BE49-F238E27FC236}">
                  <a16:creationId xmlns:a16="http://schemas.microsoft.com/office/drawing/2014/main" id="{C982BB77-F243-417C-B7E5-68CAAF1A7B9E}"/>
                </a:ext>
              </a:extLst>
            </p:cNvPr>
            <p:cNvSpPr/>
            <p:nvPr/>
          </p:nvSpPr>
          <p:spPr>
            <a:xfrm>
              <a:off x="4676080" y="3008557"/>
              <a:ext cx="60638" cy="62302"/>
            </a:xfrm>
            <a:custGeom>
              <a:avLst/>
              <a:gdLst/>
              <a:ahLst/>
              <a:cxnLst/>
              <a:rect l="l" t="t" r="r" b="b"/>
              <a:pathLst>
                <a:path w="1458" h="1498" extrusionOk="0">
                  <a:moveTo>
                    <a:pt x="1457" y="0"/>
                  </a:moveTo>
                  <a:lnTo>
                    <a:pt x="1178" y="60"/>
                  </a:lnTo>
                  <a:lnTo>
                    <a:pt x="938" y="120"/>
                  </a:lnTo>
                  <a:lnTo>
                    <a:pt x="739" y="220"/>
                  </a:lnTo>
                  <a:lnTo>
                    <a:pt x="559" y="319"/>
                  </a:lnTo>
                  <a:lnTo>
                    <a:pt x="419" y="439"/>
                  </a:lnTo>
                  <a:lnTo>
                    <a:pt x="300" y="559"/>
                  </a:lnTo>
                  <a:lnTo>
                    <a:pt x="200" y="699"/>
                  </a:lnTo>
                  <a:lnTo>
                    <a:pt x="140" y="818"/>
                  </a:lnTo>
                  <a:lnTo>
                    <a:pt x="80" y="958"/>
                  </a:lnTo>
                  <a:lnTo>
                    <a:pt x="40" y="1078"/>
                  </a:lnTo>
                  <a:lnTo>
                    <a:pt x="0" y="1277"/>
                  </a:lnTo>
                  <a:lnTo>
                    <a:pt x="0" y="1437"/>
                  </a:lnTo>
                  <a:lnTo>
                    <a:pt x="0" y="1497"/>
                  </a:lnTo>
                  <a:lnTo>
                    <a:pt x="280" y="1397"/>
                  </a:lnTo>
                  <a:lnTo>
                    <a:pt x="519" y="1317"/>
                  </a:lnTo>
                  <a:lnTo>
                    <a:pt x="719" y="1198"/>
                  </a:lnTo>
                  <a:lnTo>
                    <a:pt x="898" y="1078"/>
                  </a:lnTo>
                  <a:lnTo>
                    <a:pt x="1038" y="958"/>
                  </a:lnTo>
                  <a:lnTo>
                    <a:pt x="1158" y="838"/>
                  </a:lnTo>
                  <a:lnTo>
                    <a:pt x="1258" y="719"/>
                  </a:lnTo>
                  <a:lnTo>
                    <a:pt x="1318" y="599"/>
                  </a:lnTo>
                  <a:lnTo>
                    <a:pt x="1377" y="479"/>
                  </a:lnTo>
                  <a:lnTo>
                    <a:pt x="1417" y="359"/>
                  </a:lnTo>
                  <a:lnTo>
                    <a:pt x="1457" y="180"/>
                  </a:lnTo>
                  <a:lnTo>
                    <a:pt x="1457" y="40"/>
                  </a:lnTo>
                  <a:lnTo>
                    <a:pt x="1457" y="0"/>
                  </a:lnTo>
                  <a:close/>
                </a:path>
              </a:pathLst>
            </a:custGeom>
            <a:solidFill>
              <a:srgbClr val="93A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567;p64">
              <a:extLst>
                <a:ext uri="{FF2B5EF4-FFF2-40B4-BE49-F238E27FC236}">
                  <a16:creationId xmlns:a16="http://schemas.microsoft.com/office/drawing/2014/main" id="{4E5339A3-821A-4B74-B9BB-FFB6C3AE8723}"/>
                </a:ext>
              </a:extLst>
            </p:cNvPr>
            <p:cNvSpPr/>
            <p:nvPr/>
          </p:nvSpPr>
          <p:spPr>
            <a:xfrm>
              <a:off x="4464827" y="2996917"/>
              <a:ext cx="207576" cy="129511"/>
            </a:xfrm>
            <a:custGeom>
              <a:avLst/>
              <a:gdLst/>
              <a:ahLst/>
              <a:cxnLst/>
              <a:rect l="l" t="t" r="r" b="b"/>
              <a:pathLst>
                <a:path w="4991" h="3114" extrusionOk="0">
                  <a:moveTo>
                    <a:pt x="4911" y="0"/>
                  </a:moveTo>
                  <a:lnTo>
                    <a:pt x="4631" y="120"/>
                  </a:lnTo>
                  <a:lnTo>
                    <a:pt x="4332" y="259"/>
                  </a:lnTo>
                  <a:lnTo>
                    <a:pt x="4013" y="439"/>
                  </a:lnTo>
                  <a:lnTo>
                    <a:pt x="3853" y="559"/>
                  </a:lnTo>
                  <a:lnTo>
                    <a:pt x="3693" y="679"/>
                  </a:lnTo>
                  <a:lnTo>
                    <a:pt x="3554" y="818"/>
                  </a:lnTo>
                  <a:lnTo>
                    <a:pt x="3414" y="958"/>
                  </a:lnTo>
                  <a:lnTo>
                    <a:pt x="3314" y="1118"/>
                  </a:lnTo>
                  <a:lnTo>
                    <a:pt x="3254" y="1277"/>
                  </a:lnTo>
                  <a:lnTo>
                    <a:pt x="3214" y="1457"/>
                  </a:lnTo>
                  <a:lnTo>
                    <a:pt x="3234" y="1637"/>
                  </a:lnTo>
                  <a:lnTo>
                    <a:pt x="3134" y="1617"/>
                  </a:lnTo>
                  <a:lnTo>
                    <a:pt x="2855" y="1577"/>
                  </a:lnTo>
                  <a:lnTo>
                    <a:pt x="2456" y="1517"/>
                  </a:lnTo>
                  <a:lnTo>
                    <a:pt x="1957" y="1517"/>
                  </a:lnTo>
                  <a:lnTo>
                    <a:pt x="1697" y="1537"/>
                  </a:lnTo>
                  <a:lnTo>
                    <a:pt x="1438" y="1557"/>
                  </a:lnTo>
                  <a:lnTo>
                    <a:pt x="1158" y="1637"/>
                  </a:lnTo>
                  <a:lnTo>
                    <a:pt x="899" y="1716"/>
                  </a:lnTo>
                  <a:lnTo>
                    <a:pt x="640" y="1836"/>
                  </a:lnTo>
                  <a:lnTo>
                    <a:pt x="400" y="1996"/>
                  </a:lnTo>
                  <a:lnTo>
                    <a:pt x="300" y="2096"/>
                  </a:lnTo>
                  <a:lnTo>
                    <a:pt x="180" y="2196"/>
                  </a:lnTo>
                  <a:lnTo>
                    <a:pt x="81" y="2315"/>
                  </a:lnTo>
                  <a:lnTo>
                    <a:pt x="1" y="2435"/>
                  </a:lnTo>
                  <a:lnTo>
                    <a:pt x="240" y="2575"/>
                  </a:lnTo>
                  <a:lnTo>
                    <a:pt x="520" y="2714"/>
                  </a:lnTo>
                  <a:lnTo>
                    <a:pt x="899" y="2874"/>
                  </a:lnTo>
                  <a:lnTo>
                    <a:pt x="1099" y="2934"/>
                  </a:lnTo>
                  <a:lnTo>
                    <a:pt x="1338" y="3014"/>
                  </a:lnTo>
                  <a:lnTo>
                    <a:pt x="1578" y="3054"/>
                  </a:lnTo>
                  <a:lnTo>
                    <a:pt x="1817" y="3094"/>
                  </a:lnTo>
                  <a:lnTo>
                    <a:pt x="2077" y="3114"/>
                  </a:lnTo>
                  <a:lnTo>
                    <a:pt x="2356" y="3114"/>
                  </a:lnTo>
                  <a:lnTo>
                    <a:pt x="2615" y="3094"/>
                  </a:lnTo>
                  <a:lnTo>
                    <a:pt x="2895" y="3034"/>
                  </a:lnTo>
                  <a:lnTo>
                    <a:pt x="4312" y="1976"/>
                  </a:lnTo>
                  <a:lnTo>
                    <a:pt x="4452" y="1756"/>
                  </a:lnTo>
                  <a:lnTo>
                    <a:pt x="4591" y="1497"/>
                  </a:lnTo>
                  <a:lnTo>
                    <a:pt x="4731" y="1198"/>
                  </a:lnTo>
                  <a:lnTo>
                    <a:pt x="4871" y="858"/>
                  </a:lnTo>
                  <a:lnTo>
                    <a:pt x="4951" y="539"/>
                  </a:lnTo>
                  <a:lnTo>
                    <a:pt x="4971" y="379"/>
                  </a:lnTo>
                  <a:lnTo>
                    <a:pt x="4991" y="240"/>
                  </a:lnTo>
                  <a:lnTo>
                    <a:pt x="4971" y="120"/>
                  </a:lnTo>
                  <a:lnTo>
                    <a:pt x="4911" y="0"/>
                  </a:lnTo>
                  <a:close/>
                </a:path>
              </a:pathLst>
            </a:custGeom>
            <a:solidFill>
              <a:srgbClr val="93A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568;p64">
              <a:extLst>
                <a:ext uri="{FF2B5EF4-FFF2-40B4-BE49-F238E27FC236}">
                  <a16:creationId xmlns:a16="http://schemas.microsoft.com/office/drawing/2014/main" id="{73838A20-658B-4C68-8C53-A6BF1C916AE5}"/>
                </a:ext>
              </a:extLst>
            </p:cNvPr>
            <p:cNvSpPr/>
            <p:nvPr/>
          </p:nvSpPr>
          <p:spPr>
            <a:xfrm>
              <a:off x="4696463" y="3060416"/>
              <a:ext cx="67293" cy="86341"/>
            </a:xfrm>
            <a:custGeom>
              <a:avLst/>
              <a:gdLst/>
              <a:ahLst/>
              <a:cxnLst/>
              <a:rect l="l" t="t" r="r" b="b"/>
              <a:pathLst>
                <a:path w="1618" h="2076" extrusionOk="0">
                  <a:moveTo>
                    <a:pt x="1598" y="0"/>
                  </a:moveTo>
                  <a:lnTo>
                    <a:pt x="1538" y="20"/>
                  </a:lnTo>
                  <a:lnTo>
                    <a:pt x="1338" y="60"/>
                  </a:lnTo>
                  <a:lnTo>
                    <a:pt x="1079" y="160"/>
                  </a:lnTo>
                  <a:lnTo>
                    <a:pt x="919" y="240"/>
                  </a:lnTo>
                  <a:lnTo>
                    <a:pt x="759" y="339"/>
                  </a:lnTo>
                  <a:lnTo>
                    <a:pt x="620" y="459"/>
                  </a:lnTo>
                  <a:lnTo>
                    <a:pt x="460" y="599"/>
                  </a:lnTo>
                  <a:lnTo>
                    <a:pt x="340" y="759"/>
                  </a:lnTo>
                  <a:lnTo>
                    <a:pt x="220" y="958"/>
                  </a:lnTo>
                  <a:lnTo>
                    <a:pt x="121" y="1198"/>
                  </a:lnTo>
                  <a:lnTo>
                    <a:pt x="41" y="1457"/>
                  </a:lnTo>
                  <a:lnTo>
                    <a:pt x="1" y="1737"/>
                  </a:lnTo>
                  <a:lnTo>
                    <a:pt x="1" y="2076"/>
                  </a:lnTo>
                  <a:lnTo>
                    <a:pt x="81" y="2076"/>
                  </a:lnTo>
                  <a:lnTo>
                    <a:pt x="280" y="2036"/>
                  </a:lnTo>
                  <a:lnTo>
                    <a:pt x="560" y="1956"/>
                  </a:lnTo>
                  <a:lnTo>
                    <a:pt x="719" y="1876"/>
                  </a:lnTo>
                  <a:lnTo>
                    <a:pt x="879" y="1796"/>
                  </a:lnTo>
                  <a:lnTo>
                    <a:pt x="1039" y="1677"/>
                  </a:lnTo>
                  <a:lnTo>
                    <a:pt x="1178" y="1537"/>
                  </a:lnTo>
                  <a:lnTo>
                    <a:pt x="1318" y="1377"/>
                  </a:lnTo>
                  <a:lnTo>
                    <a:pt x="1438" y="1178"/>
                  </a:lnTo>
                  <a:lnTo>
                    <a:pt x="1538" y="938"/>
                  </a:lnTo>
                  <a:lnTo>
                    <a:pt x="1598" y="679"/>
                  </a:lnTo>
                  <a:lnTo>
                    <a:pt x="1618" y="359"/>
                  </a:lnTo>
                  <a:lnTo>
                    <a:pt x="1598" y="0"/>
                  </a:lnTo>
                  <a:close/>
                </a:path>
              </a:pathLst>
            </a:custGeom>
            <a:solidFill>
              <a:srgbClr val="ACBB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569;p64">
              <a:extLst>
                <a:ext uri="{FF2B5EF4-FFF2-40B4-BE49-F238E27FC236}">
                  <a16:creationId xmlns:a16="http://schemas.microsoft.com/office/drawing/2014/main" id="{28CC344B-EB25-4F8E-80F8-C41FFDCC6A2F}"/>
                </a:ext>
              </a:extLst>
            </p:cNvPr>
            <p:cNvSpPr/>
            <p:nvPr/>
          </p:nvSpPr>
          <p:spPr>
            <a:xfrm>
              <a:off x="4615091" y="3055850"/>
              <a:ext cx="121235" cy="64756"/>
            </a:xfrm>
            <a:custGeom>
              <a:avLst/>
              <a:gdLst/>
              <a:ahLst/>
              <a:cxnLst/>
              <a:rect l="l" t="t" r="r" b="b"/>
              <a:pathLst>
                <a:path w="2915" h="1557" extrusionOk="0">
                  <a:moveTo>
                    <a:pt x="1098" y="0"/>
                  </a:moveTo>
                  <a:lnTo>
                    <a:pt x="859" y="20"/>
                  </a:lnTo>
                  <a:lnTo>
                    <a:pt x="639" y="40"/>
                  </a:lnTo>
                  <a:lnTo>
                    <a:pt x="479" y="100"/>
                  </a:lnTo>
                  <a:lnTo>
                    <a:pt x="340" y="160"/>
                  </a:lnTo>
                  <a:lnTo>
                    <a:pt x="220" y="240"/>
                  </a:lnTo>
                  <a:lnTo>
                    <a:pt x="140" y="319"/>
                  </a:lnTo>
                  <a:lnTo>
                    <a:pt x="80" y="419"/>
                  </a:lnTo>
                  <a:lnTo>
                    <a:pt x="40" y="499"/>
                  </a:lnTo>
                  <a:lnTo>
                    <a:pt x="20" y="599"/>
                  </a:lnTo>
                  <a:lnTo>
                    <a:pt x="0" y="679"/>
                  </a:lnTo>
                  <a:lnTo>
                    <a:pt x="20" y="838"/>
                  </a:lnTo>
                  <a:lnTo>
                    <a:pt x="40" y="958"/>
                  </a:lnTo>
                  <a:lnTo>
                    <a:pt x="40" y="998"/>
                  </a:lnTo>
                  <a:lnTo>
                    <a:pt x="400" y="1238"/>
                  </a:lnTo>
                  <a:lnTo>
                    <a:pt x="719" y="1397"/>
                  </a:lnTo>
                  <a:lnTo>
                    <a:pt x="1018" y="1497"/>
                  </a:lnTo>
                  <a:lnTo>
                    <a:pt x="1298" y="1557"/>
                  </a:lnTo>
                  <a:lnTo>
                    <a:pt x="1537" y="1557"/>
                  </a:lnTo>
                  <a:lnTo>
                    <a:pt x="1777" y="1537"/>
                  </a:lnTo>
                  <a:lnTo>
                    <a:pt x="1996" y="1457"/>
                  </a:lnTo>
                  <a:lnTo>
                    <a:pt x="2176" y="1377"/>
                  </a:lnTo>
                  <a:lnTo>
                    <a:pt x="2356" y="1277"/>
                  </a:lnTo>
                  <a:lnTo>
                    <a:pt x="2495" y="1178"/>
                  </a:lnTo>
                  <a:lnTo>
                    <a:pt x="2615" y="1058"/>
                  </a:lnTo>
                  <a:lnTo>
                    <a:pt x="2735" y="958"/>
                  </a:lnTo>
                  <a:lnTo>
                    <a:pt x="2855" y="779"/>
                  </a:lnTo>
                  <a:lnTo>
                    <a:pt x="2914" y="699"/>
                  </a:lnTo>
                  <a:lnTo>
                    <a:pt x="2835" y="619"/>
                  </a:lnTo>
                  <a:lnTo>
                    <a:pt x="2755" y="519"/>
                  </a:lnTo>
                  <a:lnTo>
                    <a:pt x="2635" y="439"/>
                  </a:lnTo>
                  <a:lnTo>
                    <a:pt x="2515" y="379"/>
                  </a:lnTo>
                  <a:lnTo>
                    <a:pt x="2216" y="240"/>
                  </a:lnTo>
                  <a:lnTo>
                    <a:pt x="1897" y="160"/>
                  </a:lnTo>
                  <a:lnTo>
                    <a:pt x="1597" y="80"/>
                  </a:lnTo>
                  <a:lnTo>
                    <a:pt x="1338" y="40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93A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570;p64">
              <a:extLst>
                <a:ext uri="{FF2B5EF4-FFF2-40B4-BE49-F238E27FC236}">
                  <a16:creationId xmlns:a16="http://schemas.microsoft.com/office/drawing/2014/main" id="{9138B885-43B1-4E80-B856-8032C64DD9FA}"/>
                </a:ext>
              </a:extLst>
            </p:cNvPr>
            <p:cNvSpPr/>
            <p:nvPr/>
          </p:nvSpPr>
          <p:spPr>
            <a:xfrm>
              <a:off x="4525423" y="3088207"/>
              <a:ext cx="202585" cy="79728"/>
            </a:xfrm>
            <a:custGeom>
              <a:avLst/>
              <a:gdLst/>
              <a:ahLst/>
              <a:cxnLst/>
              <a:rect l="l" t="t" r="r" b="b"/>
              <a:pathLst>
                <a:path w="4871" h="1917" extrusionOk="0">
                  <a:moveTo>
                    <a:pt x="1618" y="1"/>
                  </a:moveTo>
                  <a:lnTo>
                    <a:pt x="1438" y="839"/>
                  </a:lnTo>
                  <a:lnTo>
                    <a:pt x="101" y="779"/>
                  </a:lnTo>
                  <a:lnTo>
                    <a:pt x="1" y="1917"/>
                  </a:lnTo>
                  <a:lnTo>
                    <a:pt x="3973" y="1917"/>
                  </a:lnTo>
                  <a:lnTo>
                    <a:pt x="4871" y="1358"/>
                  </a:lnTo>
                  <a:lnTo>
                    <a:pt x="4871" y="1318"/>
                  </a:lnTo>
                  <a:lnTo>
                    <a:pt x="4871" y="1258"/>
                  </a:lnTo>
                  <a:lnTo>
                    <a:pt x="4831" y="1178"/>
                  </a:lnTo>
                  <a:lnTo>
                    <a:pt x="4811" y="1138"/>
                  </a:lnTo>
                  <a:lnTo>
                    <a:pt x="4751" y="1078"/>
                  </a:lnTo>
                  <a:lnTo>
                    <a:pt x="4671" y="1038"/>
                  </a:lnTo>
                  <a:lnTo>
                    <a:pt x="4571" y="979"/>
                  </a:lnTo>
                  <a:lnTo>
                    <a:pt x="4452" y="939"/>
                  </a:lnTo>
                  <a:lnTo>
                    <a:pt x="4292" y="879"/>
                  </a:lnTo>
                  <a:lnTo>
                    <a:pt x="4112" y="859"/>
                  </a:lnTo>
                  <a:lnTo>
                    <a:pt x="3873" y="819"/>
                  </a:lnTo>
                  <a:lnTo>
                    <a:pt x="3613" y="799"/>
                  </a:lnTo>
                  <a:lnTo>
                    <a:pt x="3314" y="779"/>
                  </a:lnTo>
                  <a:lnTo>
                    <a:pt x="2695" y="1"/>
                  </a:lnTo>
                  <a:close/>
                </a:path>
              </a:pathLst>
            </a:custGeom>
            <a:solidFill>
              <a:srgbClr val="93A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571;p64">
              <a:extLst>
                <a:ext uri="{FF2B5EF4-FFF2-40B4-BE49-F238E27FC236}">
                  <a16:creationId xmlns:a16="http://schemas.microsoft.com/office/drawing/2014/main" id="{C9F043F8-1CA1-499D-B741-17B55D727054}"/>
                </a:ext>
              </a:extLst>
            </p:cNvPr>
            <p:cNvSpPr/>
            <p:nvPr/>
          </p:nvSpPr>
          <p:spPr>
            <a:xfrm>
              <a:off x="4445737" y="3098188"/>
              <a:ext cx="136997" cy="63092"/>
            </a:xfrm>
            <a:custGeom>
              <a:avLst/>
              <a:gdLst/>
              <a:ahLst/>
              <a:cxnLst/>
              <a:rect l="l" t="t" r="r" b="b"/>
              <a:pathLst>
                <a:path w="3294" h="1517" extrusionOk="0">
                  <a:moveTo>
                    <a:pt x="1258" y="0"/>
                  </a:moveTo>
                  <a:lnTo>
                    <a:pt x="1118" y="20"/>
                  </a:lnTo>
                  <a:lnTo>
                    <a:pt x="959" y="60"/>
                  </a:lnTo>
                  <a:lnTo>
                    <a:pt x="819" y="100"/>
                  </a:lnTo>
                  <a:lnTo>
                    <a:pt x="659" y="160"/>
                  </a:lnTo>
                  <a:lnTo>
                    <a:pt x="500" y="240"/>
                  </a:lnTo>
                  <a:lnTo>
                    <a:pt x="340" y="319"/>
                  </a:lnTo>
                  <a:lnTo>
                    <a:pt x="180" y="439"/>
                  </a:lnTo>
                  <a:lnTo>
                    <a:pt x="1" y="559"/>
                  </a:lnTo>
                  <a:lnTo>
                    <a:pt x="81" y="639"/>
                  </a:lnTo>
                  <a:lnTo>
                    <a:pt x="260" y="838"/>
                  </a:lnTo>
                  <a:lnTo>
                    <a:pt x="400" y="958"/>
                  </a:lnTo>
                  <a:lnTo>
                    <a:pt x="580" y="1078"/>
                  </a:lnTo>
                  <a:lnTo>
                    <a:pt x="759" y="1198"/>
                  </a:lnTo>
                  <a:lnTo>
                    <a:pt x="979" y="1317"/>
                  </a:lnTo>
                  <a:lnTo>
                    <a:pt x="1218" y="1417"/>
                  </a:lnTo>
                  <a:lnTo>
                    <a:pt x="1458" y="1477"/>
                  </a:lnTo>
                  <a:lnTo>
                    <a:pt x="1737" y="1517"/>
                  </a:lnTo>
                  <a:lnTo>
                    <a:pt x="2017" y="1517"/>
                  </a:lnTo>
                  <a:lnTo>
                    <a:pt x="2176" y="1497"/>
                  </a:lnTo>
                  <a:lnTo>
                    <a:pt x="2316" y="1457"/>
                  </a:lnTo>
                  <a:lnTo>
                    <a:pt x="2476" y="1417"/>
                  </a:lnTo>
                  <a:lnTo>
                    <a:pt x="2635" y="1357"/>
                  </a:lnTo>
                  <a:lnTo>
                    <a:pt x="2795" y="1277"/>
                  </a:lnTo>
                  <a:lnTo>
                    <a:pt x="2955" y="1178"/>
                  </a:lnTo>
                  <a:lnTo>
                    <a:pt x="3114" y="1058"/>
                  </a:lnTo>
                  <a:lnTo>
                    <a:pt x="3294" y="938"/>
                  </a:lnTo>
                  <a:lnTo>
                    <a:pt x="3214" y="858"/>
                  </a:lnTo>
                  <a:lnTo>
                    <a:pt x="3015" y="679"/>
                  </a:lnTo>
                  <a:lnTo>
                    <a:pt x="2875" y="559"/>
                  </a:lnTo>
                  <a:lnTo>
                    <a:pt x="2715" y="439"/>
                  </a:lnTo>
                  <a:lnTo>
                    <a:pt x="2516" y="319"/>
                  </a:lnTo>
                  <a:lnTo>
                    <a:pt x="2316" y="200"/>
                  </a:lnTo>
                  <a:lnTo>
                    <a:pt x="2077" y="100"/>
                  </a:lnTo>
                  <a:lnTo>
                    <a:pt x="1817" y="40"/>
                  </a:lnTo>
                  <a:lnTo>
                    <a:pt x="1558" y="0"/>
                  </a:lnTo>
                  <a:close/>
                </a:path>
              </a:pathLst>
            </a:custGeom>
            <a:solidFill>
              <a:srgbClr val="ACBB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572;p64">
              <a:extLst>
                <a:ext uri="{FF2B5EF4-FFF2-40B4-BE49-F238E27FC236}">
                  <a16:creationId xmlns:a16="http://schemas.microsoft.com/office/drawing/2014/main" id="{CE0054D2-E5AF-42D3-91A8-815C3CC1DC3B}"/>
                </a:ext>
              </a:extLst>
            </p:cNvPr>
            <p:cNvSpPr/>
            <p:nvPr/>
          </p:nvSpPr>
          <p:spPr>
            <a:xfrm>
              <a:off x="4582734" y="3048364"/>
              <a:ext cx="90500" cy="68124"/>
            </a:xfrm>
            <a:custGeom>
              <a:avLst/>
              <a:gdLst/>
              <a:ahLst/>
              <a:cxnLst/>
              <a:rect l="l" t="t" r="r" b="b"/>
              <a:pathLst>
                <a:path w="2176" h="1638" extrusionOk="0">
                  <a:moveTo>
                    <a:pt x="579" y="0"/>
                  </a:moveTo>
                  <a:lnTo>
                    <a:pt x="419" y="20"/>
                  </a:lnTo>
                  <a:lnTo>
                    <a:pt x="279" y="40"/>
                  </a:lnTo>
                  <a:lnTo>
                    <a:pt x="80" y="120"/>
                  </a:lnTo>
                  <a:lnTo>
                    <a:pt x="0" y="140"/>
                  </a:lnTo>
                  <a:lnTo>
                    <a:pt x="20" y="320"/>
                  </a:lnTo>
                  <a:lnTo>
                    <a:pt x="60" y="479"/>
                  </a:lnTo>
                  <a:lnTo>
                    <a:pt x="100" y="619"/>
                  </a:lnTo>
                  <a:lnTo>
                    <a:pt x="140" y="759"/>
                  </a:lnTo>
                  <a:lnTo>
                    <a:pt x="259" y="978"/>
                  </a:lnTo>
                  <a:lnTo>
                    <a:pt x="419" y="1178"/>
                  </a:lnTo>
                  <a:lnTo>
                    <a:pt x="579" y="1318"/>
                  </a:lnTo>
                  <a:lnTo>
                    <a:pt x="758" y="1438"/>
                  </a:lnTo>
                  <a:lnTo>
                    <a:pt x="958" y="1537"/>
                  </a:lnTo>
                  <a:lnTo>
                    <a:pt x="1158" y="1577"/>
                  </a:lnTo>
                  <a:lnTo>
                    <a:pt x="1357" y="1617"/>
                  </a:lnTo>
                  <a:lnTo>
                    <a:pt x="1537" y="1637"/>
                  </a:lnTo>
                  <a:lnTo>
                    <a:pt x="1716" y="1637"/>
                  </a:lnTo>
                  <a:lnTo>
                    <a:pt x="1856" y="1617"/>
                  </a:lnTo>
                  <a:lnTo>
                    <a:pt x="1996" y="1597"/>
                  </a:lnTo>
                  <a:lnTo>
                    <a:pt x="2096" y="1577"/>
                  </a:lnTo>
                  <a:lnTo>
                    <a:pt x="2156" y="1537"/>
                  </a:lnTo>
                  <a:lnTo>
                    <a:pt x="2176" y="1517"/>
                  </a:lnTo>
                  <a:lnTo>
                    <a:pt x="2076" y="1138"/>
                  </a:lnTo>
                  <a:lnTo>
                    <a:pt x="1956" y="839"/>
                  </a:lnTo>
                  <a:lnTo>
                    <a:pt x="1816" y="579"/>
                  </a:lnTo>
                  <a:lnTo>
                    <a:pt x="1657" y="380"/>
                  </a:lnTo>
                  <a:lnTo>
                    <a:pt x="1477" y="220"/>
                  </a:lnTo>
                  <a:lnTo>
                    <a:pt x="1297" y="120"/>
                  </a:lnTo>
                  <a:lnTo>
                    <a:pt x="1118" y="40"/>
                  </a:lnTo>
                  <a:lnTo>
                    <a:pt x="918" y="0"/>
                  </a:lnTo>
                  <a:close/>
                </a:path>
              </a:pathLst>
            </a:custGeom>
            <a:solidFill>
              <a:srgbClr val="ACBB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573;p64">
              <a:extLst>
                <a:ext uri="{FF2B5EF4-FFF2-40B4-BE49-F238E27FC236}">
                  <a16:creationId xmlns:a16="http://schemas.microsoft.com/office/drawing/2014/main" id="{B873E1C8-E8E4-4663-96BC-E56880076FD5}"/>
                </a:ext>
              </a:extLst>
            </p:cNvPr>
            <p:cNvSpPr/>
            <p:nvPr/>
          </p:nvSpPr>
          <p:spPr>
            <a:xfrm>
              <a:off x="3610693" y="4266119"/>
              <a:ext cx="440812" cy="107968"/>
            </a:xfrm>
            <a:custGeom>
              <a:avLst/>
              <a:gdLst/>
              <a:ahLst/>
              <a:cxnLst/>
              <a:rect l="l" t="t" r="r" b="b"/>
              <a:pathLst>
                <a:path w="10599" h="2596" extrusionOk="0">
                  <a:moveTo>
                    <a:pt x="10598" y="0"/>
                  </a:moveTo>
                  <a:lnTo>
                    <a:pt x="1158" y="220"/>
                  </a:lnTo>
                  <a:lnTo>
                    <a:pt x="938" y="240"/>
                  </a:lnTo>
                  <a:lnTo>
                    <a:pt x="719" y="320"/>
                  </a:lnTo>
                  <a:lnTo>
                    <a:pt x="539" y="420"/>
                  </a:lnTo>
                  <a:lnTo>
                    <a:pt x="359" y="559"/>
                  </a:lnTo>
                  <a:lnTo>
                    <a:pt x="220" y="739"/>
                  </a:lnTo>
                  <a:lnTo>
                    <a:pt x="120" y="919"/>
                  </a:lnTo>
                  <a:lnTo>
                    <a:pt x="40" y="1138"/>
                  </a:lnTo>
                  <a:lnTo>
                    <a:pt x="0" y="1358"/>
                  </a:lnTo>
                  <a:lnTo>
                    <a:pt x="0" y="1497"/>
                  </a:lnTo>
                  <a:lnTo>
                    <a:pt x="20" y="1617"/>
                  </a:lnTo>
                  <a:lnTo>
                    <a:pt x="60" y="1737"/>
                  </a:lnTo>
                  <a:lnTo>
                    <a:pt x="80" y="1837"/>
                  </a:lnTo>
                  <a:lnTo>
                    <a:pt x="200" y="2056"/>
                  </a:lnTo>
                  <a:lnTo>
                    <a:pt x="339" y="2236"/>
                  </a:lnTo>
                  <a:lnTo>
                    <a:pt x="519" y="2376"/>
                  </a:lnTo>
                  <a:lnTo>
                    <a:pt x="719" y="2495"/>
                  </a:lnTo>
                  <a:lnTo>
                    <a:pt x="838" y="2535"/>
                  </a:lnTo>
                  <a:lnTo>
                    <a:pt x="958" y="2575"/>
                  </a:lnTo>
                  <a:lnTo>
                    <a:pt x="1078" y="2595"/>
                  </a:lnTo>
                  <a:lnTo>
                    <a:pt x="10598" y="2595"/>
                  </a:lnTo>
                  <a:lnTo>
                    <a:pt x="105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574;p64">
              <a:extLst>
                <a:ext uri="{FF2B5EF4-FFF2-40B4-BE49-F238E27FC236}">
                  <a16:creationId xmlns:a16="http://schemas.microsoft.com/office/drawing/2014/main" id="{432A7742-88BC-43CA-8FF4-FF369C34E893}"/>
                </a:ext>
              </a:extLst>
            </p:cNvPr>
            <p:cNvSpPr/>
            <p:nvPr/>
          </p:nvSpPr>
          <p:spPr>
            <a:xfrm>
              <a:off x="3643050" y="4285209"/>
              <a:ext cx="408455" cy="71410"/>
            </a:xfrm>
            <a:custGeom>
              <a:avLst/>
              <a:gdLst/>
              <a:ahLst/>
              <a:cxnLst/>
              <a:rect l="l" t="t" r="r" b="b"/>
              <a:pathLst>
                <a:path w="9821" h="1717" extrusionOk="0">
                  <a:moveTo>
                    <a:pt x="9820" y="0"/>
                  </a:moveTo>
                  <a:lnTo>
                    <a:pt x="180" y="280"/>
                  </a:lnTo>
                  <a:lnTo>
                    <a:pt x="120" y="400"/>
                  </a:lnTo>
                  <a:lnTo>
                    <a:pt x="80" y="539"/>
                  </a:lnTo>
                  <a:lnTo>
                    <a:pt x="20" y="699"/>
                  </a:lnTo>
                  <a:lnTo>
                    <a:pt x="0" y="919"/>
                  </a:lnTo>
                  <a:lnTo>
                    <a:pt x="0" y="1158"/>
                  </a:lnTo>
                  <a:lnTo>
                    <a:pt x="20" y="1298"/>
                  </a:lnTo>
                  <a:lnTo>
                    <a:pt x="60" y="1418"/>
                  </a:lnTo>
                  <a:lnTo>
                    <a:pt x="120" y="1557"/>
                  </a:lnTo>
                  <a:lnTo>
                    <a:pt x="180" y="1717"/>
                  </a:lnTo>
                  <a:lnTo>
                    <a:pt x="9820" y="1717"/>
                  </a:lnTo>
                  <a:lnTo>
                    <a:pt x="9820" y="0"/>
                  </a:lnTo>
                  <a:close/>
                </a:path>
              </a:pathLst>
            </a:custGeom>
            <a:solidFill>
              <a:srgbClr val="EBF3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575;p64">
              <a:extLst>
                <a:ext uri="{FF2B5EF4-FFF2-40B4-BE49-F238E27FC236}">
                  <a16:creationId xmlns:a16="http://schemas.microsoft.com/office/drawing/2014/main" id="{88C52E4B-65B8-4BD3-A664-ABD6021C4BF9}"/>
                </a:ext>
              </a:extLst>
            </p:cNvPr>
            <p:cNvSpPr/>
            <p:nvPr/>
          </p:nvSpPr>
          <p:spPr>
            <a:xfrm>
              <a:off x="3709469" y="4183105"/>
              <a:ext cx="343700" cy="84719"/>
            </a:xfrm>
            <a:custGeom>
              <a:avLst/>
              <a:gdLst/>
              <a:ahLst/>
              <a:cxnLst/>
              <a:rect l="l" t="t" r="r" b="b"/>
              <a:pathLst>
                <a:path w="8264" h="2037" extrusionOk="0">
                  <a:moveTo>
                    <a:pt x="8263" y="0"/>
                  </a:moveTo>
                  <a:lnTo>
                    <a:pt x="898" y="180"/>
                  </a:lnTo>
                  <a:lnTo>
                    <a:pt x="719" y="200"/>
                  </a:lnTo>
                  <a:lnTo>
                    <a:pt x="559" y="260"/>
                  </a:lnTo>
                  <a:lnTo>
                    <a:pt x="399" y="340"/>
                  </a:lnTo>
                  <a:lnTo>
                    <a:pt x="280" y="440"/>
                  </a:lnTo>
                  <a:lnTo>
                    <a:pt x="160" y="579"/>
                  </a:lnTo>
                  <a:lnTo>
                    <a:pt x="80" y="739"/>
                  </a:lnTo>
                  <a:lnTo>
                    <a:pt x="20" y="899"/>
                  </a:lnTo>
                  <a:lnTo>
                    <a:pt x="0" y="1078"/>
                  </a:lnTo>
                  <a:lnTo>
                    <a:pt x="20" y="1258"/>
                  </a:lnTo>
                  <a:lnTo>
                    <a:pt x="60" y="1438"/>
                  </a:lnTo>
                  <a:lnTo>
                    <a:pt x="140" y="1617"/>
                  </a:lnTo>
                  <a:lnTo>
                    <a:pt x="260" y="1757"/>
                  </a:lnTo>
                  <a:lnTo>
                    <a:pt x="399" y="1877"/>
                  </a:lnTo>
                  <a:lnTo>
                    <a:pt x="559" y="1956"/>
                  </a:lnTo>
                  <a:lnTo>
                    <a:pt x="739" y="2016"/>
                  </a:lnTo>
                  <a:lnTo>
                    <a:pt x="918" y="2036"/>
                  </a:lnTo>
                  <a:lnTo>
                    <a:pt x="8263" y="2036"/>
                  </a:lnTo>
                  <a:lnTo>
                    <a:pt x="82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576;p64">
              <a:extLst>
                <a:ext uri="{FF2B5EF4-FFF2-40B4-BE49-F238E27FC236}">
                  <a16:creationId xmlns:a16="http://schemas.microsoft.com/office/drawing/2014/main" id="{E83A2789-51A9-4531-B133-A59969558E86}"/>
                </a:ext>
              </a:extLst>
            </p:cNvPr>
            <p:cNvSpPr/>
            <p:nvPr/>
          </p:nvSpPr>
          <p:spPr>
            <a:xfrm>
              <a:off x="3734340" y="4198036"/>
              <a:ext cx="318829" cy="55689"/>
            </a:xfrm>
            <a:custGeom>
              <a:avLst/>
              <a:gdLst/>
              <a:ahLst/>
              <a:cxnLst/>
              <a:rect l="l" t="t" r="r" b="b"/>
              <a:pathLst>
                <a:path w="7666" h="1339" extrusionOk="0">
                  <a:moveTo>
                    <a:pt x="7665" y="1"/>
                  </a:moveTo>
                  <a:lnTo>
                    <a:pt x="141" y="240"/>
                  </a:lnTo>
                  <a:lnTo>
                    <a:pt x="101" y="320"/>
                  </a:lnTo>
                  <a:lnTo>
                    <a:pt x="61" y="420"/>
                  </a:lnTo>
                  <a:lnTo>
                    <a:pt x="21" y="560"/>
                  </a:lnTo>
                  <a:lnTo>
                    <a:pt x="1" y="719"/>
                  </a:lnTo>
                  <a:lnTo>
                    <a:pt x="1" y="919"/>
                  </a:lnTo>
                  <a:lnTo>
                    <a:pt x="41" y="1118"/>
                  </a:lnTo>
                  <a:lnTo>
                    <a:pt x="81" y="1218"/>
                  </a:lnTo>
                  <a:lnTo>
                    <a:pt x="141" y="1338"/>
                  </a:lnTo>
                  <a:lnTo>
                    <a:pt x="7665" y="1338"/>
                  </a:lnTo>
                  <a:lnTo>
                    <a:pt x="7665" y="1"/>
                  </a:lnTo>
                  <a:close/>
                </a:path>
              </a:pathLst>
            </a:custGeom>
            <a:solidFill>
              <a:srgbClr val="EBF3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577;p64">
              <a:extLst>
                <a:ext uri="{FF2B5EF4-FFF2-40B4-BE49-F238E27FC236}">
                  <a16:creationId xmlns:a16="http://schemas.microsoft.com/office/drawing/2014/main" id="{87688D7E-E6ED-4E02-B5B4-CC65CF0C9225}"/>
                </a:ext>
              </a:extLst>
            </p:cNvPr>
            <p:cNvSpPr/>
            <p:nvPr/>
          </p:nvSpPr>
          <p:spPr>
            <a:xfrm>
              <a:off x="4051464" y="4045318"/>
              <a:ext cx="68915" cy="329601"/>
            </a:xfrm>
            <a:custGeom>
              <a:avLst/>
              <a:gdLst/>
              <a:ahLst/>
              <a:cxnLst/>
              <a:rect l="l" t="t" r="r" b="b"/>
              <a:pathLst>
                <a:path w="1657" h="7925" extrusionOk="0">
                  <a:moveTo>
                    <a:pt x="40" y="0"/>
                  </a:moveTo>
                  <a:lnTo>
                    <a:pt x="0" y="7904"/>
                  </a:lnTo>
                  <a:lnTo>
                    <a:pt x="1657" y="7924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578;p64">
              <a:extLst>
                <a:ext uri="{FF2B5EF4-FFF2-40B4-BE49-F238E27FC236}">
                  <a16:creationId xmlns:a16="http://schemas.microsoft.com/office/drawing/2014/main" id="{27B0A6F0-4A33-45B2-99FE-83A8EE973832}"/>
                </a:ext>
              </a:extLst>
            </p:cNvPr>
            <p:cNvSpPr/>
            <p:nvPr/>
          </p:nvSpPr>
          <p:spPr>
            <a:xfrm>
              <a:off x="4196738" y="4090983"/>
              <a:ext cx="106262" cy="283935"/>
            </a:xfrm>
            <a:custGeom>
              <a:avLst/>
              <a:gdLst/>
              <a:ahLst/>
              <a:cxnLst/>
              <a:rect l="l" t="t" r="r" b="b"/>
              <a:pathLst>
                <a:path w="2555" h="6827" extrusionOk="0">
                  <a:moveTo>
                    <a:pt x="40" y="0"/>
                  </a:moveTo>
                  <a:lnTo>
                    <a:pt x="0" y="6806"/>
                  </a:lnTo>
                  <a:lnTo>
                    <a:pt x="2555" y="6826"/>
                  </a:lnTo>
                  <a:lnTo>
                    <a:pt x="25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579;p64">
              <a:extLst>
                <a:ext uri="{FF2B5EF4-FFF2-40B4-BE49-F238E27FC236}">
                  <a16:creationId xmlns:a16="http://schemas.microsoft.com/office/drawing/2014/main" id="{048AB4E5-610F-41A5-9021-E158BF367EC7}"/>
                </a:ext>
              </a:extLst>
            </p:cNvPr>
            <p:cNvSpPr/>
            <p:nvPr/>
          </p:nvSpPr>
          <p:spPr>
            <a:xfrm>
              <a:off x="4121169" y="4090983"/>
              <a:ext cx="34104" cy="283935"/>
            </a:xfrm>
            <a:custGeom>
              <a:avLst/>
              <a:gdLst/>
              <a:ahLst/>
              <a:cxnLst/>
              <a:rect l="l" t="t" r="r" b="b"/>
              <a:pathLst>
                <a:path w="820" h="6827" extrusionOk="0">
                  <a:moveTo>
                    <a:pt x="21" y="0"/>
                  </a:moveTo>
                  <a:lnTo>
                    <a:pt x="1" y="6806"/>
                  </a:lnTo>
                  <a:lnTo>
                    <a:pt x="819" y="6826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580;p64">
              <a:extLst>
                <a:ext uri="{FF2B5EF4-FFF2-40B4-BE49-F238E27FC236}">
                  <a16:creationId xmlns:a16="http://schemas.microsoft.com/office/drawing/2014/main" id="{0EBCF72E-A3D6-4483-AAA4-C01DBC63F15F}"/>
                </a:ext>
              </a:extLst>
            </p:cNvPr>
            <p:cNvSpPr/>
            <p:nvPr/>
          </p:nvSpPr>
          <p:spPr>
            <a:xfrm>
              <a:off x="4302958" y="4090983"/>
              <a:ext cx="34104" cy="283935"/>
            </a:xfrm>
            <a:custGeom>
              <a:avLst/>
              <a:gdLst/>
              <a:ahLst/>
              <a:cxnLst/>
              <a:rect l="l" t="t" r="r" b="b"/>
              <a:pathLst>
                <a:path w="820" h="6827" extrusionOk="0">
                  <a:moveTo>
                    <a:pt x="1" y="0"/>
                  </a:moveTo>
                  <a:lnTo>
                    <a:pt x="1" y="6806"/>
                  </a:lnTo>
                  <a:lnTo>
                    <a:pt x="819" y="6826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581;p64">
              <a:extLst>
                <a:ext uri="{FF2B5EF4-FFF2-40B4-BE49-F238E27FC236}">
                  <a16:creationId xmlns:a16="http://schemas.microsoft.com/office/drawing/2014/main" id="{B0EE97D3-439B-4289-96F6-2E508B45C1F7}"/>
                </a:ext>
              </a:extLst>
            </p:cNvPr>
            <p:cNvSpPr/>
            <p:nvPr/>
          </p:nvSpPr>
          <p:spPr>
            <a:xfrm>
              <a:off x="4149408" y="4045318"/>
              <a:ext cx="46539" cy="329601"/>
            </a:xfrm>
            <a:custGeom>
              <a:avLst/>
              <a:gdLst/>
              <a:ahLst/>
              <a:cxnLst/>
              <a:rect l="l" t="t" r="r" b="b"/>
              <a:pathLst>
                <a:path w="1119" h="7925" extrusionOk="0">
                  <a:moveTo>
                    <a:pt x="20" y="0"/>
                  </a:moveTo>
                  <a:lnTo>
                    <a:pt x="0" y="7904"/>
                  </a:lnTo>
                  <a:lnTo>
                    <a:pt x="1118" y="7924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582;p64">
              <a:extLst>
                <a:ext uri="{FF2B5EF4-FFF2-40B4-BE49-F238E27FC236}">
                  <a16:creationId xmlns:a16="http://schemas.microsoft.com/office/drawing/2014/main" id="{7F5DDE4A-275F-40A8-82AA-9E3F382EFE9F}"/>
                </a:ext>
              </a:extLst>
            </p:cNvPr>
            <p:cNvSpPr/>
            <p:nvPr/>
          </p:nvSpPr>
          <p:spPr>
            <a:xfrm>
              <a:off x="4338684" y="4045318"/>
              <a:ext cx="46498" cy="329601"/>
            </a:xfrm>
            <a:custGeom>
              <a:avLst/>
              <a:gdLst/>
              <a:ahLst/>
              <a:cxnLst/>
              <a:rect l="l" t="t" r="r" b="b"/>
              <a:pathLst>
                <a:path w="1118" h="7925" extrusionOk="0">
                  <a:moveTo>
                    <a:pt x="20" y="0"/>
                  </a:moveTo>
                  <a:lnTo>
                    <a:pt x="0" y="7904"/>
                  </a:lnTo>
                  <a:lnTo>
                    <a:pt x="1118" y="7924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583;p64">
              <a:extLst>
                <a:ext uri="{FF2B5EF4-FFF2-40B4-BE49-F238E27FC236}">
                  <a16:creationId xmlns:a16="http://schemas.microsoft.com/office/drawing/2014/main" id="{C89F36F1-0C13-4A65-BE13-A12953E383EE}"/>
                </a:ext>
              </a:extLst>
            </p:cNvPr>
            <p:cNvSpPr/>
            <p:nvPr/>
          </p:nvSpPr>
          <p:spPr>
            <a:xfrm>
              <a:off x="4525423" y="4129163"/>
              <a:ext cx="366117" cy="241596"/>
            </a:xfrm>
            <a:custGeom>
              <a:avLst/>
              <a:gdLst/>
              <a:ahLst/>
              <a:cxnLst/>
              <a:rect l="l" t="t" r="r" b="b"/>
              <a:pathLst>
                <a:path w="8803" h="5809" extrusionOk="0">
                  <a:moveTo>
                    <a:pt x="5629" y="120"/>
                  </a:moveTo>
                  <a:lnTo>
                    <a:pt x="8663" y="2495"/>
                  </a:lnTo>
                  <a:lnTo>
                    <a:pt x="6607" y="5708"/>
                  </a:lnTo>
                  <a:lnTo>
                    <a:pt x="2855" y="5708"/>
                  </a:lnTo>
                  <a:lnTo>
                    <a:pt x="161" y="3034"/>
                  </a:lnTo>
                  <a:lnTo>
                    <a:pt x="2855" y="319"/>
                  </a:lnTo>
                  <a:lnTo>
                    <a:pt x="5629" y="120"/>
                  </a:lnTo>
                  <a:close/>
                  <a:moveTo>
                    <a:pt x="5649" y="0"/>
                  </a:moveTo>
                  <a:lnTo>
                    <a:pt x="2815" y="220"/>
                  </a:lnTo>
                  <a:lnTo>
                    <a:pt x="1" y="3034"/>
                  </a:lnTo>
                  <a:lnTo>
                    <a:pt x="2795" y="5788"/>
                  </a:lnTo>
                  <a:lnTo>
                    <a:pt x="2815" y="5808"/>
                  </a:lnTo>
                  <a:lnTo>
                    <a:pt x="6667" y="5808"/>
                  </a:lnTo>
                  <a:lnTo>
                    <a:pt x="8803" y="2475"/>
                  </a:lnTo>
                  <a:lnTo>
                    <a:pt x="5669" y="20"/>
                  </a:lnTo>
                  <a:lnTo>
                    <a:pt x="56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584;p64">
              <a:extLst>
                <a:ext uri="{FF2B5EF4-FFF2-40B4-BE49-F238E27FC236}">
                  <a16:creationId xmlns:a16="http://schemas.microsoft.com/office/drawing/2014/main" id="{E0F69EAF-BE51-48CC-8078-BB9A9D875E3F}"/>
                </a:ext>
              </a:extLst>
            </p:cNvPr>
            <p:cNvSpPr/>
            <p:nvPr/>
          </p:nvSpPr>
          <p:spPr>
            <a:xfrm>
              <a:off x="4586020" y="4127499"/>
              <a:ext cx="240765" cy="242428"/>
            </a:xfrm>
            <a:custGeom>
              <a:avLst/>
              <a:gdLst/>
              <a:ahLst/>
              <a:cxnLst/>
              <a:rect l="l" t="t" r="r" b="b"/>
              <a:pathLst>
                <a:path w="5789" h="5829" extrusionOk="0">
                  <a:moveTo>
                    <a:pt x="4192" y="0"/>
                  </a:moveTo>
                  <a:lnTo>
                    <a:pt x="3494" y="1038"/>
                  </a:lnTo>
                  <a:lnTo>
                    <a:pt x="2196" y="1038"/>
                  </a:lnTo>
                  <a:lnTo>
                    <a:pt x="1358" y="220"/>
                  </a:lnTo>
                  <a:lnTo>
                    <a:pt x="1" y="2794"/>
                  </a:lnTo>
                  <a:lnTo>
                    <a:pt x="2156" y="5828"/>
                  </a:lnTo>
                  <a:lnTo>
                    <a:pt x="2236" y="5768"/>
                  </a:lnTo>
                  <a:lnTo>
                    <a:pt x="141" y="2794"/>
                  </a:lnTo>
                  <a:lnTo>
                    <a:pt x="1398" y="399"/>
                  </a:lnTo>
                  <a:lnTo>
                    <a:pt x="2156" y="1138"/>
                  </a:lnTo>
                  <a:lnTo>
                    <a:pt x="3534" y="1138"/>
                  </a:lnTo>
                  <a:lnTo>
                    <a:pt x="4192" y="200"/>
                  </a:lnTo>
                  <a:lnTo>
                    <a:pt x="5669" y="2535"/>
                  </a:lnTo>
                  <a:lnTo>
                    <a:pt x="4033" y="5768"/>
                  </a:lnTo>
                  <a:lnTo>
                    <a:pt x="4132" y="5828"/>
                  </a:lnTo>
                  <a:lnTo>
                    <a:pt x="5789" y="2515"/>
                  </a:lnTo>
                  <a:lnTo>
                    <a:pt x="41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585;p64">
              <a:extLst>
                <a:ext uri="{FF2B5EF4-FFF2-40B4-BE49-F238E27FC236}">
                  <a16:creationId xmlns:a16="http://schemas.microsoft.com/office/drawing/2014/main" id="{A06A8D2B-B05E-4041-9ECA-65372A98D642}"/>
                </a:ext>
              </a:extLst>
            </p:cNvPr>
            <p:cNvSpPr/>
            <p:nvPr/>
          </p:nvSpPr>
          <p:spPr>
            <a:xfrm>
              <a:off x="4528751" y="4230435"/>
              <a:ext cx="359462" cy="26576"/>
            </a:xfrm>
            <a:custGeom>
              <a:avLst/>
              <a:gdLst/>
              <a:ahLst/>
              <a:cxnLst/>
              <a:rect l="l" t="t" r="r" b="b"/>
              <a:pathLst>
                <a:path w="8643" h="639" extrusionOk="0">
                  <a:moveTo>
                    <a:pt x="6168" y="0"/>
                  </a:moveTo>
                  <a:lnTo>
                    <a:pt x="3014" y="120"/>
                  </a:lnTo>
                  <a:lnTo>
                    <a:pt x="1" y="539"/>
                  </a:lnTo>
                  <a:lnTo>
                    <a:pt x="1" y="639"/>
                  </a:lnTo>
                  <a:lnTo>
                    <a:pt x="3014" y="220"/>
                  </a:lnTo>
                  <a:lnTo>
                    <a:pt x="6168" y="100"/>
                  </a:lnTo>
                  <a:lnTo>
                    <a:pt x="8643" y="100"/>
                  </a:lnTo>
                  <a:lnTo>
                    <a:pt x="86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586;p64">
              <a:extLst>
                <a:ext uri="{FF2B5EF4-FFF2-40B4-BE49-F238E27FC236}">
                  <a16:creationId xmlns:a16="http://schemas.microsoft.com/office/drawing/2014/main" id="{B5B9E3DC-5110-49D2-A7CC-B318CDB96811}"/>
                </a:ext>
              </a:extLst>
            </p:cNvPr>
            <p:cNvSpPr/>
            <p:nvPr/>
          </p:nvSpPr>
          <p:spPr>
            <a:xfrm>
              <a:off x="4651607" y="4172333"/>
              <a:ext cx="44876" cy="196762"/>
            </a:xfrm>
            <a:custGeom>
              <a:avLst/>
              <a:gdLst/>
              <a:ahLst/>
              <a:cxnLst/>
              <a:rect l="l" t="t" r="r" b="b"/>
              <a:pathLst>
                <a:path w="1079" h="4731" extrusionOk="0">
                  <a:moveTo>
                    <a:pt x="539" y="0"/>
                  </a:moveTo>
                  <a:lnTo>
                    <a:pt x="1" y="1557"/>
                  </a:lnTo>
                  <a:lnTo>
                    <a:pt x="1" y="1577"/>
                  </a:lnTo>
                  <a:lnTo>
                    <a:pt x="979" y="4730"/>
                  </a:lnTo>
                  <a:lnTo>
                    <a:pt x="1078" y="4710"/>
                  </a:lnTo>
                  <a:lnTo>
                    <a:pt x="120" y="1577"/>
                  </a:lnTo>
                  <a:lnTo>
                    <a:pt x="639" y="20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587;p64">
              <a:extLst>
                <a:ext uri="{FF2B5EF4-FFF2-40B4-BE49-F238E27FC236}">
                  <a16:creationId xmlns:a16="http://schemas.microsoft.com/office/drawing/2014/main" id="{1E0DAD13-1997-43AF-B4C5-3202CF5293F2}"/>
                </a:ext>
              </a:extLst>
            </p:cNvPr>
            <p:cNvSpPr/>
            <p:nvPr/>
          </p:nvSpPr>
          <p:spPr>
            <a:xfrm>
              <a:off x="4723849" y="4171502"/>
              <a:ext cx="44002" cy="197594"/>
            </a:xfrm>
            <a:custGeom>
              <a:avLst/>
              <a:gdLst/>
              <a:ahLst/>
              <a:cxnLst/>
              <a:rect l="l" t="t" r="r" b="b"/>
              <a:pathLst>
                <a:path w="1058" h="4751" extrusionOk="0">
                  <a:moveTo>
                    <a:pt x="240" y="0"/>
                  </a:moveTo>
                  <a:lnTo>
                    <a:pt x="160" y="60"/>
                  </a:lnTo>
                  <a:lnTo>
                    <a:pt x="958" y="1477"/>
                  </a:lnTo>
                  <a:lnTo>
                    <a:pt x="0" y="4730"/>
                  </a:lnTo>
                  <a:lnTo>
                    <a:pt x="100" y="4750"/>
                  </a:lnTo>
                  <a:lnTo>
                    <a:pt x="1058" y="1477"/>
                  </a:lnTo>
                  <a:lnTo>
                    <a:pt x="1058" y="1457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3437;p35">
            <a:extLst>
              <a:ext uri="{FF2B5EF4-FFF2-40B4-BE49-F238E27FC236}">
                <a16:creationId xmlns:a16="http://schemas.microsoft.com/office/drawing/2014/main" id="{663551E7-7C1C-40D8-A4EE-BD2AE57F2C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6869" y="1233800"/>
            <a:ext cx="455470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Book Open</a:t>
            </a:r>
            <a:endParaRPr sz="5400" dirty="0"/>
          </a:p>
        </p:txBody>
      </p:sp>
      <p:sp>
        <p:nvSpPr>
          <p:cNvPr id="63" name="Google Shape;3439;p35">
            <a:extLst>
              <a:ext uri="{FF2B5EF4-FFF2-40B4-BE49-F238E27FC236}">
                <a16:creationId xmlns:a16="http://schemas.microsoft.com/office/drawing/2014/main" id="{2754B89A-6C73-4B44-A032-A80D7D816E0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653999" y="2446925"/>
            <a:ext cx="2764321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Student’s book 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P</a:t>
            </a:r>
            <a:r>
              <a:rPr lang="en" sz="2000" dirty="0"/>
              <a:t>age </a:t>
            </a:r>
            <a:r>
              <a:rPr lang="en" sz="2000" b="1" dirty="0">
                <a:solidFill>
                  <a:srgbClr val="F5D7DE"/>
                </a:solidFill>
              </a:rPr>
              <a:t>( 11 )</a:t>
            </a:r>
            <a:endParaRPr sz="2000" b="1" dirty="0">
              <a:solidFill>
                <a:srgbClr val="F5D7DE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85A28214-396B-44CE-AEDC-1CE8F9F050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29" t="23445" r="20168" b="12009"/>
          <a:stretch/>
        </p:blipFill>
        <p:spPr>
          <a:xfrm>
            <a:off x="1452283" y="1068080"/>
            <a:ext cx="6185646" cy="3542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D598D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27ACB1C-91F9-43B3-9E18-5DDA63862776}"/>
              </a:ext>
            </a:extLst>
          </p:cNvPr>
          <p:cNvSpPr txBox="1"/>
          <p:nvPr/>
        </p:nvSpPr>
        <p:spPr>
          <a:xfrm>
            <a:off x="3473183" y="2764884"/>
            <a:ext cx="5563241" cy="2200602"/>
          </a:xfrm>
          <a:prstGeom prst="rect">
            <a:avLst/>
          </a:prstGeom>
          <a:solidFill>
            <a:srgbClr val="674D8D"/>
          </a:solidFill>
          <a:ln w="57150">
            <a:solidFill>
              <a:srgbClr val="F3D1D9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300" dirty="0"/>
              <a:t>1 He realizes he wants to become a doctor. </a:t>
            </a:r>
          </a:p>
          <a:p>
            <a:r>
              <a:rPr lang="en-US" sz="13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2 He graduates from King Saud University. </a:t>
            </a:r>
          </a:p>
          <a:p>
            <a:r>
              <a:rPr lang="en-US" sz="1300" dirty="0"/>
              <a:t>3 He gets his Master’s in Pediatric Surgery. </a:t>
            </a:r>
          </a:p>
          <a:p>
            <a:r>
              <a:rPr lang="en-US" sz="13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4 He is a member of the Canadian Board of Pediatric Surgeons. </a:t>
            </a:r>
          </a:p>
          <a:p>
            <a:r>
              <a:rPr lang="en-US" sz="1300" dirty="0"/>
              <a:t>5 He is assistant professor at King Saud University. </a:t>
            </a:r>
          </a:p>
          <a:p>
            <a:r>
              <a:rPr lang="en-US" sz="13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6 He becomes Executive Director of Health Affairs at the National Guard. </a:t>
            </a:r>
          </a:p>
          <a:p>
            <a:r>
              <a:rPr lang="en-US" sz="1300" dirty="0"/>
              <a:t>7 He is appointed Minister of Health. </a:t>
            </a:r>
          </a:p>
          <a:p>
            <a:r>
              <a:rPr lang="en-US" sz="13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8 He and his team perform surgery on Polish twins. </a:t>
            </a:r>
          </a:p>
          <a:p>
            <a:r>
              <a:rPr lang="en-US" sz="1300" dirty="0"/>
              <a:t>9 He is honored by the Polish community</a:t>
            </a:r>
          </a:p>
          <a:p>
            <a:r>
              <a:rPr lang="en-US" sz="13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10. He is appointed as a consultant in the Royal Court</a:t>
            </a:r>
          </a:p>
          <a:p>
            <a:endParaRPr lang="ar-SA" sz="700" dirty="0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5D429E2F-D48C-4581-BE82-3EB428910B98}"/>
              </a:ext>
            </a:extLst>
          </p:cNvPr>
          <p:cNvSpPr txBox="1"/>
          <p:nvPr/>
        </p:nvSpPr>
        <p:spPr>
          <a:xfrm>
            <a:off x="1932535" y="2858252"/>
            <a:ext cx="3880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7B59DB80-D57B-48BD-9A6A-7B2BFB237173}"/>
              </a:ext>
            </a:extLst>
          </p:cNvPr>
          <p:cNvSpPr txBox="1"/>
          <p:nvPr/>
        </p:nvSpPr>
        <p:spPr>
          <a:xfrm>
            <a:off x="1946622" y="3095177"/>
            <a:ext cx="320169" cy="316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6D598D"/>
                </a:solidFill>
              </a:rPr>
              <a:t>2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D126C300-911A-4FE5-84F0-3FED2E62B8CC}"/>
              </a:ext>
            </a:extLst>
          </p:cNvPr>
          <p:cNvSpPr txBox="1"/>
          <p:nvPr/>
        </p:nvSpPr>
        <p:spPr>
          <a:xfrm>
            <a:off x="1946623" y="3471694"/>
            <a:ext cx="3880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6D598D"/>
                </a:solidFill>
              </a:rPr>
              <a:t>3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9773A2FD-8CC9-4354-9D05-3A4375EDB8F8}"/>
              </a:ext>
            </a:extLst>
          </p:cNvPr>
          <p:cNvSpPr txBox="1"/>
          <p:nvPr/>
        </p:nvSpPr>
        <p:spPr>
          <a:xfrm>
            <a:off x="1931254" y="4055681"/>
            <a:ext cx="3880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5467121E-0993-4307-AE6B-4A443393836B}"/>
              </a:ext>
            </a:extLst>
          </p:cNvPr>
          <p:cNvSpPr txBox="1"/>
          <p:nvPr/>
        </p:nvSpPr>
        <p:spPr>
          <a:xfrm>
            <a:off x="1931254" y="3264226"/>
            <a:ext cx="3880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6514B9A-E5D5-4E0D-AD32-6629ABFF03D7}"/>
              </a:ext>
            </a:extLst>
          </p:cNvPr>
          <p:cNvSpPr txBox="1"/>
          <p:nvPr/>
        </p:nvSpPr>
        <p:spPr>
          <a:xfrm>
            <a:off x="1923570" y="2534242"/>
            <a:ext cx="3880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6D598D"/>
                </a:solidFill>
              </a:rPr>
              <a:t>6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4CED76A2-092C-4540-9669-13D82AEC4659}"/>
              </a:ext>
            </a:extLst>
          </p:cNvPr>
          <p:cNvSpPr txBox="1"/>
          <p:nvPr/>
        </p:nvSpPr>
        <p:spPr>
          <a:xfrm>
            <a:off x="1938938" y="3855896"/>
            <a:ext cx="3880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6D598D"/>
                </a:solidFill>
              </a:rPr>
              <a:t>7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D6EAA3F7-5162-489A-8DF1-68D489978166}"/>
              </a:ext>
            </a:extLst>
          </p:cNvPr>
          <p:cNvSpPr txBox="1"/>
          <p:nvPr/>
        </p:nvSpPr>
        <p:spPr>
          <a:xfrm>
            <a:off x="1862097" y="4249272"/>
            <a:ext cx="4123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6D598D"/>
                </a:solidFill>
              </a:rPr>
              <a:t>10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8976EEFA-DD42-483A-8FAB-D29B3A9868A1}"/>
              </a:ext>
            </a:extLst>
          </p:cNvPr>
          <p:cNvSpPr txBox="1"/>
          <p:nvPr/>
        </p:nvSpPr>
        <p:spPr>
          <a:xfrm>
            <a:off x="1929973" y="2333176"/>
            <a:ext cx="3880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9F018309-9D08-4356-8B31-C6DE55F36E84}"/>
              </a:ext>
            </a:extLst>
          </p:cNvPr>
          <p:cNvSpPr txBox="1"/>
          <p:nvPr/>
        </p:nvSpPr>
        <p:spPr>
          <a:xfrm>
            <a:off x="1914605" y="3670197"/>
            <a:ext cx="3880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9</a:t>
            </a:r>
          </a:p>
        </p:txBody>
      </p:sp>
      <p:pic>
        <p:nvPicPr>
          <p:cNvPr id="38" name="MG Bk 5 F-SA_'18_1-07.mp3">
            <a:hlinkClick r:id="" action="ppaction://media"/>
            <a:extLst>
              <a:ext uri="{FF2B5EF4-FFF2-40B4-BE49-F238E27FC236}">
                <a16:creationId xmlns:a16="http://schemas.microsoft.com/office/drawing/2014/main" id="{0449F9EA-3487-4287-90BB-529C5E8BF3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6539" y="174684"/>
            <a:ext cx="676523" cy="676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16015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3" grpId="0" animBg="1"/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03" name="Google Shape;5803;p60"/>
          <p:cNvGrpSpPr/>
          <p:nvPr/>
        </p:nvGrpSpPr>
        <p:grpSpPr>
          <a:xfrm>
            <a:off x="66869" y="2861010"/>
            <a:ext cx="984524" cy="2106122"/>
            <a:chOff x="-2306975" y="-1486200"/>
            <a:chExt cx="1429125" cy="3057225"/>
          </a:xfrm>
        </p:grpSpPr>
        <p:sp>
          <p:nvSpPr>
            <p:cNvPr id="5804" name="Google Shape;5804;p60"/>
            <p:cNvSpPr/>
            <p:nvPr/>
          </p:nvSpPr>
          <p:spPr>
            <a:xfrm>
              <a:off x="-1840526" y="1442325"/>
              <a:ext cx="804600" cy="1287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05" name="Google Shape;5805;p60"/>
            <p:cNvGrpSpPr/>
            <p:nvPr/>
          </p:nvGrpSpPr>
          <p:grpSpPr>
            <a:xfrm>
              <a:off x="-2306975" y="-1486200"/>
              <a:ext cx="1429125" cy="3004725"/>
              <a:chOff x="-2306975" y="-1486200"/>
              <a:chExt cx="1429125" cy="3004725"/>
            </a:xfrm>
          </p:grpSpPr>
          <p:sp>
            <p:nvSpPr>
              <p:cNvPr id="5806" name="Google Shape;5806;p60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extrusionOk="0">
                    <a:moveTo>
                      <a:pt x="1" y="0"/>
                    </a:moveTo>
                    <a:lnTo>
                      <a:pt x="77" y="837"/>
                    </a:lnTo>
                    <a:lnTo>
                      <a:pt x="286" y="3045"/>
                    </a:lnTo>
                    <a:lnTo>
                      <a:pt x="438" y="4548"/>
                    </a:lnTo>
                    <a:lnTo>
                      <a:pt x="629" y="6261"/>
                    </a:lnTo>
                    <a:lnTo>
                      <a:pt x="838" y="8107"/>
                    </a:lnTo>
                    <a:lnTo>
                      <a:pt x="1104" y="10048"/>
                    </a:lnTo>
                    <a:lnTo>
                      <a:pt x="1371" y="12027"/>
                    </a:lnTo>
                    <a:lnTo>
                      <a:pt x="1694" y="14006"/>
                    </a:lnTo>
                    <a:lnTo>
                      <a:pt x="2037" y="15928"/>
                    </a:lnTo>
                    <a:lnTo>
                      <a:pt x="2227" y="16860"/>
                    </a:lnTo>
                    <a:lnTo>
                      <a:pt x="2417" y="17754"/>
                    </a:lnTo>
                    <a:lnTo>
                      <a:pt x="2608" y="18592"/>
                    </a:lnTo>
                    <a:lnTo>
                      <a:pt x="2817" y="19410"/>
                    </a:lnTo>
                    <a:lnTo>
                      <a:pt x="3026" y="20171"/>
                    </a:lnTo>
                    <a:lnTo>
                      <a:pt x="3236" y="20856"/>
                    </a:lnTo>
                    <a:lnTo>
                      <a:pt x="3464" y="21503"/>
                    </a:lnTo>
                    <a:lnTo>
                      <a:pt x="3692" y="22055"/>
                    </a:lnTo>
                    <a:lnTo>
                      <a:pt x="3940" y="22550"/>
                    </a:lnTo>
                    <a:lnTo>
                      <a:pt x="4054" y="22759"/>
                    </a:lnTo>
                    <a:lnTo>
                      <a:pt x="4187" y="22949"/>
                    </a:lnTo>
                    <a:lnTo>
                      <a:pt x="4454" y="23330"/>
                    </a:lnTo>
                    <a:lnTo>
                      <a:pt x="4777" y="23730"/>
                    </a:lnTo>
                    <a:lnTo>
                      <a:pt x="5120" y="24148"/>
                    </a:lnTo>
                    <a:lnTo>
                      <a:pt x="5500" y="24586"/>
                    </a:lnTo>
                    <a:lnTo>
                      <a:pt x="6376" y="25537"/>
                    </a:lnTo>
                    <a:lnTo>
                      <a:pt x="7346" y="26546"/>
                    </a:lnTo>
                    <a:lnTo>
                      <a:pt x="8393" y="27592"/>
                    </a:lnTo>
                    <a:lnTo>
                      <a:pt x="9477" y="28658"/>
                    </a:lnTo>
                    <a:lnTo>
                      <a:pt x="10600" y="29705"/>
                    </a:lnTo>
                    <a:lnTo>
                      <a:pt x="11723" y="30751"/>
                    </a:lnTo>
                    <a:lnTo>
                      <a:pt x="13816" y="32654"/>
                    </a:lnTo>
                    <a:lnTo>
                      <a:pt x="15586" y="34215"/>
                    </a:lnTo>
                    <a:lnTo>
                      <a:pt x="17241" y="35661"/>
                    </a:lnTo>
                    <a:lnTo>
                      <a:pt x="17317" y="35166"/>
                    </a:lnTo>
                    <a:lnTo>
                      <a:pt x="17374" y="34595"/>
                    </a:lnTo>
                    <a:lnTo>
                      <a:pt x="17432" y="33796"/>
                    </a:lnTo>
                    <a:lnTo>
                      <a:pt x="17489" y="32826"/>
                    </a:lnTo>
                    <a:lnTo>
                      <a:pt x="17527" y="31703"/>
                    </a:lnTo>
                    <a:lnTo>
                      <a:pt x="17527" y="30428"/>
                    </a:lnTo>
                    <a:lnTo>
                      <a:pt x="17508" y="29743"/>
                    </a:lnTo>
                    <a:lnTo>
                      <a:pt x="17489" y="29020"/>
                    </a:lnTo>
                    <a:lnTo>
                      <a:pt x="17451" y="28278"/>
                    </a:lnTo>
                    <a:lnTo>
                      <a:pt x="17393" y="27516"/>
                    </a:lnTo>
                    <a:lnTo>
                      <a:pt x="17336" y="26736"/>
                    </a:lnTo>
                    <a:lnTo>
                      <a:pt x="17241" y="25937"/>
                    </a:lnTo>
                    <a:lnTo>
                      <a:pt x="17127" y="25119"/>
                    </a:lnTo>
                    <a:lnTo>
                      <a:pt x="17013" y="24281"/>
                    </a:lnTo>
                    <a:lnTo>
                      <a:pt x="16861" y="23425"/>
                    </a:lnTo>
                    <a:lnTo>
                      <a:pt x="16689" y="22569"/>
                    </a:lnTo>
                    <a:lnTo>
                      <a:pt x="16480" y="21712"/>
                    </a:lnTo>
                    <a:lnTo>
                      <a:pt x="16252" y="20856"/>
                    </a:lnTo>
                    <a:lnTo>
                      <a:pt x="16004" y="19981"/>
                    </a:lnTo>
                    <a:lnTo>
                      <a:pt x="15719" y="19124"/>
                    </a:lnTo>
                    <a:lnTo>
                      <a:pt x="15414" y="18249"/>
                    </a:lnTo>
                    <a:lnTo>
                      <a:pt x="15053" y="17393"/>
                    </a:lnTo>
                    <a:lnTo>
                      <a:pt x="14672" y="16556"/>
                    </a:lnTo>
                    <a:lnTo>
                      <a:pt x="14273" y="15718"/>
                    </a:lnTo>
                    <a:lnTo>
                      <a:pt x="13816" y="14881"/>
                    </a:lnTo>
                    <a:lnTo>
                      <a:pt x="13340" y="14063"/>
                    </a:lnTo>
                    <a:lnTo>
                      <a:pt x="12845" y="13263"/>
                    </a:lnTo>
                    <a:lnTo>
                      <a:pt x="12332" y="12483"/>
                    </a:lnTo>
                    <a:lnTo>
                      <a:pt x="11780" y="11722"/>
                    </a:lnTo>
                    <a:lnTo>
                      <a:pt x="11228" y="10961"/>
                    </a:lnTo>
                    <a:lnTo>
                      <a:pt x="10657" y="10219"/>
                    </a:lnTo>
                    <a:lnTo>
                      <a:pt x="10086" y="9515"/>
                    </a:lnTo>
                    <a:lnTo>
                      <a:pt x="9496" y="8811"/>
                    </a:lnTo>
                    <a:lnTo>
                      <a:pt x="8906" y="8126"/>
                    </a:lnTo>
                    <a:lnTo>
                      <a:pt x="8317" y="7479"/>
                    </a:lnTo>
                    <a:lnTo>
                      <a:pt x="7727" y="6832"/>
                    </a:lnTo>
                    <a:lnTo>
                      <a:pt x="7137" y="6223"/>
                    </a:lnTo>
                    <a:lnTo>
                      <a:pt x="6547" y="5633"/>
                    </a:lnTo>
                    <a:lnTo>
                      <a:pt x="5405" y="4529"/>
                    </a:lnTo>
                    <a:lnTo>
                      <a:pt x="4320" y="3520"/>
                    </a:lnTo>
                    <a:lnTo>
                      <a:pt x="3293" y="2626"/>
                    </a:lnTo>
                    <a:lnTo>
                      <a:pt x="2379" y="1865"/>
                    </a:lnTo>
                    <a:lnTo>
                      <a:pt x="1580" y="1218"/>
                    </a:lnTo>
                    <a:lnTo>
                      <a:pt x="914" y="685"/>
                    </a:lnTo>
                    <a:lnTo>
                      <a:pt x="419" y="3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7" name="Google Shape;5807;p60"/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fill="none" extrusionOk="0">
                    <a:moveTo>
                      <a:pt x="17241" y="35661"/>
                    </a:moveTo>
                    <a:lnTo>
                      <a:pt x="17241" y="35661"/>
                    </a:lnTo>
                    <a:lnTo>
                      <a:pt x="15586" y="34215"/>
                    </a:lnTo>
                    <a:lnTo>
                      <a:pt x="13816" y="32654"/>
                    </a:lnTo>
                    <a:lnTo>
                      <a:pt x="11723" y="30751"/>
                    </a:lnTo>
                    <a:lnTo>
                      <a:pt x="10600" y="29705"/>
                    </a:lnTo>
                    <a:lnTo>
                      <a:pt x="9477" y="28658"/>
                    </a:lnTo>
                    <a:lnTo>
                      <a:pt x="8393" y="27592"/>
                    </a:lnTo>
                    <a:lnTo>
                      <a:pt x="7346" y="26546"/>
                    </a:lnTo>
                    <a:lnTo>
                      <a:pt x="6376" y="25537"/>
                    </a:lnTo>
                    <a:lnTo>
                      <a:pt x="5500" y="24586"/>
                    </a:lnTo>
                    <a:lnTo>
                      <a:pt x="5120" y="24148"/>
                    </a:lnTo>
                    <a:lnTo>
                      <a:pt x="4777" y="23730"/>
                    </a:lnTo>
                    <a:lnTo>
                      <a:pt x="4454" y="23330"/>
                    </a:lnTo>
                    <a:lnTo>
                      <a:pt x="4187" y="22949"/>
                    </a:lnTo>
                    <a:lnTo>
                      <a:pt x="4187" y="22949"/>
                    </a:lnTo>
                    <a:lnTo>
                      <a:pt x="4054" y="22759"/>
                    </a:lnTo>
                    <a:lnTo>
                      <a:pt x="3940" y="22550"/>
                    </a:lnTo>
                    <a:lnTo>
                      <a:pt x="3692" y="22055"/>
                    </a:lnTo>
                    <a:lnTo>
                      <a:pt x="3464" y="21503"/>
                    </a:lnTo>
                    <a:lnTo>
                      <a:pt x="3236" y="20856"/>
                    </a:lnTo>
                    <a:lnTo>
                      <a:pt x="3026" y="20171"/>
                    </a:lnTo>
                    <a:lnTo>
                      <a:pt x="2817" y="19410"/>
                    </a:lnTo>
                    <a:lnTo>
                      <a:pt x="2608" y="18592"/>
                    </a:lnTo>
                    <a:lnTo>
                      <a:pt x="2417" y="17754"/>
                    </a:lnTo>
                    <a:lnTo>
                      <a:pt x="2227" y="16860"/>
                    </a:lnTo>
                    <a:lnTo>
                      <a:pt x="2037" y="15928"/>
                    </a:lnTo>
                    <a:lnTo>
                      <a:pt x="1694" y="14006"/>
                    </a:lnTo>
                    <a:lnTo>
                      <a:pt x="1371" y="12027"/>
                    </a:lnTo>
                    <a:lnTo>
                      <a:pt x="1104" y="10048"/>
                    </a:lnTo>
                    <a:lnTo>
                      <a:pt x="838" y="8107"/>
                    </a:lnTo>
                    <a:lnTo>
                      <a:pt x="629" y="6261"/>
                    </a:lnTo>
                    <a:lnTo>
                      <a:pt x="438" y="4548"/>
                    </a:lnTo>
                    <a:lnTo>
                      <a:pt x="286" y="3045"/>
                    </a:lnTo>
                    <a:lnTo>
                      <a:pt x="77" y="837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19" y="324"/>
                    </a:lnTo>
                    <a:lnTo>
                      <a:pt x="914" y="685"/>
                    </a:lnTo>
                    <a:lnTo>
                      <a:pt x="1580" y="1218"/>
                    </a:lnTo>
                    <a:lnTo>
                      <a:pt x="2379" y="1865"/>
                    </a:lnTo>
                    <a:lnTo>
                      <a:pt x="3293" y="2626"/>
                    </a:lnTo>
                    <a:lnTo>
                      <a:pt x="4320" y="3520"/>
                    </a:lnTo>
                    <a:lnTo>
                      <a:pt x="5405" y="4529"/>
                    </a:lnTo>
                    <a:lnTo>
                      <a:pt x="6547" y="5633"/>
                    </a:lnTo>
                    <a:lnTo>
                      <a:pt x="7137" y="6223"/>
                    </a:lnTo>
                    <a:lnTo>
                      <a:pt x="7727" y="6832"/>
                    </a:lnTo>
                    <a:lnTo>
                      <a:pt x="8317" y="7479"/>
                    </a:lnTo>
                    <a:lnTo>
                      <a:pt x="8906" y="8126"/>
                    </a:lnTo>
                    <a:lnTo>
                      <a:pt x="9496" y="8811"/>
                    </a:lnTo>
                    <a:lnTo>
                      <a:pt x="10086" y="9515"/>
                    </a:lnTo>
                    <a:lnTo>
                      <a:pt x="10657" y="10219"/>
                    </a:lnTo>
                    <a:lnTo>
                      <a:pt x="11228" y="10961"/>
                    </a:lnTo>
                    <a:lnTo>
                      <a:pt x="11780" y="11722"/>
                    </a:lnTo>
                    <a:lnTo>
                      <a:pt x="12332" y="12483"/>
                    </a:lnTo>
                    <a:lnTo>
                      <a:pt x="12845" y="13263"/>
                    </a:lnTo>
                    <a:lnTo>
                      <a:pt x="13340" y="14063"/>
                    </a:lnTo>
                    <a:lnTo>
                      <a:pt x="13816" y="14881"/>
                    </a:lnTo>
                    <a:lnTo>
                      <a:pt x="14273" y="15718"/>
                    </a:lnTo>
                    <a:lnTo>
                      <a:pt x="14273" y="15718"/>
                    </a:lnTo>
                    <a:lnTo>
                      <a:pt x="14672" y="16556"/>
                    </a:lnTo>
                    <a:lnTo>
                      <a:pt x="15053" y="17393"/>
                    </a:lnTo>
                    <a:lnTo>
                      <a:pt x="15414" y="18249"/>
                    </a:lnTo>
                    <a:lnTo>
                      <a:pt x="15719" y="19124"/>
                    </a:lnTo>
                    <a:lnTo>
                      <a:pt x="16004" y="19981"/>
                    </a:lnTo>
                    <a:lnTo>
                      <a:pt x="16252" y="20856"/>
                    </a:lnTo>
                    <a:lnTo>
                      <a:pt x="16480" y="21712"/>
                    </a:lnTo>
                    <a:lnTo>
                      <a:pt x="16689" y="22569"/>
                    </a:lnTo>
                    <a:lnTo>
                      <a:pt x="16861" y="23425"/>
                    </a:lnTo>
                    <a:lnTo>
                      <a:pt x="17013" y="24281"/>
                    </a:lnTo>
                    <a:lnTo>
                      <a:pt x="17127" y="25119"/>
                    </a:lnTo>
                    <a:lnTo>
                      <a:pt x="17241" y="25937"/>
                    </a:lnTo>
                    <a:lnTo>
                      <a:pt x="17336" y="26736"/>
                    </a:lnTo>
                    <a:lnTo>
                      <a:pt x="17393" y="27516"/>
                    </a:lnTo>
                    <a:lnTo>
                      <a:pt x="17451" y="28278"/>
                    </a:lnTo>
                    <a:lnTo>
                      <a:pt x="17489" y="29020"/>
                    </a:lnTo>
                    <a:lnTo>
                      <a:pt x="17508" y="29743"/>
                    </a:lnTo>
                    <a:lnTo>
                      <a:pt x="17527" y="30428"/>
                    </a:lnTo>
                    <a:lnTo>
                      <a:pt x="17527" y="31703"/>
                    </a:lnTo>
                    <a:lnTo>
                      <a:pt x="17489" y="32826"/>
                    </a:lnTo>
                    <a:lnTo>
                      <a:pt x="17432" y="33796"/>
                    </a:lnTo>
                    <a:lnTo>
                      <a:pt x="17374" y="34595"/>
                    </a:lnTo>
                    <a:lnTo>
                      <a:pt x="17317" y="35166"/>
                    </a:lnTo>
                    <a:lnTo>
                      <a:pt x="17241" y="3566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8" name="Google Shape;5808;p60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extrusionOk="0">
                    <a:moveTo>
                      <a:pt x="1" y="0"/>
                    </a:move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9" name="Google Shape;5809;p60"/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0" name="Google Shape;5810;p60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extrusionOk="0">
                    <a:moveTo>
                      <a:pt x="743" y="0"/>
                    </a:moveTo>
                    <a:lnTo>
                      <a:pt x="666" y="952"/>
                    </a:lnTo>
                    <a:lnTo>
                      <a:pt x="495" y="3464"/>
                    </a:lnTo>
                    <a:lnTo>
                      <a:pt x="400" y="5176"/>
                    </a:lnTo>
                    <a:lnTo>
                      <a:pt x="305" y="7117"/>
                    </a:lnTo>
                    <a:lnTo>
                      <a:pt x="210" y="9230"/>
                    </a:lnTo>
                    <a:lnTo>
                      <a:pt x="115" y="11456"/>
                    </a:lnTo>
                    <a:lnTo>
                      <a:pt x="38" y="13721"/>
                    </a:lnTo>
                    <a:lnTo>
                      <a:pt x="0" y="16004"/>
                    </a:lnTo>
                    <a:lnTo>
                      <a:pt x="0" y="18211"/>
                    </a:lnTo>
                    <a:lnTo>
                      <a:pt x="19" y="19277"/>
                    </a:lnTo>
                    <a:lnTo>
                      <a:pt x="38" y="20305"/>
                    </a:lnTo>
                    <a:lnTo>
                      <a:pt x="77" y="21294"/>
                    </a:lnTo>
                    <a:lnTo>
                      <a:pt x="115" y="22246"/>
                    </a:lnTo>
                    <a:lnTo>
                      <a:pt x="191" y="23121"/>
                    </a:lnTo>
                    <a:lnTo>
                      <a:pt x="267" y="23939"/>
                    </a:lnTo>
                    <a:lnTo>
                      <a:pt x="362" y="24681"/>
                    </a:lnTo>
                    <a:lnTo>
                      <a:pt x="457" y="25347"/>
                    </a:lnTo>
                    <a:lnTo>
                      <a:pt x="590" y="25937"/>
                    </a:lnTo>
                    <a:lnTo>
                      <a:pt x="666" y="26185"/>
                    </a:lnTo>
                    <a:lnTo>
                      <a:pt x="743" y="26413"/>
                    </a:lnTo>
                    <a:lnTo>
                      <a:pt x="1085" y="27384"/>
                    </a:lnTo>
                    <a:lnTo>
                      <a:pt x="1504" y="28506"/>
                    </a:lnTo>
                    <a:lnTo>
                      <a:pt x="2512" y="31075"/>
                    </a:lnTo>
                    <a:lnTo>
                      <a:pt x="3635" y="33892"/>
                    </a:lnTo>
                    <a:lnTo>
                      <a:pt x="4796" y="36727"/>
                    </a:lnTo>
                    <a:lnTo>
                      <a:pt x="6756" y="41522"/>
                    </a:lnTo>
                    <a:lnTo>
                      <a:pt x="7612" y="43539"/>
                    </a:lnTo>
                    <a:lnTo>
                      <a:pt x="7650" y="43007"/>
                    </a:lnTo>
                    <a:lnTo>
                      <a:pt x="7783" y="41560"/>
                    </a:lnTo>
                    <a:lnTo>
                      <a:pt x="7936" y="39391"/>
                    </a:lnTo>
                    <a:lnTo>
                      <a:pt x="8012" y="38078"/>
                    </a:lnTo>
                    <a:lnTo>
                      <a:pt x="8069" y="36651"/>
                    </a:lnTo>
                    <a:lnTo>
                      <a:pt x="8126" y="35147"/>
                    </a:lnTo>
                    <a:lnTo>
                      <a:pt x="8164" y="33568"/>
                    </a:lnTo>
                    <a:lnTo>
                      <a:pt x="8164" y="31951"/>
                    </a:lnTo>
                    <a:lnTo>
                      <a:pt x="8145" y="30295"/>
                    </a:lnTo>
                    <a:lnTo>
                      <a:pt x="8107" y="28659"/>
                    </a:lnTo>
                    <a:lnTo>
                      <a:pt x="8050" y="27840"/>
                    </a:lnTo>
                    <a:lnTo>
                      <a:pt x="8012" y="27041"/>
                    </a:lnTo>
                    <a:lnTo>
                      <a:pt x="7936" y="26261"/>
                    </a:lnTo>
                    <a:lnTo>
                      <a:pt x="7859" y="25481"/>
                    </a:lnTo>
                    <a:lnTo>
                      <a:pt x="7783" y="24719"/>
                    </a:lnTo>
                    <a:lnTo>
                      <a:pt x="7669" y="23996"/>
                    </a:lnTo>
                    <a:lnTo>
                      <a:pt x="7555" y="23235"/>
                    </a:lnTo>
                    <a:lnTo>
                      <a:pt x="7403" y="22455"/>
                    </a:lnTo>
                    <a:lnTo>
                      <a:pt x="7231" y="21618"/>
                    </a:lnTo>
                    <a:lnTo>
                      <a:pt x="7041" y="20742"/>
                    </a:lnTo>
                    <a:lnTo>
                      <a:pt x="6604" y="18916"/>
                    </a:lnTo>
                    <a:lnTo>
                      <a:pt x="6109" y="16994"/>
                    </a:lnTo>
                    <a:lnTo>
                      <a:pt x="5557" y="15015"/>
                    </a:lnTo>
                    <a:lnTo>
                      <a:pt x="4967" y="13016"/>
                    </a:lnTo>
                    <a:lnTo>
                      <a:pt x="4377" y="11037"/>
                    </a:lnTo>
                    <a:lnTo>
                      <a:pt x="3768" y="9096"/>
                    </a:lnTo>
                    <a:lnTo>
                      <a:pt x="3178" y="7270"/>
                    </a:lnTo>
                    <a:lnTo>
                      <a:pt x="2626" y="5557"/>
                    </a:lnTo>
                    <a:lnTo>
                      <a:pt x="1656" y="2665"/>
                    </a:lnTo>
                    <a:lnTo>
                      <a:pt x="990" y="724"/>
                    </a:lnTo>
                    <a:lnTo>
                      <a:pt x="743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1" name="Google Shape;5811;p60"/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fill="none" extrusionOk="0">
                    <a:moveTo>
                      <a:pt x="7612" y="43539"/>
                    </a:moveTo>
                    <a:lnTo>
                      <a:pt x="7612" y="43539"/>
                    </a:lnTo>
                    <a:lnTo>
                      <a:pt x="6756" y="41522"/>
                    </a:lnTo>
                    <a:lnTo>
                      <a:pt x="4796" y="36727"/>
                    </a:lnTo>
                    <a:lnTo>
                      <a:pt x="3635" y="33892"/>
                    </a:lnTo>
                    <a:lnTo>
                      <a:pt x="2512" y="31075"/>
                    </a:lnTo>
                    <a:lnTo>
                      <a:pt x="1504" y="28506"/>
                    </a:lnTo>
                    <a:lnTo>
                      <a:pt x="1085" y="27384"/>
                    </a:lnTo>
                    <a:lnTo>
                      <a:pt x="743" y="26413"/>
                    </a:lnTo>
                    <a:lnTo>
                      <a:pt x="743" y="26413"/>
                    </a:lnTo>
                    <a:lnTo>
                      <a:pt x="666" y="26185"/>
                    </a:lnTo>
                    <a:lnTo>
                      <a:pt x="590" y="25937"/>
                    </a:lnTo>
                    <a:lnTo>
                      <a:pt x="457" y="25347"/>
                    </a:lnTo>
                    <a:lnTo>
                      <a:pt x="362" y="24681"/>
                    </a:lnTo>
                    <a:lnTo>
                      <a:pt x="267" y="23939"/>
                    </a:lnTo>
                    <a:lnTo>
                      <a:pt x="191" y="23121"/>
                    </a:lnTo>
                    <a:lnTo>
                      <a:pt x="115" y="22246"/>
                    </a:lnTo>
                    <a:lnTo>
                      <a:pt x="77" y="21294"/>
                    </a:lnTo>
                    <a:lnTo>
                      <a:pt x="38" y="20305"/>
                    </a:lnTo>
                    <a:lnTo>
                      <a:pt x="19" y="19277"/>
                    </a:lnTo>
                    <a:lnTo>
                      <a:pt x="0" y="18211"/>
                    </a:lnTo>
                    <a:lnTo>
                      <a:pt x="0" y="16004"/>
                    </a:lnTo>
                    <a:lnTo>
                      <a:pt x="38" y="13721"/>
                    </a:lnTo>
                    <a:lnTo>
                      <a:pt x="115" y="11456"/>
                    </a:lnTo>
                    <a:lnTo>
                      <a:pt x="210" y="9230"/>
                    </a:lnTo>
                    <a:lnTo>
                      <a:pt x="305" y="7117"/>
                    </a:lnTo>
                    <a:lnTo>
                      <a:pt x="400" y="5176"/>
                    </a:lnTo>
                    <a:lnTo>
                      <a:pt x="495" y="3464"/>
                    </a:lnTo>
                    <a:lnTo>
                      <a:pt x="666" y="952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990" y="724"/>
                    </a:lnTo>
                    <a:lnTo>
                      <a:pt x="1656" y="2665"/>
                    </a:lnTo>
                    <a:lnTo>
                      <a:pt x="2626" y="5557"/>
                    </a:lnTo>
                    <a:lnTo>
                      <a:pt x="3178" y="7270"/>
                    </a:lnTo>
                    <a:lnTo>
                      <a:pt x="3768" y="9096"/>
                    </a:lnTo>
                    <a:lnTo>
                      <a:pt x="4377" y="11037"/>
                    </a:lnTo>
                    <a:lnTo>
                      <a:pt x="4967" y="13016"/>
                    </a:lnTo>
                    <a:lnTo>
                      <a:pt x="5557" y="15015"/>
                    </a:lnTo>
                    <a:lnTo>
                      <a:pt x="6109" y="16994"/>
                    </a:lnTo>
                    <a:lnTo>
                      <a:pt x="6604" y="18916"/>
                    </a:lnTo>
                    <a:lnTo>
                      <a:pt x="7041" y="20742"/>
                    </a:lnTo>
                    <a:lnTo>
                      <a:pt x="7231" y="21618"/>
                    </a:lnTo>
                    <a:lnTo>
                      <a:pt x="7403" y="22455"/>
                    </a:lnTo>
                    <a:lnTo>
                      <a:pt x="7555" y="23235"/>
                    </a:lnTo>
                    <a:lnTo>
                      <a:pt x="7669" y="23996"/>
                    </a:lnTo>
                    <a:lnTo>
                      <a:pt x="7669" y="23996"/>
                    </a:lnTo>
                    <a:lnTo>
                      <a:pt x="7783" y="24719"/>
                    </a:lnTo>
                    <a:lnTo>
                      <a:pt x="7859" y="25481"/>
                    </a:lnTo>
                    <a:lnTo>
                      <a:pt x="7936" y="26261"/>
                    </a:lnTo>
                    <a:lnTo>
                      <a:pt x="8012" y="27041"/>
                    </a:lnTo>
                    <a:lnTo>
                      <a:pt x="8050" y="27840"/>
                    </a:lnTo>
                    <a:lnTo>
                      <a:pt x="8107" y="28659"/>
                    </a:lnTo>
                    <a:lnTo>
                      <a:pt x="8145" y="30295"/>
                    </a:lnTo>
                    <a:lnTo>
                      <a:pt x="8164" y="31951"/>
                    </a:lnTo>
                    <a:lnTo>
                      <a:pt x="8164" y="33568"/>
                    </a:lnTo>
                    <a:lnTo>
                      <a:pt x="8126" y="35147"/>
                    </a:lnTo>
                    <a:lnTo>
                      <a:pt x="8069" y="36651"/>
                    </a:lnTo>
                    <a:lnTo>
                      <a:pt x="8012" y="38078"/>
                    </a:lnTo>
                    <a:lnTo>
                      <a:pt x="7936" y="39391"/>
                    </a:lnTo>
                    <a:lnTo>
                      <a:pt x="7783" y="41560"/>
                    </a:lnTo>
                    <a:lnTo>
                      <a:pt x="7650" y="43007"/>
                    </a:lnTo>
                    <a:lnTo>
                      <a:pt x="7612" y="4353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2" name="Google Shape;5812;p60"/>
              <p:cNvSpPr/>
              <p:nvPr/>
            </p:nvSpPr>
            <p:spPr>
              <a:xfrm>
                <a:off x="-1623350" y="-876325"/>
                <a:ext cx="18365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3540" extrusionOk="0">
                    <a:moveTo>
                      <a:pt x="1" y="0"/>
                    </a:moveTo>
                    <a:lnTo>
                      <a:pt x="1884" y="11361"/>
                    </a:lnTo>
                    <a:lnTo>
                      <a:pt x="3293" y="19924"/>
                    </a:lnTo>
                    <a:lnTo>
                      <a:pt x="3825" y="23273"/>
                    </a:lnTo>
                    <a:lnTo>
                      <a:pt x="4149" y="25385"/>
                    </a:lnTo>
                    <a:lnTo>
                      <a:pt x="4777" y="29724"/>
                    </a:lnTo>
                    <a:lnTo>
                      <a:pt x="5690" y="35794"/>
                    </a:lnTo>
                    <a:lnTo>
                      <a:pt x="6870" y="43539"/>
                    </a:lnTo>
                    <a:lnTo>
                      <a:pt x="6908" y="43045"/>
                    </a:lnTo>
                    <a:lnTo>
                      <a:pt x="7022" y="41655"/>
                    </a:lnTo>
                    <a:lnTo>
                      <a:pt x="7155" y="39600"/>
                    </a:lnTo>
                    <a:lnTo>
                      <a:pt x="7213" y="38363"/>
                    </a:lnTo>
                    <a:lnTo>
                      <a:pt x="7270" y="37012"/>
                    </a:lnTo>
                    <a:lnTo>
                      <a:pt x="7308" y="35585"/>
                    </a:lnTo>
                    <a:lnTo>
                      <a:pt x="7346" y="34120"/>
                    </a:lnTo>
                    <a:lnTo>
                      <a:pt x="7346" y="32598"/>
                    </a:lnTo>
                    <a:lnTo>
                      <a:pt x="7327" y="31056"/>
                    </a:lnTo>
                    <a:lnTo>
                      <a:pt x="7270" y="29534"/>
                    </a:lnTo>
                    <a:lnTo>
                      <a:pt x="7175" y="28050"/>
                    </a:lnTo>
                    <a:lnTo>
                      <a:pt x="7117" y="27307"/>
                    </a:lnTo>
                    <a:lnTo>
                      <a:pt x="7041" y="26603"/>
                    </a:lnTo>
                    <a:lnTo>
                      <a:pt x="6965" y="25918"/>
                    </a:lnTo>
                    <a:lnTo>
                      <a:pt x="6870" y="25252"/>
                    </a:lnTo>
                    <a:lnTo>
                      <a:pt x="6737" y="24548"/>
                    </a:lnTo>
                    <a:lnTo>
                      <a:pt x="6604" y="23806"/>
                    </a:lnTo>
                    <a:lnTo>
                      <a:pt x="6242" y="22151"/>
                    </a:lnTo>
                    <a:lnTo>
                      <a:pt x="5823" y="20324"/>
                    </a:lnTo>
                    <a:lnTo>
                      <a:pt x="5329" y="18345"/>
                    </a:lnTo>
                    <a:lnTo>
                      <a:pt x="4777" y="16290"/>
                    </a:lnTo>
                    <a:lnTo>
                      <a:pt x="4206" y="14177"/>
                    </a:lnTo>
                    <a:lnTo>
                      <a:pt x="3616" y="12065"/>
                    </a:lnTo>
                    <a:lnTo>
                      <a:pt x="3007" y="9991"/>
                    </a:lnTo>
                    <a:lnTo>
                      <a:pt x="1884" y="6147"/>
                    </a:lnTo>
                    <a:lnTo>
                      <a:pt x="914" y="296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3" name="Google Shape;5813;p60"/>
              <p:cNvSpPr/>
              <p:nvPr/>
            </p:nvSpPr>
            <p:spPr>
              <a:xfrm>
                <a:off x="-1761775" y="740200"/>
                <a:ext cx="626550" cy="778325"/>
              </a:xfrm>
              <a:custGeom>
                <a:avLst/>
                <a:gdLst/>
                <a:ahLst/>
                <a:cxnLst/>
                <a:rect l="l" t="t" r="r" b="b"/>
                <a:pathLst>
                  <a:path w="25062" h="31133" extrusionOk="0">
                    <a:moveTo>
                      <a:pt x="0" y="1"/>
                    </a:moveTo>
                    <a:lnTo>
                      <a:pt x="1922" y="31133"/>
                    </a:lnTo>
                    <a:lnTo>
                      <a:pt x="23082" y="31133"/>
                    </a:lnTo>
                    <a:lnTo>
                      <a:pt x="2506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4" name="Google Shape;5814;p60"/>
              <p:cNvSpPr/>
              <p:nvPr/>
            </p:nvSpPr>
            <p:spPr>
              <a:xfrm>
                <a:off x="-1295100" y="789200"/>
                <a:ext cx="32850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1590" extrusionOk="0">
                    <a:moveTo>
                      <a:pt x="743" y="1"/>
                    </a:moveTo>
                    <a:lnTo>
                      <a:pt x="667" y="267"/>
                    </a:lnTo>
                    <a:lnTo>
                      <a:pt x="495" y="1028"/>
                    </a:lnTo>
                    <a:lnTo>
                      <a:pt x="400" y="1580"/>
                    </a:lnTo>
                    <a:lnTo>
                      <a:pt x="286" y="2208"/>
                    </a:lnTo>
                    <a:lnTo>
                      <a:pt x="191" y="2931"/>
                    </a:lnTo>
                    <a:lnTo>
                      <a:pt x="115" y="3731"/>
                    </a:lnTo>
                    <a:lnTo>
                      <a:pt x="39" y="4587"/>
                    </a:lnTo>
                    <a:lnTo>
                      <a:pt x="1" y="5500"/>
                    </a:lnTo>
                    <a:lnTo>
                      <a:pt x="1" y="6452"/>
                    </a:lnTo>
                    <a:lnTo>
                      <a:pt x="1" y="6947"/>
                    </a:lnTo>
                    <a:lnTo>
                      <a:pt x="20" y="7441"/>
                    </a:lnTo>
                    <a:lnTo>
                      <a:pt x="58" y="7955"/>
                    </a:lnTo>
                    <a:lnTo>
                      <a:pt x="115" y="8469"/>
                    </a:lnTo>
                    <a:lnTo>
                      <a:pt x="172" y="8983"/>
                    </a:lnTo>
                    <a:lnTo>
                      <a:pt x="248" y="9496"/>
                    </a:lnTo>
                    <a:lnTo>
                      <a:pt x="343" y="10029"/>
                    </a:lnTo>
                    <a:lnTo>
                      <a:pt x="457" y="10543"/>
                    </a:lnTo>
                    <a:lnTo>
                      <a:pt x="591" y="11076"/>
                    </a:lnTo>
                    <a:lnTo>
                      <a:pt x="743" y="11590"/>
                    </a:lnTo>
                    <a:lnTo>
                      <a:pt x="800" y="11342"/>
                    </a:lnTo>
                    <a:lnTo>
                      <a:pt x="914" y="10638"/>
                    </a:lnTo>
                    <a:lnTo>
                      <a:pt x="990" y="10143"/>
                    </a:lnTo>
                    <a:lnTo>
                      <a:pt x="1085" y="9554"/>
                    </a:lnTo>
                    <a:lnTo>
                      <a:pt x="1161" y="8868"/>
                    </a:lnTo>
                    <a:lnTo>
                      <a:pt x="1219" y="8107"/>
                    </a:lnTo>
                    <a:lnTo>
                      <a:pt x="1276" y="7270"/>
                    </a:lnTo>
                    <a:lnTo>
                      <a:pt x="1314" y="6376"/>
                    </a:lnTo>
                    <a:lnTo>
                      <a:pt x="1314" y="5405"/>
                    </a:lnTo>
                    <a:lnTo>
                      <a:pt x="1295" y="4397"/>
                    </a:lnTo>
                    <a:lnTo>
                      <a:pt x="1219" y="3350"/>
                    </a:lnTo>
                    <a:lnTo>
                      <a:pt x="1104" y="2265"/>
                    </a:lnTo>
                    <a:lnTo>
                      <a:pt x="1047" y="1713"/>
                    </a:lnTo>
                    <a:lnTo>
                      <a:pt x="952" y="1143"/>
                    </a:lnTo>
                    <a:lnTo>
                      <a:pt x="857" y="572"/>
                    </a:lnTo>
                    <a:lnTo>
                      <a:pt x="743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5" name="Google Shape;5815;p60"/>
              <p:cNvSpPr/>
              <p:nvPr/>
            </p:nvSpPr>
            <p:spPr>
              <a:xfrm>
                <a:off x="-1708500" y="1023750"/>
                <a:ext cx="17625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1590" extrusionOk="0">
                    <a:moveTo>
                      <a:pt x="210" y="0"/>
                    </a:moveTo>
                    <a:lnTo>
                      <a:pt x="191" y="267"/>
                    </a:lnTo>
                    <a:lnTo>
                      <a:pt x="134" y="1028"/>
                    </a:lnTo>
                    <a:lnTo>
                      <a:pt x="57" y="2208"/>
                    </a:lnTo>
                    <a:lnTo>
                      <a:pt x="19" y="2931"/>
                    </a:lnTo>
                    <a:lnTo>
                      <a:pt x="0" y="3730"/>
                    </a:lnTo>
                    <a:lnTo>
                      <a:pt x="0" y="4586"/>
                    </a:lnTo>
                    <a:lnTo>
                      <a:pt x="0" y="5500"/>
                    </a:lnTo>
                    <a:lnTo>
                      <a:pt x="19" y="6451"/>
                    </a:lnTo>
                    <a:lnTo>
                      <a:pt x="76" y="7460"/>
                    </a:lnTo>
                    <a:lnTo>
                      <a:pt x="153" y="8468"/>
                    </a:lnTo>
                    <a:lnTo>
                      <a:pt x="248" y="9515"/>
                    </a:lnTo>
                    <a:lnTo>
                      <a:pt x="381" y="10542"/>
                    </a:lnTo>
                    <a:lnTo>
                      <a:pt x="552" y="11589"/>
                    </a:lnTo>
                    <a:lnTo>
                      <a:pt x="571" y="11342"/>
                    </a:lnTo>
                    <a:lnTo>
                      <a:pt x="628" y="10638"/>
                    </a:lnTo>
                    <a:lnTo>
                      <a:pt x="666" y="9534"/>
                    </a:lnTo>
                    <a:lnTo>
                      <a:pt x="704" y="8088"/>
                    </a:lnTo>
                    <a:lnTo>
                      <a:pt x="704" y="7250"/>
                    </a:lnTo>
                    <a:lnTo>
                      <a:pt x="685" y="6356"/>
                    </a:lnTo>
                    <a:lnTo>
                      <a:pt x="666" y="5405"/>
                    </a:lnTo>
                    <a:lnTo>
                      <a:pt x="628" y="4396"/>
                    </a:lnTo>
                    <a:lnTo>
                      <a:pt x="552" y="3349"/>
                    </a:lnTo>
                    <a:lnTo>
                      <a:pt x="476" y="2246"/>
                    </a:lnTo>
                    <a:lnTo>
                      <a:pt x="362" y="1142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6" name="Google Shape;5816;p60"/>
              <p:cNvSpPr/>
              <p:nvPr/>
            </p:nvSpPr>
            <p:spPr>
              <a:xfrm>
                <a:off x="-1284150" y="1117475"/>
                <a:ext cx="12875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4054" extrusionOk="0">
                    <a:moveTo>
                      <a:pt x="210" y="0"/>
                    </a:moveTo>
                    <a:lnTo>
                      <a:pt x="153" y="419"/>
                    </a:lnTo>
                    <a:lnTo>
                      <a:pt x="76" y="856"/>
                    </a:lnTo>
                    <a:lnTo>
                      <a:pt x="19" y="1408"/>
                    </a:lnTo>
                    <a:lnTo>
                      <a:pt x="0" y="2055"/>
                    </a:lnTo>
                    <a:lnTo>
                      <a:pt x="0" y="2398"/>
                    </a:lnTo>
                    <a:lnTo>
                      <a:pt x="0" y="2721"/>
                    </a:lnTo>
                    <a:lnTo>
                      <a:pt x="19" y="3064"/>
                    </a:lnTo>
                    <a:lnTo>
                      <a:pt x="76" y="3406"/>
                    </a:lnTo>
                    <a:lnTo>
                      <a:pt x="134" y="3730"/>
                    </a:lnTo>
                    <a:lnTo>
                      <a:pt x="210" y="4053"/>
                    </a:lnTo>
                    <a:lnTo>
                      <a:pt x="248" y="3977"/>
                    </a:lnTo>
                    <a:lnTo>
                      <a:pt x="305" y="3730"/>
                    </a:lnTo>
                    <a:lnTo>
                      <a:pt x="400" y="3368"/>
                    </a:lnTo>
                    <a:lnTo>
                      <a:pt x="476" y="2854"/>
                    </a:lnTo>
                    <a:lnTo>
                      <a:pt x="495" y="2569"/>
                    </a:lnTo>
                    <a:lnTo>
                      <a:pt x="514" y="2265"/>
                    </a:lnTo>
                    <a:lnTo>
                      <a:pt x="514" y="1922"/>
                    </a:lnTo>
                    <a:lnTo>
                      <a:pt x="514" y="1579"/>
                    </a:lnTo>
                    <a:lnTo>
                      <a:pt x="476" y="1199"/>
                    </a:lnTo>
                    <a:lnTo>
                      <a:pt x="419" y="818"/>
                    </a:lnTo>
                    <a:lnTo>
                      <a:pt x="324" y="419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7" name="Google Shape;5817;p60"/>
              <p:cNvSpPr/>
              <p:nvPr/>
            </p:nvSpPr>
            <p:spPr>
              <a:xfrm>
                <a:off x="-1690900" y="730700"/>
                <a:ext cx="4976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9905" h="914" extrusionOk="0">
                    <a:moveTo>
                      <a:pt x="9896" y="0"/>
                    </a:moveTo>
                    <a:lnTo>
                      <a:pt x="8145" y="19"/>
                    </a:lnTo>
                    <a:lnTo>
                      <a:pt x="6261" y="57"/>
                    </a:lnTo>
                    <a:lnTo>
                      <a:pt x="4282" y="133"/>
                    </a:lnTo>
                    <a:lnTo>
                      <a:pt x="2189" y="248"/>
                    </a:lnTo>
                    <a:lnTo>
                      <a:pt x="0" y="381"/>
                    </a:lnTo>
                    <a:lnTo>
                      <a:pt x="552" y="419"/>
                    </a:lnTo>
                    <a:lnTo>
                      <a:pt x="2075" y="552"/>
                    </a:lnTo>
                    <a:lnTo>
                      <a:pt x="4339" y="704"/>
                    </a:lnTo>
                    <a:lnTo>
                      <a:pt x="5709" y="761"/>
                    </a:lnTo>
                    <a:lnTo>
                      <a:pt x="7174" y="838"/>
                    </a:lnTo>
                    <a:lnTo>
                      <a:pt x="8735" y="876"/>
                    </a:lnTo>
                    <a:lnTo>
                      <a:pt x="10352" y="914"/>
                    </a:lnTo>
                    <a:lnTo>
                      <a:pt x="12008" y="914"/>
                    </a:lnTo>
                    <a:lnTo>
                      <a:pt x="13682" y="895"/>
                    </a:lnTo>
                    <a:lnTo>
                      <a:pt x="15319" y="819"/>
                    </a:lnTo>
                    <a:lnTo>
                      <a:pt x="16137" y="780"/>
                    </a:lnTo>
                    <a:lnTo>
                      <a:pt x="16917" y="723"/>
                    </a:lnTo>
                    <a:lnTo>
                      <a:pt x="17698" y="647"/>
                    </a:lnTo>
                    <a:lnTo>
                      <a:pt x="18459" y="571"/>
                    </a:lnTo>
                    <a:lnTo>
                      <a:pt x="19201" y="476"/>
                    </a:lnTo>
                    <a:lnTo>
                      <a:pt x="19905" y="381"/>
                    </a:lnTo>
                    <a:lnTo>
                      <a:pt x="19543" y="343"/>
                    </a:lnTo>
                    <a:lnTo>
                      <a:pt x="18478" y="248"/>
                    </a:lnTo>
                    <a:lnTo>
                      <a:pt x="16746" y="153"/>
                    </a:lnTo>
                    <a:lnTo>
                      <a:pt x="15661" y="95"/>
                    </a:lnTo>
                    <a:lnTo>
                      <a:pt x="14425" y="57"/>
                    </a:lnTo>
                    <a:lnTo>
                      <a:pt x="13054" y="19"/>
                    </a:lnTo>
                    <a:lnTo>
                      <a:pt x="115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8" name="Google Shape;5818;p60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extrusionOk="0">
                    <a:moveTo>
                      <a:pt x="1923" y="0"/>
                    </a:moveTo>
                    <a:lnTo>
                      <a:pt x="172" y="4358"/>
                    </a:lnTo>
                    <a:lnTo>
                      <a:pt x="382" y="15909"/>
                    </a:lnTo>
                    <a:lnTo>
                      <a:pt x="458" y="16708"/>
                    </a:lnTo>
                    <a:lnTo>
                      <a:pt x="515" y="17450"/>
                    </a:lnTo>
                    <a:lnTo>
                      <a:pt x="553" y="18154"/>
                    </a:lnTo>
                    <a:lnTo>
                      <a:pt x="553" y="18801"/>
                    </a:lnTo>
                    <a:lnTo>
                      <a:pt x="534" y="19391"/>
                    </a:lnTo>
                    <a:lnTo>
                      <a:pt x="496" y="19943"/>
                    </a:lnTo>
                    <a:lnTo>
                      <a:pt x="458" y="20438"/>
                    </a:lnTo>
                    <a:lnTo>
                      <a:pt x="401" y="20875"/>
                    </a:lnTo>
                    <a:lnTo>
                      <a:pt x="324" y="21275"/>
                    </a:lnTo>
                    <a:lnTo>
                      <a:pt x="267" y="21617"/>
                    </a:lnTo>
                    <a:lnTo>
                      <a:pt x="134" y="22131"/>
                    </a:lnTo>
                    <a:lnTo>
                      <a:pt x="39" y="22455"/>
                    </a:lnTo>
                    <a:lnTo>
                      <a:pt x="1" y="22550"/>
                    </a:lnTo>
                    <a:lnTo>
                      <a:pt x="762" y="56251"/>
                    </a:lnTo>
                    <a:lnTo>
                      <a:pt x="2722" y="56270"/>
                    </a:lnTo>
                    <a:lnTo>
                      <a:pt x="1371" y="29343"/>
                    </a:lnTo>
                    <a:lnTo>
                      <a:pt x="1314" y="28068"/>
                    </a:lnTo>
                    <a:lnTo>
                      <a:pt x="1257" y="26641"/>
                    </a:lnTo>
                    <a:lnTo>
                      <a:pt x="1219" y="24852"/>
                    </a:lnTo>
                    <a:lnTo>
                      <a:pt x="1200" y="22816"/>
                    </a:lnTo>
                    <a:lnTo>
                      <a:pt x="1200" y="20628"/>
                    </a:lnTo>
                    <a:lnTo>
                      <a:pt x="1219" y="19524"/>
                    </a:lnTo>
                    <a:lnTo>
                      <a:pt x="1257" y="18440"/>
                    </a:lnTo>
                    <a:lnTo>
                      <a:pt x="1295" y="17355"/>
                    </a:lnTo>
                    <a:lnTo>
                      <a:pt x="1371" y="16327"/>
                    </a:lnTo>
                    <a:lnTo>
                      <a:pt x="1504" y="14063"/>
                    </a:lnTo>
                    <a:lnTo>
                      <a:pt x="1618" y="11494"/>
                    </a:lnTo>
                    <a:lnTo>
                      <a:pt x="1714" y="8773"/>
                    </a:lnTo>
                    <a:lnTo>
                      <a:pt x="1790" y="6128"/>
                    </a:lnTo>
                    <a:lnTo>
                      <a:pt x="1885" y="1789"/>
                    </a:lnTo>
                    <a:lnTo>
                      <a:pt x="1923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9" name="Google Shape;5819;p60"/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fill="none" extrusionOk="0">
                    <a:moveTo>
                      <a:pt x="762" y="56251"/>
                    </a:moveTo>
                    <a:lnTo>
                      <a:pt x="1" y="22550"/>
                    </a:lnTo>
                    <a:lnTo>
                      <a:pt x="1" y="22550"/>
                    </a:lnTo>
                    <a:lnTo>
                      <a:pt x="39" y="22455"/>
                    </a:lnTo>
                    <a:lnTo>
                      <a:pt x="134" y="22131"/>
                    </a:lnTo>
                    <a:lnTo>
                      <a:pt x="267" y="21617"/>
                    </a:lnTo>
                    <a:lnTo>
                      <a:pt x="324" y="21275"/>
                    </a:lnTo>
                    <a:lnTo>
                      <a:pt x="401" y="20875"/>
                    </a:lnTo>
                    <a:lnTo>
                      <a:pt x="458" y="20438"/>
                    </a:lnTo>
                    <a:lnTo>
                      <a:pt x="496" y="19943"/>
                    </a:lnTo>
                    <a:lnTo>
                      <a:pt x="534" y="19391"/>
                    </a:lnTo>
                    <a:lnTo>
                      <a:pt x="553" y="18801"/>
                    </a:lnTo>
                    <a:lnTo>
                      <a:pt x="553" y="18154"/>
                    </a:lnTo>
                    <a:lnTo>
                      <a:pt x="515" y="17450"/>
                    </a:lnTo>
                    <a:lnTo>
                      <a:pt x="458" y="16708"/>
                    </a:lnTo>
                    <a:lnTo>
                      <a:pt x="382" y="15909"/>
                    </a:lnTo>
                    <a:lnTo>
                      <a:pt x="172" y="4358"/>
                    </a:lnTo>
                    <a:lnTo>
                      <a:pt x="1923" y="0"/>
                    </a:lnTo>
                    <a:lnTo>
                      <a:pt x="1923" y="0"/>
                    </a:lnTo>
                    <a:lnTo>
                      <a:pt x="1885" y="1789"/>
                    </a:lnTo>
                    <a:lnTo>
                      <a:pt x="1790" y="6128"/>
                    </a:lnTo>
                    <a:lnTo>
                      <a:pt x="1714" y="8773"/>
                    </a:lnTo>
                    <a:lnTo>
                      <a:pt x="1618" y="11494"/>
                    </a:lnTo>
                    <a:lnTo>
                      <a:pt x="1504" y="14063"/>
                    </a:lnTo>
                    <a:lnTo>
                      <a:pt x="1371" y="16327"/>
                    </a:lnTo>
                    <a:lnTo>
                      <a:pt x="1371" y="16327"/>
                    </a:lnTo>
                    <a:lnTo>
                      <a:pt x="1295" y="17355"/>
                    </a:lnTo>
                    <a:lnTo>
                      <a:pt x="1257" y="18440"/>
                    </a:lnTo>
                    <a:lnTo>
                      <a:pt x="1219" y="19524"/>
                    </a:lnTo>
                    <a:lnTo>
                      <a:pt x="1200" y="20628"/>
                    </a:lnTo>
                    <a:lnTo>
                      <a:pt x="1200" y="22816"/>
                    </a:lnTo>
                    <a:lnTo>
                      <a:pt x="1219" y="24852"/>
                    </a:lnTo>
                    <a:lnTo>
                      <a:pt x="1257" y="26641"/>
                    </a:lnTo>
                    <a:lnTo>
                      <a:pt x="1314" y="28068"/>
                    </a:lnTo>
                    <a:lnTo>
                      <a:pt x="1371" y="29343"/>
                    </a:lnTo>
                    <a:lnTo>
                      <a:pt x="2722" y="56270"/>
                    </a:lnTo>
                    <a:lnTo>
                      <a:pt x="762" y="5625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0" name="Google Shape;5820;p60"/>
              <p:cNvSpPr/>
              <p:nvPr/>
            </p:nvSpPr>
            <p:spPr>
              <a:xfrm>
                <a:off x="-1434000" y="-124675"/>
                <a:ext cx="80900" cy="67320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26928" extrusionOk="0">
                    <a:moveTo>
                      <a:pt x="2683" y="1"/>
                    </a:moveTo>
                    <a:lnTo>
                      <a:pt x="2588" y="438"/>
                    </a:lnTo>
                    <a:lnTo>
                      <a:pt x="2322" y="1713"/>
                    </a:lnTo>
                    <a:lnTo>
                      <a:pt x="2131" y="2646"/>
                    </a:lnTo>
                    <a:lnTo>
                      <a:pt x="1941" y="3749"/>
                    </a:lnTo>
                    <a:lnTo>
                      <a:pt x="1713" y="5024"/>
                    </a:lnTo>
                    <a:lnTo>
                      <a:pt x="1484" y="6452"/>
                    </a:lnTo>
                    <a:lnTo>
                      <a:pt x="1237" y="8031"/>
                    </a:lnTo>
                    <a:lnTo>
                      <a:pt x="1009" y="9744"/>
                    </a:lnTo>
                    <a:lnTo>
                      <a:pt x="780" y="11609"/>
                    </a:lnTo>
                    <a:lnTo>
                      <a:pt x="571" y="13569"/>
                    </a:lnTo>
                    <a:lnTo>
                      <a:pt x="381" y="15643"/>
                    </a:lnTo>
                    <a:lnTo>
                      <a:pt x="228" y="17831"/>
                    </a:lnTo>
                    <a:lnTo>
                      <a:pt x="95" y="20096"/>
                    </a:lnTo>
                    <a:lnTo>
                      <a:pt x="38" y="21256"/>
                    </a:lnTo>
                    <a:lnTo>
                      <a:pt x="0" y="22436"/>
                    </a:lnTo>
                    <a:lnTo>
                      <a:pt x="228" y="26927"/>
                    </a:lnTo>
                    <a:lnTo>
                      <a:pt x="228" y="26261"/>
                    </a:lnTo>
                    <a:lnTo>
                      <a:pt x="267" y="24396"/>
                    </a:lnTo>
                    <a:lnTo>
                      <a:pt x="286" y="23083"/>
                    </a:lnTo>
                    <a:lnTo>
                      <a:pt x="343" y="21561"/>
                    </a:lnTo>
                    <a:lnTo>
                      <a:pt x="438" y="19829"/>
                    </a:lnTo>
                    <a:lnTo>
                      <a:pt x="552" y="17945"/>
                    </a:lnTo>
                    <a:lnTo>
                      <a:pt x="704" y="15928"/>
                    </a:lnTo>
                    <a:lnTo>
                      <a:pt x="895" y="13797"/>
                    </a:lnTo>
                    <a:lnTo>
                      <a:pt x="1142" y="11609"/>
                    </a:lnTo>
                    <a:lnTo>
                      <a:pt x="1275" y="10467"/>
                    </a:lnTo>
                    <a:lnTo>
                      <a:pt x="1427" y="9344"/>
                    </a:lnTo>
                    <a:lnTo>
                      <a:pt x="1599" y="8202"/>
                    </a:lnTo>
                    <a:lnTo>
                      <a:pt x="1789" y="7061"/>
                    </a:lnTo>
                    <a:lnTo>
                      <a:pt x="1979" y="5919"/>
                    </a:lnTo>
                    <a:lnTo>
                      <a:pt x="2188" y="4777"/>
                    </a:lnTo>
                    <a:lnTo>
                      <a:pt x="2417" y="3635"/>
                    </a:lnTo>
                    <a:lnTo>
                      <a:pt x="2683" y="2513"/>
                    </a:lnTo>
                    <a:lnTo>
                      <a:pt x="2950" y="1409"/>
                    </a:lnTo>
                    <a:lnTo>
                      <a:pt x="3235" y="305"/>
                    </a:lnTo>
                    <a:lnTo>
                      <a:pt x="2683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1" name="Google Shape;5821;p60"/>
              <p:cNvSpPr/>
              <p:nvPr/>
            </p:nvSpPr>
            <p:spPr>
              <a:xfrm>
                <a:off x="-1393575" y="-448175"/>
                <a:ext cx="515725" cy="463400"/>
              </a:xfrm>
              <a:custGeom>
                <a:avLst/>
                <a:gdLst/>
                <a:ahLst/>
                <a:cxnLst/>
                <a:rect l="l" t="t" r="r" b="b"/>
                <a:pathLst>
                  <a:path w="20629" h="18536" extrusionOk="0">
                    <a:moveTo>
                      <a:pt x="15566" y="1"/>
                    </a:moveTo>
                    <a:lnTo>
                      <a:pt x="14292" y="20"/>
                    </a:lnTo>
                    <a:lnTo>
                      <a:pt x="12979" y="58"/>
                    </a:lnTo>
                    <a:lnTo>
                      <a:pt x="11646" y="96"/>
                    </a:lnTo>
                    <a:lnTo>
                      <a:pt x="10314" y="191"/>
                    </a:lnTo>
                    <a:lnTo>
                      <a:pt x="9001" y="286"/>
                    </a:lnTo>
                    <a:lnTo>
                      <a:pt x="7745" y="419"/>
                    </a:lnTo>
                    <a:lnTo>
                      <a:pt x="7156" y="515"/>
                    </a:lnTo>
                    <a:lnTo>
                      <a:pt x="6585" y="591"/>
                    </a:lnTo>
                    <a:lnTo>
                      <a:pt x="6033" y="705"/>
                    </a:lnTo>
                    <a:lnTo>
                      <a:pt x="5519" y="800"/>
                    </a:lnTo>
                    <a:lnTo>
                      <a:pt x="5043" y="933"/>
                    </a:lnTo>
                    <a:lnTo>
                      <a:pt x="4606" y="1047"/>
                    </a:lnTo>
                    <a:lnTo>
                      <a:pt x="4396" y="1124"/>
                    </a:lnTo>
                    <a:lnTo>
                      <a:pt x="4206" y="1238"/>
                    </a:lnTo>
                    <a:lnTo>
                      <a:pt x="3997" y="1352"/>
                    </a:lnTo>
                    <a:lnTo>
                      <a:pt x="3806" y="1485"/>
                    </a:lnTo>
                    <a:lnTo>
                      <a:pt x="3635" y="1637"/>
                    </a:lnTo>
                    <a:lnTo>
                      <a:pt x="3445" y="1828"/>
                    </a:lnTo>
                    <a:lnTo>
                      <a:pt x="3293" y="2018"/>
                    </a:lnTo>
                    <a:lnTo>
                      <a:pt x="3121" y="2227"/>
                    </a:lnTo>
                    <a:lnTo>
                      <a:pt x="2950" y="2437"/>
                    </a:lnTo>
                    <a:lnTo>
                      <a:pt x="2798" y="2684"/>
                    </a:lnTo>
                    <a:lnTo>
                      <a:pt x="2665" y="2931"/>
                    </a:lnTo>
                    <a:lnTo>
                      <a:pt x="2512" y="3198"/>
                    </a:lnTo>
                    <a:lnTo>
                      <a:pt x="2246" y="3769"/>
                    </a:lnTo>
                    <a:lnTo>
                      <a:pt x="1999" y="4397"/>
                    </a:lnTo>
                    <a:lnTo>
                      <a:pt x="1751" y="5044"/>
                    </a:lnTo>
                    <a:lnTo>
                      <a:pt x="1542" y="5748"/>
                    </a:lnTo>
                    <a:lnTo>
                      <a:pt x="1352" y="6471"/>
                    </a:lnTo>
                    <a:lnTo>
                      <a:pt x="1180" y="7213"/>
                    </a:lnTo>
                    <a:lnTo>
                      <a:pt x="1009" y="7974"/>
                    </a:lnTo>
                    <a:lnTo>
                      <a:pt x="876" y="8754"/>
                    </a:lnTo>
                    <a:lnTo>
                      <a:pt x="743" y="9553"/>
                    </a:lnTo>
                    <a:lnTo>
                      <a:pt x="629" y="10334"/>
                    </a:lnTo>
                    <a:lnTo>
                      <a:pt x="514" y="11114"/>
                    </a:lnTo>
                    <a:lnTo>
                      <a:pt x="419" y="11894"/>
                    </a:lnTo>
                    <a:lnTo>
                      <a:pt x="267" y="13378"/>
                    </a:lnTo>
                    <a:lnTo>
                      <a:pt x="172" y="14767"/>
                    </a:lnTo>
                    <a:lnTo>
                      <a:pt x="96" y="16004"/>
                    </a:lnTo>
                    <a:lnTo>
                      <a:pt x="39" y="17032"/>
                    </a:lnTo>
                    <a:lnTo>
                      <a:pt x="20" y="17831"/>
                    </a:lnTo>
                    <a:lnTo>
                      <a:pt x="1" y="18535"/>
                    </a:lnTo>
                    <a:lnTo>
                      <a:pt x="362" y="18002"/>
                    </a:lnTo>
                    <a:lnTo>
                      <a:pt x="1333" y="16613"/>
                    </a:lnTo>
                    <a:lnTo>
                      <a:pt x="2760" y="14596"/>
                    </a:lnTo>
                    <a:lnTo>
                      <a:pt x="3597" y="13435"/>
                    </a:lnTo>
                    <a:lnTo>
                      <a:pt x="4511" y="12218"/>
                    </a:lnTo>
                    <a:lnTo>
                      <a:pt x="5462" y="10962"/>
                    </a:lnTo>
                    <a:lnTo>
                      <a:pt x="6432" y="9725"/>
                    </a:lnTo>
                    <a:lnTo>
                      <a:pt x="7403" y="8526"/>
                    </a:lnTo>
                    <a:lnTo>
                      <a:pt x="8373" y="7403"/>
                    </a:lnTo>
                    <a:lnTo>
                      <a:pt x="8849" y="6870"/>
                    </a:lnTo>
                    <a:lnTo>
                      <a:pt x="9306" y="6376"/>
                    </a:lnTo>
                    <a:lnTo>
                      <a:pt x="9763" y="5919"/>
                    </a:lnTo>
                    <a:lnTo>
                      <a:pt x="10200" y="5500"/>
                    </a:lnTo>
                    <a:lnTo>
                      <a:pt x="10619" y="5101"/>
                    </a:lnTo>
                    <a:lnTo>
                      <a:pt x="11019" y="4777"/>
                    </a:lnTo>
                    <a:lnTo>
                      <a:pt x="11399" y="4492"/>
                    </a:lnTo>
                    <a:lnTo>
                      <a:pt x="11761" y="4244"/>
                    </a:lnTo>
                    <a:lnTo>
                      <a:pt x="12465" y="3845"/>
                    </a:lnTo>
                    <a:lnTo>
                      <a:pt x="13188" y="3445"/>
                    </a:lnTo>
                    <a:lnTo>
                      <a:pt x="13930" y="3045"/>
                    </a:lnTo>
                    <a:lnTo>
                      <a:pt x="14691" y="2665"/>
                    </a:lnTo>
                    <a:lnTo>
                      <a:pt x="16175" y="1961"/>
                    </a:lnTo>
                    <a:lnTo>
                      <a:pt x="17565" y="1333"/>
                    </a:lnTo>
                    <a:lnTo>
                      <a:pt x="18782" y="800"/>
                    </a:lnTo>
                    <a:lnTo>
                      <a:pt x="19753" y="400"/>
                    </a:lnTo>
                    <a:lnTo>
                      <a:pt x="20628" y="58"/>
                    </a:lnTo>
                    <a:lnTo>
                      <a:pt x="20114" y="39"/>
                    </a:lnTo>
                    <a:lnTo>
                      <a:pt x="18744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2" name="Google Shape;5822;p60"/>
              <p:cNvSpPr/>
              <p:nvPr/>
            </p:nvSpPr>
            <p:spPr>
              <a:xfrm>
                <a:off x="-1231350" y="-446750"/>
                <a:ext cx="3535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14140" h="4854" extrusionOk="0">
                    <a:moveTo>
                      <a:pt x="14139" y="1"/>
                    </a:moveTo>
                    <a:lnTo>
                      <a:pt x="13606" y="134"/>
                    </a:lnTo>
                    <a:lnTo>
                      <a:pt x="12179" y="496"/>
                    </a:lnTo>
                    <a:lnTo>
                      <a:pt x="10143" y="1048"/>
                    </a:lnTo>
                    <a:lnTo>
                      <a:pt x="8963" y="1390"/>
                    </a:lnTo>
                    <a:lnTo>
                      <a:pt x="7745" y="1733"/>
                    </a:lnTo>
                    <a:lnTo>
                      <a:pt x="6509" y="2113"/>
                    </a:lnTo>
                    <a:lnTo>
                      <a:pt x="5272" y="2513"/>
                    </a:lnTo>
                    <a:lnTo>
                      <a:pt x="4092" y="2912"/>
                    </a:lnTo>
                    <a:lnTo>
                      <a:pt x="2969" y="3331"/>
                    </a:lnTo>
                    <a:lnTo>
                      <a:pt x="1980" y="3731"/>
                    </a:lnTo>
                    <a:lnTo>
                      <a:pt x="1542" y="3921"/>
                    </a:lnTo>
                    <a:lnTo>
                      <a:pt x="1123" y="4111"/>
                    </a:lnTo>
                    <a:lnTo>
                      <a:pt x="762" y="4302"/>
                    </a:lnTo>
                    <a:lnTo>
                      <a:pt x="457" y="4492"/>
                    </a:lnTo>
                    <a:lnTo>
                      <a:pt x="210" y="4682"/>
                    </a:lnTo>
                    <a:lnTo>
                      <a:pt x="1" y="4853"/>
                    </a:lnTo>
                    <a:lnTo>
                      <a:pt x="4054" y="4853"/>
                    </a:lnTo>
                    <a:lnTo>
                      <a:pt x="4301" y="4682"/>
                    </a:lnTo>
                    <a:lnTo>
                      <a:pt x="4986" y="4244"/>
                    </a:lnTo>
                    <a:lnTo>
                      <a:pt x="6071" y="3616"/>
                    </a:lnTo>
                    <a:lnTo>
                      <a:pt x="6699" y="3236"/>
                    </a:lnTo>
                    <a:lnTo>
                      <a:pt x="7422" y="2855"/>
                    </a:lnTo>
                    <a:lnTo>
                      <a:pt x="8183" y="2437"/>
                    </a:lnTo>
                    <a:lnTo>
                      <a:pt x="8982" y="2037"/>
                    </a:lnTo>
                    <a:lnTo>
                      <a:pt x="9820" y="1618"/>
                    </a:lnTo>
                    <a:lnTo>
                      <a:pt x="10676" y="1238"/>
                    </a:lnTo>
                    <a:lnTo>
                      <a:pt x="11551" y="876"/>
                    </a:lnTo>
                    <a:lnTo>
                      <a:pt x="12427" y="534"/>
                    </a:lnTo>
                    <a:lnTo>
                      <a:pt x="13283" y="248"/>
                    </a:lnTo>
                    <a:lnTo>
                      <a:pt x="13721" y="115"/>
                    </a:lnTo>
                    <a:lnTo>
                      <a:pt x="14139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3" name="Google Shape;5823;p60"/>
              <p:cNvSpPr/>
              <p:nvPr/>
            </p:nvSpPr>
            <p:spPr>
              <a:xfrm>
                <a:off x="-2306975" y="-332575"/>
                <a:ext cx="6836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27346" h="14806" extrusionOk="0">
                    <a:moveTo>
                      <a:pt x="3197" y="1"/>
                    </a:moveTo>
                    <a:lnTo>
                      <a:pt x="2398" y="20"/>
                    </a:lnTo>
                    <a:lnTo>
                      <a:pt x="1694" y="58"/>
                    </a:lnTo>
                    <a:lnTo>
                      <a:pt x="1104" y="115"/>
                    </a:lnTo>
                    <a:lnTo>
                      <a:pt x="629" y="172"/>
                    </a:lnTo>
                    <a:lnTo>
                      <a:pt x="286" y="229"/>
                    </a:lnTo>
                    <a:lnTo>
                      <a:pt x="1" y="286"/>
                    </a:lnTo>
                    <a:lnTo>
                      <a:pt x="514" y="381"/>
                    </a:lnTo>
                    <a:lnTo>
                      <a:pt x="1028" y="515"/>
                    </a:lnTo>
                    <a:lnTo>
                      <a:pt x="2094" y="800"/>
                    </a:lnTo>
                    <a:lnTo>
                      <a:pt x="3159" y="1124"/>
                    </a:lnTo>
                    <a:lnTo>
                      <a:pt x="4263" y="1504"/>
                    </a:lnTo>
                    <a:lnTo>
                      <a:pt x="5386" y="1942"/>
                    </a:lnTo>
                    <a:lnTo>
                      <a:pt x="6528" y="2399"/>
                    </a:lnTo>
                    <a:lnTo>
                      <a:pt x="7669" y="2912"/>
                    </a:lnTo>
                    <a:lnTo>
                      <a:pt x="8811" y="3445"/>
                    </a:lnTo>
                    <a:lnTo>
                      <a:pt x="9953" y="3997"/>
                    </a:lnTo>
                    <a:lnTo>
                      <a:pt x="11114" y="4587"/>
                    </a:lnTo>
                    <a:lnTo>
                      <a:pt x="12255" y="5177"/>
                    </a:lnTo>
                    <a:lnTo>
                      <a:pt x="13378" y="5805"/>
                    </a:lnTo>
                    <a:lnTo>
                      <a:pt x="14501" y="6433"/>
                    </a:lnTo>
                    <a:lnTo>
                      <a:pt x="15585" y="7061"/>
                    </a:lnTo>
                    <a:lnTo>
                      <a:pt x="16651" y="7689"/>
                    </a:lnTo>
                    <a:lnTo>
                      <a:pt x="17698" y="8336"/>
                    </a:lnTo>
                    <a:lnTo>
                      <a:pt x="19696" y="9573"/>
                    </a:lnTo>
                    <a:lnTo>
                      <a:pt x="21523" y="10771"/>
                    </a:lnTo>
                    <a:lnTo>
                      <a:pt x="23159" y="11856"/>
                    </a:lnTo>
                    <a:lnTo>
                      <a:pt x="24586" y="12827"/>
                    </a:lnTo>
                    <a:lnTo>
                      <a:pt x="25747" y="13645"/>
                    </a:lnTo>
                    <a:lnTo>
                      <a:pt x="26603" y="14273"/>
                    </a:lnTo>
                    <a:lnTo>
                      <a:pt x="27346" y="14806"/>
                    </a:lnTo>
                    <a:lnTo>
                      <a:pt x="27079" y="14406"/>
                    </a:lnTo>
                    <a:lnTo>
                      <a:pt x="26775" y="13949"/>
                    </a:lnTo>
                    <a:lnTo>
                      <a:pt x="26337" y="13340"/>
                    </a:lnTo>
                    <a:lnTo>
                      <a:pt x="25785" y="12617"/>
                    </a:lnTo>
                    <a:lnTo>
                      <a:pt x="25138" y="11780"/>
                    </a:lnTo>
                    <a:lnTo>
                      <a:pt x="24396" y="10867"/>
                    </a:lnTo>
                    <a:lnTo>
                      <a:pt x="23559" y="9877"/>
                    </a:lnTo>
                    <a:lnTo>
                      <a:pt x="23102" y="9363"/>
                    </a:lnTo>
                    <a:lnTo>
                      <a:pt x="22607" y="8850"/>
                    </a:lnTo>
                    <a:lnTo>
                      <a:pt x="22113" y="8336"/>
                    </a:lnTo>
                    <a:lnTo>
                      <a:pt x="21599" y="7822"/>
                    </a:lnTo>
                    <a:lnTo>
                      <a:pt x="21047" y="7289"/>
                    </a:lnTo>
                    <a:lnTo>
                      <a:pt x="20495" y="6775"/>
                    </a:lnTo>
                    <a:lnTo>
                      <a:pt x="19905" y="6262"/>
                    </a:lnTo>
                    <a:lnTo>
                      <a:pt x="19315" y="5767"/>
                    </a:lnTo>
                    <a:lnTo>
                      <a:pt x="18706" y="5272"/>
                    </a:lnTo>
                    <a:lnTo>
                      <a:pt x="18078" y="4777"/>
                    </a:lnTo>
                    <a:lnTo>
                      <a:pt x="17431" y="4321"/>
                    </a:lnTo>
                    <a:lnTo>
                      <a:pt x="16765" y="3883"/>
                    </a:lnTo>
                    <a:lnTo>
                      <a:pt x="16080" y="3445"/>
                    </a:lnTo>
                    <a:lnTo>
                      <a:pt x="15395" y="3065"/>
                    </a:lnTo>
                    <a:lnTo>
                      <a:pt x="14691" y="2684"/>
                    </a:lnTo>
                    <a:lnTo>
                      <a:pt x="13968" y="2342"/>
                    </a:lnTo>
                    <a:lnTo>
                      <a:pt x="13264" y="2037"/>
                    </a:lnTo>
                    <a:lnTo>
                      <a:pt x="12541" y="1752"/>
                    </a:lnTo>
                    <a:lnTo>
                      <a:pt x="11856" y="1485"/>
                    </a:lnTo>
                    <a:lnTo>
                      <a:pt x="11171" y="1257"/>
                    </a:lnTo>
                    <a:lnTo>
                      <a:pt x="10486" y="1048"/>
                    </a:lnTo>
                    <a:lnTo>
                      <a:pt x="9820" y="857"/>
                    </a:lnTo>
                    <a:lnTo>
                      <a:pt x="9173" y="686"/>
                    </a:lnTo>
                    <a:lnTo>
                      <a:pt x="8545" y="553"/>
                    </a:lnTo>
                    <a:lnTo>
                      <a:pt x="7917" y="420"/>
                    </a:lnTo>
                    <a:lnTo>
                      <a:pt x="7327" y="324"/>
                    </a:lnTo>
                    <a:lnTo>
                      <a:pt x="6737" y="229"/>
                    </a:lnTo>
                    <a:lnTo>
                      <a:pt x="6166" y="153"/>
                    </a:lnTo>
                    <a:lnTo>
                      <a:pt x="5614" y="96"/>
                    </a:lnTo>
                    <a:lnTo>
                      <a:pt x="5100" y="58"/>
                    </a:lnTo>
                    <a:lnTo>
                      <a:pt x="4092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4" name="Google Shape;5824;p60"/>
              <p:cNvSpPr/>
              <p:nvPr/>
            </p:nvSpPr>
            <p:spPr>
              <a:xfrm>
                <a:off x="-2306975" y="-325425"/>
                <a:ext cx="821125" cy="619425"/>
              </a:xfrm>
              <a:custGeom>
                <a:avLst/>
                <a:gdLst/>
                <a:ahLst/>
                <a:cxnLst/>
                <a:rect l="l" t="t" r="r" b="b"/>
                <a:pathLst>
                  <a:path w="32845" h="24777" extrusionOk="0">
                    <a:moveTo>
                      <a:pt x="1" y="0"/>
                    </a:moveTo>
                    <a:lnTo>
                      <a:pt x="800" y="343"/>
                    </a:lnTo>
                    <a:lnTo>
                      <a:pt x="2931" y="1332"/>
                    </a:lnTo>
                    <a:lnTo>
                      <a:pt x="6014" y="2779"/>
                    </a:lnTo>
                    <a:lnTo>
                      <a:pt x="7822" y="3635"/>
                    </a:lnTo>
                    <a:lnTo>
                      <a:pt x="9725" y="4548"/>
                    </a:lnTo>
                    <a:lnTo>
                      <a:pt x="11665" y="5519"/>
                    </a:lnTo>
                    <a:lnTo>
                      <a:pt x="13645" y="6508"/>
                    </a:lnTo>
                    <a:lnTo>
                      <a:pt x="15585" y="7517"/>
                    </a:lnTo>
                    <a:lnTo>
                      <a:pt x="17431" y="8506"/>
                    </a:lnTo>
                    <a:lnTo>
                      <a:pt x="19163" y="9496"/>
                    </a:lnTo>
                    <a:lnTo>
                      <a:pt x="19962" y="9953"/>
                    </a:lnTo>
                    <a:lnTo>
                      <a:pt x="20704" y="10409"/>
                    </a:lnTo>
                    <a:lnTo>
                      <a:pt x="21408" y="10866"/>
                    </a:lnTo>
                    <a:lnTo>
                      <a:pt x="22055" y="11285"/>
                    </a:lnTo>
                    <a:lnTo>
                      <a:pt x="22626" y="11684"/>
                    </a:lnTo>
                    <a:lnTo>
                      <a:pt x="23121" y="12065"/>
                    </a:lnTo>
                    <a:lnTo>
                      <a:pt x="23578" y="12465"/>
                    </a:lnTo>
                    <a:lnTo>
                      <a:pt x="24034" y="12864"/>
                    </a:lnTo>
                    <a:lnTo>
                      <a:pt x="24491" y="13302"/>
                    </a:lnTo>
                    <a:lnTo>
                      <a:pt x="24948" y="13758"/>
                    </a:lnTo>
                    <a:lnTo>
                      <a:pt x="25405" y="14234"/>
                    </a:lnTo>
                    <a:lnTo>
                      <a:pt x="25842" y="14710"/>
                    </a:lnTo>
                    <a:lnTo>
                      <a:pt x="26280" y="15224"/>
                    </a:lnTo>
                    <a:lnTo>
                      <a:pt x="26718" y="15719"/>
                    </a:lnTo>
                    <a:lnTo>
                      <a:pt x="27555" y="16765"/>
                    </a:lnTo>
                    <a:lnTo>
                      <a:pt x="28354" y="17831"/>
                    </a:lnTo>
                    <a:lnTo>
                      <a:pt x="29115" y="18877"/>
                    </a:lnTo>
                    <a:lnTo>
                      <a:pt x="29819" y="19905"/>
                    </a:lnTo>
                    <a:lnTo>
                      <a:pt x="30485" y="20894"/>
                    </a:lnTo>
                    <a:lnTo>
                      <a:pt x="31056" y="21808"/>
                    </a:lnTo>
                    <a:lnTo>
                      <a:pt x="31570" y="22626"/>
                    </a:lnTo>
                    <a:lnTo>
                      <a:pt x="32008" y="23349"/>
                    </a:lnTo>
                    <a:lnTo>
                      <a:pt x="32617" y="24396"/>
                    </a:lnTo>
                    <a:lnTo>
                      <a:pt x="32845" y="24776"/>
                    </a:lnTo>
                    <a:lnTo>
                      <a:pt x="32636" y="24053"/>
                    </a:lnTo>
                    <a:lnTo>
                      <a:pt x="32388" y="23216"/>
                    </a:lnTo>
                    <a:lnTo>
                      <a:pt x="32046" y="22131"/>
                    </a:lnTo>
                    <a:lnTo>
                      <a:pt x="31608" y="20818"/>
                    </a:lnTo>
                    <a:lnTo>
                      <a:pt x="31113" y="19334"/>
                    </a:lnTo>
                    <a:lnTo>
                      <a:pt x="30542" y="17736"/>
                    </a:lnTo>
                    <a:lnTo>
                      <a:pt x="29895" y="16061"/>
                    </a:lnTo>
                    <a:lnTo>
                      <a:pt x="29553" y="15205"/>
                    </a:lnTo>
                    <a:lnTo>
                      <a:pt x="29191" y="14329"/>
                    </a:lnTo>
                    <a:lnTo>
                      <a:pt x="28830" y="13473"/>
                    </a:lnTo>
                    <a:lnTo>
                      <a:pt x="28430" y="12636"/>
                    </a:lnTo>
                    <a:lnTo>
                      <a:pt x="28050" y="11798"/>
                    </a:lnTo>
                    <a:lnTo>
                      <a:pt x="27631" y="10980"/>
                    </a:lnTo>
                    <a:lnTo>
                      <a:pt x="27212" y="10200"/>
                    </a:lnTo>
                    <a:lnTo>
                      <a:pt x="26794" y="9439"/>
                    </a:lnTo>
                    <a:lnTo>
                      <a:pt x="26356" y="8716"/>
                    </a:lnTo>
                    <a:lnTo>
                      <a:pt x="25899" y="8031"/>
                    </a:lnTo>
                    <a:lnTo>
                      <a:pt x="25443" y="7384"/>
                    </a:lnTo>
                    <a:lnTo>
                      <a:pt x="24986" y="6813"/>
                    </a:lnTo>
                    <a:lnTo>
                      <a:pt x="24529" y="6280"/>
                    </a:lnTo>
                    <a:lnTo>
                      <a:pt x="24301" y="6052"/>
                    </a:lnTo>
                    <a:lnTo>
                      <a:pt x="24053" y="5823"/>
                    </a:lnTo>
                    <a:lnTo>
                      <a:pt x="23825" y="5614"/>
                    </a:lnTo>
                    <a:lnTo>
                      <a:pt x="23578" y="5443"/>
                    </a:lnTo>
                    <a:lnTo>
                      <a:pt x="23349" y="5271"/>
                    </a:lnTo>
                    <a:lnTo>
                      <a:pt x="23102" y="5119"/>
                    </a:lnTo>
                    <a:lnTo>
                      <a:pt x="22455" y="4777"/>
                    </a:lnTo>
                    <a:lnTo>
                      <a:pt x="21732" y="4434"/>
                    </a:lnTo>
                    <a:lnTo>
                      <a:pt x="20990" y="4111"/>
                    </a:lnTo>
                    <a:lnTo>
                      <a:pt x="20191" y="3806"/>
                    </a:lnTo>
                    <a:lnTo>
                      <a:pt x="19353" y="3502"/>
                    </a:lnTo>
                    <a:lnTo>
                      <a:pt x="18497" y="3235"/>
                    </a:lnTo>
                    <a:lnTo>
                      <a:pt x="17603" y="2969"/>
                    </a:lnTo>
                    <a:lnTo>
                      <a:pt x="16670" y="2703"/>
                    </a:lnTo>
                    <a:lnTo>
                      <a:pt x="15738" y="2474"/>
                    </a:lnTo>
                    <a:lnTo>
                      <a:pt x="14786" y="2246"/>
                    </a:lnTo>
                    <a:lnTo>
                      <a:pt x="13835" y="2017"/>
                    </a:lnTo>
                    <a:lnTo>
                      <a:pt x="12864" y="1827"/>
                    </a:lnTo>
                    <a:lnTo>
                      <a:pt x="10942" y="1447"/>
                    </a:lnTo>
                    <a:lnTo>
                      <a:pt x="9058" y="1123"/>
                    </a:lnTo>
                    <a:lnTo>
                      <a:pt x="7251" y="838"/>
                    </a:lnTo>
                    <a:lnTo>
                      <a:pt x="5557" y="609"/>
                    </a:lnTo>
                    <a:lnTo>
                      <a:pt x="4016" y="419"/>
                    </a:lnTo>
                    <a:lnTo>
                      <a:pt x="2684" y="267"/>
                    </a:lnTo>
                    <a:lnTo>
                      <a:pt x="724" y="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5" name="Google Shape;5825;p60"/>
              <p:cNvSpPr/>
              <p:nvPr/>
            </p:nvSpPr>
            <p:spPr>
              <a:xfrm>
                <a:off x="-1501075" y="255925"/>
                <a:ext cx="50925" cy="16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6585" extrusionOk="0">
                    <a:moveTo>
                      <a:pt x="152" y="0"/>
                    </a:moveTo>
                    <a:lnTo>
                      <a:pt x="0" y="457"/>
                    </a:lnTo>
                    <a:lnTo>
                      <a:pt x="1066" y="6584"/>
                    </a:lnTo>
                    <a:lnTo>
                      <a:pt x="1256" y="6451"/>
                    </a:lnTo>
                    <a:lnTo>
                      <a:pt x="1446" y="6299"/>
                    </a:lnTo>
                    <a:lnTo>
                      <a:pt x="1637" y="6108"/>
                    </a:lnTo>
                    <a:lnTo>
                      <a:pt x="1827" y="5880"/>
                    </a:lnTo>
                    <a:lnTo>
                      <a:pt x="1903" y="5766"/>
                    </a:lnTo>
                    <a:lnTo>
                      <a:pt x="1979" y="5652"/>
                    </a:lnTo>
                    <a:lnTo>
                      <a:pt x="2017" y="5538"/>
                    </a:lnTo>
                    <a:lnTo>
                      <a:pt x="2036" y="5423"/>
                    </a:lnTo>
                    <a:lnTo>
                      <a:pt x="2017" y="5309"/>
                    </a:lnTo>
                    <a:lnTo>
                      <a:pt x="1979" y="5195"/>
                    </a:lnTo>
                    <a:lnTo>
                      <a:pt x="1884" y="5043"/>
                    </a:lnTo>
                    <a:lnTo>
                      <a:pt x="1789" y="4795"/>
                    </a:lnTo>
                    <a:lnTo>
                      <a:pt x="1541" y="4129"/>
                    </a:lnTo>
                    <a:lnTo>
                      <a:pt x="1256" y="3292"/>
                    </a:lnTo>
                    <a:lnTo>
                      <a:pt x="932" y="2379"/>
                    </a:lnTo>
                    <a:lnTo>
                      <a:pt x="400" y="72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6" name="Google Shape;5826;p60"/>
              <p:cNvSpPr/>
              <p:nvPr/>
            </p:nvSpPr>
            <p:spPr>
              <a:xfrm>
                <a:off x="-1534875" y="-592325"/>
                <a:ext cx="61875" cy="5028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0115" extrusionOk="0">
                    <a:moveTo>
                      <a:pt x="1" y="1"/>
                    </a:moveTo>
                    <a:lnTo>
                      <a:pt x="1961" y="20115"/>
                    </a:lnTo>
                    <a:lnTo>
                      <a:pt x="2075" y="19982"/>
                    </a:lnTo>
                    <a:lnTo>
                      <a:pt x="2189" y="19810"/>
                    </a:lnTo>
                    <a:lnTo>
                      <a:pt x="2265" y="19639"/>
                    </a:lnTo>
                    <a:lnTo>
                      <a:pt x="2342" y="19449"/>
                    </a:lnTo>
                    <a:lnTo>
                      <a:pt x="2399" y="19259"/>
                    </a:lnTo>
                    <a:lnTo>
                      <a:pt x="2437" y="19068"/>
                    </a:lnTo>
                    <a:lnTo>
                      <a:pt x="2475" y="18688"/>
                    </a:lnTo>
                    <a:lnTo>
                      <a:pt x="2475" y="18345"/>
                    </a:lnTo>
                    <a:lnTo>
                      <a:pt x="2475" y="18060"/>
                    </a:lnTo>
                    <a:lnTo>
                      <a:pt x="2437" y="17793"/>
                    </a:lnTo>
                    <a:lnTo>
                      <a:pt x="2380" y="17717"/>
                    </a:lnTo>
                    <a:lnTo>
                      <a:pt x="2342" y="17622"/>
                    </a:lnTo>
                    <a:lnTo>
                      <a:pt x="2227" y="17394"/>
                    </a:lnTo>
                    <a:lnTo>
                      <a:pt x="2132" y="17070"/>
                    </a:lnTo>
                    <a:lnTo>
                      <a:pt x="2037" y="16671"/>
                    </a:lnTo>
                    <a:lnTo>
                      <a:pt x="1942" y="16214"/>
                    </a:lnTo>
                    <a:lnTo>
                      <a:pt x="1847" y="15700"/>
                    </a:lnTo>
                    <a:lnTo>
                      <a:pt x="1676" y="14501"/>
                    </a:lnTo>
                    <a:lnTo>
                      <a:pt x="1504" y="13112"/>
                    </a:lnTo>
                    <a:lnTo>
                      <a:pt x="1352" y="11628"/>
                    </a:lnTo>
                    <a:lnTo>
                      <a:pt x="1219" y="10048"/>
                    </a:lnTo>
                    <a:lnTo>
                      <a:pt x="1086" y="8431"/>
                    </a:lnTo>
                    <a:lnTo>
                      <a:pt x="857" y="5310"/>
                    </a:lnTo>
                    <a:lnTo>
                      <a:pt x="686" y="2608"/>
                    </a:lnTo>
                    <a:lnTo>
                      <a:pt x="553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7" name="Google Shape;5827;p60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extrusionOk="0">
                    <a:moveTo>
                      <a:pt x="2265" y="1"/>
                    </a:move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  <a:lnTo>
                      <a:pt x="2265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8" name="Google Shape;5828;p60"/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fill="none" extrusionOk="0">
                    <a:moveTo>
                      <a:pt x="0" y="18668"/>
                    </a:moveTo>
                    <a:lnTo>
                      <a:pt x="2265" y="1"/>
                    </a:lnTo>
                    <a:lnTo>
                      <a:pt x="1846" y="419"/>
                    </a:ln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9" name="Google Shape;5829;p60"/>
              <p:cNvSpPr/>
              <p:nvPr/>
            </p:nvSpPr>
            <p:spPr>
              <a:xfrm>
                <a:off x="-1450650" y="-1486200"/>
                <a:ext cx="195075" cy="893900"/>
              </a:xfrm>
              <a:custGeom>
                <a:avLst/>
                <a:gdLst/>
                <a:ahLst/>
                <a:cxnLst/>
                <a:rect l="l" t="t" r="r" b="b"/>
                <a:pathLst>
                  <a:path w="7803" h="35756" extrusionOk="0">
                    <a:moveTo>
                      <a:pt x="6089" y="0"/>
                    </a:moveTo>
                    <a:lnTo>
                      <a:pt x="5842" y="723"/>
                    </a:lnTo>
                    <a:lnTo>
                      <a:pt x="5176" y="2645"/>
                    </a:lnTo>
                    <a:lnTo>
                      <a:pt x="4225" y="5461"/>
                    </a:lnTo>
                    <a:lnTo>
                      <a:pt x="3692" y="7098"/>
                    </a:lnTo>
                    <a:lnTo>
                      <a:pt x="3140" y="8849"/>
                    </a:lnTo>
                    <a:lnTo>
                      <a:pt x="2588" y="10656"/>
                    </a:lnTo>
                    <a:lnTo>
                      <a:pt x="2036" y="12483"/>
                    </a:lnTo>
                    <a:lnTo>
                      <a:pt x="1522" y="14310"/>
                    </a:lnTo>
                    <a:lnTo>
                      <a:pt x="1066" y="16080"/>
                    </a:lnTo>
                    <a:lnTo>
                      <a:pt x="856" y="16917"/>
                    </a:lnTo>
                    <a:lnTo>
                      <a:pt x="666" y="17735"/>
                    </a:lnTo>
                    <a:lnTo>
                      <a:pt x="495" y="18534"/>
                    </a:lnTo>
                    <a:lnTo>
                      <a:pt x="343" y="19277"/>
                    </a:lnTo>
                    <a:lnTo>
                      <a:pt x="228" y="19981"/>
                    </a:lnTo>
                    <a:lnTo>
                      <a:pt x="133" y="20647"/>
                    </a:lnTo>
                    <a:lnTo>
                      <a:pt x="57" y="21237"/>
                    </a:lnTo>
                    <a:lnTo>
                      <a:pt x="19" y="21788"/>
                    </a:lnTo>
                    <a:lnTo>
                      <a:pt x="0" y="22854"/>
                    </a:lnTo>
                    <a:lnTo>
                      <a:pt x="38" y="23958"/>
                    </a:lnTo>
                    <a:lnTo>
                      <a:pt x="95" y="25119"/>
                    </a:lnTo>
                    <a:lnTo>
                      <a:pt x="171" y="26279"/>
                    </a:lnTo>
                    <a:lnTo>
                      <a:pt x="286" y="27459"/>
                    </a:lnTo>
                    <a:lnTo>
                      <a:pt x="419" y="28620"/>
                    </a:lnTo>
                    <a:lnTo>
                      <a:pt x="571" y="29743"/>
                    </a:lnTo>
                    <a:lnTo>
                      <a:pt x="704" y="30827"/>
                    </a:lnTo>
                    <a:lnTo>
                      <a:pt x="1009" y="32787"/>
                    </a:lnTo>
                    <a:lnTo>
                      <a:pt x="1294" y="34348"/>
                    </a:lnTo>
                    <a:lnTo>
                      <a:pt x="1484" y="35375"/>
                    </a:lnTo>
                    <a:lnTo>
                      <a:pt x="1561" y="35756"/>
                    </a:lnTo>
                    <a:lnTo>
                      <a:pt x="2341" y="34424"/>
                    </a:lnTo>
                    <a:lnTo>
                      <a:pt x="3159" y="32978"/>
                    </a:lnTo>
                    <a:lnTo>
                      <a:pt x="4148" y="31246"/>
                    </a:lnTo>
                    <a:lnTo>
                      <a:pt x="5176" y="29362"/>
                    </a:lnTo>
                    <a:lnTo>
                      <a:pt x="5671" y="28411"/>
                    </a:lnTo>
                    <a:lnTo>
                      <a:pt x="6147" y="27478"/>
                    </a:lnTo>
                    <a:lnTo>
                      <a:pt x="6584" y="26603"/>
                    </a:lnTo>
                    <a:lnTo>
                      <a:pt x="6965" y="25766"/>
                    </a:lnTo>
                    <a:lnTo>
                      <a:pt x="7288" y="25042"/>
                    </a:lnTo>
                    <a:lnTo>
                      <a:pt x="7536" y="24395"/>
                    </a:lnTo>
                    <a:lnTo>
                      <a:pt x="7593" y="24243"/>
                    </a:lnTo>
                    <a:lnTo>
                      <a:pt x="7631" y="24053"/>
                    </a:lnTo>
                    <a:lnTo>
                      <a:pt x="7688" y="23615"/>
                    </a:lnTo>
                    <a:lnTo>
                      <a:pt x="7745" y="23082"/>
                    </a:lnTo>
                    <a:lnTo>
                      <a:pt x="7783" y="22455"/>
                    </a:lnTo>
                    <a:lnTo>
                      <a:pt x="7802" y="21750"/>
                    </a:lnTo>
                    <a:lnTo>
                      <a:pt x="7802" y="20989"/>
                    </a:lnTo>
                    <a:lnTo>
                      <a:pt x="7783" y="20171"/>
                    </a:lnTo>
                    <a:lnTo>
                      <a:pt x="7764" y="19277"/>
                    </a:lnTo>
                    <a:lnTo>
                      <a:pt x="7669" y="17355"/>
                    </a:lnTo>
                    <a:lnTo>
                      <a:pt x="7555" y="15319"/>
                    </a:lnTo>
                    <a:lnTo>
                      <a:pt x="7402" y="13187"/>
                    </a:lnTo>
                    <a:lnTo>
                      <a:pt x="7212" y="11037"/>
                    </a:lnTo>
                    <a:lnTo>
                      <a:pt x="7022" y="8925"/>
                    </a:lnTo>
                    <a:lnTo>
                      <a:pt x="6832" y="6908"/>
                    </a:lnTo>
                    <a:lnTo>
                      <a:pt x="6470" y="3387"/>
                    </a:lnTo>
                    <a:lnTo>
                      <a:pt x="6204" y="932"/>
                    </a:lnTo>
                    <a:lnTo>
                      <a:pt x="6089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0" name="Google Shape;5830;p60"/>
              <p:cNvSpPr/>
              <p:nvPr/>
            </p:nvSpPr>
            <p:spPr>
              <a:xfrm>
                <a:off x="-1411650" y="-1471475"/>
                <a:ext cx="115150" cy="879175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35167" extrusionOk="0">
                    <a:moveTo>
                      <a:pt x="4606" y="1"/>
                    </a:moveTo>
                    <a:lnTo>
                      <a:pt x="4054" y="3540"/>
                    </a:lnTo>
                    <a:lnTo>
                      <a:pt x="3464" y="7441"/>
                    </a:lnTo>
                    <a:lnTo>
                      <a:pt x="2760" y="12351"/>
                    </a:lnTo>
                    <a:lnTo>
                      <a:pt x="1999" y="17907"/>
                    </a:lnTo>
                    <a:lnTo>
                      <a:pt x="1618" y="20819"/>
                    </a:lnTo>
                    <a:lnTo>
                      <a:pt x="1237" y="23768"/>
                    </a:lnTo>
                    <a:lnTo>
                      <a:pt x="876" y="26737"/>
                    </a:lnTo>
                    <a:lnTo>
                      <a:pt x="552" y="29648"/>
                    </a:lnTo>
                    <a:lnTo>
                      <a:pt x="248" y="32465"/>
                    </a:lnTo>
                    <a:lnTo>
                      <a:pt x="1" y="35167"/>
                    </a:lnTo>
                    <a:lnTo>
                      <a:pt x="46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1" name="Google Shape;5831;p60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267"/>
                    </a:lnTo>
                    <a:lnTo>
                      <a:pt x="17621" y="572"/>
                    </a:lnTo>
                    <a:lnTo>
                      <a:pt x="16841" y="1009"/>
                    </a:lnTo>
                    <a:lnTo>
                      <a:pt x="15890" y="1561"/>
                    </a:lnTo>
                    <a:lnTo>
                      <a:pt x="14824" y="2208"/>
                    </a:lnTo>
                    <a:lnTo>
                      <a:pt x="13625" y="2969"/>
                    </a:lnTo>
                    <a:lnTo>
                      <a:pt x="12350" y="3826"/>
                    </a:lnTo>
                    <a:lnTo>
                      <a:pt x="11684" y="4282"/>
                    </a:lnTo>
                    <a:lnTo>
                      <a:pt x="10999" y="4777"/>
                    </a:lnTo>
                    <a:lnTo>
                      <a:pt x="10314" y="5291"/>
                    </a:lnTo>
                    <a:lnTo>
                      <a:pt x="9629" y="5824"/>
                    </a:lnTo>
                    <a:lnTo>
                      <a:pt x="8944" y="6395"/>
                    </a:lnTo>
                    <a:lnTo>
                      <a:pt x="8240" y="6966"/>
                    </a:lnTo>
                    <a:lnTo>
                      <a:pt x="7555" y="7574"/>
                    </a:lnTo>
                    <a:lnTo>
                      <a:pt x="6889" y="8183"/>
                    </a:lnTo>
                    <a:lnTo>
                      <a:pt x="6223" y="8830"/>
                    </a:lnTo>
                    <a:lnTo>
                      <a:pt x="5576" y="9477"/>
                    </a:lnTo>
                    <a:lnTo>
                      <a:pt x="4929" y="10162"/>
                    </a:lnTo>
                    <a:lnTo>
                      <a:pt x="4320" y="10867"/>
                    </a:lnTo>
                    <a:lnTo>
                      <a:pt x="3730" y="11571"/>
                    </a:lnTo>
                    <a:lnTo>
                      <a:pt x="3178" y="12294"/>
                    </a:lnTo>
                    <a:lnTo>
                      <a:pt x="2645" y="13055"/>
                    </a:lnTo>
                    <a:lnTo>
                      <a:pt x="2151" y="13816"/>
                    </a:lnTo>
                    <a:lnTo>
                      <a:pt x="1941" y="14197"/>
                    </a:lnTo>
                    <a:lnTo>
                      <a:pt x="1732" y="14634"/>
                    </a:lnTo>
                    <a:lnTo>
                      <a:pt x="1561" y="15129"/>
                    </a:lnTo>
                    <a:lnTo>
                      <a:pt x="1389" y="15662"/>
                    </a:lnTo>
                    <a:lnTo>
                      <a:pt x="1237" y="16252"/>
                    </a:lnTo>
                    <a:lnTo>
                      <a:pt x="1085" y="16880"/>
                    </a:lnTo>
                    <a:lnTo>
                      <a:pt x="952" y="17546"/>
                    </a:lnTo>
                    <a:lnTo>
                      <a:pt x="837" y="18231"/>
                    </a:lnTo>
                    <a:lnTo>
                      <a:pt x="723" y="18954"/>
                    </a:lnTo>
                    <a:lnTo>
                      <a:pt x="628" y="19696"/>
                    </a:lnTo>
                    <a:lnTo>
                      <a:pt x="457" y="21218"/>
                    </a:lnTo>
                    <a:lnTo>
                      <a:pt x="324" y="22760"/>
                    </a:lnTo>
                    <a:lnTo>
                      <a:pt x="210" y="24320"/>
                    </a:lnTo>
                    <a:lnTo>
                      <a:pt x="133" y="25824"/>
                    </a:lnTo>
                    <a:lnTo>
                      <a:pt x="76" y="27251"/>
                    </a:lnTo>
                    <a:lnTo>
                      <a:pt x="38" y="28545"/>
                    </a:lnTo>
                    <a:lnTo>
                      <a:pt x="19" y="29705"/>
                    </a:lnTo>
                    <a:lnTo>
                      <a:pt x="0" y="31399"/>
                    </a:lnTo>
                    <a:lnTo>
                      <a:pt x="0" y="32027"/>
                    </a:lnTo>
                    <a:lnTo>
                      <a:pt x="780" y="30942"/>
                    </a:lnTo>
                    <a:lnTo>
                      <a:pt x="1618" y="29725"/>
                    </a:lnTo>
                    <a:lnTo>
                      <a:pt x="2683" y="28202"/>
                    </a:lnTo>
                    <a:lnTo>
                      <a:pt x="3863" y="26451"/>
                    </a:lnTo>
                    <a:lnTo>
                      <a:pt x="5100" y="24587"/>
                    </a:lnTo>
                    <a:lnTo>
                      <a:pt x="6337" y="22665"/>
                    </a:lnTo>
                    <a:lnTo>
                      <a:pt x="6908" y="21732"/>
                    </a:lnTo>
                    <a:lnTo>
                      <a:pt x="7460" y="20819"/>
                    </a:lnTo>
                    <a:lnTo>
                      <a:pt x="8050" y="19791"/>
                    </a:lnTo>
                    <a:lnTo>
                      <a:pt x="8754" y="18554"/>
                    </a:lnTo>
                    <a:lnTo>
                      <a:pt x="10409" y="15548"/>
                    </a:lnTo>
                    <a:lnTo>
                      <a:pt x="12274" y="12142"/>
                    </a:lnTo>
                    <a:lnTo>
                      <a:pt x="14158" y="8621"/>
                    </a:lnTo>
                    <a:lnTo>
                      <a:pt x="17355" y="2589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2" name="Google Shape;5832;p60"/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743"/>
                    </a:lnTo>
                    <a:lnTo>
                      <a:pt x="17678" y="1561"/>
                    </a:lnTo>
                    <a:lnTo>
                      <a:pt x="16460" y="3464"/>
                    </a:lnTo>
                    <a:lnTo>
                      <a:pt x="15109" y="5653"/>
                    </a:lnTo>
                    <a:lnTo>
                      <a:pt x="13663" y="8069"/>
                    </a:lnTo>
                    <a:lnTo>
                      <a:pt x="12141" y="10638"/>
                    </a:lnTo>
                    <a:lnTo>
                      <a:pt x="10580" y="13321"/>
                    </a:lnTo>
                    <a:lnTo>
                      <a:pt x="9001" y="16023"/>
                    </a:lnTo>
                    <a:lnTo>
                      <a:pt x="7460" y="18726"/>
                    </a:lnTo>
                    <a:lnTo>
                      <a:pt x="4586" y="23806"/>
                    </a:lnTo>
                    <a:lnTo>
                      <a:pt x="2227" y="28031"/>
                    </a:lnTo>
                    <a:lnTo>
                      <a:pt x="0" y="32027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3" name="Google Shape;5833;p60"/>
              <p:cNvSpPr/>
              <p:nvPr/>
            </p:nvSpPr>
            <p:spPr>
              <a:xfrm>
                <a:off x="-1481575" y="-653200"/>
                <a:ext cx="43775" cy="1089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4358" extrusionOk="0">
                    <a:moveTo>
                      <a:pt x="1751" y="0"/>
                    </a:moveTo>
                    <a:lnTo>
                      <a:pt x="1504" y="305"/>
                    </a:lnTo>
                    <a:lnTo>
                      <a:pt x="1275" y="647"/>
                    </a:lnTo>
                    <a:lnTo>
                      <a:pt x="1066" y="990"/>
                    </a:lnTo>
                    <a:lnTo>
                      <a:pt x="876" y="1351"/>
                    </a:lnTo>
                    <a:lnTo>
                      <a:pt x="723" y="1713"/>
                    </a:lnTo>
                    <a:lnTo>
                      <a:pt x="571" y="2074"/>
                    </a:lnTo>
                    <a:lnTo>
                      <a:pt x="457" y="2436"/>
                    </a:lnTo>
                    <a:lnTo>
                      <a:pt x="343" y="2778"/>
                    </a:lnTo>
                    <a:lnTo>
                      <a:pt x="191" y="3387"/>
                    </a:lnTo>
                    <a:lnTo>
                      <a:pt x="76" y="3901"/>
                    </a:lnTo>
                    <a:lnTo>
                      <a:pt x="0" y="4358"/>
                    </a:lnTo>
                    <a:lnTo>
                      <a:pt x="0" y="4358"/>
                    </a:lnTo>
                    <a:lnTo>
                      <a:pt x="133" y="4320"/>
                    </a:lnTo>
                    <a:lnTo>
                      <a:pt x="267" y="4263"/>
                    </a:lnTo>
                    <a:lnTo>
                      <a:pt x="400" y="4206"/>
                    </a:lnTo>
                    <a:lnTo>
                      <a:pt x="514" y="4111"/>
                    </a:lnTo>
                    <a:lnTo>
                      <a:pt x="609" y="3996"/>
                    </a:lnTo>
                    <a:lnTo>
                      <a:pt x="723" y="3882"/>
                    </a:lnTo>
                    <a:lnTo>
                      <a:pt x="818" y="3749"/>
                    </a:lnTo>
                    <a:lnTo>
                      <a:pt x="895" y="3597"/>
                    </a:lnTo>
                    <a:lnTo>
                      <a:pt x="1066" y="3254"/>
                    </a:lnTo>
                    <a:lnTo>
                      <a:pt x="1218" y="2893"/>
                    </a:lnTo>
                    <a:lnTo>
                      <a:pt x="1332" y="2512"/>
                    </a:lnTo>
                    <a:lnTo>
                      <a:pt x="1427" y="2112"/>
                    </a:lnTo>
                    <a:lnTo>
                      <a:pt x="1523" y="1713"/>
                    </a:lnTo>
                    <a:lnTo>
                      <a:pt x="1599" y="1332"/>
                    </a:lnTo>
                    <a:lnTo>
                      <a:pt x="1694" y="647"/>
                    </a:lnTo>
                    <a:lnTo>
                      <a:pt x="1751" y="171"/>
                    </a:lnTo>
                    <a:lnTo>
                      <a:pt x="1751" y="0"/>
                    </a:lnTo>
                    <a:close/>
                  </a:path>
                </a:pathLst>
              </a:custGeom>
              <a:solidFill>
                <a:srgbClr val="6D4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4" name="Google Shape;5834;p60"/>
              <p:cNvSpPr/>
              <p:nvPr/>
            </p:nvSpPr>
            <p:spPr>
              <a:xfrm>
                <a:off x="-1478250" y="-332575"/>
                <a:ext cx="1817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14806" extrusionOk="0">
                    <a:moveTo>
                      <a:pt x="7270" y="1"/>
                    </a:moveTo>
                    <a:lnTo>
                      <a:pt x="4815" y="1542"/>
                    </a:lnTo>
                    <a:lnTo>
                      <a:pt x="685" y="1542"/>
                    </a:lnTo>
                    <a:lnTo>
                      <a:pt x="628" y="1942"/>
                    </a:lnTo>
                    <a:lnTo>
                      <a:pt x="457" y="3027"/>
                    </a:lnTo>
                    <a:lnTo>
                      <a:pt x="362" y="3769"/>
                    </a:lnTo>
                    <a:lnTo>
                      <a:pt x="248" y="4625"/>
                    </a:lnTo>
                    <a:lnTo>
                      <a:pt x="153" y="5557"/>
                    </a:lnTo>
                    <a:lnTo>
                      <a:pt x="77" y="6585"/>
                    </a:lnTo>
                    <a:lnTo>
                      <a:pt x="19" y="7632"/>
                    </a:lnTo>
                    <a:lnTo>
                      <a:pt x="0" y="8735"/>
                    </a:lnTo>
                    <a:lnTo>
                      <a:pt x="19" y="9839"/>
                    </a:lnTo>
                    <a:lnTo>
                      <a:pt x="58" y="10391"/>
                    </a:lnTo>
                    <a:lnTo>
                      <a:pt x="96" y="10943"/>
                    </a:lnTo>
                    <a:lnTo>
                      <a:pt x="134" y="11476"/>
                    </a:lnTo>
                    <a:lnTo>
                      <a:pt x="210" y="11989"/>
                    </a:lnTo>
                    <a:lnTo>
                      <a:pt x="286" y="12503"/>
                    </a:lnTo>
                    <a:lnTo>
                      <a:pt x="400" y="13017"/>
                    </a:lnTo>
                    <a:lnTo>
                      <a:pt x="514" y="13493"/>
                    </a:lnTo>
                    <a:lnTo>
                      <a:pt x="647" y="13949"/>
                    </a:lnTo>
                    <a:lnTo>
                      <a:pt x="800" y="14387"/>
                    </a:lnTo>
                    <a:lnTo>
                      <a:pt x="990" y="14806"/>
                    </a:lnTo>
                    <a:lnTo>
                      <a:pt x="1637" y="13055"/>
                    </a:lnTo>
                    <a:lnTo>
                      <a:pt x="2341" y="11171"/>
                    </a:lnTo>
                    <a:lnTo>
                      <a:pt x="3235" y="8888"/>
                    </a:lnTo>
                    <a:lnTo>
                      <a:pt x="3711" y="7670"/>
                    </a:lnTo>
                    <a:lnTo>
                      <a:pt x="4225" y="6433"/>
                    </a:lnTo>
                    <a:lnTo>
                      <a:pt x="4758" y="5196"/>
                    </a:lnTo>
                    <a:lnTo>
                      <a:pt x="5272" y="3978"/>
                    </a:lnTo>
                    <a:lnTo>
                      <a:pt x="5804" y="2836"/>
                    </a:lnTo>
                    <a:lnTo>
                      <a:pt x="6318" y="1771"/>
                    </a:lnTo>
                    <a:lnTo>
                      <a:pt x="6813" y="819"/>
                    </a:lnTo>
                    <a:lnTo>
                      <a:pt x="7041" y="381"/>
                    </a:lnTo>
                    <a:lnTo>
                      <a:pt x="7270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5" name="Google Shape;5835;p60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extrusionOk="0">
                    <a:moveTo>
                      <a:pt x="0" y="0"/>
                    </a:move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5C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6" name="Google Shape;5836;p60"/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7" name="Google Shape;5837;p60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8" name="Google Shape;5838;p60"/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9" name="Google Shape;5839;p60"/>
              <p:cNvSpPr/>
              <p:nvPr/>
            </p:nvSpPr>
            <p:spPr>
              <a:xfrm>
                <a:off x="-1461125" y="-332575"/>
                <a:ext cx="337800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13512" h="8317" extrusionOk="0">
                    <a:moveTo>
                      <a:pt x="6585" y="1"/>
                    </a:moveTo>
                    <a:lnTo>
                      <a:pt x="4130" y="1542"/>
                    </a:lnTo>
                    <a:lnTo>
                      <a:pt x="0" y="1542"/>
                    </a:lnTo>
                    <a:lnTo>
                      <a:pt x="628" y="1752"/>
                    </a:lnTo>
                    <a:lnTo>
                      <a:pt x="1237" y="1961"/>
                    </a:lnTo>
                    <a:lnTo>
                      <a:pt x="1865" y="2170"/>
                    </a:lnTo>
                    <a:lnTo>
                      <a:pt x="2474" y="2418"/>
                    </a:lnTo>
                    <a:lnTo>
                      <a:pt x="3692" y="2912"/>
                    </a:lnTo>
                    <a:lnTo>
                      <a:pt x="4891" y="3445"/>
                    </a:lnTo>
                    <a:lnTo>
                      <a:pt x="6052" y="4016"/>
                    </a:lnTo>
                    <a:lnTo>
                      <a:pt x="7155" y="4568"/>
                    </a:lnTo>
                    <a:lnTo>
                      <a:pt x="8221" y="5139"/>
                    </a:lnTo>
                    <a:lnTo>
                      <a:pt x="9230" y="5691"/>
                    </a:lnTo>
                    <a:lnTo>
                      <a:pt x="10143" y="6204"/>
                    </a:lnTo>
                    <a:lnTo>
                      <a:pt x="10980" y="6699"/>
                    </a:lnTo>
                    <a:lnTo>
                      <a:pt x="12331" y="7536"/>
                    </a:lnTo>
                    <a:lnTo>
                      <a:pt x="13207" y="8107"/>
                    </a:lnTo>
                    <a:lnTo>
                      <a:pt x="13511" y="8317"/>
                    </a:lnTo>
                    <a:lnTo>
                      <a:pt x="13302" y="7765"/>
                    </a:lnTo>
                    <a:lnTo>
                      <a:pt x="13093" y="7251"/>
                    </a:lnTo>
                    <a:lnTo>
                      <a:pt x="12864" y="6737"/>
                    </a:lnTo>
                    <a:lnTo>
                      <a:pt x="12617" y="6243"/>
                    </a:lnTo>
                    <a:lnTo>
                      <a:pt x="12350" y="5786"/>
                    </a:lnTo>
                    <a:lnTo>
                      <a:pt x="12103" y="5348"/>
                    </a:lnTo>
                    <a:lnTo>
                      <a:pt x="11818" y="4910"/>
                    </a:lnTo>
                    <a:lnTo>
                      <a:pt x="11551" y="4511"/>
                    </a:lnTo>
                    <a:lnTo>
                      <a:pt x="11266" y="4111"/>
                    </a:lnTo>
                    <a:lnTo>
                      <a:pt x="10980" y="3750"/>
                    </a:lnTo>
                    <a:lnTo>
                      <a:pt x="10695" y="3407"/>
                    </a:lnTo>
                    <a:lnTo>
                      <a:pt x="10409" y="3065"/>
                    </a:lnTo>
                    <a:lnTo>
                      <a:pt x="9820" y="2456"/>
                    </a:lnTo>
                    <a:lnTo>
                      <a:pt x="9268" y="1923"/>
                    </a:lnTo>
                    <a:lnTo>
                      <a:pt x="8735" y="1466"/>
                    </a:lnTo>
                    <a:lnTo>
                      <a:pt x="8221" y="1067"/>
                    </a:lnTo>
                    <a:lnTo>
                      <a:pt x="7764" y="724"/>
                    </a:lnTo>
                    <a:lnTo>
                      <a:pt x="7365" y="458"/>
                    </a:lnTo>
                    <a:lnTo>
                      <a:pt x="7041" y="248"/>
                    </a:lnTo>
                    <a:lnTo>
                      <a:pt x="6794" y="115"/>
                    </a:lnTo>
                    <a:lnTo>
                      <a:pt x="6585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0" name="Google Shape;5840;p60"/>
              <p:cNvSpPr/>
              <p:nvPr/>
            </p:nvSpPr>
            <p:spPr>
              <a:xfrm>
                <a:off x="-1357900" y="-332575"/>
                <a:ext cx="234575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8317" extrusionOk="0">
                    <a:moveTo>
                      <a:pt x="2456" y="1"/>
                    </a:moveTo>
                    <a:lnTo>
                      <a:pt x="1" y="1542"/>
                    </a:lnTo>
                    <a:lnTo>
                      <a:pt x="286" y="1618"/>
                    </a:lnTo>
                    <a:lnTo>
                      <a:pt x="629" y="1714"/>
                    </a:lnTo>
                    <a:lnTo>
                      <a:pt x="1066" y="1847"/>
                    </a:lnTo>
                    <a:lnTo>
                      <a:pt x="1599" y="2018"/>
                    </a:lnTo>
                    <a:lnTo>
                      <a:pt x="2208" y="2246"/>
                    </a:lnTo>
                    <a:lnTo>
                      <a:pt x="2874" y="2551"/>
                    </a:lnTo>
                    <a:lnTo>
                      <a:pt x="3597" y="2893"/>
                    </a:lnTo>
                    <a:lnTo>
                      <a:pt x="3978" y="3084"/>
                    </a:lnTo>
                    <a:lnTo>
                      <a:pt x="4358" y="3312"/>
                    </a:lnTo>
                    <a:lnTo>
                      <a:pt x="4758" y="3540"/>
                    </a:lnTo>
                    <a:lnTo>
                      <a:pt x="5139" y="3788"/>
                    </a:lnTo>
                    <a:lnTo>
                      <a:pt x="5538" y="4054"/>
                    </a:lnTo>
                    <a:lnTo>
                      <a:pt x="5919" y="4340"/>
                    </a:lnTo>
                    <a:lnTo>
                      <a:pt x="6318" y="4644"/>
                    </a:lnTo>
                    <a:lnTo>
                      <a:pt x="6699" y="4968"/>
                    </a:lnTo>
                    <a:lnTo>
                      <a:pt x="7080" y="5310"/>
                    </a:lnTo>
                    <a:lnTo>
                      <a:pt x="7441" y="5672"/>
                    </a:lnTo>
                    <a:lnTo>
                      <a:pt x="7803" y="6052"/>
                    </a:lnTo>
                    <a:lnTo>
                      <a:pt x="8145" y="6471"/>
                    </a:lnTo>
                    <a:lnTo>
                      <a:pt x="8488" y="6889"/>
                    </a:lnTo>
                    <a:lnTo>
                      <a:pt x="8792" y="7346"/>
                    </a:lnTo>
                    <a:lnTo>
                      <a:pt x="9097" y="7822"/>
                    </a:lnTo>
                    <a:lnTo>
                      <a:pt x="9382" y="8317"/>
                    </a:lnTo>
                    <a:lnTo>
                      <a:pt x="9325" y="8088"/>
                    </a:lnTo>
                    <a:lnTo>
                      <a:pt x="9230" y="7822"/>
                    </a:lnTo>
                    <a:lnTo>
                      <a:pt x="9097" y="7460"/>
                    </a:lnTo>
                    <a:lnTo>
                      <a:pt x="8925" y="7023"/>
                    </a:lnTo>
                    <a:lnTo>
                      <a:pt x="8697" y="6528"/>
                    </a:lnTo>
                    <a:lnTo>
                      <a:pt x="8412" y="5957"/>
                    </a:lnTo>
                    <a:lnTo>
                      <a:pt x="8050" y="5348"/>
                    </a:lnTo>
                    <a:lnTo>
                      <a:pt x="7632" y="4701"/>
                    </a:lnTo>
                    <a:lnTo>
                      <a:pt x="7403" y="4378"/>
                    </a:lnTo>
                    <a:lnTo>
                      <a:pt x="7156" y="4035"/>
                    </a:lnTo>
                    <a:lnTo>
                      <a:pt x="6870" y="3693"/>
                    </a:lnTo>
                    <a:lnTo>
                      <a:pt x="6585" y="3331"/>
                    </a:lnTo>
                    <a:lnTo>
                      <a:pt x="6280" y="2989"/>
                    </a:lnTo>
                    <a:lnTo>
                      <a:pt x="5938" y="2646"/>
                    </a:lnTo>
                    <a:lnTo>
                      <a:pt x="5576" y="2284"/>
                    </a:lnTo>
                    <a:lnTo>
                      <a:pt x="5215" y="1942"/>
                    </a:lnTo>
                    <a:lnTo>
                      <a:pt x="4815" y="1599"/>
                    </a:lnTo>
                    <a:lnTo>
                      <a:pt x="4397" y="1276"/>
                    </a:lnTo>
                    <a:lnTo>
                      <a:pt x="3940" y="933"/>
                    </a:lnTo>
                    <a:lnTo>
                      <a:pt x="3464" y="610"/>
                    </a:lnTo>
                    <a:lnTo>
                      <a:pt x="2969" y="305"/>
                    </a:lnTo>
                    <a:lnTo>
                      <a:pt x="2456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1" name="Google Shape;5841;p60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152" y="438"/>
                    </a:lnTo>
                    <a:lnTo>
                      <a:pt x="571" y="1618"/>
                    </a:lnTo>
                    <a:lnTo>
                      <a:pt x="875" y="2436"/>
                    </a:lnTo>
                    <a:lnTo>
                      <a:pt x="1218" y="3369"/>
                    </a:lnTo>
                    <a:lnTo>
                      <a:pt x="1637" y="4396"/>
                    </a:lnTo>
                    <a:lnTo>
                      <a:pt x="2074" y="5481"/>
                    </a:lnTo>
                    <a:lnTo>
                      <a:pt x="2569" y="6604"/>
                    </a:lnTo>
                    <a:lnTo>
                      <a:pt x="3102" y="7765"/>
                    </a:lnTo>
                    <a:lnTo>
                      <a:pt x="3654" y="8925"/>
                    </a:lnTo>
                    <a:lnTo>
                      <a:pt x="4263" y="10067"/>
                    </a:lnTo>
                    <a:lnTo>
                      <a:pt x="4567" y="10600"/>
                    </a:lnTo>
                    <a:lnTo>
                      <a:pt x="4872" y="11133"/>
                    </a:lnTo>
                    <a:lnTo>
                      <a:pt x="5195" y="11647"/>
                    </a:lnTo>
                    <a:lnTo>
                      <a:pt x="5499" y="12141"/>
                    </a:lnTo>
                    <a:lnTo>
                      <a:pt x="5823" y="12617"/>
                    </a:lnTo>
                    <a:lnTo>
                      <a:pt x="6166" y="13055"/>
                    </a:lnTo>
                    <a:lnTo>
                      <a:pt x="6489" y="13473"/>
                    </a:lnTo>
                    <a:lnTo>
                      <a:pt x="6832" y="13854"/>
                    </a:lnTo>
                    <a:lnTo>
                      <a:pt x="7498" y="14558"/>
                    </a:lnTo>
                    <a:lnTo>
                      <a:pt x="8164" y="15205"/>
                    </a:lnTo>
                    <a:lnTo>
                      <a:pt x="8811" y="15814"/>
                    </a:lnTo>
                    <a:lnTo>
                      <a:pt x="9439" y="16347"/>
                    </a:lnTo>
                    <a:lnTo>
                      <a:pt x="10066" y="16861"/>
                    </a:lnTo>
                    <a:lnTo>
                      <a:pt x="10656" y="17298"/>
                    </a:lnTo>
                    <a:lnTo>
                      <a:pt x="11208" y="17717"/>
                    </a:lnTo>
                    <a:lnTo>
                      <a:pt x="11722" y="18078"/>
                    </a:lnTo>
                    <a:lnTo>
                      <a:pt x="12217" y="18383"/>
                    </a:lnTo>
                    <a:lnTo>
                      <a:pt x="12635" y="18649"/>
                    </a:lnTo>
                    <a:lnTo>
                      <a:pt x="13340" y="19068"/>
                    </a:lnTo>
                    <a:lnTo>
                      <a:pt x="13796" y="19296"/>
                    </a:lnTo>
                    <a:lnTo>
                      <a:pt x="13948" y="19372"/>
                    </a:lnTo>
                    <a:lnTo>
                      <a:pt x="13435" y="17831"/>
                    </a:lnTo>
                    <a:lnTo>
                      <a:pt x="12845" y="16195"/>
                    </a:lnTo>
                    <a:lnTo>
                      <a:pt x="12141" y="14254"/>
                    </a:lnTo>
                    <a:lnTo>
                      <a:pt x="11741" y="13226"/>
                    </a:lnTo>
                    <a:lnTo>
                      <a:pt x="11322" y="12179"/>
                    </a:lnTo>
                    <a:lnTo>
                      <a:pt x="10904" y="11171"/>
                    </a:lnTo>
                    <a:lnTo>
                      <a:pt x="10466" y="10219"/>
                    </a:lnTo>
                    <a:lnTo>
                      <a:pt x="10028" y="9306"/>
                    </a:lnTo>
                    <a:lnTo>
                      <a:pt x="9610" y="8507"/>
                    </a:lnTo>
                    <a:lnTo>
                      <a:pt x="9400" y="8164"/>
                    </a:lnTo>
                    <a:lnTo>
                      <a:pt x="9210" y="7822"/>
                    </a:lnTo>
                    <a:lnTo>
                      <a:pt x="9020" y="7536"/>
                    </a:lnTo>
                    <a:lnTo>
                      <a:pt x="8830" y="7289"/>
                    </a:lnTo>
                    <a:lnTo>
                      <a:pt x="8392" y="6813"/>
                    </a:lnTo>
                    <a:lnTo>
                      <a:pt x="7878" y="6280"/>
                    </a:lnTo>
                    <a:lnTo>
                      <a:pt x="7269" y="5709"/>
                    </a:lnTo>
                    <a:lnTo>
                      <a:pt x="6603" y="5120"/>
                    </a:lnTo>
                    <a:lnTo>
                      <a:pt x="5899" y="4530"/>
                    </a:lnTo>
                    <a:lnTo>
                      <a:pt x="5157" y="3921"/>
                    </a:lnTo>
                    <a:lnTo>
                      <a:pt x="3673" y="2741"/>
                    </a:lnTo>
                    <a:lnTo>
                      <a:pt x="2265" y="1675"/>
                    </a:lnTo>
                    <a:lnTo>
                      <a:pt x="1104" y="800"/>
                    </a:lnTo>
                    <a:lnTo>
                      <a:pt x="0" y="1"/>
                    </a:lnTo>
                    <a:close/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948" y="19372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2" name="Google Shape;5842;p60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796" y="19296"/>
                    </a:lnTo>
                    <a:lnTo>
                      <a:pt x="13340" y="19068"/>
                    </a:lnTo>
                    <a:lnTo>
                      <a:pt x="12635" y="18649"/>
                    </a:lnTo>
                    <a:lnTo>
                      <a:pt x="12217" y="18383"/>
                    </a:lnTo>
                    <a:lnTo>
                      <a:pt x="11722" y="18078"/>
                    </a:lnTo>
                    <a:lnTo>
                      <a:pt x="11208" y="17717"/>
                    </a:lnTo>
                    <a:lnTo>
                      <a:pt x="10656" y="17298"/>
                    </a:lnTo>
                    <a:lnTo>
                      <a:pt x="10066" y="16861"/>
                    </a:lnTo>
                    <a:lnTo>
                      <a:pt x="9439" y="16347"/>
                    </a:lnTo>
                    <a:lnTo>
                      <a:pt x="8811" y="15814"/>
                    </a:lnTo>
                    <a:lnTo>
                      <a:pt x="8164" y="15205"/>
                    </a:lnTo>
                    <a:lnTo>
                      <a:pt x="7498" y="14558"/>
                    </a:lnTo>
                    <a:lnTo>
                      <a:pt x="6832" y="13854"/>
                    </a:lnTo>
                    <a:lnTo>
                      <a:pt x="6832" y="13854"/>
                    </a:lnTo>
                    <a:lnTo>
                      <a:pt x="6489" y="13473"/>
                    </a:lnTo>
                    <a:lnTo>
                      <a:pt x="6166" y="13055"/>
                    </a:lnTo>
                    <a:lnTo>
                      <a:pt x="5823" y="12617"/>
                    </a:lnTo>
                    <a:lnTo>
                      <a:pt x="5499" y="12141"/>
                    </a:lnTo>
                    <a:lnTo>
                      <a:pt x="5195" y="11647"/>
                    </a:lnTo>
                    <a:lnTo>
                      <a:pt x="4872" y="11133"/>
                    </a:lnTo>
                    <a:lnTo>
                      <a:pt x="4567" y="10600"/>
                    </a:lnTo>
                    <a:lnTo>
                      <a:pt x="4263" y="10067"/>
                    </a:lnTo>
                    <a:lnTo>
                      <a:pt x="3654" y="8925"/>
                    </a:lnTo>
                    <a:lnTo>
                      <a:pt x="3102" y="7765"/>
                    </a:lnTo>
                    <a:lnTo>
                      <a:pt x="2569" y="6604"/>
                    </a:lnTo>
                    <a:lnTo>
                      <a:pt x="2074" y="5481"/>
                    </a:lnTo>
                    <a:lnTo>
                      <a:pt x="1637" y="4396"/>
                    </a:lnTo>
                    <a:lnTo>
                      <a:pt x="1218" y="3369"/>
                    </a:lnTo>
                    <a:lnTo>
                      <a:pt x="875" y="2436"/>
                    </a:lnTo>
                    <a:lnTo>
                      <a:pt x="571" y="1618"/>
                    </a:lnTo>
                    <a:lnTo>
                      <a:pt x="152" y="438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104" y="800"/>
                    </a:lnTo>
                    <a:lnTo>
                      <a:pt x="2265" y="1675"/>
                    </a:lnTo>
                    <a:lnTo>
                      <a:pt x="3673" y="2741"/>
                    </a:lnTo>
                    <a:lnTo>
                      <a:pt x="5157" y="3921"/>
                    </a:lnTo>
                    <a:lnTo>
                      <a:pt x="5899" y="4530"/>
                    </a:lnTo>
                    <a:lnTo>
                      <a:pt x="6603" y="5120"/>
                    </a:lnTo>
                    <a:lnTo>
                      <a:pt x="7269" y="5709"/>
                    </a:lnTo>
                    <a:lnTo>
                      <a:pt x="7878" y="6280"/>
                    </a:lnTo>
                    <a:lnTo>
                      <a:pt x="8392" y="6813"/>
                    </a:lnTo>
                    <a:lnTo>
                      <a:pt x="8830" y="7289"/>
                    </a:lnTo>
                    <a:lnTo>
                      <a:pt x="8830" y="7289"/>
                    </a:lnTo>
                    <a:lnTo>
                      <a:pt x="9020" y="7536"/>
                    </a:lnTo>
                    <a:lnTo>
                      <a:pt x="9210" y="7822"/>
                    </a:lnTo>
                    <a:lnTo>
                      <a:pt x="9400" y="8164"/>
                    </a:lnTo>
                    <a:lnTo>
                      <a:pt x="9610" y="8507"/>
                    </a:lnTo>
                    <a:lnTo>
                      <a:pt x="10028" y="9306"/>
                    </a:lnTo>
                    <a:lnTo>
                      <a:pt x="10466" y="10219"/>
                    </a:lnTo>
                    <a:lnTo>
                      <a:pt x="10904" y="11171"/>
                    </a:lnTo>
                    <a:lnTo>
                      <a:pt x="11322" y="12179"/>
                    </a:lnTo>
                    <a:lnTo>
                      <a:pt x="11741" y="13226"/>
                    </a:lnTo>
                    <a:lnTo>
                      <a:pt x="12141" y="14254"/>
                    </a:lnTo>
                    <a:lnTo>
                      <a:pt x="12845" y="16195"/>
                    </a:lnTo>
                    <a:lnTo>
                      <a:pt x="13435" y="17831"/>
                    </a:lnTo>
                    <a:lnTo>
                      <a:pt x="13948" y="1937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3" name="Google Shape;5843;p60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DB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4" name="Google Shape;5844;p60"/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5" name="Google Shape;5845;p60"/>
              <p:cNvSpPr/>
              <p:nvPr/>
            </p:nvSpPr>
            <p:spPr>
              <a:xfrm>
                <a:off x="-1829825" y="-239800"/>
                <a:ext cx="10897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8355" extrusionOk="0">
                    <a:moveTo>
                      <a:pt x="1" y="1"/>
                    </a:moveTo>
                    <a:lnTo>
                      <a:pt x="2075" y="7270"/>
                    </a:lnTo>
                    <a:lnTo>
                      <a:pt x="3654" y="8354"/>
                    </a:lnTo>
                    <a:lnTo>
                      <a:pt x="4359" y="1923"/>
                    </a:lnTo>
                    <a:lnTo>
                      <a:pt x="4054" y="1732"/>
                    </a:lnTo>
                    <a:lnTo>
                      <a:pt x="3673" y="1523"/>
                    </a:lnTo>
                    <a:lnTo>
                      <a:pt x="3160" y="1238"/>
                    </a:lnTo>
                    <a:lnTo>
                      <a:pt x="2532" y="952"/>
                    </a:lnTo>
                    <a:lnTo>
                      <a:pt x="1790" y="629"/>
                    </a:lnTo>
                    <a:lnTo>
                      <a:pt x="933" y="305"/>
                    </a:lnTo>
                    <a:lnTo>
                      <a:pt x="477" y="15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6" name="Google Shape;5846;p60"/>
              <p:cNvSpPr/>
              <p:nvPr/>
            </p:nvSpPr>
            <p:spPr>
              <a:xfrm>
                <a:off x="-1357900" y="151725"/>
                <a:ext cx="74250" cy="268825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0753" extrusionOk="0">
                    <a:moveTo>
                      <a:pt x="1105" y="1"/>
                    </a:moveTo>
                    <a:lnTo>
                      <a:pt x="1" y="1238"/>
                    </a:lnTo>
                    <a:lnTo>
                      <a:pt x="2208" y="10752"/>
                    </a:lnTo>
                    <a:lnTo>
                      <a:pt x="2969" y="9420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7" name="Google Shape;5847;p60"/>
              <p:cNvSpPr/>
              <p:nvPr/>
            </p:nvSpPr>
            <p:spPr>
              <a:xfrm>
                <a:off x="-1223725" y="44700"/>
                <a:ext cx="45200" cy="185075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7403" extrusionOk="0">
                    <a:moveTo>
                      <a:pt x="571" y="0"/>
                    </a:moveTo>
                    <a:lnTo>
                      <a:pt x="0" y="438"/>
                    </a:lnTo>
                    <a:lnTo>
                      <a:pt x="1218" y="7402"/>
                    </a:lnTo>
                    <a:lnTo>
                      <a:pt x="1808" y="6394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8" name="Google Shape;5848;p60"/>
              <p:cNvSpPr/>
              <p:nvPr/>
            </p:nvSpPr>
            <p:spPr>
              <a:xfrm>
                <a:off x="-1382150" y="-1190775"/>
                <a:ext cx="126575" cy="37155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14862" extrusionOk="0">
                    <a:moveTo>
                      <a:pt x="4548" y="0"/>
                    </a:moveTo>
                    <a:lnTo>
                      <a:pt x="1732" y="1694"/>
                    </a:lnTo>
                    <a:lnTo>
                      <a:pt x="0" y="14862"/>
                    </a:lnTo>
                    <a:lnTo>
                      <a:pt x="5062" y="9971"/>
                    </a:lnTo>
                    <a:lnTo>
                      <a:pt x="5005" y="8792"/>
                    </a:lnTo>
                    <a:lnTo>
                      <a:pt x="4891" y="6013"/>
                    </a:lnTo>
                    <a:lnTo>
                      <a:pt x="4720" y="2702"/>
                    </a:lnTo>
                    <a:lnTo>
                      <a:pt x="4643" y="1218"/>
                    </a:lnTo>
                    <a:lnTo>
                      <a:pt x="4548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9" name="Google Shape;5849;p60"/>
              <p:cNvSpPr/>
              <p:nvPr/>
            </p:nvSpPr>
            <p:spPr>
              <a:xfrm>
                <a:off x="-1716600" y="-791650"/>
                <a:ext cx="93275" cy="199350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7974" extrusionOk="0">
                    <a:moveTo>
                      <a:pt x="362" y="1"/>
                    </a:moveTo>
                    <a:lnTo>
                      <a:pt x="1" y="3007"/>
                    </a:lnTo>
                    <a:lnTo>
                      <a:pt x="324" y="3616"/>
                    </a:lnTo>
                    <a:lnTo>
                      <a:pt x="1124" y="5062"/>
                    </a:lnTo>
                    <a:lnTo>
                      <a:pt x="1580" y="5919"/>
                    </a:lnTo>
                    <a:lnTo>
                      <a:pt x="2075" y="6718"/>
                    </a:lnTo>
                    <a:lnTo>
                      <a:pt x="2532" y="7441"/>
                    </a:lnTo>
                    <a:lnTo>
                      <a:pt x="2722" y="7727"/>
                    </a:lnTo>
                    <a:lnTo>
                      <a:pt x="2912" y="7974"/>
                    </a:lnTo>
                    <a:lnTo>
                      <a:pt x="3731" y="2741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0" name="Google Shape;5850;p60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  <a:close/>
                  </a:path>
                </a:pathLst>
              </a:custGeom>
              <a:solidFill>
                <a:srgbClr val="9B9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1" name="Google Shape;5851;p60"/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fill="none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1" y="3350"/>
                    </a:ln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2" name="Google Shape;5852;p60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D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3" name="Google Shape;5853;p60"/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fill="none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343" y="36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4" name="Google Shape;5854;p60"/>
              <p:cNvSpPr/>
              <p:nvPr/>
            </p:nvSpPr>
            <p:spPr>
              <a:xfrm>
                <a:off x="-1839800" y="212150"/>
                <a:ext cx="2821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11285" h="7993" extrusionOk="0">
                    <a:moveTo>
                      <a:pt x="0" y="0"/>
                    </a:moveTo>
                    <a:lnTo>
                      <a:pt x="114" y="552"/>
                    </a:lnTo>
                    <a:lnTo>
                      <a:pt x="248" y="1161"/>
                    </a:lnTo>
                    <a:lnTo>
                      <a:pt x="457" y="1941"/>
                    </a:lnTo>
                    <a:lnTo>
                      <a:pt x="723" y="2855"/>
                    </a:lnTo>
                    <a:lnTo>
                      <a:pt x="876" y="3331"/>
                    </a:lnTo>
                    <a:lnTo>
                      <a:pt x="1047" y="3825"/>
                    </a:lnTo>
                    <a:lnTo>
                      <a:pt x="1237" y="4320"/>
                    </a:lnTo>
                    <a:lnTo>
                      <a:pt x="1446" y="4834"/>
                    </a:lnTo>
                    <a:lnTo>
                      <a:pt x="1675" y="5329"/>
                    </a:lnTo>
                    <a:lnTo>
                      <a:pt x="1922" y="5823"/>
                    </a:lnTo>
                    <a:lnTo>
                      <a:pt x="11285" y="7993"/>
                    </a:lnTo>
                    <a:lnTo>
                      <a:pt x="9705" y="3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5" name="Google Shape;5855;p60"/>
              <p:cNvSpPr/>
              <p:nvPr/>
            </p:nvSpPr>
            <p:spPr>
              <a:xfrm>
                <a:off x="-1861700" y="87025"/>
                <a:ext cx="21362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4245" extrusionOk="0">
                    <a:moveTo>
                      <a:pt x="1" y="1"/>
                    </a:moveTo>
                    <a:lnTo>
                      <a:pt x="210" y="1314"/>
                    </a:lnTo>
                    <a:lnTo>
                      <a:pt x="8545" y="4244"/>
                    </a:lnTo>
                    <a:lnTo>
                      <a:pt x="8545" y="352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078247F-C0D3-46D4-9819-356B5F9C08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78" t="41232" r="18656" b="16490"/>
          <a:stretch/>
        </p:blipFill>
        <p:spPr>
          <a:xfrm>
            <a:off x="1298602" y="1313968"/>
            <a:ext cx="6085755" cy="2781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D598D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6" name="MG Bk 5 F-SA_'18_1-08.mp3">
            <a:hlinkClick r:id="" action="ppaction://media"/>
            <a:extLst>
              <a:ext uri="{FF2B5EF4-FFF2-40B4-BE49-F238E27FC236}">
                <a16:creationId xmlns:a16="http://schemas.microsoft.com/office/drawing/2014/main" id="{3FC42926-3110-4815-86EF-882F7A9907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9318" y="1449531"/>
            <a:ext cx="603722" cy="60372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67" name="مستطيل 166">
            <a:extLst>
              <a:ext uri="{FF2B5EF4-FFF2-40B4-BE49-F238E27FC236}">
                <a16:creationId xmlns:a16="http://schemas.microsoft.com/office/drawing/2014/main" id="{9E8177AB-3A97-49F4-B8AF-2E0D359E74ED}"/>
              </a:ext>
            </a:extLst>
          </p:cNvPr>
          <p:cNvSpPr/>
          <p:nvPr/>
        </p:nvSpPr>
        <p:spPr>
          <a:xfrm>
            <a:off x="1722201" y="2263413"/>
            <a:ext cx="3541362" cy="241582"/>
          </a:xfrm>
          <a:prstGeom prst="rect">
            <a:avLst/>
          </a:prstGeom>
          <a:solidFill>
            <a:schemeClr val="accent6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grpSp>
        <p:nvGrpSpPr>
          <p:cNvPr id="168" name="Google Shape;7516;p64">
            <a:extLst>
              <a:ext uri="{FF2B5EF4-FFF2-40B4-BE49-F238E27FC236}">
                <a16:creationId xmlns:a16="http://schemas.microsoft.com/office/drawing/2014/main" id="{15EECC18-20AA-47EC-8A7F-126F4C431B92}"/>
              </a:ext>
            </a:extLst>
          </p:cNvPr>
          <p:cNvGrpSpPr/>
          <p:nvPr/>
        </p:nvGrpSpPr>
        <p:grpSpPr>
          <a:xfrm>
            <a:off x="7503000" y="1826492"/>
            <a:ext cx="1641000" cy="3214128"/>
            <a:chOff x="1050300" y="1788072"/>
            <a:chExt cx="1641000" cy="3214128"/>
          </a:xfrm>
        </p:grpSpPr>
        <p:sp>
          <p:nvSpPr>
            <p:cNvPr id="169" name="Google Shape;7517;p64">
              <a:extLst>
                <a:ext uri="{FF2B5EF4-FFF2-40B4-BE49-F238E27FC236}">
                  <a16:creationId xmlns:a16="http://schemas.microsoft.com/office/drawing/2014/main" id="{54116096-874D-4698-A235-829BED57CC27}"/>
                </a:ext>
              </a:extLst>
            </p:cNvPr>
            <p:cNvSpPr/>
            <p:nvPr/>
          </p:nvSpPr>
          <p:spPr>
            <a:xfrm flipH="1">
              <a:off x="1050300" y="4825800"/>
              <a:ext cx="1641000" cy="1764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0" name="Google Shape;7518;p64">
              <a:extLst>
                <a:ext uri="{FF2B5EF4-FFF2-40B4-BE49-F238E27FC236}">
                  <a16:creationId xmlns:a16="http://schemas.microsoft.com/office/drawing/2014/main" id="{E0D80439-9468-4D87-BC9D-39E4B675EB8D}"/>
                </a:ext>
              </a:extLst>
            </p:cNvPr>
            <p:cNvGrpSpPr/>
            <p:nvPr/>
          </p:nvGrpSpPr>
          <p:grpSpPr>
            <a:xfrm>
              <a:off x="1288613" y="1788072"/>
              <a:ext cx="1125204" cy="3151753"/>
              <a:chOff x="5774950" y="238125"/>
              <a:chExt cx="737500" cy="2065775"/>
            </a:xfrm>
          </p:grpSpPr>
          <p:sp>
            <p:nvSpPr>
              <p:cNvPr id="171" name="Google Shape;7519;p64">
                <a:extLst>
                  <a:ext uri="{FF2B5EF4-FFF2-40B4-BE49-F238E27FC236}">
                    <a16:creationId xmlns:a16="http://schemas.microsoft.com/office/drawing/2014/main" id="{D4991D5C-CA15-407F-BEBB-52CA3DF6F6D4}"/>
                  </a:ext>
                </a:extLst>
              </p:cNvPr>
              <p:cNvSpPr/>
              <p:nvPr/>
            </p:nvSpPr>
            <p:spPr>
              <a:xfrm>
                <a:off x="5774950" y="238125"/>
                <a:ext cx="737500" cy="2065775"/>
              </a:xfrm>
              <a:custGeom>
                <a:avLst/>
                <a:gdLst/>
                <a:ahLst/>
                <a:cxnLst/>
                <a:rect l="l" t="t" r="r" b="b"/>
                <a:pathLst>
                  <a:path w="29500" h="82631" extrusionOk="0">
                    <a:moveTo>
                      <a:pt x="5489" y="18083"/>
                    </a:moveTo>
                    <a:lnTo>
                      <a:pt x="3773" y="25089"/>
                    </a:lnTo>
                    <a:lnTo>
                      <a:pt x="2116" y="18083"/>
                    </a:lnTo>
                    <a:close/>
                    <a:moveTo>
                      <a:pt x="27085" y="18083"/>
                    </a:moveTo>
                    <a:lnTo>
                      <a:pt x="25349" y="25089"/>
                    </a:lnTo>
                    <a:lnTo>
                      <a:pt x="23712" y="18083"/>
                    </a:lnTo>
                    <a:close/>
                    <a:moveTo>
                      <a:pt x="23393" y="19300"/>
                    </a:moveTo>
                    <a:lnTo>
                      <a:pt x="25029" y="26386"/>
                    </a:lnTo>
                    <a:lnTo>
                      <a:pt x="23452" y="32853"/>
                    </a:lnTo>
                    <a:lnTo>
                      <a:pt x="23393" y="19300"/>
                    </a:lnTo>
                    <a:close/>
                    <a:moveTo>
                      <a:pt x="1697" y="18861"/>
                    </a:moveTo>
                    <a:lnTo>
                      <a:pt x="3453" y="26386"/>
                    </a:lnTo>
                    <a:lnTo>
                      <a:pt x="1757" y="33252"/>
                    </a:lnTo>
                    <a:lnTo>
                      <a:pt x="1697" y="18861"/>
                    </a:lnTo>
                    <a:close/>
                    <a:moveTo>
                      <a:pt x="5789" y="19340"/>
                    </a:moveTo>
                    <a:lnTo>
                      <a:pt x="5789" y="33811"/>
                    </a:lnTo>
                    <a:lnTo>
                      <a:pt x="4072" y="26386"/>
                    </a:lnTo>
                    <a:lnTo>
                      <a:pt x="5789" y="19340"/>
                    </a:lnTo>
                    <a:close/>
                    <a:moveTo>
                      <a:pt x="27504" y="18881"/>
                    </a:moveTo>
                    <a:lnTo>
                      <a:pt x="27504" y="34290"/>
                    </a:lnTo>
                    <a:lnTo>
                      <a:pt x="25648" y="26386"/>
                    </a:lnTo>
                    <a:lnTo>
                      <a:pt x="27504" y="18881"/>
                    </a:lnTo>
                    <a:close/>
                    <a:moveTo>
                      <a:pt x="3753" y="27683"/>
                    </a:moveTo>
                    <a:lnTo>
                      <a:pt x="5489" y="35148"/>
                    </a:lnTo>
                    <a:lnTo>
                      <a:pt x="1917" y="35148"/>
                    </a:lnTo>
                    <a:lnTo>
                      <a:pt x="3753" y="27683"/>
                    </a:lnTo>
                    <a:close/>
                    <a:moveTo>
                      <a:pt x="21696" y="18083"/>
                    </a:moveTo>
                    <a:lnTo>
                      <a:pt x="21696" y="35148"/>
                    </a:lnTo>
                    <a:lnTo>
                      <a:pt x="7565" y="35148"/>
                    </a:lnTo>
                    <a:lnTo>
                      <a:pt x="7485" y="18083"/>
                    </a:lnTo>
                    <a:close/>
                    <a:moveTo>
                      <a:pt x="25349" y="27683"/>
                    </a:moveTo>
                    <a:lnTo>
                      <a:pt x="27085" y="35148"/>
                    </a:lnTo>
                    <a:lnTo>
                      <a:pt x="23512" y="35148"/>
                    </a:lnTo>
                    <a:lnTo>
                      <a:pt x="25349" y="27683"/>
                    </a:lnTo>
                    <a:close/>
                    <a:moveTo>
                      <a:pt x="27504" y="35108"/>
                    </a:moveTo>
                    <a:lnTo>
                      <a:pt x="27504" y="35148"/>
                    </a:lnTo>
                    <a:lnTo>
                      <a:pt x="27384" y="35148"/>
                    </a:lnTo>
                    <a:lnTo>
                      <a:pt x="27504" y="35108"/>
                    </a:lnTo>
                    <a:close/>
                    <a:moveTo>
                      <a:pt x="5789" y="36944"/>
                    </a:moveTo>
                    <a:lnTo>
                      <a:pt x="5789" y="52672"/>
                    </a:lnTo>
                    <a:lnTo>
                      <a:pt x="1917" y="52672"/>
                    </a:lnTo>
                    <a:lnTo>
                      <a:pt x="1897" y="52612"/>
                    </a:lnTo>
                    <a:lnTo>
                      <a:pt x="1857" y="52612"/>
                    </a:lnTo>
                    <a:lnTo>
                      <a:pt x="1777" y="36944"/>
                    </a:lnTo>
                    <a:close/>
                    <a:moveTo>
                      <a:pt x="21696" y="36944"/>
                    </a:moveTo>
                    <a:lnTo>
                      <a:pt x="21696" y="52672"/>
                    </a:lnTo>
                    <a:lnTo>
                      <a:pt x="7645" y="52672"/>
                    </a:lnTo>
                    <a:lnTo>
                      <a:pt x="7565" y="36944"/>
                    </a:lnTo>
                    <a:close/>
                    <a:moveTo>
                      <a:pt x="27504" y="36944"/>
                    </a:moveTo>
                    <a:lnTo>
                      <a:pt x="27504" y="52672"/>
                    </a:lnTo>
                    <a:lnTo>
                      <a:pt x="23712" y="52672"/>
                    </a:lnTo>
                    <a:lnTo>
                      <a:pt x="23712" y="52612"/>
                    </a:lnTo>
                    <a:lnTo>
                      <a:pt x="23532" y="52652"/>
                    </a:lnTo>
                    <a:lnTo>
                      <a:pt x="23472" y="36944"/>
                    </a:lnTo>
                    <a:close/>
                    <a:moveTo>
                      <a:pt x="5270" y="54468"/>
                    </a:moveTo>
                    <a:lnTo>
                      <a:pt x="3773" y="60596"/>
                    </a:lnTo>
                    <a:lnTo>
                      <a:pt x="2336" y="54468"/>
                    </a:lnTo>
                    <a:close/>
                    <a:moveTo>
                      <a:pt x="27085" y="54468"/>
                    </a:moveTo>
                    <a:lnTo>
                      <a:pt x="25568" y="60596"/>
                    </a:lnTo>
                    <a:lnTo>
                      <a:pt x="24151" y="54468"/>
                    </a:lnTo>
                    <a:close/>
                    <a:moveTo>
                      <a:pt x="1857" y="55107"/>
                    </a:moveTo>
                    <a:lnTo>
                      <a:pt x="3453" y="61893"/>
                    </a:lnTo>
                    <a:lnTo>
                      <a:pt x="1917" y="68080"/>
                    </a:lnTo>
                    <a:lnTo>
                      <a:pt x="1857" y="55107"/>
                    </a:lnTo>
                    <a:close/>
                    <a:moveTo>
                      <a:pt x="23552" y="54588"/>
                    </a:moveTo>
                    <a:lnTo>
                      <a:pt x="25249" y="61893"/>
                    </a:lnTo>
                    <a:lnTo>
                      <a:pt x="23612" y="68559"/>
                    </a:lnTo>
                    <a:lnTo>
                      <a:pt x="23552" y="54588"/>
                    </a:lnTo>
                    <a:close/>
                    <a:moveTo>
                      <a:pt x="27504" y="55267"/>
                    </a:moveTo>
                    <a:lnTo>
                      <a:pt x="27504" y="68859"/>
                    </a:lnTo>
                    <a:lnTo>
                      <a:pt x="25867" y="61893"/>
                    </a:lnTo>
                    <a:lnTo>
                      <a:pt x="27504" y="55267"/>
                    </a:lnTo>
                    <a:close/>
                    <a:moveTo>
                      <a:pt x="5789" y="54847"/>
                    </a:moveTo>
                    <a:lnTo>
                      <a:pt x="5789" y="69318"/>
                    </a:lnTo>
                    <a:lnTo>
                      <a:pt x="4072" y="61893"/>
                    </a:lnTo>
                    <a:lnTo>
                      <a:pt x="5789" y="54847"/>
                    </a:lnTo>
                    <a:close/>
                    <a:moveTo>
                      <a:pt x="3753" y="63190"/>
                    </a:moveTo>
                    <a:lnTo>
                      <a:pt x="5270" y="69737"/>
                    </a:lnTo>
                    <a:lnTo>
                      <a:pt x="2136" y="69737"/>
                    </a:lnTo>
                    <a:lnTo>
                      <a:pt x="3753" y="63190"/>
                    </a:lnTo>
                    <a:close/>
                    <a:moveTo>
                      <a:pt x="21696" y="54468"/>
                    </a:moveTo>
                    <a:lnTo>
                      <a:pt x="21696" y="69737"/>
                    </a:lnTo>
                    <a:lnTo>
                      <a:pt x="7725" y="69737"/>
                    </a:lnTo>
                    <a:lnTo>
                      <a:pt x="7645" y="54468"/>
                    </a:lnTo>
                    <a:close/>
                    <a:moveTo>
                      <a:pt x="25548" y="63190"/>
                    </a:moveTo>
                    <a:lnTo>
                      <a:pt x="27085" y="69737"/>
                    </a:lnTo>
                    <a:lnTo>
                      <a:pt x="23951" y="69737"/>
                    </a:lnTo>
                    <a:lnTo>
                      <a:pt x="25548" y="63190"/>
                    </a:lnTo>
                    <a:close/>
                    <a:moveTo>
                      <a:pt x="1" y="0"/>
                    </a:moveTo>
                    <a:lnTo>
                      <a:pt x="1" y="82630"/>
                    </a:lnTo>
                    <a:lnTo>
                      <a:pt x="1996" y="82630"/>
                    </a:lnTo>
                    <a:lnTo>
                      <a:pt x="1937" y="71553"/>
                    </a:lnTo>
                    <a:lnTo>
                      <a:pt x="5789" y="71553"/>
                    </a:lnTo>
                    <a:lnTo>
                      <a:pt x="5789" y="82630"/>
                    </a:lnTo>
                    <a:lnTo>
                      <a:pt x="7785" y="82630"/>
                    </a:lnTo>
                    <a:lnTo>
                      <a:pt x="7745" y="71553"/>
                    </a:lnTo>
                    <a:lnTo>
                      <a:pt x="21696" y="71553"/>
                    </a:lnTo>
                    <a:lnTo>
                      <a:pt x="21696" y="82630"/>
                    </a:lnTo>
                    <a:lnTo>
                      <a:pt x="23672" y="82630"/>
                    </a:lnTo>
                    <a:lnTo>
                      <a:pt x="23632" y="71553"/>
                    </a:lnTo>
                    <a:lnTo>
                      <a:pt x="27504" y="71553"/>
                    </a:lnTo>
                    <a:lnTo>
                      <a:pt x="27504" y="82630"/>
                    </a:lnTo>
                    <a:lnTo>
                      <a:pt x="29500" y="82630"/>
                    </a:lnTo>
                    <a:lnTo>
                      <a:pt x="29101" y="0"/>
                    </a:lnTo>
                    <a:lnTo>
                      <a:pt x="27504" y="0"/>
                    </a:lnTo>
                    <a:lnTo>
                      <a:pt x="27504" y="16267"/>
                    </a:lnTo>
                    <a:lnTo>
                      <a:pt x="23373" y="16267"/>
                    </a:lnTo>
                    <a:lnTo>
                      <a:pt x="23293" y="0"/>
                    </a:lnTo>
                    <a:lnTo>
                      <a:pt x="21696" y="0"/>
                    </a:lnTo>
                    <a:lnTo>
                      <a:pt x="21696" y="16267"/>
                    </a:lnTo>
                    <a:lnTo>
                      <a:pt x="7465" y="16267"/>
                    </a:lnTo>
                    <a:lnTo>
                      <a:pt x="7405" y="0"/>
                    </a:lnTo>
                    <a:lnTo>
                      <a:pt x="5789" y="0"/>
                    </a:lnTo>
                    <a:lnTo>
                      <a:pt x="5789" y="16267"/>
                    </a:lnTo>
                    <a:lnTo>
                      <a:pt x="1677" y="16267"/>
                    </a:lnTo>
                    <a:lnTo>
                      <a:pt x="15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7520;p64">
                <a:extLst>
                  <a:ext uri="{FF2B5EF4-FFF2-40B4-BE49-F238E27FC236}">
                    <a16:creationId xmlns:a16="http://schemas.microsoft.com/office/drawing/2014/main" id="{BEFFE45E-F197-4DBD-BE57-72E3C842E8CE}"/>
                  </a:ext>
                </a:extLst>
              </p:cNvPr>
              <p:cNvSpPr/>
              <p:nvPr/>
            </p:nvSpPr>
            <p:spPr>
              <a:xfrm>
                <a:off x="6220050" y="810450"/>
                <a:ext cx="66375" cy="307875"/>
              </a:xfrm>
              <a:custGeom>
                <a:avLst/>
                <a:gdLst/>
                <a:ahLst/>
                <a:cxnLst/>
                <a:rect l="l" t="t" r="r" b="b"/>
                <a:pathLst>
                  <a:path w="2655" h="12315" extrusionOk="0">
                    <a:moveTo>
                      <a:pt x="0" y="0"/>
                    </a:moveTo>
                    <a:lnTo>
                      <a:pt x="0" y="12315"/>
                    </a:lnTo>
                    <a:lnTo>
                      <a:pt x="2655" y="12315"/>
                    </a:lnTo>
                    <a:lnTo>
                      <a:pt x="265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7521;p64">
                <a:extLst>
                  <a:ext uri="{FF2B5EF4-FFF2-40B4-BE49-F238E27FC236}">
                    <a16:creationId xmlns:a16="http://schemas.microsoft.com/office/drawing/2014/main" id="{85E2FD7E-D51F-4B08-ABE8-2827F6E5EADB}"/>
                  </a:ext>
                </a:extLst>
              </p:cNvPr>
              <p:cNvSpPr/>
              <p:nvPr/>
            </p:nvSpPr>
            <p:spPr>
              <a:xfrm>
                <a:off x="6241500" y="1031475"/>
                <a:ext cx="25975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1039" extrusionOk="0">
                    <a:moveTo>
                      <a:pt x="419" y="1"/>
                    </a:moveTo>
                    <a:lnTo>
                      <a:pt x="320" y="41"/>
                    </a:lnTo>
                    <a:lnTo>
                      <a:pt x="240" y="81"/>
                    </a:lnTo>
                    <a:lnTo>
                      <a:pt x="160" y="161"/>
                    </a:lnTo>
                    <a:lnTo>
                      <a:pt x="80" y="240"/>
                    </a:lnTo>
                    <a:lnTo>
                      <a:pt x="40" y="320"/>
                    </a:lnTo>
                    <a:lnTo>
                      <a:pt x="0" y="420"/>
                    </a:lnTo>
                    <a:lnTo>
                      <a:pt x="0" y="520"/>
                    </a:lnTo>
                    <a:lnTo>
                      <a:pt x="0" y="620"/>
                    </a:lnTo>
                    <a:lnTo>
                      <a:pt x="40" y="719"/>
                    </a:lnTo>
                    <a:lnTo>
                      <a:pt x="80" y="819"/>
                    </a:lnTo>
                    <a:lnTo>
                      <a:pt x="160" y="899"/>
                    </a:lnTo>
                    <a:lnTo>
                      <a:pt x="240" y="959"/>
                    </a:lnTo>
                    <a:lnTo>
                      <a:pt x="320" y="999"/>
                    </a:lnTo>
                    <a:lnTo>
                      <a:pt x="419" y="1039"/>
                    </a:lnTo>
                    <a:lnTo>
                      <a:pt x="619" y="1039"/>
                    </a:lnTo>
                    <a:lnTo>
                      <a:pt x="719" y="999"/>
                    </a:lnTo>
                    <a:lnTo>
                      <a:pt x="819" y="959"/>
                    </a:lnTo>
                    <a:lnTo>
                      <a:pt x="898" y="899"/>
                    </a:lnTo>
                    <a:lnTo>
                      <a:pt x="958" y="819"/>
                    </a:lnTo>
                    <a:lnTo>
                      <a:pt x="998" y="719"/>
                    </a:lnTo>
                    <a:lnTo>
                      <a:pt x="1038" y="620"/>
                    </a:lnTo>
                    <a:lnTo>
                      <a:pt x="1038" y="520"/>
                    </a:lnTo>
                    <a:lnTo>
                      <a:pt x="1038" y="420"/>
                    </a:lnTo>
                    <a:lnTo>
                      <a:pt x="998" y="320"/>
                    </a:lnTo>
                    <a:lnTo>
                      <a:pt x="958" y="240"/>
                    </a:lnTo>
                    <a:lnTo>
                      <a:pt x="898" y="161"/>
                    </a:lnTo>
                    <a:lnTo>
                      <a:pt x="819" y="81"/>
                    </a:lnTo>
                    <a:lnTo>
                      <a:pt x="719" y="41"/>
                    </a:lnTo>
                    <a:lnTo>
                      <a:pt x="61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7522;p64">
                <a:extLst>
                  <a:ext uri="{FF2B5EF4-FFF2-40B4-BE49-F238E27FC236}">
                    <a16:creationId xmlns:a16="http://schemas.microsoft.com/office/drawing/2014/main" id="{EC209E2D-BB3A-4F3B-B6DC-5055EF716E4E}"/>
                  </a:ext>
                </a:extLst>
              </p:cNvPr>
              <p:cNvSpPr/>
              <p:nvPr/>
            </p:nvSpPr>
            <p:spPr>
              <a:xfrm>
                <a:off x="6244000" y="892275"/>
                <a:ext cx="19975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5030" extrusionOk="0">
                    <a:moveTo>
                      <a:pt x="0" y="0"/>
                    </a:moveTo>
                    <a:lnTo>
                      <a:pt x="0" y="5030"/>
                    </a:lnTo>
                    <a:lnTo>
                      <a:pt x="798" y="5030"/>
                    </a:lnTo>
                    <a:lnTo>
                      <a:pt x="79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7523;p64">
                <a:extLst>
                  <a:ext uri="{FF2B5EF4-FFF2-40B4-BE49-F238E27FC236}">
                    <a16:creationId xmlns:a16="http://schemas.microsoft.com/office/drawing/2014/main" id="{53DBB0F4-535F-4473-AD48-04042D124654}"/>
                  </a:ext>
                </a:extLst>
              </p:cNvPr>
              <p:cNvSpPr/>
              <p:nvPr/>
            </p:nvSpPr>
            <p:spPr>
              <a:xfrm>
                <a:off x="6153175" y="810450"/>
                <a:ext cx="65900" cy="307875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12315" extrusionOk="0">
                    <a:moveTo>
                      <a:pt x="1" y="0"/>
                    </a:moveTo>
                    <a:lnTo>
                      <a:pt x="1" y="12315"/>
                    </a:lnTo>
                    <a:lnTo>
                      <a:pt x="2635" y="12315"/>
                    </a:lnTo>
                    <a:lnTo>
                      <a:pt x="263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7524;p64">
                <a:extLst>
                  <a:ext uri="{FF2B5EF4-FFF2-40B4-BE49-F238E27FC236}">
                    <a16:creationId xmlns:a16="http://schemas.microsoft.com/office/drawing/2014/main" id="{D4A115D3-23FA-487D-ADF8-1A2F056EF413}"/>
                  </a:ext>
                </a:extLst>
              </p:cNvPr>
              <p:cNvSpPr/>
              <p:nvPr/>
            </p:nvSpPr>
            <p:spPr>
              <a:xfrm>
                <a:off x="6174125" y="1031475"/>
                <a:ext cx="26475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039" extrusionOk="0">
                    <a:moveTo>
                      <a:pt x="420" y="1"/>
                    </a:moveTo>
                    <a:lnTo>
                      <a:pt x="320" y="41"/>
                    </a:lnTo>
                    <a:lnTo>
                      <a:pt x="240" y="81"/>
                    </a:lnTo>
                    <a:lnTo>
                      <a:pt x="160" y="161"/>
                    </a:lnTo>
                    <a:lnTo>
                      <a:pt x="101" y="240"/>
                    </a:lnTo>
                    <a:lnTo>
                      <a:pt x="41" y="320"/>
                    </a:lnTo>
                    <a:lnTo>
                      <a:pt x="21" y="420"/>
                    </a:lnTo>
                    <a:lnTo>
                      <a:pt x="1" y="520"/>
                    </a:lnTo>
                    <a:lnTo>
                      <a:pt x="21" y="620"/>
                    </a:lnTo>
                    <a:lnTo>
                      <a:pt x="41" y="719"/>
                    </a:lnTo>
                    <a:lnTo>
                      <a:pt x="101" y="819"/>
                    </a:lnTo>
                    <a:lnTo>
                      <a:pt x="160" y="899"/>
                    </a:lnTo>
                    <a:lnTo>
                      <a:pt x="240" y="959"/>
                    </a:lnTo>
                    <a:lnTo>
                      <a:pt x="320" y="999"/>
                    </a:lnTo>
                    <a:lnTo>
                      <a:pt x="420" y="1039"/>
                    </a:lnTo>
                    <a:lnTo>
                      <a:pt x="639" y="1039"/>
                    </a:lnTo>
                    <a:lnTo>
                      <a:pt x="739" y="999"/>
                    </a:lnTo>
                    <a:lnTo>
                      <a:pt x="819" y="959"/>
                    </a:lnTo>
                    <a:lnTo>
                      <a:pt x="899" y="899"/>
                    </a:lnTo>
                    <a:lnTo>
                      <a:pt x="959" y="819"/>
                    </a:lnTo>
                    <a:lnTo>
                      <a:pt x="1019" y="719"/>
                    </a:lnTo>
                    <a:lnTo>
                      <a:pt x="1039" y="620"/>
                    </a:lnTo>
                    <a:lnTo>
                      <a:pt x="1059" y="520"/>
                    </a:lnTo>
                    <a:lnTo>
                      <a:pt x="1039" y="420"/>
                    </a:lnTo>
                    <a:lnTo>
                      <a:pt x="1019" y="320"/>
                    </a:lnTo>
                    <a:lnTo>
                      <a:pt x="959" y="240"/>
                    </a:lnTo>
                    <a:lnTo>
                      <a:pt x="899" y="161"/>
                    </a:lnTo>
                    <a:lnTo>
                      <a:pt x="819" y="81"/>
                    </a:lnTo>
                    <a:lnTo>
                      <a:pt x="739" y="41"/>
                    </a:lnTo>
                    <a:lnTo>
                      <a:pt x="63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7525;p64">
                <a:extLst>
                  <a:ext uri="{FF2B5EF4-FFF2-40B4-BE49-F238E27FC236}">
                    <a16:creationId xmlns:a16="http://schemas.microsoft.com/office/drawing/2014/main" id="{7C38300D-6123-4ED2-8B12-2CCC78C883D0}"/>
                  </a:ext>
                </a:extLst>
              </p:cNvPr>
              <p:cNvSpPr/>
              <p:nvPr/>
            </p:nvSpPr>
            <p:spPr>
              <a:xfrm>
                <a:off x="6176625" y="892275"/>
                <a:ext cx="20475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819" h="5030" extrusionOk="0">
                    <a:moveTo>
                      <a:pt x="1" y="0"/>
                    </a:moveTo>
                    <a:lnTo>
                      <a:pt x="1" y="5030"/>
                    </a:lnTo>
                    <a:lnTo>
                      <a:pt x="819" y="5030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7526;p64">
                <a:extLst>
                  <a:ext uri="{FF2B5EF4-FFF2-40B4-BE49-F238E27FC236}">
                    <a16:creationId xmlns:a16="http://schemas.microsoft.com/office/drawing/2014/main" id="{C0BD30BF-9127-40AE-8A44-E93E288A43C2}"/>
                  </a:ext>
                </a:extLst>
              </p:cNvPr>
              <p:cNvSpPr/>
              <p:nvPr/>
            </p:nvSpPr>
            <p:spPr>
              <a:xfrm>
                <a:off x="6089300" y="810450"/>
                <a:ext cx="65900" cy="307875"/>
              </a:xfrm>
              <a:custGeom>
                <a:avLst/>
                <a:gdLst/>
                <a:ahLst/>
                <a:cxnLst/>
                <a:rect l="l" t="t" r="r" b="b"/>
                <a:pathLst>
                  <a:path w="2636" h="12315" extrusionOk="0">
                    <a:moveTo>
                      <a:pt x="1" y="0"/>
                    </a:moveTo>
                    <a:lnTo>
                      <a:pt x="1" y="12315"/>
                    </a:lnTo>
                    <a:lnTo>
                      <a:pt x="2635" y="12315"/>
                    </a:lnTo>
                    <a:lnTo>
                      <a:pt x="263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527;p64">
                <a:extLst>
                  <a:ext uri="{FF2B5EF4-FFF2-40B4-BE49-F238E27FC236}">
                    <a16:creationId xmlns:a16="http://schemas.microsoft.com/office/drawing/2014/main" id="{FEDA0C52-ADD1-41BD-B366-D315122C58AC}"/>
                  </a:ext>
                </a:extLst>
              </p:cNvPr>
              <p:cNvSpPr/>
              <p:nvPr/>
            </p:nvSpPr>
            <p:spPr>
              <a:xfrm>
                <a:off x="6110275" y="1031475"/>
                <a:ext cx="2645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058" h="1039" extrusionOk="0">
                    <a:moveTo>
                      <a:pt x="419" y="1"/>
                    </a:moveTo>
                    <a:lnTo>
                      <a:pt x="319" y="41"/>
                    </a:lnTo>
                    <a:lnTo>
                      <a:pt x="240" y="81"/>
                    </a:lnTo>
                    <a:lnTo>
                      <a:pt x="160" y="161"/>
                    </a:lnTo>
                    <a:lnTo>
                      <a:pt x="100" y="240"/>
                    </a:lnTo>
                    <a:lnTo>
                      <a:pt x="40" y="320"/>
                    </a:lnTo>
                    <a:lnTo>
                      <a:pt x="20" y="420"/>
                    </a:lnTo>
                    <a:lnTo>
                      <a:pt x="0" y="520"/>
                    </a:lnTo>
                    <a:lnTo>
                      <a:pt x="20" y="620"/>
                    </a:lnTo>
                    <a:lnTo>
                      <a:pt x="40" y="719"/>
                    </a:lnTo>
                    <a:lnTo>
                      <a:pt x="100" y="819"/>
                    </a:lnTo>
                    <a:lnTo>
                      <a:pt x="160" y="899"/>
                    </a:lnTo>
                    <a:lnTo>
                      <a:pt x="240" y="959"/>
                    </a:lnTo>
                    <a:lnTo>
                      <a:pt x="319" y="999"/>
                    </a:lnTo>
                    <a:lnTo>
                      <a:pt x="419" y="1039"/>
                    </a:lnTo>
                    <a:lnTo>
                      <a:pt x="639" y="1039"/>
                    </a:lnTo>
                    <a:lnTo>
                      <a:pt x="739" y="999"/>
                    </a:lnTo>
                    <a:lnTo>
                      <a:pt x="818" y="959"/>
                    </a:lnTo>
                    <a:lnTo>
                      <a:pt x="898" y="899"/>
                    </a:lnTo>
                    <a:lnTo>
                      <a:pt x="958" y="819"/>
                    </a:lnTo>
                    <a:lnTo>
                      <a:pt x="1018" y="719"/>
                    </a:lnTo>
                    <a:lnTo>
                      <a:pt x="1038" y="620"/>
                    </a:lnTo>
                    <a:lnTo>
                      <a:pt x="1058" y="520"/>
                    </a:lnTo>
                    <a:lnTo>
                      <a:pt x="1038" y="420"/>
                    </a:lnTo>
                    <a:lnTo>
                      <a:pt x="1018" y="320"/>
                    </a:lnTo>
                    <a:lnTo>
                      <a:pt x="958" y="240"/>
                    </a:lnTo>
                    <a:lnTo>
                      <a:pt x="898" y="161"/>
                    </a:lnTo>
                    <a:lnTo>
                      <a:pt x="818" y="81"/>
                    </a:lnTo>
                    <a:lnTo>
                      <a:pt x="739" y="41"/>
                    </a:lnTo>
                    <a:lnTo>
                      <a:pt x="63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528;p64">
                <a:extLst>
                  <a:ext uri="{FF2B5EF4-FFF2-40B4-BE49-F238E27FC236}">
                    <a16:creationId xmlns:a16="http://schemas.microsoft.com/office/drawing/2014/main" id="{694C9976-E851-4851-904D-0CE494914B32}"/>
                  </a:ext>
                </a:extLst>
              </p:cNvPr>
              <p:cNvSpPr/>
              <p:nvPr/>
            </p:nvSpPr>
            <p:spPr>
              <a:xfrm>
                <a:off x="6112750" y="892275"/>
                <a:ext cx="205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820" h="5030" extrusionOk="0">
                    <a:moveTo>
                      <a:pt x="1" y="0"/>
                    </a:moveTo>
                    <a:lnTo>
                      <a:pt x="1" y="5030"/>
                    </a:lnTo>
                    <a:lnTo>
                      <a:pt x="819" y="5030"/>
                    </a:lnTo>
                    <a:lnTo>
                      <a:pt x="81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529;p64">
                <a:extLst>
                  <a:ext uri="{FF2B5EF4-FFF2-40B4-BE49-F238E27FC236}">
                    <a16:creationId xmlns:a16="http://schemas.microsoft.com/office/drawing/2014/main" id="{C78F2BAF-DEF5-43A8-B0C8-83470FE4E5EA}"/>
                  </a:ext>
                </a:extLst>
              </p:cNvPr>
              <p:cNvSpPr/>
              <p:nvPr/>
            </p:nvSpPr>
            <p:spPr>
              <a:xfrm>
                <a:off x="5978025" y="830900"/>
                <a:ext cx="108800" cy="282950"/>
              </a:xfrm>
              <a:custGeom>
                <a:avLst/>
                <a:gdLst/>
                <a:ahLst/>
                <a:cxnLst/>
                <a:rect l="l" t="t" r="r" b="b"/>
                <a:pathLst>
                  <a:path w="4352" h="11318" extrusionOk="0">
                    <a:moveTo>
                      <a:pt x="3254" y="0"/>
                    </a:moveTo>
                    <a:lnTo>
                      <a:pt x="1" y="10918"/>
                    </a:lnTo>
                    <a:lnTo>
                      <a:pt x="1178" y="11317"/>
                    </a:lnTo>
                    <a:lnTo>
                      <a:pt x="4352" y="479"/>
                    </a:lnTo>
                    <a:lnTo>
                      <a:pt x="325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530;p64">
                <a:extLst>
                  <a:ext uri="{FF2B5EF4-FFF2-40B4-BE49-F238E27FC236}">
                    <a16:creationId xmlns:a16="http://schemas.microsoft.com/office/drawing/2014/main" id="{7FB51EE9-9DBA-4FB6-A5EE-FEAEEB9E6064}"/>
                  </a:ext>
                </a:extLst>
              </p:cNvPr>
              <p:cNvSpPr/>
              <p:nvPr/>
            </p:nvSpPr>
            <p:spPr>
              <a:xfrm>
                <a:off x="5889725" y="1508000"/>
                <a:ext cx="330350" cy="46925"/>
              </a:xfrm>
              <a:custGeom>
                <a:avLst/>
                <a:gdLst/>
                <a:ahLst/>
                <a:cxnLst/>
                <a:rect l="l" t="t" r="r" b="b"/>
                <a:pathLst>
                  <a:path w="13214" h="1877" extrusionOk="0">
                    <a:moveTo>
                      <a:pt x="0" y="1"/>
                    </a:moveTo>
                    <a:lnTo>
                      <a:pt x="0" y="1877"/>
                    </a:lnTo>
                    <a:lnTo>
                      <a:pt x="13213" y="1877"/>
                    </a:lnTo>
                    <a:lnTo>
                      <a:pt x="1317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531;p64">
                <a:extLst>
                  <a:ext uri="{FF2B5EF4-FFF2-40B4-BE49-F238E27FC236}">
                    <a16:creationId xmlns:a16="http://schemas.microsoft.com/office/drawing/2014/main" id="{FF5DFD4C-AE0D-479F-92F7-BA4B5F0E120F}"/>
                  </a:ext>
                </a:extLst>
              </p:cNvPr>
              <p:cNvSpPr/>
              <p:nvPr/>
            </p:nvSpPr>
            <p:spPr>
              <a:xfrm>
                <a:off x="5903700" y="1515500"/>
                <a:ext cx="315875" cy="31450"/>
              </a:xfrm>
              <a:custGeom>
                <a:avLst/>
                <a:gdLst/>
                <a:ahLst/>
                <a:cxnLst/>
                <a:rect l="l" t="t" r="r" b="b"/>
                <a:pathLst>
                  <a:path w="12635" h="1258" extrusionOk="0">
                    <a:moveTo>
                      <a:pt x="12634" y="0"/>
                    </a:moveTo>
                    <a:lnTo>
                      <a:pt x="10778" y="20"/>
                    </a:lnTo>
                    <a:lnTo>
                      <a:pt x="6686" y="80"/>
                    </a:lnTo>
                    <a:lnTo>
                      <a:pt x="4451" y="120"/>
                    </a:lnTo>
                    <a:lnTo>
                      <a:pt x="2455" y="160"/>
                    </a:lnTo>
                    <a:lnTo>
                      <a:pt x="938" y="220"/>
                    </a:lnTo>
                    <a:lnTo>
                      <a:pt x="459" y="240"/>
                    </a:lnTo>
                    <a:lnTo>
                      <a:pt x="180" y="280"/>
                    </a:lnTo>
                    <a:lnTo>
                      <a:pt x="160" y="280"/>
                    </a:lnTo>
                    <a:lnTo>
                      <a:pt x="120" y="319"/>
                    </a:lnTo>
                    <a:lnTo>
                      <a:pt x="80" y="399"/>
                    </a:lnTo>
                    <a:lnTo>
                      <a:pt x="20" y="539"/>
                    </a:lnTo>
                    <a:lnTo>
                      <a:pt x="0" y="679"/>
                    </a:lnTo>
                    <a:lnTo>
                      <a:pt x="0" y="818"/>
                    </a:lnTo>
                    <a:lnTo>
                      <a:pt x="20" y="938"/>
                    </a:lnTo>
                    <a:lnTo>
                      <a:pt x="40" y="998"/>
                    </a:lnTo>
                    <a:lnTo>
                      <a:pt x="80" y="1038"/>
                    </a:lnTo>
                    <a:lnTo>
                      <a:pt x="120" y="1078"/>
                    </a:lnTo>
                    <a:lnTo>
                      <a:pt x="180" y="1098"/>
                    </a:lnTo>
                    <a:lnTo>
                      <a:pt x="818" y="1118"/>
                    </a:lnTo>
                    <a:lnTo>
                      <a:pt x="2275" y="1138"/>
                    </a:lnTo>
                    <a:lnTo>
                      <a:pt x="6527" y="1198"/>
                    </a:lnTo>
                    <a:lnTo>
                      <a:pt x="12634" y="1258"/>
                    </a:lnTo>
                    <a:lnTo>
                      <a:pt x="1263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532;p64">
                <a:extLst>
                  <a:ext uri="{FF2B5EF4-FFF2-40B4-BE49-F238E27FC236}">
                    <a16:creationId xmlns:a16="http://schemas.microsoft.com/office/drawing/2014/main" id="{FDEC5668-005E-4C57-8761-E8A8DFA5AC7B}"/>
                  </a:ext>
                </a:extLst>
              </p:cNvPr>
              <p:cNvSpPr/>
              <p:nvPr/>
            </p:nvSpPr>
            <p:spPr>
              <a:xfrm>
                <a:off x="5928150" y="1459600"/>
                <a:ext cx="261475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0459" h="1857" extrusionOk="0">
                    <a:moveTo>
                      <a:pt x="0" y="1"/>
                    </a:moveTo>
                    <a:lnTo>
                      <a:pt x="0" y="1857"/>
                    </a:lnTo>
                    <a:lnTo>
                      <a:pt x="10459" y="1857"/>
                    </a:lnTo>
                    <a:lnTo>
                      <a:pt x="1043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533;p64">
                <a:extLst>
                  <a:ext uri="{FF2B5EF4-FFF2-40B4-BE49-F238E27FC236}">
                    <a16:creationId xmlns:a16="http://schemas.microsoft.com/office/drawing/2014/main" id="{0A797638-D830-4C85-AA3F-D30F442FC545}"/>
                  </a:ext>
                </a:extLst>
              </p:cNvPr>
              <p:cNvSpPr/>
              <p:nvPr/>
            </p:nvSpPr>
            <p:spPr>
              <a:xfrm>
                <a:off x="5939125" y="1467100"/>
                <a:ext cx="250000" cy="31450"/>
              </a:xfrm>
              <a:custGeom>
                <a:avLst/>
                <a:gdLst/>
                <a:ahLst/>
                <a:cxnLst/>
                <a:rect l="l" t="t" r="r" b="b"/>
                <a:pathLst>
                  <a:path w="10000" h="1258" extrusionOk="0">
                    <a:moveTo>
                      <a:pt x="10000" y="0"/>
                    </a:moveTo>
                    <a:lnTo>
                      <a:pt x="8543" y="20"/>
                    </a:lnTo>
                    <a:lnTo>
                      <a:pt x="5289" y="80"/>
                    </a:lnTo>
                    <a:lnTo>
                      <a:pt x="3533" y="100"/>
                    </a:lnTo>
                    <a:lnTo>
                      <a:pt x="1936" y="160"/>
                    </a:lnTo>
                    <a:lnTo>
                      <a:pt x="739" y="200"/>
                    </a:lnTo>
                    <a:lnTo>
                      <a:pt x="359" y="240"/>
                    </a:lnTo>
                    <a:lnTo>
                      <a:pt x="140" y="260"/>
                    </a:lnTo>
                    <a:lnTo>
                      <a:pt x="100" y="319"/>
                    </a:lnTo>
                    <a:lnTo>
                      <a:pt x="60" y="399"/>
                    </a:lnTo>
                    <a:lnTo>
                      <a:pt x="20" y="519"/>
                    </a:lnTo>
                    <a:lnTo>
                      <a:pt x="0" y="679"/>
                    </a:lnTo>
                    <a:lnTo>
                      <a:pt x="0" y="818"/>
                    </a:lnTo>
                    <a:lnTo>
                      <a:pt x="20" y="938"/>
                    </a:lnTo>
                    <a:lnTo>
                      <a:pt x="60" y="1038"/>
                    </a:lnTo>
                    <a:lnTo>
                      <a:pt x="100" y="1078"/>
                    </a:lnTo>
                    <a:lnTo>
                      <a:pt x="140" y="1098"/>
                    </a:lnTo>
                    <a:lnTo>
                      <a:pt x="639" y="1118"/>
                    </a:lnTo>
                    <a:lnTo>
                      <a:pt x="1796" y="1138"/>
                    </a:lnTo>
                    <a:lnTo>
                      <a:pt x="5169" y="1198"/>
                    </a:lnTo>
                    <a:lnTo>
                      <a:pt x="10000" y="1258"/>
                    </a:lnTo>
                    <a:lnTo>
                      <a:pt x="1000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534;p64">
                <a:extLst>
                  <a:ext uri="{FF2B5EF4-FFF2-40B4-BE49-F238E27FC236}">
                    <a16:creationId xmlns:a16="http://schemas.microsoft.com/office/drawing/2014/main" id="{AD0E1889-926D-49FE-905E-D7F24ABC53CF}"/>
                  </a:ext>
                </a:extLst>
              </p:cNvPr>
              <p:cNvSpPr/>
              <p:nvPr/>
            </p:nvSpPr>
            <p:spPr>
              <a:xfrm>
                <a:off x="5927150" y="1413700"/>
                <a:ext cx="261475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0459" h="1857" extrusionOk="0">
                    <a:moveTo>
                      <a:pt x="0" y="1"/>
                    </a:moveTo>
                    <a:lnTo>
                      <a:pt x="0" y="1857"/>
                    </a:lnTo>
                    <a:lnTo>
                      <a:pt x="10459" y="1857"/>
                    </a:lnTo>
                    <a:lnTo>
                      <a:pt x="104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535;p64">
                <a:extLst>
                  <a:ext uri="{FF2B5EF4-FFF2-40B4-BE49-F238E27FC236}">
                    <a16:creationId xmlns:a16="http://schemas.microsoft.com/office/drawing/2014/main" id="{739A5E77-F985-47F3-8517-54F8FE5F3FF5}"/>
                  </a:ext>
                </a:extLst>
              </p:cNvPr>
              <p:cNvSpPr/>
              <p:nvPr/>
            </p:nvSpPr>
            <p:spPr>
              <a:xfrm>
                <a:off x="5937625" y="1421175"/>
                <a:ext cx="25050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10020" h="1259" extrusionOk="0">
                    <a:moveTo>
                      <a:pt x="10020" y="1"/>
                    </a:moveTo>
                    <a:lnTo>
                      <a:pt x="8563" y="21"/>
                    </a:lnTo>
                    <a:lnTo>
                      <a:pt x="5309" y="61"/>
                    </a:lnTo>
                    <a:lnTo>
                      <a:pt x="3533" y="101"/>
                    </a:lnTo>
                    <a:lnTo>
                      <a:pt x="1956" y="141"/>
                    </a:lnTo>
                    <a:lnTo>
                      <a:pt x="759" y="200"/>
                    </a:lnTo>
                    <a:lnTo>
                      <a:pt x="359" y="240"/>
                    </a:lnTo>
                    <a:lnTo>
                      <a:pt x="160" y="260"/>
                    </a:lnTo>
                    <a:lnTo>
                      <a:pt x="120" y="300"/>
                    </a:lnTo>
                    <a:lnTo>
                      <a:pt x="60" y="400"/>
                    </a:lnTo>
                    <a:lnTo>
                      <a:pt x="40" y="520"/>
                    </a:lnTo>
                    <a:lnTo>
                      <a:pt x="20" y="660"/>
                    </a:lnTo>
                    <a:lnTo>
                      <a:pt x="0" y="799"/>
                    </a:lnTo>
                    <a:lnTo>
                      <a:pt x="40" y="939"/>
                    </a:lnTo>
                    <a:lnTo>
                      <a:pt x="80" y="1039"/>
                    </a:lnTo>
                    <a:lnTo>
                      <a:pt x="120" y="1059"/>
                    </a:lnTo>
                    <a:lnTo>
                      <a:pt x="160" y="1079"/>
                    </a:lnTo>
                    <a:lnTo>
                      <a:pt x="659" y="1119"/>
                    </a:lnTo>
                    <a:lnTo>
                      <a:pt x="1816" y="1139"/>
                    </a:lnTo>
                    <a:lnTo>
                      <a:pt x="5190" y="1198"/>
                    </a:lnTo>
                    <a:lnTo>
                      <a:pt x="10020" y="1258"/>
                    </a:lnTo>
                    <a:lnTo>
                      <a:pt x="1002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536;p64">
                <a:extLst>
                  <a:ext uri="{FF2B5EF4-FFF2-40B4-BE49-F238E27FC236}">
                    <a16:creationId xmlns:a16="http://schemas.microsoft.com/office/drawing/2014/main" id="{D0DF8F28-AE6F-4D5F-9816-4BD104E30D81}"/>
                  </a:ext>
                </a:extLst>
              </p:cNvPr>
              <p:cNvSpPr/>
              <p:nvPr/>
            </p:nvSpPr>
            <p:spPr>
              <a:xfrm>
                <a:off x="6276425" y="1323375"/>
                <a:ext cx="146725" cy="102325"/>
              </a:xfrm>
              <a:custGeom>
                <a:avLst/>
                <a:gdLst/>
                <a:ahLst/>
                <a:cxnLst/>
                <a:rect l="l" t="t" r="r" b="b"/>
                <a:pathLst>
                  <a:path w="5869" h="4093" extrusionOk="0">
                    <a:moveTo>
                      <a:pt x="3493" y="1"/>
                    </a:moveTo>
                    <a:lnTo>
                      <a:pt x="3354" y="41"/>
                    </a:lnTo>
                    <a:lnTo>
                      <a:pt x="3234" y="101"/>
                    </a:lnTo>
                    <a:lnTo>
                      <a:pt x="3114" y="181"/>
                    </a:lnTo>
                    <a:lnTo>
                      <a:pt x="2994" y="240"/>
                    </a:lnTo>
                    <a:lnTo>
                      <a:pt x="2855" y="300"/>
                    </a:lnTo>
                    <a:lnTo>
                      <a:pt x="2695" y="340"/>
                    </a:lnTo>
                    <a:lnTo>
                      <a:pt x="2196" y="340"/>
                    </a:lnTo>
                    <a:lnTo>
                      <a:pt x="2016" y="360"/>
                    </a:lnTo>
                    <a:lnTo>
                      <a:pt x="1857" y="380"/>
                    </a:lnTo>
                    <a:lnTo>
                      <a:pt x="1677" y="440"/>
                    </a:lnTo>
                    <a:lnTo>
                      <a:pt x="1517" y="520"/>
                    </a:lnTo>
                    <a:lnTo>
                      <a:pt x="1378" y="600"/>
                    </a:lnTo>
                    <a:lnTo>
                      <a:pt x="1238" y="699"/>
                    </a:lnTo>
                    <a:lnTo>
                      <a:pt x="1098" y="819"/>
                    </a:lnTo>
                    <a:lnTo>
                      <a:pt x="978" y="959"/>
                    </a:lnTo>
                    <a:lnTo>
                      <a:pt x="899" y="1099"/>
                    </a:lnTo>
                    <a:lnTo>
                      <a:pt x="799" y="1258"/>
                    </a:lnTo>
                    <a:lnTo>
                      <a:pt x="739" y="1418"/>
                    </a:lnTo>
                    <a:lnTo>
                      <a:pt x="699" y="1598"/>
                    </a:lnTo>
                    <a:lnTo>
                      <a:pt x="679" y="1777"/>
                    </a:lnTo>
                    <a:lnTo>
                      <a:pt x="659" y="1937"/>
                    </a:lnTo>
                    <a:lnTo>
                      <a:pt x="679" y="2117"/>
                    </a:lnTo>
                    <a:lnTo>
                      <a:pt x="719" y="2296"/>
                    </a:lnTo>
                    <a:lnTo>
                      <a:pt x="599" y="2356"/>
                    </a:lnTo>
                    <a:lnTo>
                      <a:pt x="499" y="2436"/>
                    </a:lnTo>
                    <a:lnTo>
                      <a:pt x="400" y="2516"/>
                    </a:lnTo>
                    <a:lnTo>
                      <a:pt x="320" y="2616"/>
                    </a:lnTo>
                    <a:lnTo>
                      <a:pt x="240" y="2715"/>
                    </a:lnTo>
                    <a:lnTo>
                      <a:pt x="180" y="2835"/>
                    </a:lnTo>
                    <a:lnTo>
                      <a:pt x="80" y="3075"/>
                    </a:lnTo>
                    <a:lnTo>
                      <a:pt x="20" y="3334"/>
                    </a:lnTo>
                    <a:lnTo>
                      <a:pt x="0" y="3454"/>
                    </a:lnTo>
                    <a:lnTo>
                      <a:pt x="0" y="3594"/>
                    </a:lnTo>
                    <a:lnTo>
                      <a:pt x="20" y="3713"/>
                    </a:lnTo>
                    <a:lnTo>
                      <a:pt x="40" y="3853"/>
                    </a:lnTo>
                    <a:lnTo>
                      <a:pt x="80" y="3973"/>
                    </a:lnTo>
                    <a:lnTo>
                      <a:pt x="133" y="4079"/>
                    </a:lnTo>
                    <a:lnTo>
                      <a:pt x="133" y="4079"/>
                    </a:lnTo>
                    <a:lnTo>
                      <a:pt x="4591" y="3434"/>
                    </a:lnTo>
                    <a:lnTo>
                      <a:pt x="4811" y="3394"/>
                    </a:lnTo>
                    <a:lnTo>
                      <a:pt x="5010" y="3334"/>
                    </a:lnTo>
                    <a:lnTo>
                      <a:pt x="5230" y="3274"/>
                    </a:lnTo>
                    <a:lnTo>
                      <a:pt x="5429" y="3174"/>
                    </a:lnTo>
                    <a:lnTo>
                      <a:pt x="5549" y="3075"/>
                    </a:lnTo>
                    <a:lnTo>
                      <a:pt x="5649" y="2955"/>
                    </a:lnTo>
                    <a:lnTo>
                      <a:pt x="5729" y="2815"/>
                    </a:lnTo>
                    <a:lnTo>
                      <a:pt x="5789" y="2675"/>
                    </a:lnTo>
                    <a:lnTo>
                      <a:pt x="5848" y="2516"/>
                    </a:lnTo>
                    <a:lnTo>
                      <a:pt x="5868" y="2376"/>
                    </a:lnTo>
                    <a:lnTo>
                      <a:pt x="5848" y="2216"/>
                    </a:lnTo>
                    <a:lnTo>
                      <a:pt x="5828" y="2057"/>
                    </a:lnTo>
                    <a:lnTo>
                      <a:pt x="5769" y="1917"/>
                    </a:lnTo>
                    <a:lnTo>
                      <a:pt x="5669" y="1777"/>
                    </a:lnTo>
                    <a:lnTo>
                      <a:pt x="5569" y="1658"/>
                    </a:lnTo>
                    <a:lnTo>
                      <a:pt x="5449" y="1558"/>
                    </a:lnTo>
                    <a:lnTo>
                      <a:pt x="5329" y="1458"/>
                    </a:lnTo>
                    <a:lnTo>
                      <a:pt x="5170" y="1398"/>
                    </a:lnTo>
                    <a:lnTo>
                      <a:pt x="5030" y="1358"/>
                    </a:lnTo>
                    <a:lnTo>
                      <a:pt x="4870" y="1338"/>
                    </a:lnTo>
                    <a:lnTo>
                      <a:pt x="4771" y="1079"/>
                    </a:lnTo>
                    <a:lnTo>
                      <a:pt x="4671" y="819"/>
                    </a:lnTo>
                    <a:lnTo>
                      <a:pt x="4531" y="580"/>
                    </a:lnTo>
                    <a:lnTo>
                      <a:pt x="4451" y="460"/>
                    </a:lnTo>
                    <a:lnTo>
                      <a:pt x="4371" y="360"/>
                    </a:lnTo>
                    <a:lnTo>
                      <a:pt x="4252" y="260"/>
                    </a:lnTo>
                    <a:lnTo>
                      <a:pt x="4152" y="161"/>
                    </a:lnTo>
                    <a:lnTo>
                      <a:pt x="4032" y="101"/>
                    </a:lnTo>
                    <a:lnTo>
                      <a:pt x="3892" y="41"/>
                    </a:lnTo>
                    <a:lnTo>
                      <a:pt x="3753" y="1"/>
                    </a:lnTo>
                    <a:close/>
                    <a:moveTo>
                      <a:pt x="133" y="4079"/>
                    </a:moveTo>
                    <a:lnTo>
                      <a:pt x="40" y="4093"/>
                    </a:lnTo>
                    <a:lnTo>
                      <a:pt x="140" y="4093"/>
                    </a:lnTo>
                    <a:lnTo>
                      <a:pt x="133" y="4079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537;p64">
                <a:extLst>
                  <a:ext uri="{FF2B5EF4-FFF2-40B4-BE49-F238E27FC236}">
                    <a16:creationId xmlns:a16="http://schemas.microsoft.com/office/drawing/2014/main" id="{8C5D67FB-F6D5-4A53-A5D7-57352190D976}"/>
                  </a:ext>
                </a:extLst>
              </p:cNvPr>
              <p:cNvSpPr/>
              <p:nvPr/>
            </p:nvSpPr>
            <p:spPr>
              <a:xfrm>
                <a:off x="6276425" y="1323375"/>
                <a:ext cx="146725" cy="102325"/>
              </a:xfrm>
              <a:custGeom>
                <a:avLst/>
                <a:gdLst/>
                <a:ahLst/>
                <a:cxnLst/>
                <a:rect l="l" t="t" r="r" b="b"/>
                <a:pathLst>
                  <a:path w="5869" h="4093" fill="none" extrusionOk="0">
                    <a:moveTo>
                      <a:pt x="140" y="4093"/>
                    </a:moveTo>
                    <a:lnTo>
                      <a:pt x="140" y="4093"/>
                    </a:lnTo>
                    <a:lnTo>
                      <a:pt x="80" y="3973"/>
                    </a:lnTo>
                    <a:lnTo>
                      <a:pt x="40" y="3853"/>
                    </a:lnTo>
                    <a:lnTo>
                      <a:pt x="20" y="3713"/>
                    </a:lnTo>
                    <a:lnTo>
                      <a:pt x="0" y="3594"/>
                    </a:lnTo>
                    <a:lnTo>
                      <a:pt x="0" y="3454"/>
                    </a:lnTo>
                    <a:lnTo>
                      <a:pt x="20" y="3334"/>
                    </a:lnTo>
                    <a:lnTo>
                      <a:pt x="80" y="3075"/>
                    </a:lnTo>
                    <a:lnTo>
                      <a:pt x="180" y="2835"/>
                    </a:lnTo>
                    <a:lnTo>
                      <a:pt x="240" y="2715"/>
                    </a:lnTo>
                    <a:lnTo>
                      <a:pt x="320" y="2616"/>
                    </a:lnTo>
                    <a:lnTo>
                      <a:pt x="400" y="2516"/>
                    </a:lnTo>
                    <a:lnTo>
                      <a:pt x="499" y="2436"/>
                    </a:lnTo>
                    <a:lnTo>
                      <a:pt x="599" y="2356"/>
                    </a:lnTo>
                    <a:lnTo>
                      <a:pt x="719" y="2296"/>
                    </a:lnTo>
                    <a:lnTo>
                      <a:pt x="719" y="2296"/>
                    </a:lnTo>
                    <a:lnTo>
                      <a:pt x="679" y="2117"/>
                    </a:lnTo>
                    <a:lnTo>
                      <a:pt x="659" y="1937"/>
                    </a:lnTo>
                    <a:lnTo>
                      <a:pt x="679" y="1777"/>
                    </a:lnTo>
                    <a:lnTo>
                      <a:pt x="699" y="1598"/>
                    </a:lnTo>
                    <a:lnTo>
                      <a:pt x="739" y="1418"/>
                    </a:lnTo>
                    <a:lnTo>
                      <a:pt x="799" y="1258"/>
                    </a:lnTo>
                    <a:lnTo>
                      <a:pt x="899" y="1099"/>
                    </a:lnTo>
                    <a:lnTo>
                      <a:pt x="978" y="959"/>
                    </a:lnTo>
                    <a:lnTo>
                      <a:pt x="978" y="959"/>
                    </a:lnTo>
                    <a:lnTo>
                      <a:pt x="1098" y="819"/>
                    </a:lnTo>
                    <a:lnTo>
                      <a:pt x="1238" y="699"/>
                    </a:lnTo>
                    <a:lnTo>
                      <a:pt x="1378" y="600"/>
                    </a:lnTo>
                    <a:lnTo>
                      <a:pt x="1517" y="520"/>
                    </a:lnTo>
                    <a:lnTo>
                      <a:pt x="1677" y="440"/>
                    </a:lnTo>
                    <a:lnTo>
                      <a:pt x="1857" y="380"/>
                    </a:lnTo>
                    <a:lnTo>
                      <a:pt x="2016" y="360"/>
                    </a:lnTo>
                    <a:lnTo>
                      <a:pt x="2196" y="340"/>
                    </a:lnTo>
                    <a:lnTo>
                      <a:pt x="2196" y="340"/>
                    </a:lnTo>
                    <a:lnTo>
                      <a:pt x="2535" y="340"/>
                    </a:lnTo>
                    <a:lnTo>
                      <a:pt x="2695" y="340"/>
                    </a:lnTo>
                    <a:lnTo>
                      <a:pt x="2855" y="300"/>
                    </a:lnTo>
                    <a:lnTo>
                      <a:pt x="2855" y="300"/>
                    </a:lnTo>
                    <a:lnTo>
                      <a:pt x="2994" y="240"/>
                    </a:lnTo>
                    <a:lnTo>
                      <a:pt x="3114" y="181"/>
                    </a:lnTo>
                    <a:lnTo>
                      <a:pt x="3234" y="101"/>
                    </a:lnTo>
                    <a:lnTo>
                      <a:pt x="3354" y="41"/>
                    </a:lnTo>
                    <a:lnTo>
                      <a:pt x="3354" y="41"/>
                    </a:lnTo>
                    <a:lnTo>
                      <a:pt x="3493" y="1"/>
                    </a:lnTo>
                    <a:lnTo>
                      <a:pt x="3613" y="1"/>
                    </a:lnTo>
                    <a:lnTo>
                      <a:pt x="3753" y="1"/>
                    </a:lnTo>
                    <a:lnTo>
                      <a:pt x="3892" y="41"/>
                    </a:lnTo>
                    <a:lnTo>
                      <a:pt x="4032" y="101"/>
                    </a:lnTo>
                    <a:lnTo>
                      <a:pt x="4152" y="161"/>
                    </a:lnTo>
                    <a:lnTo>
                      <a:pt x="4252" y="260"/>
                    </a:lnTo>
                    <a:lnTo>
                      <a:pt x="4371" y="360"/>
                    </a:lnTo>
                    <a:lnTo>
                      <a:pt x="4371" y="360"/>
                    </a:lnTo>
                    <a:lnTo>
                      <a:pt x="4451" y="460"/>
                    </a:lnTo>
                    <a:lnTo>
                      <a:pt x="4531" y="580"/>
                    </a:lnTo>
                    <a:lnTo>
                      <a:pt x="4671" y="819"/>
                    </a:lnTo>
                    <a:lnTo>
                      <a:pt x="4771" y="1079"/>
                    </a:lnTo>
                    <a:lnTo>
                      <a:pt x="4870" y="1338"/>
                    </a:lnTo>
                    <a:lnTo>
                      <a:pt x="4870" y="1338"/>
                    </a:lnTo>
                    <a:lnTo>
                      <a:pt x="5030" y="1358"/>
                    </a:lnTo>
                    <a:lnTo>
                      <a:pt x="5170" y="1398"/>
                    </a:lnTo>
                    <a:lnTo>
                      <a:pt x="5329" y="1458"/>
                    </a:lnTo>
                    <a:lnTo>
                      <a:pt x="5449" y="1558"/>
                    </a:lnTo>
                    <a:lnTo>
                      <a:pt x="5569" y="1658"/>
                    </a:lnTo>
                    <a:lnTo>
                      <a:pt x="5669" y="1777"/>
                    </a:lnTo>
                    <a:lnTo>
                      <a:pt x="5769" y="1917"/>
                    </a:lnTo>
                    <a:lnTo>
                      <a:pt x="5828" y="2057"/>
                    </a:lnTo>
                    <a:lnTo>
                      <a:pt x="5828" y="2057"/>
                    </a:lnTo>
                    <a:lnTo>
                      <a:pt x="5848" y="2216"/>
                    </a:lnTo>
                    <a:lnTo>
                      <a:pt x="5868" y="2376"/>
                    </a:lnTo>
                    <a:lnTo>
                      <a:pt x="5848" y="2516"/>
                    </a:lnTo>
                    <a:lnTo>
                      <a:pt x="5789" y="2675"/>
                    </a:lnTo>
                    <a:lnTo>
                      <a:pt x="5729" y="2815"/>
                    </a:lnTo>
                    <a:lnTo>
                      <a:pt x="5649" y="2955"/>
                    </a:lnTo>
                    <a:lnTo>
                      <a:pt x="5549" y="3075"/>
                    </a:lnTo>
                    <a:lnTo>
                      <a:pt x="5429" y="3174"/>
                    </a:lnTo>
                    <a:lnTo>
                      <a:pt x="5429" y="3174"/>
                    </a:lnTo>
                    <a:lnTo>
                      <a:pt x="5230" y="3274"/>
                    </a:lnTo>
                    <a:lnTo>
                      <a:pt x="5010" y="3334"/>
                    </a:lnTo>
                    <a:lnTo>
                      <a:pt x="4811" y="3394"/>
                    </a:lnTo>
                    <a:lnTo>
                      <a:pt x="4591" y="3434"/>
                    </a:lnTo>
                    <a:lnTo>
                      <a:pt x="4591" y="3434"/>
                    </a:lnTo>
                    <a:lnTo>
                      <a:pt x="40" y="409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538;p64">
                <a:extLst>
                  <a:ext uri="{FF2B5EF4-FFF2-40B4-BE49-F238E27FC236}">
                    <a16:creationId xmlns:a16="http://schemas.microsoft.com/office/drawing/2014/main" id="{B4F3E559-9A0B-4CE9-9BD5-8C2703A0A43C}"/>
                  </a:ext>
                </a:extLst>
              </p:cNvPr>
              <p:cNvSpPr/>
              <p:nvPr/>
            </p:nvSpPr>
            <p:spPr>
              <a:xfrm>
                <a:off x="6276425" y="1398725"/>
                <a:ext cx="146725" cy="156200"/>
              </a:xfrm>
              <a:custGeom>
                <a:avLst/>
                <a:gdLst/>
                <a:ahLst/>
                <a:cxnLst/>
                <a:rect l="l" t="t" r="r" b="b"/>
                <a:pathLst>
                  <a:path w="5869" h="6248" extrusionOk="0">
                    <a:moveTo>
                      <a:pt x="5868" y="1"/>
                    </a:moveTo>
                    <a:lnTo>
                      <a:pt x="0" y="600"/>
                    </a:lnTo>
                    <a:lnTo>
                      <a:pt x="439" y="6248"/>
                    </a:lnTo>
                    <a:lnTo>
                      <a:pt x="5689" y="6248"/>
                    </a:lnTo>
                    <a:lnTo>
                      <a:pt x="58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6"/>
                </p:tgtEl>
              </p:cMediaNode>
            </p:audio>
          </p:childTnLst>
        </p:cTn>
      </p:par>
    </p:tnLst>
    <p:bldLst>
      <p:bldP spid="16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268FD7F-4F9C-4754-8949-3282D2056A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94" t="28438" r="19243" b="35462"/>
          <a:stretch/>
        </p:blipFill>
        <p:spPr>
          <a:xfrm>
            <a:off x="1206393" y="1029660"/>
            <a:ext cx="6838790" cy="3334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D598D"/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720AD75-3D46-468B-B7BC-2F7A590DD7B1}"/>
              </a:ext>
            </a:extLst>
          </p:cNvPr>
          <p:cNvSpPr txBox="1"/>
          <p:nvPr/>
        </p:nvSpPr>
        <p:spPr>
          <a:xfrm>
            <a:off x="2229588" y="2223042"/>
            <a:ext cx="76352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00" b="1" dirty="0">
              <a:solidFill>
                <a:srgbClr val="92D050"/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e</a:t>
            </a:r>
          </a:p>
          <a:p>
            <a:endParaRPr lang="en-US" sz="300" b="1" dirty="0">
              <a:solidFill>
                <a:srgbClr val="FF66CC"/>
              </a:solidFill>
            </a:endParaRPr>
          </a:p>
          <a:p>
            <a:r>
              <a:rPr lang="en-US" sz="2000" b="1" dirty="0">
                <a:solidFill>
                  <a:srgbClr val="6D598D"/>
                </a:solidFill>
              </a:rPr>
              <a:t>a</a:t>
            </a:r>
          </a:p>
          <a:p>
            <a:endParaRPr lang="en-US" sz="800" b="1" dirty="0">
              <a:solidFill>
                <a:srgbClr val="FF66CC"/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b</a:t>
            </a:r>
          </a:p>
          <a:p>
            <a:endParaRPr lang="en-US" sz="500" b="1" dirty="0">
              <a:solidFill>
                <a:srgbClr val="92D050"/>
              </a:solidFill>
            </a:endParaRPr>
          </a:p>
          <a:p>
            <a:r>
              <a:rPr lang="en-US" sz="2000" b="1" dirty="0">
                <a:solidFill>
                  <a:srgbClr val="6D598D"/>
                </a:solidFill>
              </a:rPr>
              <a:t>d</a:t>
            </a:r>
          </a:p>
          <a:p>
            <a:endParaRPr lang="en-US" sz="600" b="1" dirty="0">
              <a:solidFill>
                <a:srgbClr val="FF66CC"/>
              </a:solidFill>
            </a:endParaRPr>
          </a:p>
          <a:p>
            <a:r>
              <a:rPr lang="en-US" sz="2000" b="1" dirty="0">
                <a:solidFill>
                  <a:srgbClr val="C00000"/>
                </a:solidFill>
              </a:rPr>
              <a:t>c</a:t>
            </a:r>
          </a:p>
        </p:txBody>
      </p:sp>
      <p:grpSp>
        <p:nvGrpSpPr>
          <p:cNvPr id="62" name="Google Shape;7602;p64">
            <a:extLst>
              <a:ext uri="{FF2B5EF4-FFF2-40B4-BE49-F238E27FC236}">
                <a16:creationId xmlns:a16="http://schemas.microsoft.com/office/drawing/2014/main" id="{FA2D9333-F5F0-4F38-82DA-74AF7891A4C3}"/>
              </a:ext>
            </a:extLst>
          </p:cNvPr>
          <p:cNvGrpSpPr/>
          <p:nvPr/>
        </p:nvGrpSpPr>
        <p:grpSpPr>
          <a:xfrm>
            <a:off x="8293947" y="3194487"/>
            <a:ext cx="757616" cy="1798579"/>
            <a:chOff x="5689059" y="3186803"/>
            <a:chExt cx="757616" cy="1798579"/>
          </a:xfrm>
        </p:grpSpPr>
        <p:sp>
          <p:nvSpPr>
            <p:cNvPr id="63" name="Google Shape;7603;p64">
              <a:extLst>
                <a:ext uri="{FF2B5EF4-FFF2-40B4-BE49-F238E27FC236}">
                  <a16:creationId xmlns:a16="http://schemas.microsoft.com/office/drawing/2014/main" id="{5665057C-761E-4D94-8BB1-DB39F2A57676}"/>
                </a:ext>
              </a:extLst>
            </p:cNvPr>
            <p:cNvSpPr/>
            <p:nvPr/>
          </p:nvSpPr>
          <p:spPr>
            <a:xfrm flipH="1">
              <a:off x="5768075" y="4902581"/>
              <a:ext cx="678600" cy="828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7604;p64">
              <a:extLst>
                <a:ext uri="{FF2B5EF4-FFF2-40B4-BE49-F238E27FC236}">
                  <a16:creationId xmlns:a16="http://schemas.microsoft.com/office/drawing/2014/main" id="{8FD3FDB9-3328-4F35-9E36-C15CAE567625}"/>
                </a:ext>
              </a:extLst>
            </p:cNvPr>
            <p:cNvGrpSpPr/>
            <p:nvPr/>
          </p:nvGrpSpPr>
          <p:grpSpPr>
            <a:xfrm>
              <a:off x="5689059" y="3186803"/>
              <a:ext cx="703368" cy="1763524"/>
              <a:chOff x="1107550" y="2297375"/>
              <a:chExt cx="552875" cy="1386200"/>
            </a:xfrm>
          </p:grpSpPr>
          <p:sp>
            <p:nvSpPr>
              <p:cNvPr id="65" name="Google Shape;7605;p64">
                <a:extLst>
                  <a:ext uri="{FF2B5EF4-FFF2-40B4-BE49-F238E27FC236}">
                    <a16:creationId xmlns:a16="http://schemas.microsoft.com/office/drawing/2014/main" id="{F685B568-CFF2-4605-A10F-E6BF91E57C09}"/>
                  </a:ext>
                </a:extLst>
              </p:cNvPr>
              <p:cNvSpPr/>
              <p:nvPr/>
            </p:nvSpPr>
            <p:spPr>
              <a:xfrm>
                <a:off x="1209825" y="3078275"/>
                <a:ext cx="443125" cy="605300"/>
              </a:xfrm>
              <a:custGeom>
                <a:avLst/>
                <a:gdLst/>
                <a:ahLst/>
                <a:cxnLst/>
                <a:rect l="l" t="t" r="r" b="b"/>
                <a:pathLst>
                  <a:path w="17725" h="24212" extrusionOk="0">
                    <a:moveTo>
                      <a:pt x="1" y="1"/>
                    </a:moveTo>
                    <a:lnTo>
                      <a:pt x="1" y="24211"/>
                    </a:lnTo>
                    <a:lnTo>
                      <a:pt x="17724" y="24191"/>
                    </a:lnTo>
                    <a:lnTo>
                      <a:pt x="1772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7606;p64">
                <a:extLst>
                  <a:ext uri="{FF2B5EF4-FFF2-40B4-BE49-F238E27FC236}">
                    <a16:creationId xmlns:a16="http://schemas.microsoft.com/office/drawing/2014/main" id="{0103F369-0598-4130-8B2B-FA4E598255E9}"/>
                  </a:ext>
                </a:extLst>
              </p:cNvPr>
              <p:cNvSpPr/>
              <p:nvPr/>
            </p:nvSpPr>
            <p:spPr>
              <a:xfrm>
                <a:off x="1318600" y="2297375"/>
                <a:ext cx="225575" cy="780925"/>
              </a:xfrm>
              <a:custGeom>
                <a:avLst/>
                <a:gdLst/>
                <a:ahLst/>
                <a:cxnLst/>
                <a:rect l="l" t="t" r="r" b="b"/>
                <a:pathLst>
                  <a:path w="9023" h="31237" extrusionOk="0">
                    <a:moveTo>
                      <a:pt x="8803" y="1"/>
                    </a:moveTo>
                    <a:lnTo>
                      <a:pt x="8743" y="21"/>
                    </a:lnTo>
                    <a:lnTo>
                      <a:pt x="8683" y="81"/>
                    </a:lnTo>
                    <a:lnTo>
                      <a:pt x="8623" y="201"/>
                    </a:lnTo>
                    <a:lnTo>
                      <a:pt x="8563" y="340"/>
                    </a:lnTo>
                    <a:lnTo>
                      <a:pt x="8423" y="720"/>
                    </a:lnTo>
                    <a:lnTo>
                      <a:pt x="8284" y="1238"/>
                    </a:lnTo>
                    <a:lnTo>
                      <a:pt x="8124" y="1897"/>
                    </a:lnTo>
                    <a:lnTo>
                      <a:pt x="7984" y="2656"/>
                    </a:lnTo>
                    <a:lnTo>
                      <a:pt x="7805" y="3514"/>
                    </a:lnTo>
                    <a:lnTo>
                      <a:pt x="7645" y="4472"/>
                    </a:lnTo>
                    <a:lnTo>
                      <a:pt x="7306" y="6627"/>
                    </a:lnTo>
                    <a:lnTo>
                      <a:pt x="6946" y="9042"/>
                    </a:lnTo>
                    <a:lnTo>
                      <a:pt x="6607" y="11617"/>
                    </a:lnTo>
                    <a:lnTo>
                      <a:pt x="6248" y="14272"/>
                    </a:lnTo>
                    <a:lnTo>
                      <a:pt x="5609" y="19501"/>
                    </a:lnTo>
                    <a:lnTo>
                      <a:pt x="5090" y="24072"/>
                    </a:lnTo>
                    <a:lnTo>
                      <a:pt x="4591" y="28522"/>
                    </a:lnTo>
                    <a:lnTo>
                      <a:pt x="4571" y="24830"/>
                    </a:lnTo>
                    <a:lnTo>
                      <a:pt x="4511" y="21058"/>
                    </a:lnTo>
                    <a:lnTo>
                      <a:pt x="4392" y="16747"/>
                    </a:lnTo>
                    <a:lnTo>
                      <a:pt x="4332" y="14551"/>
                    </a:lnTo>
                    <a:lnTo>
                      <a:pt x="4232" y="12435"/>
                    </a:lnTo>
                    <a:lnTo>
                      <a:pt x="4132" y="10440"/>
                    </a:lnTo>
                    <a:lnTo>
                      <a:pt x="4012" y="8683"/>
                    </a:lnTo>
                    <a:lnTo>
                      <a:pt x="3953" y="7885"/>
                    </a:lnTo>
                    <a:lnTo>
                      <a:pt x="3873" y="7186"/>
                    </a:lnTo>
                    <a:lnTo>
                      <a:pt x="3813" y="6568"/>
                    </a:lnTo>
                    <a:lnTo>
                      <a:pt x="3733" y="6029"/>
                    </a:lnTo>
                    <a:lnTo>
                      <a:pt x="3633" y="5609"/>
                    </a:lnTo>
                    <a:lnTo>
                      <a:pt x="3553" y="5310"/>
                    </a:lnTo>
                    <a:lnTo>
                      <a:pt x="3493" y="5190"/>
                    </a:lnTo>
                    <a:lnTo>
                      <a:pt x="3454" y="5130"/>
                    </a:lnTo>
                    <a:lnTo>
                      <a:pt x="3394" y="5071"/>
                    </a:lnTo>
                    <a:lnTo>
                      <a:pt x="3354" y="5071"/>
                    </a:lnTo>
                    <a:lnTo>
                      <a:pt x="3294" y="5091"/>
                    </a:lnTo>
                    <a:lnTo>
                      <a:pt x="3254" y="5150"/>
                    </a:lnTo>
                    <a:lnTo>
                      <a:pt x="3194" y="5230"/>
                    </a:lnTo>
                    <a:lnTo>
                      <a:pt x="3154" y="5370"/>
                    </a:lnTo>
                    <a:lnTo>
                      <a:pt x="3094" y="5709"/>
                    </a:lnTo>
                    <a:lnTo>
                      <a:pt x="3014" y="6168"/>
                    </a:lnTo>
                    <a:lnTo>
                      <a:pt x="2975" y="6747"/>
                    </a:lnTo>
                    <a:lnTo>
                      <a:pt x="2935" y="7406"/>
                    </a:lnTo>
                    <a:lnTo>
                      <a:pt x="2895" y="8184"/>
                    </a:lnTo>
                    <a:lnTo>
                      <a:pt x="2875" y="9022"/>
                    </a:lnTo>
                    <a:lnTo>
                      <a:pt x="2855" y="10899"/>
                    </a:lnTo>
                    <a:lnTo>
                      <a:pt x="2855" y="13014"/>
                    </a:lnTo>
                    <a:lnTo>
                      <a:pt x="2875" y="15270"/>
                    </a:lnTo>
                    <a:lnTo>
                      <a:pt x="2915" y="17585"/>
                    </a:lnTo>
                    <a:lnTo>
                      <a:pt x="3054" y="22156"/>
                    </a:lnTo>
                    <a:lnTo>
                      <a:pt x="3194" y="26147"/>
                    </a:lnTo>
                    <a:lnTo>
                      <a:pt x="3354" y="30019"/>
                    </a:lnTo>
                    <a:lnTo>
                      <a:pt x="3034" y="26886"/>
                    </a:lnTo>
                    <a:lnTo>
                      <a:pt x="2675" y="23672"/>
                    </a:lnTo>
                    <a:lnTo>
                      <a:pt x="2256" y="20000"/>
                    </a:lnTo>
                    <a:lnTo>
                      <a:pt x="2017" y="18144"/>
                    </a:lnTo>
                    <a:lnTo>
                      <a:pt x="1777" y="16367"/>
                    </a:lnTo>
                    <a:lnTo>
                      <a:pt x="1538" y="14691"/>
                    </a:lnTo>
                    <a:lnTo>
                      <a:pt x="1278" y="13214"/>
                    </a:lnTo>
                    <a:lnTo>
                      <a:pt x="1158" y="12575"/>
                    </a:lnTo>
                    <a:lnTo>
                      <a:pt x="1039" y="11996"/>
                    </a:lnTo>
                    <a:lnTo>
                      <a:pt x="919" y="11477"/>
                    </a:lnTo>
                    <a:lnTo>
                      <a:pt x="799" y="11058"/>
                    </a:lnTo>
                    <a:lnTo>
                      <a:pt x="699" y="10719"/>
                    </a:lnTo>
                    <a:lnTo>
                      <a:pt x="579" y="10499"/>
                    </a:lnTo>
                    <a:lnTo>
                      <a:pt x="520" y="10420"/>
                    </a:lnTo>
                    <a:lnTo>
                      <a:pt x="480" y="10360"/>
                    </a:lnTo>
                    <a:lnTo>
                      <a:pt x="420" y="10340"/>
                    </a:lnTo>
                    <a:lnTo>
                      <a:pt x="380" y="10360"/>
                    </a:lnTo>
                    <a:lnTo>
                      <a:pt x="320" y="10380"/>
                    </a:lnTo>
                    <a:lnTo>
                      <a:pt x="280" y="10460"/>
                    </a:lnTo>
                    <a:lnTo>
                      <a:pt x="240" y="10539"/>
                    </a:lnTo>
                    <a:lnTo>
                      <a:pt x="200" y="10659"/>
                    </a:lnTo>
                    <a:lnTo>
                      <a:pt x="140" y="10978"/>
                    </a:lnTo>
                    <a:lnTo>
                      <a:pt x="100" y="11378"/>
                    </a:lnTo>
                    <a:lnTo>
                      <a:pt x="61" y="11877"/>
                    </a:lnTo>
                    <a:lnTo>
                      <a:pt x="41" y="12455"/>
                    </a:lnTo>
                    <a:lnTo>
                      <a:pt x="1" y="13813"/>
                    </a:lnTo>
                    <a:lnTo>
                      <a:pt x="21" y="15409"/>
                    </a:lnTo>
                    <a:lnTo>
                      <a:pt x="61" y="17166"/>
                    </a:lnTo>
                    <a:lnTo>
                      <a:pt x="120" y="19042"/>
                    </a:lnTo>
                    <a:lnTo>
                      <a:pt x="200" y="20978"/>
                    </a:lnTo>
                    <a:lnTo>
                      <a:pt x="400" y="24750"/>
                    </a:lnTo>
                    <a:lnTo>
                      <a:pt x="599" y="28043"/>
                    </a:lnTo>
                    <a:lnTo>
                      <a:pt x="819" y="31237"/>
                    </a:lnTo>
                    <a:lnTo>
                      <a:pt x="5729" y="31237"/>
                    </a:lnTo>
                    <a:lnTo>
                      <a:pt x="6388" y="26347"/>
                    </a:lnTo>
                    <a:lnTo>
                      <a:pt x="7026" y="21337"/>
                    </a:lnTo>
                    <a:lnTo>
                      <a:pt x="7725" y="15609"/>
                    </a:lnTo>
                    <a:lnTo>
                      <a:pt x="8064" y="12695"/>
                    </a:lnTo>
                    <a:lnTo>
                      <a:pt x="8363" y="9861"/>
                    </a:lnTo>
                    <a:lnTo>
                      <a:pt x="8623" y="7226"/>
                    </a:lnTo>
                    <a:lnTo>
                      <a:pt x="8843" y="4871"/>
                    </a:lnTo>
                    <a:lnTo>
                      <a:pt x="8902" y="3813"/>
                    </a:lnTo>
                    <a:lnTo>
                      <a:pt x="8962" y="2875"/>
                    </a:lnTo>
                    <a:lnTo>
                      <a:pt x="9002" y="2037"/>
                    </a:lnTo>
                    <a:lnTo>
                      <a:pt x="9022" y="1338"/>
                    </a:lnTo>
                    <a:lnTo>
                      <a:pt x="9002" y="759"/>
                    </a:lnTo>
                    <a:lnTo>
                      <a:pt x="8982" y="340"/>
                    </a:lnTo>
                    <a:lnTo>
                      <a:pt x="8942" y="201"/>
                    </a:lnTo>
                    <a:lnTo>
                      <a:pt x="8902" y="81"/>
                    </a:lnTo>
                    <a:lnTo>
                      <a:pt x="8862" y="21"/>
                    </a:lnTo>
                    <a:lnTo>
                      <a:pt x="8803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7607;p64">
                <a:extLst>
                  <a:ext uri="{FF2B5EF4-FFF2-40B4-BE49-F238E27FC236}">
                    <a16:creationId xmlns:a16="http://schemas.microsoft.com/office/drawing/2014/main" id="{72D4D2ED-555D-4669-ACB9-830326123FC3}"/>
                  </a:ext>
                </a:extLst>
              </p:cNvPr>
              <p:cNvSpPr/>
              <p:nvPr/>
            </p:nvSpPr>
            <p:spPr>
              <a:xfrm>
                <a:off x="1318600" y="2297375"/>
                <a:ext cx="225575" cy="780925"/>
              </a:xfrm>
              <a:custGeom>
                <a:avLst/>
                <a:gdLst/>
                <a:ahLst/>
                <a:cxnLst/>
                <a:rect l="l" t="t" r="r" b="b"/>
                <a:pathLst>
                  <a:path w="9023" h="31237" fill="none" extrusionOk="0">
                    <a:moveTo>
                      <a:pt x="5729" y="31237"/>
                    </a:moveTo>
                    <a:lnTo>
                      <a:pt x="5729" y="31237"/>
                    </a:lnTo>
                    <a:lnTo>
                      <a:pt x="6388" y="26347"/>
                    </a:lnTo>
                    <a:lnTo>
                      <a:pt x="7026" y="21337"/>
                    </a:lnTo>
                    <a:lnTo>
                      <a:pt x="7725" y="15609"/>
                    </a:lnTo>
                    <a:lnTo>
                      <a:pt x="8064" y="12695"/>
                    </a:lnTo>
                    <a:lnTo>
                      <a:pt x="8363" y="9861"/>
                    </a:lnTo>
                    <a:lnTo>
                      <a:pt x="8623" y="7226"/>
                    </a:lnTo>
                    <a:lnTo>
                      <a:pt x="8843" y="4871"/>
                    </a:lnTo>
                    <a:lnTo>
                      <a:pt x="8902" y="3813"/>
                    </a:lnTo>
                    <a:lnTo>
                      <a:pt x="8962" y="2875"/>
                    </a:lnTo>
                    <a:lnTo>
                      <a:pt x="9002" y="2037"/>
                    </a:lnTo>
                    <a:lnTo>
                      <a:pt x="9022" y="1338"/>
                    </a:lnTo>
                    <a:lnTo>
                      <a:pt x="9002" y="759"/>
                    </a:lnTo>
                    <a:lnTo>
                      <a:pt x="8982" y="340"/>
                    </a:lnTo>
                    <a:lnTo>
                      <a:pt x="8942" y="201"/>
                    </a:lnTo>
                    <a:lnTo>
                      <a:pt x="8902" y="81"/>
                    </a:lnTo>
                    <a:lnTo>
                      <a:pt x="8862" y="21"/>
                    </a:lnTo>
                    <a:lnTo>
                      <a:pt x="8803" y="1"/>
                    </a:lnTo>
                    <a:lnTo>
                      <a:pt x="8803" y="1"/>
                    </a:lnTo>
                    <a:lnTo>
                      <a:pt x="8743" y="21"/>
                    </a:lnTo>
                    <a:lnTo>
                      <a:pt x="8683" y="81"/>
                    </a:lnTo>
                    <a:lnTo>
                      <a:pt x="8623" y="201"/>
                    </a:lnTo>
                    <a:lnTo>
                      <a:pt x="8563" y="340"/>
                    </a:lnTo>
                    <a:lnTo>
                      <a:pt x="8423" y="720"/>
                    </a:lnTo>
                    <a:lnTo>
                      <a:pt x="8284" y="1238"/>
                    </a:lnTo>
                    <a:lnTo>
                      <a:pt x="8124" y="1897"/>
                    </a:lnTo>
                    <a:lnTo>
                      <a:pt x="7984" y="2656"/>
                    </a:lnTo>
                    <a:lnTo>
                      <a:pt x="7805" y="3514"/>
                    </a:lnTo>
                    <a:lnTo>
                      <a:pt x="7645" y="4472"/>
                    </a:lnTo>
                    <a:lnTo>
                      <a:pt x="7306" y="6627"/>
                    </a:lnTo>
                    <a:lnTo>
                      <a:pt x="6946" y="9042"/>
                    </a:lnTo>
                    <a:lnTo>
                      <a:pt x="6607" y="11617"/>
                    </a:lnTo>
                    <a:lnTo>
                      <a:pt x="6248" y="14272"/>
                    </a:lnTo>
                    <a:lnTo>
                      <a:pt x="5609" y="19501"/>
                    </a:lnTo>
                    <a:lnTo>
                      <a:pt x="5090" y="24072"/>
                    </a:lnTo>
                    <a:lnTo>
                      <a:pt x="4591" y="28522"/>
                    </a:lnTo>
                    <a:lnTo>
                      <a:pt x="4591" y="28522"/>
                    </a:lnTo>
                    <a:lnTo>
                      <a:pt x="4571" y="24830"/>
                    </a:lnTo>
                    <a:lnTo>
                      <a:pt x="4511" y="21058"/>
                    </a:lnTo>
                    <a:lnTo>
                      <a:pt x="4392" y="16747"/>
                    </a:lnTo>
                    <a:lnTo>
                      <a:pt x="4332" y="14551"/>
                    </a:lnTo>
                    <a:lnTo>
                      <a:pt x="4232" y="12435"/>
                    </a:lnTo>
                    <a:lnTo>
                      <a:pt x="4132" y="10440"/>
                    </a:lnTo>
                    <a:lnTo>
                      <a:pt x="4012" y="8683"/>
                    </a:lnTo>
                    <a:lnTo>
                      <a:pt x="3953" y="7885"/>
                    </a:lnTo>
                    <a:lnTo>
                      <a:pt x="3873" y="7186"/>
                    </a:lnTo>
                    <a:lnTo>
                      <a:pt x="3813" y="6568"/>
                    </a:lnTo>
                    <a:lnTo>
                      <a:pt x="3733" y="6029"/>
                    </a:lnTo>
                    <a:lnTo>
                      <a:pt x="3633" y="5609"/>
                    </a:lnTo>
                    <a:lnTo>
                      <a:pt x="3553" y="5310"/>
                    </a:lnTo>
                    <a:lnTo>
                      <a:pt x="3493" y="5190"/>
                    </a:lnTo>
                    <a:lnTo>
                      <a:pt x="3454" y="5130"/>
                    </a:lnTo>
                    <a:lnTo>
                      <a:pt x="3394" y="5071"/>
                    </a:lnTo>
                    <a:lnTo>
                      <a:pt x="3354" y="5071"/>
                    </a:lnTo>
                    <a:lnTo>
                      <a:pt x="3354" y="5071"/>
                    </a:lnTo>
                    <a:lnTo>
                      <a:pt x="3294" y="5091"/>
                    </a:lnTo>
                    <a:lnTo>
                      <a:pt x="3254" y="5150"/>
                    </a:lnTo>
                    <a:lnTo>
                      <a:pt x="3194" y="5230"/>
                    </a:lnTo>
                    <a:lnTo>
                      <a:pt x="3154" y="5370"/>
                    </a:lnTo>
                    <a:lnTo>
                      <a:pt x="3094" y="5709"/>
                    </a:lnTo>
                    <a:lnTo>
                      <a:pt x="3014" y="6168"/>
                    </a:lnTo>
                    <a:lnTo>
                      <a:pt x="2975" y="6747"/>
                    </a:lnTo>
                    <a:lnTo>
                      <a:pt x="2935" y="7406"/>
                    </a:lnTo>
                    <a:lnTo>
                      <a:pt x="2895" y="8184"/>
                    </a:lnTo>
                    <a:lnTo>
                      <a:pt x="2875" y="9022"/>
                    </a:lnTo>
                    <a:lnTo>
                      <a:pt x="2855" y="10899"/>
                    </a:lnTo>
                    <a:lnTo>
                      <a:pt x="2855" y="13014"/>
                    </a:lnTo>
                    <a:lnTo>
                      <a:pt x="2875" y="15270"/>
                    </a:lnTo>
                    <a:lnTo>
                      <a:pt x="2915" y="17585"/>
                    </a:lnTo>
                    <a:lnTo>
                      <a:pt x="3054" y="22156"/>
                    </a:lnTo>
                    <a:lnTo>
                      <a:pt x="3194" y="26147"/>
                    </a:lnTo>
                    <a:lnTo>
                      <a:pt x="3354" y="30019"/>
                    </a:lnTo>
                    <a:lnTo>
                      <a:pt x="3354" y="30019"/>
                    </a:lnTo>
                    <a:lnTo>
                      <a:pt x="3034" y="26886"/>
                    </a:lnTo>
                    <a:lnTo>
                      <a:pt x="2675" y="23672"/>
                    </a:lnTo>
                    <a:lnTo>
                      <a:pt x="2256" y="20000"/>
                    </a:lnTo>
                    <a:lnTo>
                      <a:pt x="2017" y="18144"/>
                    </a:lnTo>
                    <a:lnTo>
                      <a:pt x="1777" y="16367"/>
                    </a:lnTo>
                    <a:lnTo>
                      <a:pt x="1538" y="14691"/>
                    </a:lnTo>
                    <a:lnTo>
                      <a:pt x="1278" y="13214"/>
                    </a:lnTo>
                    <a:lnTo>
                      <a:pt x="1158" y="12575"/>
                    </a:lnTo>
                    <a:lnTo>
                      <a:pt x="1039" y="11996"/>
                    </a:lnTo>
                    <a:lnTo>
                      <a:pt x="919" y="11477"/>
                    </a:lnTo>
                    <a:lnTo>
                      <a:pt x="799" y="11058"/>
                    </a:lnTo>
                    <a:lnTo>
                      <a:pt x="699" y="10719"/>
                    </a:lnTo>
                    <a:lnTo>
                      <a:pt x="579" y="10499"/>
                    </a:lnTo>
                    <a:lnTo>
                      <a:pt x="520" y="10420"/>
                    </a:lnTo>
                    <a:lnTo>
                      <a:pt x="480" y="10360"/>
                    </a:lnTo>
                    <a:lnTo>
                      <a:pt x="420" y="10340"/>
                    </a:lnTo>
                    <a:lnTo>
                      <a:pt x="380" y="10360"/>
                    </a:lnTo>
                    <a:lnTo>
                      <a:pt x="380" y="10360"/>
                    </a:lnTo>
                    <a:lnTo>
                      <a:pt x="320" y="10380"/>
                    </a:lnTo>
                    <a:lnTo>
                      <a:pt x="280" y="10460"/>
                    </a:lnTo>
                    <a:lnTo>
                      <a:pt x="240" y="10539"/>
                    </a:lnTo>
                    <a:lnTo>
                      <a:pt x="200" y="10659"/>
                    </a:lnTo>
                    <a:lnTo>
                      <a:pt x="140" y="10978"/>
                    </a:lnTo>
                    <a:lnTo>
                      <a:pt x="100" y="11378"/>
                    </a:lnTo>
                    <a:lnTo>
                      <a:pt x="61" y="11877"/>
                    </a:lnTo>
                    <a:lnTo>
                      <a:pt x="41" y="12455"/>
                    </a:lnTo>
                    <a:lnTo>
                      <a:pt x="1" y="13813"/>
                    </a:lnTo>
                    <a:lnTo>
                      <a:pt x="21" y="15409"/>
                    </a:lnTo>
                    <a:lnTo>
                      <a:pt x="61" y="17166"/>
                    </a:lnTo>
                    <a:lnTo>
                      <a:pt x="120" y="19042"/>
                    </a:lnTo>
                    <a:lnTo>
                      <a:pt x="200" y="20978"/>
                    </a:lnTo>
                    <a:lnTo>
                      <a:pt x="400" y="24750"/>
                    </a:lnTo>
                    <a:lnTo>
                      <a:pt x="599" y="28043"/>
                    </a:lnTo>
                    <a:lnTo>
                      <a:pt x="819" y="31237"/>
                    </a:lnTo>
                    <a:lnTo>
                      <a:pt x="5729" y="3123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7608;p64">
                <a:extLst>
                  <a:ext uri="{FF2B5EF4-FFF2-40B4-BE49-F238E27FC236}">
                    <a16:creationId xmlns:a16="http://schemas.microsoft.com/office/drawing/2014/main" id="{8FE86405-7F50-4FBD-8FA2-40195C86F35F}"/>
                  </a:ext>
                </a:extLst>
              </p:cNvPr>
              <p:cNvSpPr/>
              <p:nvPr/>
            </p:nvSpPr>
            <p:spPr>
              <a:xfrm>
                <a:off x="1381475" y="2460050"/>
                <a:ext cx="228050" cy="618250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24730" extrusionOk="0">
                    <a:moveTo>
                      <a:pt x="7086" y="1"/>
                    </a:moveTo>
                    <a:lnTo>
                      <a:pt x="7026" y="21"/>
                    </a:lnTo>
                    <a:lnTo>
                      <a:pt x="6966" y="61"/>
                    </a:lnTo>
                    <a:lnTo>
                      <a:pt x="6906" y="140"/>
                    </a:lnTo>
                    <a:lnTo>
                      <a:pt x="6767" y="360"/>
                    </a:lnTo>
                    <a:lnTo>
                      <a:pt x="6607" y="659"/>
                    </a:lnTo>
                    <a:lnTo>
                      <a:pt x="6447" y="1078"/>
                    </a:lnTo>
                    <a:lnTo>
                      <a:pt x="6268" y="1577"/>
                    </a:lnTo>
                    <a:lnTo>
                      <a:pt x="6088" y="2136"/>
                    </a:lnTo>
                    <a:lnTo>
                      <a:pt x="5888" y="2775"/>
                    </a:lnTo>
                    <a:lnTo>
                      <a:pt x="5469" y="4232"/>
                    </a:lnTo>
                    <a:lnTo>
                      <a:pt x="5030" y="5889"/>
                    </a:lnTo>
                    <a:lnTo>
                      <a:pt x="4591" y="7665"/>
                    </a:lnTo>
                    <a:lnTo>
                      <a:pt x="4152" y="9501"/>
                    </a:lnTo>
                    <a:lnTo>
                      <a:pt x="3314" y="13154"/>
                    </a:lnTo>
                    <a:lnTo>
                      <a:pt x="2615" y="16347"/>
                    </a:lnTo>
                    <a:lnTo>
                      <a:pt x="1956" y="19481"/>
                    </a:lnTo>
                    <a:lnTo>
                      <a:pt x="2036" y="18183"/>
                    </a:lnTo>
                    <a:lnTo>
                      <a:pt x="2096" y="16826"/>
                    </a:lnTo>
                    <a:lnTo>
                      <a:pt x="2136" y="15249"/>
                    </a:lnTo>
                    <a:lnTo>
                      <a:pt x="2176" y="13613"/>
                    </a:lnTo>
                    <a:lnTo>
                      <a:pt x="2176" y="12834"/>
                    </a:lnTo>
                    <a:lnTo>
                      <a:pt x="2176" y="12096"/>
                    </a:lnTo>
                    <a:lnTo>
                      <a:pt x="2136" y="11457"/>
                    </a:lnTo>
                    <a:lnTo>
                      <a:pt x="2096" y="10918"/>
                    </a:lnTo>
                    <a:lnTo>
                      <a:pt x="2036" y="10479"/>
                    </a:lnTo>
                    <a:lnTo>
                      <a:pt x="1996" y="10319"/>
                    </a:lnTo>
                    <a:lnTo>
                      <a:pt x="1956" y="10200"/>
                    </a:lnTo>
                    <a:lnTo>
                      <a:pt x="1937" y="10160"/>
                    </a:lnTo>
                    <a:lnTo>
                      <a:pt x="1897" y="10160"/>
                    </a:lnTo>
                    <a:lnTo>
                      <a:pt x="1857" y="10200"/>
                    </a:lnTo>
                    <a:lnTo>
                      <a:pt x="1797" y="10319"/>
                    </a:lnTo>
                    <a:lnTo>
                      <a:pt x="1737" y="10519"/>
                    </a:lnTo>
                    <a:lnTo>
                      <a:pt x="1597" y="11158"/>
                    </a:lnTo>
                    <a:lnTo>
                      <a:pt x="1458" y="12016"/>
                    </a:lnTo>
                    <a:lnTo>
                      <a:pt x="1298" y="13094"/>
                    </a:lnTo>
                    <a:lnTo>
                      <a:pt x="1118" y="14331"/>
                    </a:lnTo>
                    <a:lnTo>
                      <a:pt x="799" y="17066"/>
                    </a:lnTo>
                    <a:lnTo>
                      <a:pt x="480" y="19860"/>
                    </a:lnTo>
                    <a:lnTo>
                      <a:pt x="240" y="22315"/>
                    </a:lnTo>
                    <a:lnTo>
                      <a:pt x="0" y="24730"/>
                    </a:lnTo>
                    <a:lnTo>
                      <a:pt x="7046" y="24730"/>
                    </a:lnTo>
                    <a:lnTo>
                      <a:pt x="7405" y="23632"/>
                    </a:lnTo>
                    <a:lnTo>
                      <a:pt x="7765" y="22494"/>
                    </a:lnTo>
                    <a:lnTo>
                      <a:pt x="8184" y="21137"/>
                    </a:lnTo>
                    <a:lnTo>
                      <a:pt x="8583" y="19740"/>
                    </a:lnTo>
                    <a:lnTo>
                      <a:pt x="8763" y="19081"/>
                    </a:lnTo>
                    <a:lnTo>
                      <a:pt x="8902" y="18443"/>
                    </a:lnTo>
                    <a:lnTo>
                      <a:pt x="9022" y="17884"/>
                    </a:lnTo>
                    <a:lnTo>
                      <a:pt x="9102" y="17405"/>
                    </a:lnTo>
                    <a:lnTo>
                      <a:pt x="9122" y="17006"/>
                    </a:lnTo>
                    <a:lnTo>
                      <a:pt x="9122" y="16866"/>
                    </a:lnTo>
                    <a:lnTo>
                      <a:pt x="9102" y="16746"/>
                    </a:lnTo>
                    <a:lnTo>
                      <a:pt x="9062" y="16666"/>
                    </a:lnTo>
                    <a:lnTo>
                      <a:pt x="9042" y="16646"/>
                    </a:lnTo>
                    <a:lnTo>
                      <a:pt x="9002" y="16646"/>
                    </a:lnTo>
                    <a:lnTo>
                      <a:pt x="8922" y="16666"/>
                    </a:lnTo>
                    <a:lnTo>
                      <a:pt x="8822" y="16726"/>
                    </a:lnTo>
                    <a:lnTo>
                      <a:pt x="8703" y="16846"/>
                    </a:lnTo>
                    <a:lnTo>
                      <a:pt x="8563" y="16986"/>
                    </a:lnTo>
                    <a:lnTo>
                      <a:pt x="8264" y="17385"/>
                    </a:lnTo>
                    <a:lnTo>
                      <a:pt x="7904" y="17884"/>
                    </a:lnTo>
                    <a:lnTo>
                      <a:pt x="7525" y="18463"/>
                    </a:lnTo>
                    <a:lnTo>
                      <a:pt x="7106" y="19121"/>
                    </a:lnTo>
                    <a:lnTo>
                      <a:pt x="6687" y="19820"/>
                    </a:lnTo>
                    <a:lnTo>
                      <a:pt x="5888" y="21217"/>
                    </a:lnTo>
                    <a:lnTo>
                      <a:pt x="5190" y="22455"/>
                    </a:lnTo>
                    <a:lnTo>
                      <a:pt x="4511" y="23692"/>
                    </a:lnTo>
                    <a:lnTo>
                      <a:pt x="5150" y="21896"/>
                    </a:lnTo>
                    <a:lnTo>
                      <a:pt x="5789" y="20040"/>
                    </a:lnTo>
                    <a:lnTo>
                      <a:pt x="6148" y="18962"/>
                    </a:lnTo>
                    <a:lnTo>
                      <a:pt x="6487" y="17864"/>
                    </a:lnTo>
                    <a:lnTo>
                      <a:pt x="6846" y="16726"/>
                    </a:lnTo>
                    <a:lnTo>
                      <a:pt x="7166" y="15629"/>
                    </a:lnTo>
                    <a:lnTo>
                      <a:pt x="7445" y="14571"/>
                    </a:lnTo>
                    <a:lnTo>
                      <a:pt x="7685" y="13573"/>
                    </a:lnTo>
                    <a:lnTo>
                      <a:pt x="7844" y="12715"/>
                    </a:lnTo>
                    <a:lnTo>
                      <a:pt x="7904" y="12315"/>
                    </a:lnTo>
                    <a:lnTo>
                      <a:pt x="7944" y="11976"/>
                    </a:lnTo>
                    <a:lnTo>
                      <a:pt x="7944" y="11677"/>
                    </a:lnTo>
                    <a:lnTo>
                      <a:pt x="7944" y="11417"/>
                    </a:lnTo>
                    <a:lnTo>
                      <a:pt x="7904" y="11218"/>
                    </a:lnTo>
                    <a:lnTo>
                      <a:pt x="7864" y="11138"/>
                    </a:lnTo>
                    <a:lnTo>
                      <a:pt x="7824" y="11078"/>
                    </a:lnTo>
                    <a:lnTo>
                      <a:pt x="7785" y="11018"/>
                    </a:lnTo>
                    <a:lnTo>
                      <a:pt x="7745" y="10998"/>
                    </a:lnTo>
                    <a:lnTo>
                      <a:pt x="7685" y="10978"/>
                    </a:lnTo>
                    <a:lnTo>
                      <a:pt x="7625" y="10978"/>
                    </a:lnTo>
                    <a:lnTo>
                      <a:pt x="7565" y="10998"/>
                    </a:lnTo>
                    <a:lnTo>
                      <a:pt x="7505" y="11038"/>
                    </a:lnTo>
                    <a:lnTo>
                      <a:pt x="7365" y="11178"/>
                    </a:lnTo>
                    <a:lnTo>
                      <a:pt x="7206" y="11357"/>
                    </a:lnTo>
                    <a:lnTo>
                      <a:pt x="7046" y="11597"/>
                    </a:lnTo>
                    <a:lnTo>
                      <a:pt x="6886" y="11896"/>
                    </a:lnTo>
                    <a:lnTo>
                      <a:pt x="6687" y="12216"/>
                    </a:lnTo>
                    <a:lnTo>
                      <a:pt x="6308" y="13014"/>
                    </a:lnTo>
                    <a:lnTo>
                      <a:pt x="5888" y="13932"/>
                    </a:lnTo>
                    <a:lnTo>
                      <a:pt x="5469" y="14950"/>
                    </a:lnTo>
                    <a:lnTo>
                      <a:pt x="5050" y="16008"/>
                    </a:lnTo>
                    <a:lnTo>
                      <a:pt x="4651" y="17086"/>
                    </a:lnTo>
                    <a:lnTo>
                      <a:pt x="4252" y="18123"/>
                    </a:lnTo>
                    <a:lnTo>
                      <a:pt x="3573" y="20020"/>
                    </a:lnTo>
                    <a:lnTo>
                      <a:pt x="2934" y="21896"/>
                    </a:lnTo>
                    <a:lnTo>
                      <a:pt x="3753" y="18563"/>
                    </a:lnTo>
                    <a:lnTo>
                      <a:pt x="4551" y="15150"/>
                    </a:lnTo>
                    <a:lnTo>
                      <a:pt x="5449" y="11218"/>
                    </a:lnTo>
                    <a:lnTo>
                      <a:pt x="5888" y="9202"/>
                    </a:lnTo>
                    <a:lnTo>
                      <a:pt x="6288" y="7246"/>
                    </a:lnTo>
                    <a:lnTo>
                      <a:pt x="6647" y="5410"/>
                    </a:lnTo>
                    <a:lnTo>
                      <a:pt x="6946" y="3733"/>
                    </a:lnTo>
                    <a:lnTo>
                      <a:pt x="7066" y="2975"/>
                    </a:lnTo>
                    <a:lnTo>
                      <a:pt x="7166" y="2296"/>
                    </a:lnTo>
                    <a:lnTo>
                      <a:pt x="7226" y="1697"/>
                    </a:lnTo>
                    <a:lnTo>
                      <a:pt x="7266" y="1158"/>
                    </a:lnTo>
                    <a:lnTo>
                      <a:pt x="7286" y="719"/>
                    </a:lnTo>
                    <a:lnTo>
                      <a:pt x="7266" y="380"/>
                    </a:lnTo>
                    <a:lnTo>
                      <a:pt x="7246" y="260"/>
                    </a:lnTo>
                    <a:lnTo>
                      <a:pt x="7226" y="140"/>
                    </a:lnTo>
                    <a:lnTo>
                      <a:pt x="7186" y="80"/>
                    </a:lnTo>
                    <a:lnTo>
                      <a:pt x="7146" y="21"/>
                    </a:lnTo>
                    <a:lnTo>
                      <a:pt x="7086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7609;p64">
                <a:extLst>
                  <a:ext uri="{FF2B5EF4-FFF2-40B4-BE49-F238E27FC236}">
                    <a16:creationId xmlns:a16="http://schemas.microsoft.com/office/drawing/2014/main" id="{936CAD26-3CBB-41B9-9662-DEE7CB7514DD}"/>
                  </a:ext>
                </a:extLst>
              </p:cNvPr>
              <p:cNvSpPr/>
              <p:nvPr/>
            </p:nvSpPr>
            <p:spPr>
              <a:xfrm>
                <a:off x="1107550" y="2629200"/>
                <a:ext cx="261975" cy="451600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18064" extrusionOk="0">
                    <a:moveTo>
                      <a:pt x="60" y="1"/>
                    </a:moveTo>
                    <a:lnTo>
                      <a:pt x="40" y="21"/>
                    </a:lnTo>
                    <a:lnTo>
                      <a:pt x="20" y="61"/>
                    </a:lnTo>
                    <a:lnTo>
                      <a:pt x="0" y="120"/>
                    </a:lnTo>
                    <a:lnTo>
                      <a:pt x="40" y="320"/>
                    </a:lnTo>
                    <a:lnTo>
                      <a:pt x="140" y="619"/>
                    </a:lnTo>
                    <a:lnTo>
                      <a:pt x="259" y="999"/>
                    </a:lnTo>
                    <a:lnTo>
                      <a:pt x="439" y="1458"/>
                    </a:lnTo>
                    <a:lnTo>
                      <a:pt x="918" y="2595"/>
                    </a:lnTo>
                    <a:lnTo>
                      <a:pt x="1517" y="3933"/>
                    </a:lnTo>
                    <a:lnTo>
                      <a:pt x="2215" y="5470"/>
                    </a:lnTo>
                    <a:lnTo>
                      <a:pt x="2994" y="7106"/>
                    </a:lnTo>
                    <a:lnTo>
                      <a:pt x="3832" y="8823"/>
                    </a:lnTo>
                    <a:lnTo>
                      <a:pt x="5489" y="12196"/>
                    </a:lnTo>
                    <a:lnTo>
                      <a:pt x="6966" y="15150"/>
                    </a:lnTo>
                    <a:lnTo>
                      <a:pt x="8423" y="18064"/>
                    </a:lnTo>
                    <a:lnTo>
                      <a:pt x="10478" y="18064"/>
                    </a:lnTo>
                    <a:lnTo>
                      <a:pt x="9500" y="13693"/>
                    </a:lnTo>
                    <a:lnTo>
                      <a:pt x="8802" y="11597"/>
                    </a:lnTo>
                    <a:lnTo>
                      <a:pt x="8063" y="9481"/>
                    </a:lnTo>
                    <a:lnTo>
                      <a:pt x="7185" y="7046"/>
                    </a:lnTo>
                    <a:lnTo>
                      <a:pt x="6726" y="5809"/>
                    </a:lnTo>
                    <a:lnTo>
                      <a:pt x="6267" y="4631"/>
                    </a:lnTo>
                    <a:lnTo>
                      <a:pt x="5828" y="3514"/>
                    </a:lnTo>
                    <a:lnTo>
                      <a:pt x="5409" y="2536"/>
                    </a:lnTo>
                    <a:lnTo>
                      <a:pt x="5030" y="1717"/>
                    </a:lnTo>
                    <a:lnTo>
                      <a:pt x="4850" y="1398"/>
                    </a:lnTo>
                    <a:lnTo>
                      <a:pt x="4690" y="1118"/>
                    </a:lnTo>
                    <a:lnTo>
                      <a:pt x="4551" y="899"/>
                    </a:lnTo>
                    <a:lnTo>
                      <a:pt x="4411" y="739"/>
                    </a:lnTo>
                    <a:lnTo>
                      <a:pt x="4351" y="699"/>
                    </a:lnTo>
                    <a:lnTo>
                      <a:pt x="4311" y="659"/>
                    </a:lnTo>
                    <a:lnTo>
                      <a:pt x="4251" y="639"/>
                    </a:lnTo>
                    <a:lnTo>
                      <a:pt x="4211" y="659"/>
                    </a:lnTo>
                    <a:lnTo>
                      <a:pt x="4171" y="679"/>
                    </a:lnTo>
                    <a:lnTo>
                      <a:pt x="4151" y="719"/>
                    </a:lnTo>
                    <a:lnTo>
                      <a:pt x="4112" y="839"/>
                    </a:lnTo>
                    <a:lnTo>
                      <a:pt x="4092" y="1039"/>
                    </a:lnTo>
                    <a:lnTo>
                      <a:pt x="4092" y="1278"/>
                    </a:lnTo>
                    <a:lnTo>
                      <a:pt x="4132" y="1558"/>
                    </a:lnTo>
                    <a:lnTo>
                      <a:pt x="4171" y="1897"/>
                    </a:lnTo>
                    <a:lnTo>
                      <a:pt x="4331" y="2675"/>
                    </a:lnTo>
                    <a:lnTo>
                      <a:pt x="4551" y="3593"/>
                    </a:lnTo>
                    <a:lnTo>
                      <a:pt x="4810" y="4591"/>
                    </a:lnTo>
                    <a:lnTo>
                      <a:pt x="5129" y="5669"/>
                    </a:lnTo>
                    <a:lnTo>
                      <a:pt x="5449" y="6767"/>
                    </a:lnTo>
                    <a:lnTo>
                      <a:pt x="6127" y="8922"/>
                    </a:lnTo>
                    <a:lnTo>
                      <a:pt x="6726" y="10799"/>
                    </a:lnTo>
                    <a:lnTo>
                      <a:pt x="7345" y="12615"/>
                    </a:lnTo>
                    <a:lnTo>
                      <a:pt x="6387" y="10719"/>
                    </a:lnTo>
                    <a:lnTo>
                      <a:pt x="5369" y="8783"/>
                    </a:lnTo>
                    <a:lnTo>
                      <a:pt x="4171" y="6527"/>
                    </a:lnTo>
                    <a:lnTo>
                      <a:pt x="3533" y="5370"/>
                    </a:lnTo>
                    <a:lnTo>
                      <a:pt x="2914" y="4252"/>
                    </a:lnTo>
                    <a:lnTo>
                      <a:pt x="2315" y="3194"/>
                    </a:lnTo>
                    <a:lnTo>
                      <a:pt x="1736" y="2236"/>
                    </a:lnTo>
                    <a:lnTo>
                      <a:pt x="1218" y="1398"/>
                    </a:lnTo>
                    <a:lnTo>
                      <a:pt x="758" y="719"/>
                    </a:lnTo>
                    <a:lnTo>
                      <a:pt x="559" y="460"/>
                    </a:lnTo>
                    <a:lnTo>
                      <a:pt x="379" y="260"/>
                    </a:lnTo>
                    <a:lnTo>
                      <a:pt x="240" y="101"/>
                    </a:lnTo>
                    <a:lnTo>
                      <a:pt x="120" y="21"/>
                    </a:ln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610;p64">
                <a:extLst>
                  <a:ext uri="{FF2B5EF4-FFF2-40B4-BE49-F238E27FC236}">
                    <a16:creationId xmlns:a16="http://schemas.microsoft.com/office/drawing/2014/main" id="{C28611C4-7905-4E3D-8B0A-859BB7A2F2C3}"/>
                  </a:ext>
                </a:extLst>
              </p:cNvPr>
              <p:cNvSpPr/>
              <p:nvPr/>
            </p:nvSpPr>
            <p:spPr>
              <a:xfrm>
                <a:off x="1204350" y="3073800"/>
                <a:ext cx="456075" cy="61400"/>
              </a:xfrm>
              <a:custGeom>
                <a:avLst/>
                <a:gdLst/>
                <a:ahLst/>
                <a:cxnLst/>
                <a:rect l="l" t="t" r="r" b="b"/>
                <a:pathLst>
                  <a:path w="18243" h="2456" extrusionOk="0">
                    <a:moveTo>
                      <a:pt x="0" y="0"/>
                    </a:moveTo>
                    <a:lnTo>
                      <a:pt x="240" y="2315"/>
                    </a:lnTo>
                    <a:lnTo>
                      <a:pt x="8403" y="2455"/>
                    </a:lnTo>
                    <a:lnTo>
                      <a:pt x="17943" y="2315"/>
                    </a:lnTo>
                    <a:lnTo>
                      <a:pt x="1824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0" name="Google Shape;3450;p37"/>
          <p:cNvGrpSpPr/>
          <p:nvPr/>
        </p:nvGrpSpPr>
        <p:grpSpPr>
          <a:xfrm>
            <a:off x="5930950" y="1993096"/>
            <a:ext cx="1157775" cy="657021"/>
            <a:chOff x="2044750" y="2206250"/>
            <a:chExt cx="1157775" cy="657021"/>
          </a:xfrm>
        </p:grpSpPr>
        <p:sp>
          <p:nvSpPr>
            <p:cNvPr id="3451" name="Google Shape;3451;p37"/>
            <p:cNvSpPr/>
            <p:nvPr/>
          </p:nvSpPr>
          <p:spPr>
            <a:xfrm>
              <a:off x="2044750" y="2206250"/>
              <a:ext cx="1157775" cy="657021"/>
            </a:xfrm>
            <a:custGeom>
              <a:avLst/>
              <a:gdLst/>
              <a:ahLst/>
              <a:cxnLst/>
              <a:rect l="l" t="t" r="r" b="b"/>
              <a:pathLst>
                <a:path w="31457" h="35357" extrusionOk="0">
                  <a:moveTo>
                    <a:pt x="3413" y="1"/>
                  </a:moveTo>
                  <a:cubicBezTo>
                    <a:pt x="2581" y="1"/>
                    <a:pt x="1750" y="40"/>
                    <a:pt x="917" y="117"/>
                  </a:cubicBezTo>
                  <a:cubicBezTo>
                    <a:pt x="869" y="129"/>
                    <a:pt x="822" y="129"/>
                    <a:pt x="774" y="129"/>
                  </a:cubicBezTo>
                  <a:cubicBezTo>
                    <a:pt x="417" y="153"/>
                    <a:pt x="107" y="176"/>
                    <a:pt x="48" y="272"/>
                  </a:cubicBezTo>
                  <a:cubicBezTo>
                    <a:pt x="0" y="367"/>
                    <a:pt x="131" y="438"/>
                    <a:pt x="429" y="486"/>
                  </a:cubicBezTo>
                  <a:cubicBezTo>
                    <a:pt x="834" y="546"/>
                    <a:pt x="1274" y="605"/>
                    <a:pt x="1738" y="641"/>
                  </a:cubicBezTo>
                  <a:cubicBezTo>
                    <a:pt x="3179" y="760"/>
                    <a:pt x="4691" y="796"/>
                    <a:pt x="6477" y="808"/>
                  </a:cubicBezTo>
                  <a:cubicBezTo>
                    <a:pt x="7439" y="808"/>
                    <a:pt x="8541" y="843"/>
                    <a:pt x="9698" y="843"/>
                  </a:cubicBezTo>
                  <a:cubicBezTo>
                    <a:pt x="10045" y="843"/>
                    <a:pt x="10397" y="840"/>
                    <a:pt x="10751" y="831"/>
                  </a:cubicBezTo>
                  <a:cubicBezTo>
                    <a:pt x="11382" y="819"/>
                    <a:pt x="12025" y="819"/>
                    <a:pt x="12656" y="808"/>
                  </a:cubicBezTo>
                  <a:cubicBezTo>
                    <a:pt x="12752" y="808"/>
                    <a:pt x="12842" y="807"/>
                    <a:pt x="12929" y="807"/>
                  </a:cubicBezTo>
                  <a:cubicBezTo>
                    <a:pt x="13146" y="807"/>
                    <a:pt x="13342" y="813"/>
                    <a:pt x="13537" y="855"/>
                  </a:cubicBezTo>
                  <a:cubicBezTo>
                    <a:pt x="13811" y="915"/>
                    <a:pt x="14085" y="998"/>
                    <a:pt x="14335" y="1129"/>
                  </a:cubicBezTo>
                  <a:cubicBezTo>
                    <a:pt x="14823" y="1403"/>
                    <a:pt x="15240" y="1820"/>
                    <a:pt x="15502" y="2320"/>
                  </a:cubicBezTo>
                  <a:cubicBezTo>
                    <a:pt x="15633" y="2570"/>
                    <a:pt x="15716" y="2843"/>
                    <a:pt x="15776" y="3117"/>
                  </a:cubicBezTo>
                  <a:cubicBezTo>
                    <a:pt x="15835" y="3391"/>
                    <a:pt x="15823" y="3665"/>
                    <a:pt x="15823" y="3998"/>
                  </a:cubicBezTo>
                  <a:lnTo>
                    <a:pt x="15835" y="6653"/>
                  </a:lnTo>
                  <a:cubicBezTo>
                    <a:pt x="15847" y="9356"/>
                    <a:pt x="15871" y="12047"/>
                    <a:pt x="15883" y="14750"/>
                  </a:cubicBezTo>
                  <a:cubicBezTo>
                    <a:pt x="15919" y="17393"/>
                    <a:pt x="15954" y="20036"/>
                    <a:pt x="15990" y="22691"/>
                  </a:cubicBezTo>
                  <a:cubicBezTo>
                    <a:pt x="16002" y="24060"/>
                    <a:pt x="16002" y="25441"/>
                    <a:pt x="16014" y="26811"/>
                  </a:cubicBezTo>
                  <a:cubicBezTo>
                    <a:pt x="16038" y="28323"/>
                    <a:pt x="16062" y="29847"/>
                    <a:pt x="16085" y="31359"/>
                  </a:cubicBezTo>
                  <a:cubicBezTo>
                    <a:pt x="16085" y="31740"/>
                    <a:pt x="16074" y="32121"/>
                    <a:pt x="16133" y="32514"/>
                  </a:cubicBezTo>
                  <a:cubicBezTo>
                    <a:pt x="16181" y="32895"/>
                    <a:pt x="16312" y="33276"/>
                    <a:pt x="16502" y="33621"/>
                  </a:cubicBezTo>
                  <a:cubicBezTo>
                    <a:pt x="16871" y="34312"/>
                    <a:pt x="17490" y="34847"/>
                    <a:pt x="18217" y="35145"/>
                  </a:cubicBezTo>
                  <a:cubicBezTo>
                    <a:pt x="18490" y="35252"/>
                    <a:pt x="18776" y="35300"/>
                    <a:pt x="19062" y="35347"/>
                  </a:cubicBezTo>
                  <a:cubicBezTo>
                    <a:pt x="19205" y="35353"/>
                    <a:pt x="19348" y="35356"/>
                    <a:pt x="19491" y="35356"/>
                  </a:cubicBezTo>
                  <a:cubicBezTo>
                    <a:pt x="19633" y="35356"/>
                    <a:pt x="19776" y="35353"/>
                    <a:pt x="19919" y="35347"/>
                  </a:cubicBezTo>
                  <a:lnTo>
                    <a:pt x="21610" y="35324"/>
                  </a:lnTo>
                  <a:cubicBezTo>
                    <a:pt x="23670" y="35300"/>
                    <a:pt x="25718" y="35276"/>
                    <a:pt x="27777" y="35252"/>
                  </a:cubicBezTo>
                  <a:cubicBezTo>
                    <a:pt x="28813" y="35228"/>
                    <a:pt x="29837" y="35205"/>
                    <a:pt x="30861" y="35181"/>
                  </a:cubicBezTo>
                  <a:cubicBezTo>
                    <a:pt x="31040" y="35181"/>
                    <a:pt x="31218" y="35145"/>
                    <a:pt x="31385" y="35121"/>
                  </a:cubicBezTo>
                  <a:cubicBezTo>
                    <a:pt x="31421" y="35121"/>
                    <a:pt x="31456" y="35109"/>
                    <a:pt x="31444" y="35097"/>
                  </a:cubicBezTo>
                  <a:cubicBezTo>
                    <a:pt x="31421" y="35074"/>
                    <a:pt x="31385" y="35050"/>
                    <a:pt x="31337" y="35050"/>
                  </a:cubicBezTo>
                  <a:cubicBezTo>
                    <a:pt x="31099" y="35038"/>
                    <a:pt x="30861" y="35026"/>
                    <a:pt x="30611" y="35026"/>
                  </a:cubicBezTo>
                  <a:lnTo>
                    <a:pt x="28266" y="35038"/>
                  </a:lnTo>
                  <a:lnTo>
                    <a:pt x="21336" y="35014"/>
                  </a:lnTo>
                  <a:lnTo>
                    <a:pt x="19419" y="35014"/>
                  </a:lnTo>
                  <a:cubicBezTo>
                    <a:pt x="18824" y="35014"/>
                    <a:pt x="18252" y="34847"/>
                    <a:pt x="17752" y="34526"/>
                  </a:cubicBezTo>
                  <a:cubicBezTo>
                    <a:pt x="17240" y="34181"/>
                    <a:pt x="16812" y="33681"/>
                    <a:pt x="16597" y="33097"/>
                  </a:cubicBezTo>
                  <a:cubicBezTo>
                    <a:pt x="16490" y="32800"/>
                    <a:pt x="16419" y="32490"/>
                    <a:pt x="16419" y="32169"/>
                  </a:cubicBezTo>
                  <a:cubicBezTo>
                    <a:pt x="16395" y="31847"/>
                    <a:pt x="16407" y="31502"/>
                    <a:pt x="16407" y="31168"/>
                  </a:cubicBezTo>
                  <a:cubicBezTo>
                    <a:pt x="16407" y="29823"/>
                    <a:pt x="16407" y="28478"/>
                    <a:pt x="16407" y="27132"/>
                  </a:cubicBezTo>
                  <a:lnTo>
                    <a:pt x="16395" y="25953"/>
                  </a:lnTo>
                  <a:lnTo>
                    <a:pt x="16383" y="20358"/>
                  </a:lnTo>
                  <a:lnTo>
                    <a:pt x="16383" y="11964"/>
                  </a:lnTo>
                  <a:lnTo>
                    <a:pt x="16383" y="4308"/>
                  </a:lnTo>
                  <a:cubicBezTo>
                    <a:pt x="16371" y="3963"/>
                    <a:pt x="16395" y="3629"/>
                    <a:pt x="16359" y="3260"/>
                  </a:cubicBezTo>
                  <a:cubicBezTo>
                    <a:pt x="16324" y="2891"/>
                    <a:pt x="16216" y="2534"/>
                    <a:pt x="16074" y="2212"/>
                  </a:cubicBezTo>
                  <a:cubicBezTo>
                    <a:pt x="15776" y="1546"/>
                    <a:pt x="15240" y="998"/>
                    <a:pt x="14609" y="653"/>
                  </a:cubicBezTo>
                  <a:cubicBezTo>
                    <a:pt x="14323" y="510"/>
                    <a:pt x="14026" y="391"/>
                    <a:pt x="13704" y="319"/>
                  </a:cubicBezTo>
                  <a:cubicBezTo>
                    <a:pt x="13407" y="260"/>
                    <a:pt x="13073" y="248"/>
                    <a:pt x="12775" y="248"/>
                  </a:cubicBezTo>
                  <a:lnTo>
                    <a:pt x="10978" y="236"/>
                  </a:lnTo>
                  <a:lnTo>
                    <a:pt x="7370" y="176"/>
                  </a:lnTo>
                  <a:cubicBezTo>
                    <a:pt x="6882" y="165"/>
                    <a:pt x="6370" y="165"/>
                    <a:pt x="5917" y="117"/>
                  </a:cubicBezTo>
                  <a:cubicBezTo>
                    <a:pt x="5078" y="40"/>
                    <a:pt x="4245" y="1"/>
                    <a:pt x="3413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8575" dir="546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37"/>
            <p:cNvSpPr/>
            <p:nvPr/>
          </p:nvSpPr>
          <p:spPr>
            <a:xfrm>
              <a:off x="2599152" y="2580913"/>
              <a:ext cx="83950" cy="70400"/>
            </a:xfrm>
            <a:custGeom>
              <a:avLst/>
              <a:gdLst/>
              <a:ahLst/>
              <a:cxnLst/>
              <a:rect l="l" t="t" r="r" b="b"/>
              <a:pathLst>
                <a:path w="3358" h="2816" extrusionOk="0">
                  <a:moveTo>
                    <a:pt x="155" y="1"/>
                  </a:moveTo>
                  <a:cubicBezTo>
                    <a:pt x="60" y="1"/>
                    <a:pt x="0" y="108"/>
                    <a:pt x="48" y="191"/>
                  </a:cubicBezTo>
                  <a:lnTo>
                    <a:pt x="1548" y="2751"/>
                  </a:lnTo>
                  <a:cubicBezTo>
                    <a:pt x="1573" y="2794"/>
                    <a:pt x="1613" y="2815"/>
                    <a:pt x="1654" y="2815"/>
                  </a:cubicBezTo>
                  <a:cubicBezTo>
                    <a:pt x="1691" y="2815"/>
                    <a:pt x="1727" y="2797"/>
                    <a:pt x="1750" y="2763"/>
                  </a:cubicBezTo>
                  <a:lnTo>
                    <a:pt x="3310" y="227"/>
                  </a:lnTo>
                  <a:cubicBezTo>
                    <a:pt x="3358" y="144"/>
                    <a:pt x="3310" y="37"/>
                    <a:pt x="3215" y="37"/>
                  </a:cubicBezTo>
                  <a:lnTo>
                    <a:pt x="1679" y="25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3" name="Google Shape;3453;p37"/>
          <p:cNvGrpSpPr/>
          <p:nvPr/>
        </p:nvGrpSpPr>
        <p:grpSpPr>
          <a:xfrm>
            <a:off x="3949750" y="1993096"/>
            <a:ext cx="1157775" cy="657021"/>
            <a:chOff x="2044750" y="2206250"/>
            <a:chExt cx="1157775" cy="657021"/>
          </a:xfrm>
        </p:grpSpPr>
        <p:sp>
          <p:nvSpPr>
            <p:cNvPr id="3454" name="Google Shape;3454;p37"/>
            <p:cNvSpPr/>
            <p:nvPr/>
          </p:nvSpPr>
          <p:spPr>
            <a:xfrm>
              <a:off x="2044750" y="2206250"/>
              <a:ext cx="1157775" cy="657021"/>
            </a:xfrm>
            <a:custGeom>
              <a:avLst/>
              <a:gdLst/>
              <a:ahLst/>
              <a:cxnLst/>
              <a:rect l="l" t="t" r="r" b="b"/>
              <a:pathLst>
                <a:path w="31457" h="35357" extrusionOk="0">
                  <a:moveTo>
                    <a:pt x="3413" y="1"/>
                  </a:moveTo>
                  <a:cubicBezTo>
                    <a:pt x="2581" y="1"/>
                    <a:pt x="1750" y="40"/>
                    <a:pt x="917" y="117"/>
                  </a:cubicBezTo>
                  <a:cubicBezTo>
                    <a:pt x="869" y="129"/>
                    <a:pt x="822" y="129"/>
                    <a:pt x="774" y="129"/>
                  </a:cubicBezTo>
                  <a:cubicBezTo>
                    <a:pt x="417" y="153"/>
                    <a:pt x="107" y="176"/>
                    <a:pt x="48" y="272"/>
                  </a:cubicBezTo>
                  <a:cubicBezTo>
                    <a:pt x="0" y="367"/>
                    <a:pt x="131" y="438"/>
                    <a:pt x="429" y="486"/>
                  </a:cubicBezTo>
                  <a:cubicBezTo>
                    <a:pt x="834" y="546"/>
                    <a:pt x="1274" y="605"/>
                    <a:pt x="1738" y="641"/>
                  </a:cubicBezTo>
                  <a:cubicBezTo>
                    <a:pt x="3179" y="760"/>
                    <a:pt x="4691" y="796"/>
                    <a:pt x="6477" y="808"/>
                  </a:cubicBezTo>
                  <a:cubicBezTo>
                    <a:pt x="7439" y="808"/>
                    <a:pt x="8541" y="843"/>
                    <a:pt x="9698" y="843"/>
                  </a:cubicBezTo>
                  <a:cubicBezTo>
                    <a:pt x="10045" y="843"/>
                    <a:pt x="10397" y="840"/>
                    <a:pt x="10751" y="831"/>
                  </a:cubicBezTo>
                  <a:cubicBezTo>
                    <a:pt x="11382" y="819"/>
                    <a:pt x="12025" y="819"/>
                    <a:pt x="12656" y="808"/>
                  </a:cubicBezTo>
                  <a:cubicBezTo>
                    <a:pt x="12752" y="808"/>
                    <a:pt x="12842" y="807"/>
                    <a:pt x="12929" y="807"/>
                  </a:cubicBezTo>
                  <a:cubicBezTo>
                    <a:pt x="13146" y="807"/>
                    <a:pt x="13342" y="813"/>
                    <a:pt x="13537" y="855"/>
                  </a:cubicBezTo>
                  <a:cubicBezTo>
                    <a:pt x="13811" y="915"/>
                    <a:pt x="14085" y="998"/>
                    <a:pt x="14335" y="1129"/>
                  </a:cubicBezTo>
                  <a:cubicBezTo>
                    <a:pt x="14823" y="1403"/>
                    <a:pt x="15240" y="1820"/>
                    <a:pt x="15502" y="2320"/>
                  </a:cubicBezTo>
                  <a:cubicBezTo>
                    <a:pt x="15633" y="2570"/>
                    <a:pt x="15716" y="2843"/>
                    <a:pt x="15776" y="3117"/>
                  </a:cubicBezTo>
                  <a:cubicBezTo>
                    <a:pt x="15835" y="3391"/>
                    <a:pt x="15823" y="3665"/>
                    <a:pt x="15823" y="3998"/>
                  </a:cubicBezTo>
                  <a:lnTo>
                    <a:pt x="15835" y="6653"/>
                  </a:lnTo>
                  <a:cubicBezTo>
                    <a:pt x="15847" y="9356"/>
                    <a:pt x="15871" y="12047"/>
                    <a:pt x="15883" y="14750"/>
                  </a:cubicBezTo>
                  <a:cubicBezTo>
                    <a:pt x="15919" y="17393"/>
                    <a:pt x="15954" y="20036"/>
                    <a:pt x="15990" y="22691"/>
                  </a:cubicBezTo>
                  <a:cubicBezTo>
                    <a:pt x="16002" y="24060"/>
                    <a:pt x="16002" y="25441"/>
                    <a:pt x="16014" y="26811"/>
                  </a:cubicBezTo>
                  <a:cubicBezTo>
                    <a:pt x="16038" y="28323"/>
                    <a:pt x="16062" y="29847"/>
                    <a:pt x="16085" y="31359"/>
                  </a:cubicBezTo>
                  <a:cubicBezTo>
                    <a:pt x="16085" y="31740"/>
                    <a:pt x="16074" y="32121"/>
                    <a:pt x="16133" y="32514"/>
                  </a:cubicBezTo>
                  <a:cubicBezTo>
                    <a:pt x="16181" y="32895"/>
                    <a:pt x="16312" y="33276"/>
                    <a:pt x="16502" y="33621"/>
                  </a:cubicBezTo>
                  <a:cubicBezTo>
                    <a:pt x="16871" y="34312"/>
                    <a:pt x="17490" y="34847"/>
                    <a:pt x="18217" y="35145"/>
                  </a:cubicBezTo>
                  <a:cubicBezTo>
                    <a:pt x="18490" y="35252"/>
                    <a:pt x="18776" y="35300"/>
                    <a:pt x="19062" y="35347"/>
                  </a:cubicBezTo>
                  <a:cubicBezTo>
                    <a:pt x="19205" y="35353"/>
                    <a:pt x="19348" y="35356"/>
                    <a:pt x="19491" y="35356"/>
                  </a:cubicBezTo>
                  <a:cubicBezTo>
                    <a:pt x="19633" y="35356"/>
                    <a:pt x="19776" y="35353"/>
                    <a:pt x="19919" y="35347"/>
                  </a:cubicBezTo>
                  <a:lnTo>
                    <a:pt x="21610" y="35324"/>
                  </a:lnTo>
                  <a:cubicBezTo>
                    <a:pt x="23670" y="35300"/>
                    <a:pt x="25718" y="35276"/>
                    <a:pt x="27777" y="35252"/>
                  </a:cubicBezTo>
                  <a:cubicBezTo>
                    <a:pt x="28813" y="35228"/>
                    <a:pt x="29837" y="35205"/>
                    <a:pt x="30861" y="35181"/>
                  </a:cubicBezTo>
                  <a:cubicBezTo>
                    <a:pt x="31040" y="35181"/>
                    <a:pt x="31218" y="35145"/>
                    <a:pt x="31385" y="35121"/>
                  </a:cubicBezTo>
                  <a:cubicBezTo>
                    <a:pt x="31421" y="35121"/>
                    <a:pt x="31456" y="35109"/>
                    <a:pt x="31444" y="35097"/>
                  </a:cubicBezTo>
                  <a:cubicBezTo>
                    <a:pt x="31421" y="35074"/>
                    <a:pt x="31385" y="35050"/>
                    <a:pt x="31337" y="35050"/>
                  </a:cubicBezTo>
                  <a:cubicBezTo>
                    <a:pt x="31099" y="35038"/>
                    <a:pt x="30861" y="35026"/>
                    <a:pt x="30611" y="35026"/>
                  </a:cubicBezTo>
                  <a:lnTo>
                    <a:pt x="28266" y="35038"/>
                  </a:lnTo>
                  <a:lnTo>
                    <a:pt x="21336" y="35014"/>
                  </a:lnTo>
                  <a:lnTo>
                    <a:pt x="19419" y="35014"/>
                  </a:lnTo>
                  <a:cubicBezTo>
                    <a:pt x="18824" y="35014"/>
                    <a:pt x="18252" y="34847"/>
                    <a:pt x="17752" y="34526"/>
                  </a:cubicBezTo>
                  <a:cubicBezTo>
                    <a:pt x="17240" y="34181"/>
                    <a:pt x="16812" y="33681"/>
                    <a:pt x="16597" y="33097"/>
                  </a:cubicBezTo>
                  <a:cubicBezTo>
                    <a:pt x="16490" y="32800"/>
                    <a:pt x="16419" y="32490"/>
                    <a:pt x="16419" y="32169"/>
                  </a:cubicBezTo>
                  <a:cubicBezTo>
                    <a:pt x="16395" y="31847"/>
                    <a:pt x="16407" y="31502"/>
                    <a:pt x="16407" y="31168"/>
                  </a:cubicBezTo>
                  <a:cubicBezTo>
                    <a:pt x="16407" y="29823"/>
                    <a:pt x="16407" y="28478"/>
                    <a:pt x="16407" y="27132"/>
                  </a:cubicBezTo>
                  <a:lnTo>
                    <a:pt x="16395" y="25953"/>
                  </a:lnTo>
                  <a:lnTo>
                    <a:pt x="16383" y="20358"/>
                  </a:lnTo>
                  <a:lnTo>
                    <a:pt x="16383" y="11964"/>
                  </a:lnTo>
                  <a:lnTo>
                    <a:pt x="16383" y="4308"/>
                  </a:lnTo>
                  <a:cubicBezTo>
                    <a:pt x="16371" y="3963"/>
                    <a:pt x="16395" y="3629"/>
                    <a:pt x="16359" y="3260"/>
                  </a:cubicBezTo>
                  <a:cubicBezTo>
                    <a:pt x="16324" y="2891"/>
                    <a:pt x="16216" y="2534"/>
                    <a:pt x="16074" y="2212"/>
                  </a:cubicBezTo>
                  <a:cubicBezTo>
                    <a:pt x="15776" y="1546"/>
                    <a:pt x="15240" y="998"/>
                    <a:pt x="14609" y="653"/>
                  </a:cubicBezTo>
                  <a:cubicBezTo>
                    <a:pt x="14323" y="510"/>
                    <a:pt x="14026" y="391"/>
                    <a:pt x="13704" y="319"/>
                  </a:cubicBezTo>
                  <a:cubicBezTo>
                    <a:pt x="13407" y="260"/>
                    <a:pt x="13073" y="248"/>
                    <a:pt x="12775" y="248"/>
                  </a:cubicBezTo>
                  <a:lnTo>
                    <a:pt x="10978" y="236"/>
                  </a:lnTo>
                  <a:lnTo>
                    <a:pt x="7370" y="176"/>
                  </a:lnTo>
                  <a:cubicBezTo>
                    <a:pt x="6882" y="165"/>
                    <a:pt x="6370" y="165"/>
                    <a:pt x="5917" y="117"/>
                  </a:cubicBezTo>
                  <a:cubicBezTo>
                    <a:pt x="5078" y="40"/>
                    <a:pt x="4245" y="1"/>
                    <a:pt x="3413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8575" dir="546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37"/>
            <p:cNvSpPr/>
            <p:nvPr/>
          </p:nvSpPr>
          <p:spPr>
            <a:xfrm>
              <a:off x="2599152" y="2580913"/>
              <a:ext cx="83950" cy="70400"/>
            </a:xfrm>
            <a:custGeom>
              <a:avLst/>
              <a:gdLst/>
              <a:ahLst/>
              <a:cxnLst/>
              <a:rect l="l" t="t" r="r" b="b"/>
              <a:pathLst>
                <a:path w="3358" h="2816" extrusionOk="0">
                  <a:moveTo>
                    <a:pt x="155" y="1"/>
                  </a:moveTo>
                  <a:cubicBezTo>
                    <a:pt x="60" y="1"/>
                    <a:pt x="0" y="108"/>
                    <a:pt x="48" y="191"/>
                  </a:cubicBezTo>
                  <a:lnTo>
                    <a:pt x="1548" y="2751"/>
                  </a:lnTo>
                  <a:cubicBezTo>
                    <a:pt x="1573" y="2794"/>
                    <a:pt x="1613" y="2815"/>
                    <a:pt x="1654" y="2815"/>
                  </a:cubicBezTo>
                  <a:cubicBezTo>
                    <a:pt x="1691" y="2815"/>
                    <a:pt x="1727" y="2797"/>
                    <a:pt x="1750" y="2763"/>
                  </a:cubicBezTo>
                  <a:lnTo>
                    <a:pt x="3310" y="227"/>
                  </a:lnTo>
                  <a:cubicBezTo>
                    <a:pt x="3358" y="144"/>
                    <a:pt x="3310" y="37"/>
                    <a:pt x="3215" y="37"/>
                  </a:cubicBezTo>
                  <a:lnTo>
                    <a:pt x="1679" y="25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56" name="Google Shape;3456;p37"/>
          <p:cNvSpPr txBox="1"/>
          <p:nvPr/>
        </p:nvSpPr>
        <p:spPr>
          <a:xfrm flipH="1">
            <a:off x="4588618" y="3384546"/>
            <a:ext cx="1902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“Real Talk” in correct sentences .</a:t>
            </a:r>
          </a:p>
        </p:txBody>
      </p:sp>
      <p:grpSp>
        <p:nvGrpSpPr>
          <p:cNvPr id="3457" name="Google Shape;3457;p37"/>
          <p:cNvGrpSpPr/>
          <p:nvPr/>
        </p:nvGrpSpPr>
        <p:grpSpPr>
          <a:xfrm>
            <a:off x="1765001" y="307622"/>
            <a:ext cx="5613998" cy="778303"/>
            <a:chOff x="1828775" y="-454378"/>
            <a:chExt cx="5613998" cy="778303"/>
          </a:xfrm>
        </p:grpSpPr>
        <p:sp>
          <p:nvSpPr>
            <p:cNvPr id="3458" name="Google Shape;3458;p37"/>
            <p:cNvSpPr/>
            <p:nvPr/>
          </p:nvSpPr>
          <p:spPr>
            <a:xfrm>
              <a:off x="1896850" y="-363850"/>
              <a:ext cx="5476857" cy="605114"/>
            </a:xfrm>
            <a:custGeom>
              <a:avLst/>
              <a:gdLst/>
              <a:ahLst/>
              <a:cxnLst/>
              <a:rect l="l" t="t" r="r" b="b"/>
              <a:pathLst>
                <a:path w="277520" h="34573" extrusionOk="0">
                  <a:moveTo>
                    <a:pt x="1" y="1"/>
                  </a:moveTo>
                  <a:lnTo>
                    <a:pt x="1" y="34573"/>
                  </a:lnTo>
                  <a:lnTo>
                    <a:pt x="277519" y="34573"/>
                  </a:lnTo>
                  <a:lnTo>
                    <a:pt x="277519" y="1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37"/>
            <p:cNvSpPr/>
            <p:nvPr/>
          </p:nvSpPr>
          <p:spPr>
            <a:xfrm>
              <a:off x="1828775" y="-454375"/>
              <a:ext cx="5610701" cy="90545"/>
            </a:xfrm>
            <a:custGeom>
              <a:avLst/>
              <a:gdLst/>
              <a:ahLst/>
              <a:cxnLst/>
              <a:rect l="l" t="t" r="r" b="b"/>
              <a:pathLst>
                <a:path w="285750" h="5174" fill="none" extrusionOk="0">
                  <a:moveTo>
                    <a:pt x="4469" y="5174"/>
                  </a:moveTo>
                  <a:lnTo>
                    <a:pt x="0" y="0"/>
                  </a:lnTo>
                  <a:lnTo>
                    <a:pt x="285750" y="0"/>
                  </a:lnTo>
                  <a:lnTo>
                    <a:pt x="281987" y="517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37"/>
            <p:cNvSpPr/>
            <p:nvPr/>
          </p:nvSpPr>
          <p:spPr>
            <a:xfrm>
              <a:off x="1828796" y="-454378"/>
              <a:ext cx="78219" cy="773856"/>
            </a:xfrm>
            <a:custGeom>
              <a:avLst/>
              <a:gdLst/>
              <a:ahLst/>
              <a:cxnLst/>
              <a:rect l="l" t="t" r="r" b="b"/>
              <a:pathLst>
                <a:path w="4469" h="44214" extrusionOk="0">
                  <a:moveTo>
                    <a:pt x="0" y="0"/>
                  </a:moveTo>
                  <a:lnTo>
                    <a:pt x="0" y="44214"/>
                  </a:lnTo>
                  <a:lnTo>
                    <a:pt x="4469" y="39746"/>
                  </a:lnTo>
                  <a:lnTo>
                    <a:pt x="4469" y="51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82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37"/>
            <p:cNvSpPr/>
            <p:nvPr/>
          </p:nvSpPr>
          <p:spPr>
            <a:xfrm>
              <a:off x="7373873" y="-454378"/>
              <a:ext cx="65862" cy="773856"/>
            </a:xfrm>
            <a:custGeom>
              <a:avLst/>
              <a:gdLst/>
              <a:ahLst/>
              <a:cxnLst/>
              <a:rect l="l" t="t" r="r" b="b"/>
              <a:pathLst>
                <a:path w="3763" h="44214" extrusionOk="0">
                  <a:moveTo>
                    <a:pt x="3763" y="0"/>
                  </a:moveTo>
                  <a:lnTo>
                    <a:pt x="0" y="5174"/>
                  </a:lnTo>
                  <a:lnTo>
                    <a:pt x="0" y="39746"/>
                  </a:lnTo>
                  <a:lnTo>
                    <a:pt x="3763" y="44214"/>
                  </a:lnTo>
                  <a:lnTo>
                    <a:pt x="3763" y="0"/>
                  </a:lnTo>
                  <a:close/>
                </a:path>
              </a:pathLst>
            </a:custGeom>
            <a:solidFill>
              <a:srgbClr val="382D4B"/>
            </a:solidFill>
            <a:ln>
              <a:noFill/>
            </a:ln>
            <a:effectLst>
              <a:outerShdw dist="57150" dir="2460000" algn="bl" rotWithShape="0">
                <a:srgbClr val="000000">
                  <a:alpha val="3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37"/>
            <p:cNvSpPr/>
            <p:nvPr/>
          </p:nvSpPr>
          <p:spPr>
            <a:xfrm>
              <a:off x="1828775" y="242225"/>
              <a:ext cx="5613998" cy="81700"/>
            </a:xfrm>
            <a:custGeom>
              <a:avLst/>
              <a:gdLst/>
              <a:ahLst/>
              <a:cxnLst/>
              <a:rect l="l" t="t" r="r" b="b"/>
              <a:pathLst>
                <a:path w="224515" h="3268" extrusionOk="0">
                  <a:moveTo>
                    <a:pt x="0" y="3172"/>
                  </a:moveTo>
                  <a:lnTo>
                    <a:pt x="3171" y="0"/>
                  </a:lnTo>
                  <a:lnTo>
                    <a:pt x="221632" y="0"/>
                  </a:lnTo>
                  <a:lnTo>
                    <a:pt x="224515" y="326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dist="47625" dir="2280000" algn="bl" rotWithShape="0">
                <a:srgbClr val="000000">
                  <a:alpha val="39000"/>
                </a:srgbClr>
              </a:outerShdw>
            </a:effectLst>
          </p:spPr>
        </p:sp>
        <p:sp>
          <p:nvSpPr>
            <p:cNvPr id="3463" name="Google Shape;3463;p37"/>
            <p:cNvSpPr/>
            <p:nvPr/>
          </p:nvSpPr>
          <p:spPr>
            <a:xfrm rot="10800000" flipH="1">
              <a:off x="1828775" y="-454377"/>
              <a:ext cx="5613998" cy="96578"/>
            </a:xfrm>
            <a:custGeom>
              <a:avLst/>
              <a:gdLst/>
              <a:ahLst/>
              <a:cxnLst/>
              <a:rect l="l" t="t" r="r" b="b"/>
              <a:pathLst>
                <a:path w="224515" h="3268" extrusionOk="0">
                  <a:moveTo>
                    <a:pt x="0" y="3172"/>
                  </a:moveTo>
                  <a:lnTo>
                    <a:pt x="3171" y="0"/>
                  </a:lnTo>
                  <a:lnTo>
                    <a:pt x="221632" y="0"/>
                  </a:lnTo>
                  <a:lnTo>
                    <a:pt x="224515" y="326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3464" name="Google Shape;3464;p37"/>
          <p:cNvSpPr txBox="1">
            <a:spLocks noGrp="1"/>
          </p:cNvSpPr>
          <p:nvPr>
            <p:ph type="title"/>
          </p:nvPr>
        </p:nvSpPr>
        <p:spPr>
          <a:xfrm>
            <a:off x="720000" y="4572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Lesson Goals</a:t>
            </a:r>
            <a:endParaRPr sz="3200" dirty="0"/>
          </a:p>
        </p:txBody>
      </p:sp>
      <p:sp>
        <p:nvSpPr>
          <p:cNvPr id="3465" name="Google Shape;3465;p37"/>
          <p:cNvSpPr txBox="1"/>
          <p:nvPr/>
        </p:nvSpPr>
        <p:spPr>
          <a:xfrm flipH="1">
            <a:off x="715560" y="3384546"/>
            <a:ext cx="1902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f</a:t>
            </a:r>
            <a:r>
              <a:rPr lang="en" sz="1600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or specific information</a:t>
            </a:r>
            <a:endParaRPr sz="1600" dirty="0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3466" name="Google Shape;3466;p37"/>
          <p:cNvGrpSpPr/>
          <p:nvPr/>
        </p:nvGrpSpPr>
        <p:grpSpPr>
          <a:xfrm>
            <a:off x="2044750" y="1993096"/>
            <a:ext cx="1157775" cy="657021"/>
            <a:chOff x="2044750" y="2206250"/>
            <a:chExt cx="1157775" cy="657021"/>
          </a:xfrm>
        </p:grpSpPr>
        <p:sp>
          <p:nvSpPr>
            <p:cNvPr id="3467" name="Google Shape;3467;p37"/>
            <p:cNvSpPr/>
            <p:nvPr/>
          </p:nvSpPr>
          <p:spPr>
            <a:xfrm>
              <a:off x="2044750" y="2206250"/>
              <a:ext cx="1157775" cy="657021"/>
            </a:xfrm>
            <a:custGeom>
              <a:avLst/>
              <a:gdLst/>
              <a:ahLst/>
              <a:cxnLst/>
              <a:rect l="l" t="t" r="r" b="b"/>
              <a:pathLst>
                <a:path w="31457" h="35357" extrusionOk="0">
                  <a:moveTo>
                    <a:pt x="3413" y="1"/>
                  </a:moveTo>
                  <a:cubicBezTo>
                    <a:pt x="2581" y="1"/>
                    <a:pt x="1750" y="40"/>
                    <a:pt x="917" y="117"/>
                  </a:cubicBezTo>
                  <a:cubicBezTo>
                    <a:pt x="869" y="129"/>
                    <a:pt x="822" y="129"/>
                    <a:pt x="774" y="129"/>
                  </a:cubicBezTo>
                  <a:cubicBezTo>
                    <a:pt x="417" y="153"/>
                    <a:pt x="107" y="176"/>
                    <a:pt x="48" y="272"/>
                  </a:cubicBezTo>
                  <a:cubicBezTo>
                    <a:pt x="0" y="367"/>
                    <a:pt x="131" y="438"/>
                    <a:pt x="429" y="486"/>
                  </a:cubicBezTo>
                  <a:cubicBezTo>
                    <a:pt x="834" y="546"/>
                    <a:pt x="1274" y="605"/>
                    <a:pt x="1738" y="641"/>
                  </a:cubicBezTo>
                  <a:cubicBezTo>
                    <a:pt x="3179" y="760"/>
                    <a:pt x="4691" y="796"/>
                    <a:pt x="6477" y="808"/>
                  </a:cubicBezTo>
                  <a:cubicBezTo>
                    <a:pt x="7439" y="808"/>
                    <a:pt x="8541" y="843"/>
                    <a:pt x="9698" y="843"/>
                  </a:cubicBezTo>
                  <a:cubicBezTo>
                    <a:pt x="10045" y="843"/>
                    <a:pt x="10397" y="840"/>
                    <a:pt x="10751" y="831"/>
                  </a:cubicBezTo>
                  <a:cubicBezTo>
                    <a:pt x="11382" y="819"/>
                    <a:pt x="12025" y="819"/>
                    <a:pt x="12656" y="808"/>
                  </a:cubicBezTo>
                  <a:cubicBezTo>
                    <a:pt x="12752" y="808"/>
                    <a:pt x="12842" y="807"/>
                    <a:pt x="12929" y="807"/>
                  </a:cubicBezTo>
                  <a:cubicBezTo>
                    <a:pt x="13146" y="807"/>
                    <a:pt x="13342" y="813"/>
                    <a:pt x="13537" y="855"/>
                  </a:cubicBezTo>
                  <a:cubicBezTo>
                    <a:pt x="13811" y="915"/>
                    <a:pt x="14085" y="998"/>
                    <a:pt x="14335" y="1129"/>
                  </a:cubicBezTo>
                  <a:cubicBezTo>
                    <a:pt x="14823" y="1403"/>
                    <a:pt x="15240" y="1820"/>
                    <a:pt x="15502" y="2320"/>
                  </a:cubicBezTo>
                  <a:cubicBezTo>
                    <a:pt x="15633" y="2570"/>
                    <a:pt x="15716" y="2843"/>
                    <a:pt x="15776" y="3117"/>
                  </a:cubicBezTo>
                  <a:cubicBezTo>
                    <a:pt x="15835" y="3391"/>
                    <a:pt x="15823" y="3665"/>
                    <a:pt x="15823" y="3998"/>
                  </a:cubicBezTo>
                  <a:lnTo>
                    <a:pt x="15835" y="6653"/>
                  </a:lnTo>
                  <a:cubicBezTo>
                    <a:pt x="15847" y="9356"/>
                    <a:pt x="15871" y="12047"/>
                    <a:pt x="15883" y="14750"/>
                  </a:cubicBezTo>
                  <a:cubicBezTo>
                    <a:pt x="15919" y="17393"/>
                    <a:pt x="15954" y="20036"/>
                    <a:pt x="15990" y="22691"/>
                  </a:cubicBezTo>
                  <a:cubicBezTo>
                    <a:pt x="16002" y="24060"/>
                    <a:pt x="16002" y="25441"/>
                    <a:pt x="16014" y="26811"/>
                  </a:cubicBezTo>
                  <a:cubicBezTo>
                    <a:pt x="16038" y="28323"/>
                    <a:pt x="16062" y="29847"/>
                    <a:pt x="16085" y="31359"/>
                  </a:cubicBezTo>
                  <a:cubicBezTo>
                    <a:pt x="16085" y="31740"/>
                    <a:pt x="16074" y="32121"/>
                    <a:pt x="16133" y="32514"/>
                  </a:cubicBezTo>
                  <a:cubicBezTo>
                    <a:pt x="16181" y="32895"/>
                    <a:pt x="16312" y="33276"/>
                    <a:pt x="16502" y="33621"/>
                  </a:cubicBezTo>
                  <a:cubicBezTo>
                    <a:pt x="16871" y="34312"/>
                    <a:pt x="17490" y="34847"/>
                    <a:pt x="18217" y="35145"/>
                  </a:cubicBezTo>
                  <a:cubicBezTo>
                    <a:pt x="18490" y="35252"/>
                    <a:pt x="18776" y="35300"/>
                    <a:pt x="19062" y="35347"/>
                  </a:cubicBezTo>
                  <a:cubicBezTo>
                    <a:pt x="19205" y="35353"/>
                    <a:pt x="19348" y="35356"/>
                    <a:pt x="19491" y="35356"/>
                  </a:cubicBezTo>
                  <a:cubicBezTo>
                    <a:pt x="19633" y="35356"/>
                    <a:pt x="19776" y="35353"/>
                    <a:pt x="19919" y="35347"/>
                  </a:cubicBezTo>
                  <a:lnTo>
                    <a:pt x="21610" y="35324"/>
                  </a:lnTo>
                  <a:cubicBezTo>
                    <a:pt x="23670" y="35300"/>
                    <a:pt x="25718" y="35276"/>
                    <a:pt x="27777" y="35252"/>
                  </a:cubicBezTo>
                  <a:cubicBezTo>
                    <a:pt x="28813" y="35228"/>
                    <a:pt x="29837" y="35205"/>
                    <a:pt x="30861" y="35181"/>
                  </a:cubicBezTo>
                  <a:cubicBezTo>
                    <a:pt x="31040" y="35181"/>
                    <a:pt x="31218" y="35145"/>
                    <a:pt x="31385" y="35121"/>
                  </a:cubicBezTo>
                  <a:cubicBezTo>
                    <a:pt x="31421" y="35121"/>
                    <a:pt x="31456" y="35109"/>
                    <a:pt x="31444" y="35097"/>
                  </a:cubicBezTo>
                  <a:cubicBezTo>
                    <a:pt x="31421" y="35074"/>
                    <a:pt x="31385" y="35050"/>
                    <a:pt x="31337" y="35050"/>
                  </a:cubicBezTo>
                  <a:cubicBezTo>
                    <a:pt x="31099" y="35038"/>
                    <a:pt x="30861" y="35026"/>
                    <a:pt x="30611" y="35026"/>
                  </a:cubicBezTo>
                  <a:lnTo>
                    <a:pt x="28266" y="35038"/>
                  </a:lnTo>
                  <a:lnTo>
                    <a:pt x="21336" y="35014"/>
                  </a:lnTo>
                  <a:lnTo>
                    <a:pt x="19419" y="35014"/>
                  </a:lnTo>
                  <a:cubicBezTo>
                    <a:pt x="18824" y="35014"/>
                    <a:pt x="18252" y="34847"/>
                    <a:pt x="17752" y="34526"/>
                  </a:cubicBezTo>
                  <a:cubicBezTo>
                    <a:pt x="17240" y="34181"/>
                    <a:pt x="16812" y="33681"/>
                    <a:pt x="16597" y="33097"/>
                  </a:cubicBezTo>
                  <a:cubicBezTo>
                    <a:pt x="16490" y="32800"/>
                    <a:pt x="16419" y="32490"/>
                    <a:pt x="16419" y="32169"/>
                  </a:cubicBezTo>
                  <a:cubicBezTo>
                    <a:pt x="16395" y="31847"/>
                    <a:pt x="16407" y="31502"/>
                    <a:pt x="16407" y="31168"/>
                  </a:cubicBezTo>
                  <a:cubicBezTo>
                    <a:pt x="16407" y="29823"/>
                    <a:pt x="16407" y="28478"/>
                    <a:pt x="16407" y="27132"/>
                  </a:cubicBezTo>
                  <a:lnTo>
                    <a:pt x="16395" y="25953"/>
                  </a:lnTo>
                  <a:lnTo>
                    <a:pt x="16383" y="20358"/>
                  </a:lnTo>
                  <a:lnTo>
                    <a:pt x="16383" y="11964"/>
                  </a:lnTo>
                  <a:lnTo>
                    <a:pt x="16383" y="4308"/>
                  </a:lnTo>
                  <a:cubicBezTo>
                    <a:pt x="16371" y="3963"/>
                    <a:pt x="16395" y="3629"/>
                    <a:pt x="16359" y="3260"/>
                  </a:cubicBezTo>
                  <a:cubicBezTo>
                    <a:pt x="16324" y="2891"/>
                    <a:pt x="16216" y="2534"/>
                    <a:pt x="16074" y="2212"/>
                  </a:cubicBezTo>
                  <a:cubicBezTo>
                    <a:pt x="15776" y="1546"/>
                    <a:pt x="15240" y="998"/>
                    <a:pt x="14609" y="653"/>
                  </a:cubicBezTo>
                  <a:cubicBezTo>
                    <a:pt x="14323" y="510"/>
                    <a:pt x="14026" y="391"/>
                    <a:pt x="13704" y="319"/>
                  </a:cubicBezTo>
                  <a:cubicBezTo>
                    <a:pt x="13407" y="260"/>
                    <a:pt x="13073" y="248"/>
                    <a:pt x="12775" y="248"/>
                  </a:cubicBezTo>
                  <a:lnTo>
                    <a:pt x="10978" y="236"/>
                  </a:lnTo>
                  <a:lnTo>
                    <a:pt x="7370" y="176"/>
                  </a:lnTo>
                  <a:cubicBezTo>
                    <a:pt x="6882" y="165"/>
                    <a:pt x="6370" y="165"/>
                    <a:pt x="5917" y="117"/>
                  </a:cubicBezTo>
                  <a:cubicBezTo>
                    <a:pt x="5078" y="40"/>
                    <a:pt x="4245" y="1"/>
                    <a:pt x="3413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8575" dir="546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37"/>
            <p:cNvSpPr/>
            <p:nvPr/>
          </p:nvSpPr>
          <p:spPr>
            <a:xfrm>
              <a:off x="2599152" y="2580913"/>
              <a:ext cx="83950" cy="70400"/>
            </a:xfrm>
            <a:custGeom>
              <a:avLst/>
              <a:gdLst/>
              <a:ahLst/>
              <a:cxnLst/>
              <a:rect l="l" t="t" r="r" b="b"/>
              <a:pathLst>
                <a:path w="3358" h="2816" extrusionOk="0">
                  <a:moveTo>
                    <a:pt x="155" y="1"/>
                  </a:moveTo>
                  <a:cubicBezTo>
                    <a:pt x="60" y="1"/>
                    <a:pt x="0" y="108"/>
                    <a:pt x="48" y="191"/>
                  </a:cubicBezTo>
                  <a:lnTo>
                    <a:pt x="1548" y="2751"/>
                  </a:lnTo>
                  <a:cubicBezTo>
                    <a:pt x="1573" y="2794"/>
                    <a:pt x="1613" y="2815"/>
                    <a:pt x="1654" y="2815"/>
                  </a:cubicBezTo>
                  <a:cubicBezTo>
                    <a:pt x="1691" y="2815"/>
                    <a:pt x="1727" y="2797"/>
                    <a:pt x="1750" y="2763"/>
                  </a:cubicBezTo>
                  <a:lnTo>
                    <a:pt x="3310" y="227"/>
                  </a:lnTo>
                  <a:cubicBezTo>
                    <a:pt x="3358" y="144"/>
                    <a:pt x="3310" y="37"/>
                    <a:pt x="3215" y="37"/>
                  </a:cubicBezTo>
                  <a:lnTo>
                    <a:pt x="1679" y="25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70" name="Google Shape;3470;p37"/>
          <p:cNvSpPr txBox="1"/>
          <p:nvPr/>
        </p:nvSpPr>
        <p:spPr>
          <a:xfrm flipH="1">
            <a:off x="2652089" y="3469071"/>
            <a:ext cx="2035172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some questions about the conversation</a:t>
            </a:r>
          </a:p>
        </p:txBody>
      </p:sp>
      <p:sp>
        <p:nvSpPr>
          <p:cNvPr id="3473" name="Google Shape;3473;p37"/>
          <p:cNvSpPr txBox="1"/>
          <p:nvPr/>
        </p:nvSpPr>
        <p:spPr>
          <a:xfrm flipH="1">
            <a:off x="6525146" y="3384546"/>
            <a:ext cx="19020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the words with their meanings</a:t>
            </a:r>
          </a:p>
        </p:txBody>
      </p:sp>
      <p:grpSp>
        <p:nvGrpSpPr>
          <p:cNvPr id="3475" name="Google Shape;3475;p37"/>
          <p:cNvGrpSpPr/>
          <p:nvPr/>
        </p:nvGrpSpPr>
        <p:grpSpPr>
          <a:xfrm>
            <a:off x="1225838" y="1799873"/>
            <a:ext cx="881444" cy="1021182"/>
            <a:chOff x="3335286" y="601670"/>
            <a:chExt cx="804678" cy="932160"/>
          </a:xfrm>
        </p:grpSpPr>
        <p:sp>
          <p:nvSpPr>
            <p:cNvPr id="3476" name="Google Shape;3476;p37"/>
            <p:cNvSpPr/>
            <p:nvPr/>
          </p:nvSpPr>
          <p:spPr>
            <a:xfrm>
              <a:off x="3335286" y="601670"/>
              <a:ext cx="804678" cy="932160"/>
            </a:xfrm>
            <a:custGeom>
              <a:avLst/>
              <a:gdLst/>
              <a:ahLst/>
              <a:cxnLst/>
              <a:rect l="l" t="t" r="r" b="b"/>
              <a:pathLst>
                <a:path w="26211" h="30366" extrusionOk="0">
                  <a:moveTo>
                    <a:pt x="26211" y="1"/>
                  </a:moveTo>
                  <a:lnTo>
                    <a:pt x="1" y="747"/>
                  </a:lnTo>
                  <a:lnTo>
                    <a:pt x="1599" y="30259"/>
                  </a:lnTo>
                  <a:lnTo>
                    <a:pt x="25039" y="30366"/>
                  </a:lnTo>
                  <a:lnTo>
                    <a:pt x="26211" y="1"/>
                  </a:lnTo>
                  <a:close/>
                </a:path>
              </a:pathLst>
            </a:custGeom>
            <a:solidFill>
              <a:srgbClr val="392A4E"/>
            </a:solidFill>
            <a:ln>
              <a:noFill/>
            </a:ln>
            <a:effectLst>
              <a:outerShdw dist="47625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37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extrusionOk="0">
                  <a:moveTo>
                    <a:pt x="24079" y="1"/>
                  </a:moveTo>
                  <a:lnTo>
                    <a:pt x="0" y="534"/>
                  </a:lnTo>
                  <a:lnTo>
                    <a:pt x="2025" y="27596"/>
                  </a:lnTo>
                  <a:lnTo>
                    <a:pt x="22588" y="27596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37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fill="none" extrusionOk="0">
                  <a:moveTo>
                    <a:pt x="2025" y="27596"/>
                  </a:moveTo>
                  <a:lnTo>
                    <a:pt x="0" y="534"/>
                  </a:lnTo>
                  <a:lnTo>
                    <a:pt x="24079" y="1"/>
                  </a:lnTo>
                  <a:lnTo>
                    <a:pt x="22588" y="27596"/>
                  </a:lnTo>
                  <a:lnTo>
                    <a:pt x="2025" y="275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37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extrusionOk="0">
                  <a:moveTo>
                    <a:pt x="747" y="1"/>
                  </a:move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37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fill="none" extrusionOk="0">
                  <a:moveTo>
                    <a:pt x="21310" y="1"/>
                  </a:moveTo>
                  <a:lnTo>
                    <a:pt x="21310" y="1"/>
                  </a:lnTo>
                  <a:lnTo>
                    <a:pt x="747" y="1"/>
                  </a:ln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37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37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fill="none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37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37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fill="none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5" name="Google Shape;3485;p37"/>
          <p:cNvGrpSpPr/>
          <p:nvPr/>
        </p:nvGrpSpPr>
        <p:grpSpPr>
          <a:xfrm>
            <a:off x="3162367" y="1799873"/>
            <a:ext cx="881444" cy="1021182"/>
            <a:chOff x="3335286" y="601670"/>
            <a:chExt cx="804678" cy="932160"/>
          </a:xfrm>
        </p:grpSpPr>
        <p:sp>
          <p:nvSpPr>
            <p:cNvPr id="3486" name="Google Shape;3486;p37"/>
            <p:cNvSpPr/>
            <p:nvPr/>
          </p:nvSpPr>
          <p:spPr>
            <a:xfrm>
              <a:off x="3335286" y="601670"/>
              <a:ext cx="804678" cy="932160"/>
            </a:xfrm>
            <a:custGeom>
              <a:avLst/>
              <a:gdLst/>
              <a:ahLst/>
              <a:cxnLst/>
              <a:rect l="l" t="t" r="r" b="b"/>
              <a:pathLst>
                <a:path w="26211" h="30366" extrusionOk="0">
                  <a:moveTo>
                    <a:pt x="26211" y="1"/>
                  </a:moveTo>
                  <a:lnTo>
                    <a:pt x="1" y="747"/>
                  </a:lnTo>
                  <a:lnTo>
                    <a:pt x="1599" y="30259"/>
                  </a:lnTo>
                  <a:lnTo>
                    <a:pt x="25039" y="30366"/>
                  </a:lnTo>
                  <a:lnTo>
                    <a:pt x="26211" y="1"/>
                  </a:lnTo>
                  <a:close/>
                </a:path>
              </a:pathLst>
            </a:custGeom>
            <a:solidFill>
              <a:srgbClr val="392A4E"/>
            </a:solidFill>
            <a:ln>
              <a:noFill/>
            </a:ln>
            <a:effectLst>
              <a:outerShdw dist="47625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37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extrusionOk="0">
                  <a:moveTo>
                    <a:pt x="24079" y="1"/>
                  </a:moveTo>
                  <a:lnTo>
                    <a:pt x="0" y="534"/>
                  </a:lnTo>
                  <a:lnTo>
                    <a:pt x="2025" y="27596"/>
                  </a:lnTo>
                  <a:lnTo>
                    <a:pt x="22588" y="27596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37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fill="none" extrusionOk="0">
                  <a:moveTo>
                    <a:pt x="2025" y="27596"/>
                  </a:moveTo>
                  <a:lnTo>
                    <a:pt x="0" y="534"/>
                  </a:lnTo>
                  <a:lnTo>
                    <a:pt x="24079" y="1"/>
                  </a:lnTo>
                  <a:lnTo>
                    <a:pt x="22588" y="27596"/>
                  </a:lnTo>
                  <a:lnTo>
                    <a:pt x="2025" y="275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37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extrusionOk="0">
                  <a:moveTo>
                    <a:pt x="747" y="1"/>
                  </a:move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37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fill="none" extrusionOk="0">
                  <a:moveTo>
                    <a:pt x="21310" y="1"/>
                  </a:moveTo>
                  <a:lnTo>
                    <a:pt x="21310" y="1"/>
                  </a:lnTo>
                  <a:lnTo>
                    <a:pt x="747" y="1"/>
                  </a:ln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37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37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fill="none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37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37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fill="none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5" name="Google Shape;3495;p37"/>
          <p:cNvGrpSpPr/>
          <p:nvPr/>
        </p:nvGrpSpPr>
        <p:grpSpPr>
          <a:xfrm>
            <a:off x="5098896" y="1799873"/>
            <a:ext cx="881444" cy="1021182"/>
            <a:chOff x="3335286" y="601670"/>
            <a:chExt cx="804678" cy="932160"/>
          </a:xfrm>
        </p:grpSpPr>
        <p:sp>
          <p:nvSpPr>
            <p:cNvPr id="3496" name="Google Shape;3496;p37"/>
            <p:cNvSpPr/>
            <p:nvPr/>
          </p:nvSpPr>
          <p:spPr>
            <a:xfrm>
              <a:off x="3335286" y="601670"/>
              <a:ext cx="804678" cy="932160"/>
            </a:xfrm>
            <a:custGeom>
              <a:avLst/>
              <a:gdLst/>
              <a:ahLst/>
              <a:cxnLst/>
              <a:rect l="l" t="t" r="r" b="b"/>
              <a:pathLst>
                <a:path w="26211" h="30366" extrusionOk="0">
                  <a:moveTo>
                    <a:pt x="26211" y="1"/>
                  </a:moveTo>
                  <a:lnTo>
                    <a:pt x="1" y="747"/>
                  </a:lnTo>
                  <a:lnTo>
                    <a:pt x="1599" y="30259"/>
                  </a:lnTo>
                  <a:lnTo>
                    <a:pt x="25039" y="30366"/>
                  </a:lnTo>
                  <a:lnTo>
                    <a:pt x="26211" y="1"/>
                  </a:lnTo>
                  <a:close/>
                </a:path>
              </a:pathLst>
            </a:custGeom>
            <a:solidFill>
              <a:srgbClr val="392A4E"/>
            </a:solidFill>
            <a:ln>
              <a:noFill/>
            </a:ln>
            <a:effectLst>
              <a:outerShdw dist="47625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37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extrusionOk="0">
                  <a:moveTo>
                    <a:pt x="24079" y="1"/>
                  </a:moveTo>
                  <a:lnTo>
                    <a:pt x="0" y="534"/>
                  </a:lnTo>
                  <a:lnTo>
                    <a:pt x="2025" y="27596"/>
                  </a:lnTo>
                  <a:lnTo>
                    <a:pt x="22588" y="27596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37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fill="none" extrusionOk="0">
                  <a:moveTo>
                    <a:pt x="2025" y="27596"/>
                  </a:moveTo>
                  <a:lnTo>
                    <a:pt x="0" y="534"/>
                  </a:lnTo>
                  <a:lnTo>
                    <a:pt x="24079" y="1"/>
                  </a:lnTo>
                  <a:lnTo>
                    <a:pt x="22588" y="27596"/>
                  </a:lnTo>
                  <a:lnTo>
                    <a:pt x="2025" y="275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37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extrusionOk="0">
                  <a:moveTo>
                    <a:pt x="747" y="1"/>
                  </a:move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37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fill="none" extrusionOk="0">
                  <a:moveTo>
                    <a:pt x="21310" y="1"/>
                  </a:moveTo>
                  <a:lnTo>
                    <a:pt x="21310" y="1"/>
                  </a:lnTo>
                  <a:lnTo>
                    <a:pt x="747" y="1"/>
                  </a:ln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37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37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fill="none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37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37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fill="none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5" name="Google Shape;3505;p37"/>
          <p:cNvGrpSpPr/>
          <p:nvPr/>
        </p:nvGrpSpPr>
        <p:grpSpPr>
          <a:xfrm>
            <a:off x="7035424" y="1799873"/>
            <a:ext cx="881444" cy="1021182"/>
            <a:chOff x="3335286" y="601670"/>
            <a:chExt cx="804678" cy="932160"/>
          </a:xfrm>
        </p:grpSpPr>
        <p:sp>
          <p:nvSpPr>
            <p:cNvPr id="3506" name="Google Shape;3506;p37"/>
            <p:cNvSpPr/>
            <p:nvPr/>
          </p:nvSpPr>
          <p:spPr>
            <a:xfrm>
              <a:off x="3335286" y="601670"/>
              <a:ext cx="804678" cy="932160"/>
            </a:xfrm>
            <a:custGeom>
              <a:avLst/>
              <a:gdLst/>
              <a:ahLst/>
              <a:cxnLst/>
              <a:rect l="l" t="t" r="r" b="b"/>
              <a:pathLst>
                <a:path w="26211" h="30366" extrusionOk="0">
                  <a:moveTo>
                    <a:pt x="26211" y="1"/>
                  </a:moveTo>
                  <a:lnTo>
                    <a:pt x="1" y="747"/>
                  </a:lnTo>
                  <a:lnTo>
                    <a:pt x="1599" y="30259"/>
                  </a:lnTo>
                  <a:lnTo>
                    <a:pt x="25039" y="30366"/>
                  </a:lnTo>
                  <a:lnTo>
                    <a:pt x="26211" y="1"/>
                  </a:lnTo>
                  <a:close/>
                </a:path>
              </a:pathLst>
            </a:custGeom>
            <a:solidFill>
              <a:srgbClr val="392A4E"/>
            </a:solidFill>
            <a:ln>
              <a:noFill/>
            </a:ln>
            <a:effectLst>
              <a:outerShdw dist="47625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37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extrusionOk="0">
                  <a:moveTo>
                    <a:pt x="24079" y="1"/>
                  </a:moveTo>
                  <a:lnTo>
                    <a:pt x="0" y="534"/>
                  </a:lnTo>
                  <a:lnTo>
                    <a:pt x="2025" y="27596"/>
                  </a:lnTo>
                  <a:lnTo>
                    <a:pt x="22588" y="27596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895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37"/>
            <p:cNvSpPr/>
            <p:nvPr/>
          </p:nvSpPr>
          <p:spPr>
            <a:xfrm>
              <a:off x="3374551" y="637647"/>
              <a:ext cx="739256" cy="847128"/>
            </a:xfrm>
            <a:custGeom>
              <a:avLst/>
              <a:gdLst/>
              <a:ahLst/>
              <a:cxnLst/>
              <a:rect l="l" t="t" r="r" b="b"/>
              <a:pathLst>
                <a:path w="24080" h="27596" fill="none" extrusionOk="0">
                  <a:moveTo>
                    <a:pt x="2025" y="27596"/>
                  </a:moveTo>
                  <a:lnTo>
                    <a:pt x="0" y="534"/>
                  </a:lnTo>
                  <a:lnTo>
                    <a:pt x="24079" y="1"/>
                  </a:lnTo>
                  <a:lnTo>
                    <a:pt x="22588" y="27596"/>
                  </a:lnTo>
                  <a:lnTo>
                    <a:pt x="2025" y="275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37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extrusionOk="0">
                  <a:moveTo>
                    <a:pt x="747" y="1"/>
                  </a:move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  <a:close/>
                </a:path>
              </a:pathLst>
            </a:custGeom>
            <a:solidFill>
              <a:srgbClr val="614F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37"/>
            <p:cNvSpPr/>
            <p:nvPr/>
          </p:nvSpPr>
          <p:spPr>
            <a:xfrm>
              <a:off x="3413785" y="1484745"/>
              <a:ext cx="670580" cy="29470"/>
            </a:xfrm>
            <a:custGeom>
              <a:avLst/>
              <a:gdLst/>
              <a:ahLst/>
              <a:cxnLst/>
              <a:rect l="l" t="t" r="r" b="b"/>
              <a:pathLst>
                <a:path w="21843" h="960" fill="none" extrusionOk="0">
                  <a:moveTo>
                    <a:pt x="21310" y="1"/>
                  </a:moveTo>
                  <a:lnTo>
                    <a:pt x="21310" y="1"/>
                  </a:lnTo>
                  <a:lnTo>
                    <a:pt x="747" y="1"/>
                  </a:lnTo>
                  <a:lnTo>
                    <a:pt x="1" y="960"/>
                  </a:lnTo>
                  <a:lnTo>
                    <a:pt x="21842" y="960"/>
                  </a:lnTo>
                  <a:lnTo>
                    <a:pt x="213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37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37"/>
            <p:cNvSpPr/>
            <p:nvPr/>
          </p:nvSpPr>
          <p:spPr>
            <a:xfrm>
              <a:off x="3351649" y="624570"/>
              <a:ext cx="778491" cy="75270"/>
            </a:xfrm>
            <a:custGeom>
              <a:avLst/>
              <a:gdLst/>
              <a:ahLst/>
              <a:cxnLst/>
              <a:rect l="l" t="t" r="r" b="b"/>
              <a:pathLst>
                <a:path w="25358" h="2452" fill="none" extrusionOk="0">
                  <a:moveTo>
                    <a:pt x="25358" y="1"/>
                  </a:moveTo>
                  <a:lnTo>
                    <a:pt x="1" y="427"/>
                  </a:lnTo>
                  <a:lnTo>
                    <a:pt x="853" y="2132"/>
                  </a:lnTo>
                  <a:lnTo>
                    <a:pt x="746" y="960"/>
                  </a:lnTo>
                  <a:lnTo>
                    <a:pt x="24825" y="427"/>
                  </a:lnTo>
                  <a:lnTo>
                    <a:pt x="24719" y="2451"/>
                  </a:lnTo>
                  <a:lnTo>
                    <a:pt x="24825" y="2451"/>
                  </a:lnTo>
                  <a:lnTo>
                    <a:pt x="253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37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37"/>
            <p:cNvSpPr/>
            <p:nvPr/>
          </p:nvSpPr>
          <p:spPr>
            <a:xfrm>
              <a:off x="3374551" y="637647"/>
              <a:ext cx="739256" cy="62193"/>
            </a:xfrm>
            <a:custGeom>
              <a:avLst/>
              <a:gdLst/>
              <a:ahLst/>
              <a:cxnLst/>
              <a:rect l="l" t="t" r="r" b="b"/>
              <a:pathLst>
                <a:path w="24080" h="2026" fill="none" extrusionOk="0">
                  <a:moveTo>
                    <a:pt x="24079" y="1"/>
                  </a:moveTo>
                  <a:lnTo>
                    <a:pt x="0" y="534"/>
                  </a:lnTo>
                  <a:lnTo>
                    <a:pt x="107" y="1706"/>
                  </a:lnTo>
                  <a:lnTo>
                    <a:pt x="23973" y="2025"/>
                  </a:lnTo>
                  <a:lnTo>
                    <a:pt x="240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3464;p37">
            <a:extLst>
              <a:ext uri="{FF2B5EF4-FFF2-40B4-BE49-F238E27FC236}">
                <a16:creationId xmlns:a16="http://schemas.microsoft.com/office/drawing/2014/main" id="{3A6AF615-02D0-4760-BD9F-5E01432AE57D}"/>
              </a:ext>
            </a:extLst>
          </p:cNvPr>
          <p:cNvSpPr txBox="1">
            <a:spLocks/>
          </p:cNvSpPr>
          <p:nvPr/>
        </p:nvSpPr>
        <p:spPr>
          <a:xfrm>
            <a:off x="3362027" y="2023462"/>
            <a:ext cx="610618" cy="457200"/>
          </a:xfrm>
          <a:prstGeom prst="rect">
            <a:avLst/>
          </a:prstGeom>
          <a:noFill/>
          <a:ln>
            <a:noFill/>
          </a:ln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Cherry Cream Soda"/>
              <a:buNone/>
              <a:defRPr sz="2800" b="1" i="0" u="none" strike="noStrike" cap="none">
                <a:solidFill>
                  <a:schemeClr val="accent3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/>
              <a:t>2</a:t>
            </a:r>
          </a:p>
        </p:txBody>
      </p:sp>
      <p:sp>
        <p:nvSpPr>
          <p:cNvPr id="74" name="Google Shape;3464;p37">
            <a:extLst>
              <a:ext uri="{FF2B5EF4-FFF2-40B4-BE49-F238E27FC236}">
                <a16:creationId xmlns:a16="http://schemas.microsoft.com/office/drawing/2014/main" id="{6E5FAF1B-B356-4257-B0F4-799469AE0712}"/>
              </a:ext>
            </a:extLst>
          </p:cNvPr>
          <p:cNvSpPr txBox="1">
            <a:spLocks/>
          </p:cNvSpPr>
          <p:nvPr/>
        </p:nvSpPr>
        <p:spPr>
          <a:xfrm>
            <a:off x="1332161" y="2029865"/>
            <a:ext cx="610618" cy="457200"/>
          </a:xfrm>
          <a:prstGeom prst="rect">
            <a:avLst/>
          </a:prstGeom>
          <a:noFill/>
          <a:ln>
            <a:noFill/>
          </a:ln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Cherry Cream Soda"/>
              <a:buNone/>
              <a:defRPr sz="2800" b="1" i="0" u="none" strike="noStrike" cap="none">
                <a:solidFill>
                  <a:schemeClr val="accent3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/>
              <a:t>1</a:t>
            </a:r>
          </a:p>
        </p:txBody>
      </p:sp>
      <p:sp>
        <p:nvSpPr>
          <p:cNvPr id="75" name="Google Shape;3464;p37">
            <a:extLst>
              <a:ext uri="{FF2B5EF4-FFF2-40B4-BE49-F238E27FC236}">
                <a16:creationId xmlns:a16="http://schemas.microsoft.com/office/drawing/2014/main" id="{678CDB7B-7480-48AC-A4A0-7AE26A205934}"/>
              </a:ext>
            </a:extLst>
          </p:cNvPr>
          <p:cNvSpPr txBox="1">
            <a:spLocks/>
          </p:cNvSpPr>
          <p:nvPr/>
        </p:nvSpPr>
        <p:spPr>
          <a:xfrm>
            <a:off x="5243335" y="2006814"/>
            <a:ext cx="610618" cy="457200"/>
          </a:xfrm>
          <a:prstGeom prst="rect">
            <a:avLst/>
          </a:prstGeom>
          <a:noFill/>
          <a:ln>
            <a:noFill/>
          </a:ln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Cherry Cream Soda"/>
              <a:buNone/>
              <a:defRPr sz="2800" b="1" i="0" u="none" strike="noStrike" cap="none">
                <a:solidFill>
                  <a:schemeClr val="accent3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/>
              <a:t>3</a:t>
            </a:r>
          </a:p>
        </p:txBody>
      </p:sp>
      <p:sp>
        <p:nvSpPr>
          <p:cNvPr id="76" name="Google Shape;3464;p37">
            <a:extLst>
              <a:ext uri="{FF2B5EF4-FFF2-40B4-BE49-F238E27FC236}">
                <a16:creationId xmlns:a16="http://schemas.microsoft.com/office/drawing/2014/main" id="{31EC266E-6CFB-4BA4-8C62-8D81BCA3C80A}"/>
              </a:ext>
            </a:extLst>
          </p:cNvPr>
          <p:cNvSpPr txBox="1">
            <a:spLocks/>
          </p:cNvSpPr>
          <p:nvPr/>
        </p:nvSpPr>
        <p:spPr>
          <a:xfrm>
            <a:off x="7124642" y="2036270"/>
            <a:ext cx="610618" cy="457200"/>
          </a:xfrm>
          <a:prstGeom prst="rect">
            <a:avLst/>
          </a:prstGeom>
          <a:noFill/>
          <a:ln>
            <a:noFill/>
          </a:ln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Cherry Cream Soda"/>
              <a:buNone/>
              <a:defRPr sz="2800" b="1" i="0" u="none" strike="noStrike" cap="none">
                <a:solidFill>
                  <a:schemeClr val="accent3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dirty="0"/>
              <a:t>4</a:t>
            </a:r>
          </a:p>
        </p:txBody>
      </p:sp>
      <p:sp>
        <p:nvSpPr>
          <p:cNvPr id="77" name="Google Shape;3464;p37">
            <a:extLst>
              <a:ext uri="{FF2B5EF4-FFF2-40B4-BE49-F238E27FC236}">
                <a16:creationId xmlns:a16="http://schemas.microsoft.com/office/drawing/2014/main" id="{E1995584-5EEA-460F-862C-12FD30399EA6}"/>
              </a:ext>
            </a:extLst>
          </p:cNvPr>
          <p:cNvSpPr txBox="1">
            <a:spLocks/>
          </p:cNvSpPr>
          <p:nvPr/>
        </p:nvSpPr>
        <p:spPr>
          <a:xfrm>
            <a:off x="1031205" y="2904565"/>
            <a:ext cx="1327794" cy="457200"/>
          </a:xfrm>
          <a:prstGeom prst="rect">
            <a:avLst/>
          </a:prstGeom>
          <a:noFill/>
          <a:ln>
            <a:noFill/>
          </a:ln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Cherry Cream Soda"/>
              <a:buNone/>
              <a:defRPr sz="2800" b="1" i="0" u="none" strike="noStrike" cap="none">
                <a:solidFill>
                  <a:schemeClr val="accent3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400" dirty="0">
                <a:latin typeface="Nunito" pitchFamily="2" charset="0"/>
              </a:rPr>
              <a:t>Listen</a:t>
            </a:r>
            <a:endParaRPr lang="en-US" dirty="0">
              <a:latin typeface="Nunito" pitchFamily="2" charset="0"/>
            </a:endParaRPr>
          </a:p>
        </p:txBody>
      </p:sp>
      <p:sp>
        <p:nvSpPr>
          <p:cNvPr id="78" name="Google Shape;3464;p37">
            <a:extLst>
              <a:ext uri="{FF2B5EF4-FFF2-40B4-BE49-F238E27FC236}">
                <a16:creationId xmlns:a16="http://schemas.microsoft.com/office/drawing/2014/main" id="{443BCC0A-5C1F-462E-B320-F71E4B2A4866}"/>
              </a:ext>
            </a:extLst>
          </p:cNvPr>
          <p:cNvSpPr txBox="1">
            <a:spLocks/>
          </p:cNvSpPr>
          <p:nvPr/>
        </p:nvSpPr>
        <p:spPr>
          <a:xfrm>
            <a:off x="2866408" y="2934021"/>
            <a:ext cx="1636436" cy="457200"/>
          </a:xfrm>
          <a:prstGeom prst="rect">
            <a:avLst/>
          </a:prstGeom>
          <a:noFill/>
          <a:ln>
            <a:noFill/>
          </a:ln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Cherry Cream Soda"/>
              <a:buNone/>
              <a:defRPr sz="2800" b="1" i="0" u="none" strike="noStrike" cap="none">
                <a:solidFill>
                  <a:schemeClr val="accent3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400" dirty="0">
                <a:latin typeface="Nunito" pitchFamily="2" charset="0"/>
              </a:rPr>
              <a:t>Answer</a:t>
            </a:r>
          </a:p>
        </p:txBody>
      </p:sp>
      <p:sp>
        <p:nvSpPr>
          <p:cNvPr id="79" name="Google Shape;3464;p37">
            <a:extLst>
              <a:ext uri="{FF2B5EF4-FFF2-40B4-BE49-F238E27FC236}">
                <a16:creationId xmlns:a16="http://schemas.microsoft.com/office/drawing/2014/main" id="{B79D591B-E3DE-44A4-A5D4-D8E2FB1A44FB}"/>
              </a:ext>
            </a:extLst>
          </p:cNvPr>
          <p:cNvSpPr txBox="1">
            <a:spLocks/>
          </p:cNvSpPr>
          <p:nvPr/>
        </p:nvSpPr>
        <p:spPr>
          <a:xfrm>
            <a:off x="5002569" y="2934021"/>
            <a:ext cx="1327794" cy="457200"/>
          </a:xfrm>
          <a:prstGeom prst="rect">
            <a:avLst/>
          </a:prstGeom>
          <a:noFill/>
          <a:ln>
            <a:noFill/>
          </a:ln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Cherry Cream Soda"/>
              <a:buNone/>
              <a:defRPr sz="2800" b="1" i="0" u="none" strike="noStrike" cap="none">
                <a:solidFill>
                  <a:schemeClr val="accent3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400" dirty="0">
                <a:latin typeface="Nunito" pitchFamily="2" charset="0"/>
              </a:rPr>
              <a:t>use</a:t>
            </a:r>
          </a:p>
        </p:txBody>
      </p:sp>
      <p:sp>
        <p:nvSpPr>
          <p:cNvPr id="80" name="Google Shape;3464;p37">
            <a:extLst>
              <a:ext uri="{FF2B5EF4-FFF2-40B4-BE49-F238E27FC236}">
                <a16:creationId xmlns:a16="http://schemas.microsoft.com/office/drawing/2014/main" id="{EDE08DF5-ABF9-48AC-9FCE-533D8DB8DE0C}"/>
              </a:ext>
            </a:extLst>
          </p:cNvPr>
          <p:cNvSpPr txBox="1">
            <a:spLocks/>
          </p:cNvSpPr>
          <p:nvPr/>
        </p:nvSpPr>
        <p:spPr>
          <a:xfrm>
            <a:off x="6946630" y="2941705"/>
            <a:ext cx="1327794" cy="457200"/>
          </a:xfrm>
          <a:prstGeom prst="rect">
            <a:avLst/>
          </a:prstGeom>
          <a:noFill/>
          <a:ln>
            <a:noFill/>
          </a:ln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Cherry Cream Soda"/>
              <a:buNone/>
              <a:defRPr sz="2800" b="1" i="0" u="none" strike="noStrike" cap="none">
                <a:solidFill>
                  <a:schemeClr val="accent3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400" dirty="0">
                <a:latin typeface="Nunito" pitchFamily="2" charset="0"/>
              </a:rPr>
              <a:t>Match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5702;p60">
            <a:extLst>
              <a:ext uri="{FF2B5EF4-FFF2-40B4-BE49-F238E27FC236}">
                <a16:creationId xmlns:a16="http://schemas.microsoft.com/office/drawing/2014/main" id="{A9A28B9D-F293-45AF-BA79-704B1B29774D}"/>
              </a:ext>
            </a:extLst>
          </p:cNvPr>
          <p:cNvGrpSpPr/>
          <p:nvPr/>
        </p:nvGrpSpPr>
        <p:grpSpPr>
          <a:xfrm>
            <a:off x="2059321" y="1114183"/>
            <a:ext cx="4210851" cy="2935302"/>
            <a:chOff x="4794566" y="1229221"/>
            <a:chExt cx="3492864" cy="2730238"/>
          </a:xfrm>
        </p:grpSpPr>
        <p:sp>
          <p:nvSpPr>
            <p:cNvPr id="6" name="Google Shape;5703;p60">
              <a:extLst>
                <a:ext uri="{FF2B5EF4-FFF2-40B4-BE49-F238E27FC236}">
                  <a16:creationId xmlns:a16="http://schemas.microsoft.com/office/drawing/2014/main" id="{9C0E266F-84DD-4540-8256-341BB15E24EF}"/>
                </a:ext>
              </a:extLst>
            </p:cNvPr>
            <p:cNvSpPr/>
            <p:nvPr/>
          </p:nvSpPr>
          <p:spPr>
            <a:xfrm>
              <a:off x="6010192" y="3526822"/>
              <a:ext cx="1061612" cy="432637"/>
            </a:xfrm>
            <a:custGeom>
              <a:avLst/>
              <a:gdLst/>
              <a:ahLst/>
              <a:cxnLst/>
              <a:rect l="l" t="t" r="r" b="b"/>
              <a:pathLst>
                <a:path w="15037" h="6128" extrusionOk="0">
                  <a:moveTo>
                    <a:pt x="2443" y="1"/>
                  </a:moveTo>
                  <a:lnTo>
                    <a:pt x="2222" y="2875"/>
                  </a:lnTo>
                  <a:cubicBezTo>
                    <a:pt x="2222" y="2875"/>
                    <a:pt x="2339" y="3398"/>
                    <a:pt x="1529" y="4116"/>
                  </a:cubicBezTo>
                  <a:cubicBezTo>
                    <a:pt x="732" y="4835"/>
                    <a:pt x="92" y="5500"/>
                    <a:pt x="92" y="5500"/>
                  </a:cubicBezTo>
                  <a:cubicBezTo>
                    <a:pt x="92" y="5500"/>
                    <a:pt x="1" y="5657"/>
                    <a:pt x="1" y="5892"/>
                  </a:cubicBezTo>
                  <a:cubicBezTo>
                    <a:pt x="1" y="6115"/>
                    <a:pt x="131" y="6127"/>
                    <a:pt x="693" y="6127"/>
                  </a:cubicBezTo>
                  <a:lnTo>
                    <a:pt x="14345" y="6127"/>
                  </a:lnTo>
                  <a:cubicBezTo>
                    <a:pt x="14906" y="6127"/>
                    <a:pt x="15037" y="6115"/>
                    <a:pt x="15037" y="5892"/>
                  </a:cubicBezTo>
                  <a:cubicBezTo>
                    <a:pt x="15037" y="5657"/>
                    <a:pt x="14946" y="5500"/>
                    <a:pt x="14946" y="5500"/>
                  </a:cubicBezTo>
                  <a:cubicBezTo>
                    <a:pt x="14946" y="5500"/>
                    <a:pt x="14305" y="4835"/>
                    <a:pt x="13495" y="4116"/>
                  </a:cubicBezTo>
                  <a:cubicBezTo>
                    <a:pt x="12699" y="3398"/>
                    <a:pt x="12804" y="2875"/>
                    <a:pt x="12804" y="2875"/>
                  </a:cubicBezTo>
                  <a:lnTo>
                    <a:pt x="125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704;p60">
              <a:extLst>
                <a:ext uri="{FF2B5EF4-FFF2-40B4-BE49-F238E27FC236}">
                  <a16:creationId xmlns:a16="http://schemas.microsoft.com/office/drawing/2014/main" id="{680A2F5C-0965-4B16-B77B-0E6766972D0C}"/>
                </a:ext>
              </a:extLst>
            </p:cNvPr>
            <p:cNvSpPr/>
            <p:nvPr/>
          </p:nvSpPr>
          <p:spPr>
            <a:xfrm>
              <a:off x="4794566" y="1229221"/>
              <a:ext cx="3492864" cy="2297606"/>
            </a:xfrm>
            <a:custGeom>
              <a:avLst/>
              <a:gdLst/>
              <a:ahLst/>
              <a:cxnLst/>
              <a:rect l="l" t="t" r="r" b="b"/>
              <a:pathLst>
                <a:path w="49474" h="32544" extrusionOk="0">
                  <a:moveTo>
                    <a:pt x="2509" y="0"/>
                  </a:moveTo>
                  <a:cubicBezTo>
                    <a:pt x="1124" y="0"/>
                    <a:pt x="0" y="1124"/>
                    <a:pt x="0" y="2509"/>
                  </a:cubicBezTo>
                  <a:lnTo>
                    <a:pt x="0" y="30035"/>
                  </a:lnTo>
                  <a:cubicBezTo>
                    <a:pt x="0" y="31420"/>
                    <a:pt x="1124" y="32544"/>
                    <a:pt x="2509" y="32544"/>
                  </a:cubicBezTo>
                  <a:lnTo>
                    <a:pt x="46965" y="32544"/>
                  </a:lnTo>
                  <a:cubicBezTo>
                    <a:pt x="48350" y="32544"/>
                    <a:pt x="49474" y="31420"/>
                    <a:pt x="49474" y="30035"/>
                  </a:cubicBezTo>
                  <a:lnTo>
                    <a:pt x="49474" y="2509"/>
                  </a:lnTo>
                  <a:cubicBezTo>
                    <a:pt x="49474" y="1124"/>
                    <a:pt x="48350" y="0"/>
                    <a:pt x="469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705;p60">
              <a:extLst>
                <a:ext uri="{FF2B5EF4-FFF2-40B4-BE49-F238E27FC236}">
                  <a16:creationId xmlns:a16="http://schemas.microsoft.com/office/drawing/2014/main" id="{8FEC6296-A480-48B5-A022-9F0CC63DDFDC}"/>
                </a:ext>
              </a:extLst>
            </p:cNvPr>
            <p:cNvSpPr/>
            <p:nvPr/>
          </p:nvSpPr>
          <p:spPr>
            <a:xfrm>
              <a:off x="6472417" y="3323532"/>
              <a:ext cx="137163" cy="137161"/>
            </a:xfrm>
            <a:custGeom>
              <a:avLst/>
              <a:gdLst/>
              <a:ahLst/>
              <a:cxnLst/>
              <a:rect l="l" t="t" r="r" b="b"/>
              <a:pathLst>
                <a:path w="3005" h="3020" extrusionOk="0">
                  <a:moveTo>
                    <a:pt x="1503" y="1"/>
                  </a:moveTo>
                  <a:cubicBezTo>
                    <a:pt x="667" y="1"/>
                    <a:pt x="0" y="680"/>
                    <a:pt x="0" y="1504"/>
                  </a:cubicBezTo>
                  <a:cubicBezTo>
                    <a:pt x="0" y="2340"/>
                    <a:pt x="667" y="3019"/>
                    <a:pt x="1503" y="3019"/>
                  </a:cubicBezTo>
                  <a:cubicBezTo>
                    <a:pt x="2326" y="3019"/>
                    <a:pt x="3005" y="2340"/>
                    <a:pt x="3005" y="1504"/>
                  </a:cubicBezTo>
                  <a:cubicBezTo>
                    <a:pt x="3005" y="680"/>
                    <a:pt x="2326" y="1"/>
                    <a:pt x="15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8" name="Picture 4" descr="الأخلاء يومئذ بعضهم لبعض عدو إلا المتقين . [ الزخرف: 67]">
            <a:extLst>
              <a:ext uri="{FF2B5EF4-FFF2-40B4-BE49-F238E27FC236}">
                <a16:creationId xmlns:a16="http://schemas.microsoft.com/office/drawing/2014/main" id="{2CAA4C9E-DDE2-4F13-8B9C-98383A57B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738" y="1267865"/>
            <a:ext cx="3865067" cy="1982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1" name="Google Shape;5715;p60">
            <a:extLst>
              <a:ext uri="{FF2B5EF4-FFF2-40B4-BE49-F238E27FC236}">
                <a16:creationId xmlns:a16="http://schemas.microsoft.com/office/drawing/2014/main" id="{C2A71E9D-FCCC-4429-A126-D21B19D000EB}"/>
              </a:ext>
            </a:extLst>
          </p:cNvPr>
          <p:cNvGrpSpPr/>
          <p:nvPr/>
        </p:nvGrpSpPr>
        <p:grpSpPr>
          <a:xfrm>
            <a:off x="2348985" y="3934226"/>
            <a:ext cx="3558975" cy="1117066"/>
            <a:chOff x="431150" y="3157950"/>
            <a:chExt cx="3558975" cy="1619604"/>
          </a:xfrm>
        </p:grpSpPr>
        <p:sp>
          <p:nvSpPr>
            <p:cNvPr id="12" name="Google Shape;5716;p60">
              <a:extLst>
                <a:ext uri="{FF2B5EF4-FFF2-40B4-BE49-F238E27FC236}">
                  <a16:creationId xmlns:a16="http://schemas.microsoft.com/office/drawing/2014/main" id="{CCE49B22-68E5-4EDF-8A4A-CDAC342D2018}"/>
                </a:ext>
              </a:extLst>
            </p:cNvPr>
            <p:cNvSpPr/>
            <p:nvPr/>
          </p:nvSpPr>
          <p:spPr>
            <a:xfrm>
              <a:off x="431150" y="4591895"/>
              <a:ext cx="3527400" cy="1287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717;p60">
              <a:extLst>
                <a:ext uri="{FF2B5EF4-FFF2-40B4-BE49-F238E27FC236}">
                  <a16:creationId xmlns:a16="http://schemas.microsoft.com/office/drawing/2014/main" id="{D3FEBB43-A0EE-440D-864F-87A2C6634F1F}"/>
                </a:ext>
              </a:extLst>
            </p:cNvPr>
            <p:cNvSpPr/>
            <p:nvPr/>
          </p:nvSpPr>
          <p:spPr>
            <a:xfrm flipH="1">
              <a:off x="996225" y="3405675"/>
              <a:ext cx="884325" cy="1241250"/>
            </a:xfrm>
            <a:custGeom>
              <a:avLst/>
              <a:gdLst/>
              <a:ahLst/>
              <a:cxnLst/>
              <a:rect l="l" t="t" r="r" b="b"/>
              <a:pathLst>
                <a:path w="35373" h="49650" extrusionOk="0">
                  <a:moveTo>
                    <a:pt x="35373" y="0"/>
                  </a:moveTo>
                  <a:lnTo>
                    <a:pt x="0" y="852"/>
                  </a:lnTo>
                  <a:lnTo>
                    <a:pt x="2557" y="49649"/>
                  </a:lnTo>
                  <a:lnTo>
                    <a:pt x="35373" y="49649"/>
                  </a:lnTo>
                  <a:lnTo>
                    <a:pt x="353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718;p60">
              <a:extLst>
                <a:ext uri="{FF2B5EF4-FFF2-40B4-BE49-F238E27FC236}">
                  <a16:creationId xmlns:a16="http://schemas.microsoft.com/office/drawing/2014/main" id="{DA263C7A-A215-4002-BB32-3D7216D723C7}"/>
                </a:ext>
              </a:extLst>
            </p:cNvPr>
            <p:cNvSpPr/>
            <p:nvPr/>
          </p:nvSpPr>
          <p:spPr>
            <a:xfrm flipH="1">
              <a:off x="996225" y="3405675"/>
              <a:ext cx="884325" cy="1241250"/>
            </a:xfrm>
            <a:custGeom>
              <a:avLst/>
              <a:gdLst/>
              <a:ahLst/>
              <a:cxnLst/>
              <a:rect l="l" t="t" r="r" b="b"/>
              <a:pathLst>
                <a:path w="35373" h="49650" fill="none" extrusionOk="0">
                  <a:moveTo>
                    <a:pt x="0" y="852"/>
                  </a:moveTo>
                  <a:lnTo>
                    <a:pt x="35373" y="0"/>
                  </a:lnTo>
                  <a:lnTo>
                    <a:pt x="35373" y="49649"/>
                  </a:lnTo>
                  <a:lnTo>
                    <a:pt x="2557" y="49649"/>
                  </a:lnTo>
                  <a:lnTo>
                    <a:pt x="0" y="8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719;p60">
              <a:extLst>
                <a:ext uri="{FF2B5EF4-FFF2-40B4-BE49-F238E27FC236}">
                  <a16:creationId xmlns:a16="http://schemas.microsoft.com/office/drawing/2014/main" id="{A605C93F-EDFF-421B-9AD5-54D3CF8AC576}"/>
                </a:ext>
              </a:extLst>
            </p:cNvPr>
            <p:cNvSpPr/>
            <p:nvPr/>
          </p:nvSpPr>
          <p:spPr>
            <a:xfrm flipH="1">
              <a:off x="610000" y="3405675"/>
              <a:ext cx="386250" cy="1241250"/>
            </a:xfrm>
            <a:custGeom>
              <a:avLst/>
              <a:gdLst/>
              <a:ahLst/>
              <a:cxnLst/>
              <a:rect l="l" t="t" r="r" b="b"/>
              <a:pathLst>
                <a:path w="15450" h="49650" extrusionOk="0">
                  <a:moveTo>
                    <a:pt x="1" y="0"/>
                  </a:moveTo>
                  <a:lnTo>
                    <a:pt x="1" y="49649"/>
                  </a:lnTo>
                  <a:lnTo>
                    <a:pt x="14704" y="49543"/>
                  </a:lnTo>
                  <a:lnTo>
                    <a:pt x="15450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720;p60">
              <a:extLst>
                <a:ext uri="{FF2B5EF4-FFF2-40B4-BE49-F238E27FC236}">
                  <a16:creationId xmlns:a16="http://schemas.microsoft.com/office/drawing/2014/main" id="{51DED8A8-F67A-4DC3-AD8F-7E4FDC87B8A0}"/>
                </a:ext>
              </a:extLst>
            </p:cNvPr>
            <p:cNvSpPr/>
            <p:nvPr/>
          </p:nvSpPr>
          <p:spPr>
            <a:xfrm flipH="1">
              <a:off x="671250" y="4484425"/>
              <a:ext cx="293025" cy="162500"/>
            </a:xfrm>
            <a:custGeom>
              <a:avLst/>
              <a:gdLst/>
              <a:ahLst/>
              <a:cxnLst/>
              <a:rect l="l" t="t" r="r" b="b"/>
              <a:pathLst>
                <a:path w="11721" h="6500" extrusionOk="0">
                  <a:moveTo>
                    <a:pt x="959" y="0"/>
                  </a:moveTo>
                  <a:lnTo>
                    <a:pt x="0" y="6499"/>
                  </a:lnTo>
                  <a:lnTo>
                    <a:pt x="11720" y="6393"/>
                  </a:lnTo>
                  <a:lnTo>
                    <a:pt x="1108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721;p60">
              <a:extLst>
                <a:ext uri="{FF2B5EF4-FFF2-40B4-BE49-F238E27FC236}">
                  <a16:creationId xmlns:a16="http://schemas.microsoft.com/office/drawing/2014/main" id="{F0D8F475-187E-40E8-ADC6-3BDDAFE81B39}"/>
                </a:ext>
              </a:extLst>
            </p:cNvPr>
            <p:cNvSpPr/>
            <p:nvPr/>
          </p:nvSpPr>
          <p:spPr>
            <a:xfrm flipH="1">
              <a:off x="671250" y="4484425"/>
              <a:ext cx="293025" cy="162500"/>
            </a:xfrm>
            <a:custGeom>
              <a:avLst/>
              <a:gdLst/>
              <a:ahLst/>
              <a:cxnLst/>
              <a:rect l="l" t="t" r="r" b="b"/>
              <a:pathLst>
                <a:path w="11721" h="6500" fill="none" extrusionOk="0">
                  <a:moveTo>
                    <a:pt x="0" y="6499"/>
                  </a:moveTo>
                  <a:lnTo>
                    <a:pt x="959" y="0"/>
                  </a:lnTo>
                  <a:lnTo>
                    <a:pt x="11081" y="0"/>
                  </a:lnTo>
                  <a:lnTo>
                    <a:pt x="11720" y="6393"/>
                  </a:lnTo>
                  <a:lnTo>
                    <a:pt x="0" y="649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722;p60">
              <a:extLst>
                <a:ext uri="{FF2B5EF4-FFF2-40B4-BE49-F238E27FC236}">
                  <a16:creationId xmlns:a16="http://schemas.microsoft.com/office/drawing/2014/main" id="{68995C1B-D609-48D8-9C9D-C4A5287F18C2}"/>
                </a:ext>
              </a:extLst>
            </p:cNvPr>
            <p:cNvSpPr/>
            <p:nvPr/>
          </p:nvSpPr>
          <p:spPr>
            <a:xfrm flipH="1">
              <a:off x="903000" y="3421650"/>
              <a:ext cx="61275" cy="1012175"/>
            </a:xfrm>
            <a:custGeom>
              <a:avLst/>
              <a:gdLst/>
              <a:ahLst/>
              <a:cxnLst/>
              <a:rect l="l" t="t" r="r" b="b"/>
              <a:pathLst>
                <a:path w="2451" h="40487" extrusionOk="0">
                  <a:moveTo>
                    <a:pt x="2451" y="0"/>
                  </a:moveTo>
                  <a:lnTo>
                    <a:pt x="640" y="213"/>
                  </a:lnTo>
                  <a:lnTo>
                    <a:pt x="0" y="40487"/>
                  </a:lnTo>
                  <a:lnTo>
                    <a:pt x="1172" y="40487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723;p60">
              <a:extLst>
                <a:ext uri="{FF2B5EF4-FFF2-40B4-BE49-F238E27FC236}">
                  <a16:creationId xmlns:a16="http://schemas.microsoft.com/office/drawing/2014/main" id="{F9528CEC-4D68-40A6-97C1-BA3A8BE4BE99}"/>
                </a:ext>
              </a:extLst>
            </p:cNvPr>
            <p:cNvSpPr/>
            <p:nvPr/>
          </p:nvSpPr>
          <p:spPr>
            <a:xfrm flipH="1">
              <a:off x="903000" y="3421650"/>
              <a:ext cx="61275" cy="1012175"/>
            </a:xfrm>
            <a:custGeom>
              <a:avLst/>
              <a:gdLst/>
              <a:ahLst/>
              <a:cxnLst/>
              <a:rect l="l" t="t" r="r" b="b"/>
              <a:pathLst>
                <a:path w="2451" h="40487" fill="none" extrusionOk="0">
                  <a:moveTo>
                    <a:pt x="0" y="40487"/>
                  </a:moveTo>
                  <a:lnTo>
                    <a:pt x="640" y="213"/>
                  </a:lnTo>
                  <a:lnTo>
                    <a:pt x="2451" y="0"/>
                  </a:lnTo>
                  <a:lnTo>
                    <a:pt x="1172" y="40487"/>
                  </a:lnTo>
                  <a:lnTo>
                    <a:pt x="0" y="404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724;p60">
              <a:extLst>
                <a:ext uri="{FF2B5EF4-FFF2-40B4-BE49-F238E27FC236}">
                  <a16:creationId xmlns:a16="http://schemas.microsoft.com/office/drawing/2014/main" id="{363A56AC-5244-4B1D-AA92-15F7E9876489}"/>
                </a:ext>
              </a:extLst>
            </p:cNvPr>
            <p:cNvSpPr/>
            <p:nvPr/>
          </p:nvSpPr>
          <p:spPr>
            <a:xfrm flipH="1">
              <a:off x="570050" y="3421650"/>
              <a:ext cx="364925" cy="1012175"/>
            </a:xfrm>
            <a:custGeom>
              <a:avLst/>
              <a:gdLst/>
              <a:ahLst/>
              <a:cxnLst/>
              <a:rect l="l" t="t" r="r" b="b"/>
              <a:pathLst>
                <a:path w="14597" h="40487" extrusionOk="0">
                  <a:moveTo>
                    <a:pt x="1279" y="0"/>
                  </a:moveTo>
                  <a:lnTo>
                    <a:pt x="0" y="40487"/>
                  </a:lnTo>
                  <a:lnTo>
                    <a:pt x="12999" y="40487"/>
                  </a:lnTo>
                  <a:lnTo>
                    <a:pt x="14597" y="213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E4C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725;p60">
              <a:extLst>
                <a:ext uri="{FF2B5EF4-FFF2-40B4-BE49-F238E27FC236}">
                  <a16:creationId xmlns:a16="http://schemas.microsoft.com/office/drawing/2014/main" id="{85A6DA28-3965-4FDA-ACE4-D4ABFB5288CC}"/>
                </a:ext>
              </a:extLst>
            </p:cNvPr>
            <p:cNvSpPr/>
            <p:nvPr/>
          </p:nvSpPr>
          <p:spPr>
            <a:xfrm flipH="1">
              <a:off x="570050" y="3421650"/>
              <a:ext cx="364925" cy="1012175"/>
            </a:xfrm>
            <a:custGeom>
              <a:avLst/>
              <a:gdLst/>
              <a:ahLst/>
              <a:cxnLst/>
              <a:rect l="l" t="t" r="r" b="b"/>
              <a:pathLst>
                <a:path w="14597" h="40487" fill="none" extrusionOk="0">
                  <a:moveTo>
                    <a:pt x="0" y="40487"/>
                  </a:moveTo>
                  <a:lnTo>
                    <a:pt x="12999" y="40487"/>
                  </a:lnTo>
                  <a:lnTo>
                    <a:pt x="14597" y="213"/>
                  </a:lnTo>
                  <a:lnTo>
                    <a:pt x="1279" y="0"/>
                  </a:lnTo>
                  <a:lnTo>
                    <a:pt x="0" y="404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726;p60">
              <a:extLst>
                <a:ext uri="{FF2B5EF4-FFF2-40B4-BE49-F238E27FC236}">
                  <a16:creationId xmlns:a16="http://schemas.microsoft.com/office/drawing/2014/main" id="{6FEF6AC7-4065-4FF7-B540-CD6E64DBD545}"/>
                </a:ext>
              </a:extLst>
            </p:cNvPr>
            <p:cNvSpPr/>
            <p:nvPr/>
          </p:nvSpPr>
          <p:spPr>
            <a:xfrm flipH="1">
              <a:off x="602000" y="4218050"/>
              <a:ext cx="25" cy="1067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0" y="1"/>
                  </a:moveTo>
                  <a:lnTo>
                    <a:pt x="0" y="1"/>
                  </a:lnTo>
                  <a:lnTo>
                    <a:pt x="0" y="427"/>
                  </a:lnTo>
                  <a:lnTo>
                    <a:pt x="0" y="4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A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727;p60">
              <a:extLst>
                <a:ext uri="{FF2B5EF4-FFF2-40B4-BE49-F238E27FC236}">
                  <a16:creationId xmlns:a16="http://schemas.microsoft.com/office/drawing/2014/main" id="{CF6398D8-421D-4643-8CAD-DD2A78DE5904}"/>
                </a:ext>
              </a:extLst>
            </p:cNvPr>
            <p:cNvSpPr/>
            <p:nvPr/>
          </p:nvSpPr>
          <p:spPr>
            <a:xfrm flipH="1">
              <a:off x="602000" y="4218050"/>
              <a:ext cx="25" cy="10675"/>
            </a:xfrm>
            <a:custGeom>
              <a:avLst/>
              <a:gdLst/>
              <a:ahLst/>
              <a:cxnLst/>
              <a:rect l="l" t="t" r="r" b="b"/>
              <a:pathLst>
                <a:path w="1" h="42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427"/>
                  </a:lnTo>
                  <a:lnTo>
                    <a:pt x="0" y="42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728;p60">
              <a:extLst>
                <a:ext uri="{FF2B5EF4-FFF2-40B4-BE49-F238E27FC236}">
                  <a16:creationId xmlns:a16="http://schemas.microsoft.com/office/drawing/2014/main" id="{B8913246-76AE-4A44-A9D6-A9CC59C8ABA5}"/>
                </a:ext>
              </a:extLst>
            </p:cNvPr>
            <p:cNvSpPr/>
            <p:nvPr/>
          </p:nvSpPr>
          <p:spPr>
            <a:xfrm flipH="1">
              <a:off x="961600" y="4226050"/>
              <a:ext cx="25" cy="1067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1" y="0"/>
                  </a:moveTo>
                  <a:lnTo>
                    <a:pt x="1" y="427"/>
                  </a:lnTo>
                  <a:lnTo>
                    <a:pt x="1" y="42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74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729;p60">
              <a:extLst>
                <a:ext uri="{FF2B5EF4-FFF2-40B4-BE49-F238E27FC236}">
                  <a16:creationId xmlns:a16="http://schemas.microsoft.com/office/drawing/2014/main" id="{12ACD90A-73C4-49AE-967C-22224DFFE58A}"/>
                </a:ext>
              </a:extLst>
            </p:cNvPr>
            <p:cNvSpPr/>
            <p:nvPr/>
          </p:nvSpPr>
          <p:spPr>
            <a:xfrm flipH="1">
              <a:off x="961600" y="4226050"/>
              <a:ext cx="25" cy="10675"/>
            </a:xfrm>
            <a:custGeom>
              <a:avLst/>
              <a:gdLst/>
              <a:ahLst/>
              <a:cxnLst/>
              <a:rect l="l" t="t" r="r" b="b"/>
              <a:pathLst>
                <a:path w="1" h="427" fill="none" extrusionOk="0">
                  <a:moveTo>
                    <a:pt x="1" y="0"/>
                  </a:moveTo>
                  <a:lnTo>
                    <a:pt x="1" y="427"/>
                  </a:lnTo>
                  <a:lnTo>
                    <a:pt x="1" y="427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730;p60">
              <a:extLst>
                <a:ext uri="{FF2B5EF4-FFF2-40B4-BE49-F238E27FC236}">
                  <a16:creationId xmlns:a16="http://schemas.microsoft.com/office/drawing/2014/main" id="{8EE59A95-2E76-4AD3-94CF-07A457D7532A}"/>
                </a:ext>
              </a:extLst>
            </p:cNvPr>
            <p:cNvSpPr/>
            <p:nvPr/>
          </p:nvSpPr>
          <p:spPr>
            <a:xfrm flipH="1">
              <a:off x="929625" y="4226050"/>
              <a:ext cx="32000" cy="10675"/>
            </a:xfrm>
            <a:custGeom>
              <a:avLst/>
              <a:gdLst/>
              <a:ahLst/>
              <a:cxnLst/>
              <a:rect l="l" t="t" r="r" b="b"/>
              <a:pathLst>
                <a:path w="1280" h="427" extrusionOk="0">
                  <a:moveTo>
                    <a:pt x="1" y="0"/>
                  </a:moveTo>
                  <a:lnTo>
                    <a:pt x="1" y="427"/>
                  </a:lnTo>
                  <a:lnTo>
                    <a:pt x="1279" y="427"/>
                  </a:lnTo>
                  <a:lnTo>
                    <a:pt x="1279" y="1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C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731;p60">
              <a:extLst>
                <a:ext uri="{FF2B5EF4-FFF2-40B4-BE49-F238E27FC236}">
                  <a16:creationId xmlns:a16="http://schemas.microsoft.com/office/drawing/2014/main" id="{5597AA5F-39D8-47B6-8433-74BE6AD4A9CE}"/>
                </a:ext>
              </a:extLst>
            </p:cNvPr>
            <p:cNvSpPr/>
            <p:nvPr/>
          </p:nvSpPr>
          <p:spPr>
            <a:xfrm flipH="1">
              <a:off x="929625" y="4226050"/>
              <a:ext cx="32000" cy="10675"/>
            </a:xfrm>
            <a:custGeom>
              <a:avLst/>
              <a:gdLst/>
              <a:ahLst/>
              <a:cxnLst/>
              <a:rect l="l" t="t" r="r" b="b"/>
              <a:pathLst>
                <a:path w="1280" h="427" fill="none" extrusionOk="0">
                  <a:moveTo>
                    <a:pt x="1" y="0"/>
                  </a:moveTo>
                  <a:lnTo>
                    <a:pt x="1" y="427"/>
                  </a:lnTo>
                  <a:lnTo>
                    <a:pt x="1279" y="427"/>
                  </a:lnTo>
                  <a:lnTo>
                    <a:pt x="1279" y="107"/>
                  </a:lnTo>
                  <a:lnTo>
                    <a:pt x="1279" y="10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732;p60">
              <a:extLst>
                <a:ext uri="{FF2B5EF4-FFF2-40B4-BE49-F238E27FC236}">
                  <a16:creationId xmlns:a16="http://schemas.microsoft.com/office/drawing/2014/main" id="{37870B10-EBD4-4D23-B0CC-0F6B9A7E8A66}"/>
                </a:ext>
              </a:extLst>
            </p:cNvPr>
            <p:cNvSpPr/>
            <p:nvPr/>
          </p:nvSpPr>
          <p:spPr>
            <a:xfrm flipH="1">
              <a:off x="602000" y="4218050"/>
              <a:ext cx="327650" cy="18675"/>
            </a:xfrm>
            <a:custGeom>
              <a:avLst/>
              <a:gdLst/>
              <a:ahLst/>
              <a:cxnLst/>
              <a:rect l="l" t="t" r="r" b="b"/>
              <a:pathLst>
                <a:path w="13106" h="747" extrusionOk="0">
                  <a:moveTo>
                    <a:pt x="13105" y="1"/>
                  </a:moveTo>
                  <a:lnTo>
                    <a:pt x="0" y="427"/>
                  </a:lnTo>
                  <a:lnTo>
                    <a:pt x="0" y="747"/>
                  </a:lnTo>
                  <a:lnTo>
                    <a:pt x="13105" y="427"/>
                  </a:lnTo>
                  <a:lnTo>
                    <a:pt x="13105" y="1"/>
                  </a:lnTo>
                  <a:close/>
                </a:path>
              </a:pathLst>
            </a:custGeom>
            <a:solidFill>
              <a:srgbClr val="D88B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733;p60">
              <a:extLst>
                <a:ext uri="{FF2B5EF4-FFF2-40B4-BE49-F238E27FC236}">
                  <a16:creationId xmlns:a16="http://schemas.microsoft.com/office/drawing/2014/main" id="{D4559648-667E-4770-9A05-13DD4B558E5F}"/>
                </a:ext>
              </a:extLst>
            </p:cNvPr>
            <p:cNvSpPr/>
            <p:nvPr/>
          </p:nvSpPr>
          <p:spPr>
            <a:xfrm flipH="1">
              <a:off x="602000" y="4218050"/>
              <a:ext cx="327650" cy="18675"/>
            </a:xfrm>
            <a:custGeom>
              <a:avLst/>
              <a:gdLst/>
              <a:ahLst/>
              <a:cxnLst/>
              <a:rect l="l" t="t" r="r" b="b"/>
              <a:pathLst>
                <a:path w="13106" h="747" fill="none" extrusionOk="0">
                  <a:moveTo>
                    <a:pt x="13105" y="1"/>
                  </a:moveTo>
                  <a:lnTo>
                    <a:pt x="0" y="427"/>
                  </a:lnTo>
                  <a:lnTo>
                    <a:pt x="0" y="747"/>
                  </a:lnTo>
                  <a:lnTo>
                    <a:pt x="0" y="747"/>
                  </a:lnTo>
                  <a:lnTo>
                    <a:pt x="13105" y="427"/>
                  </a:lnTo>
                  <a:lnTo>
                    <a:pt x="13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734;p60">
              <a:extLst>
                <a:ext uri="{FF2B5EF4-FFF2-40B4-BE49-F238E27FC236}">
                  <a16:creationId xmlns:a16="http://schemas.microsoft.com/office/drawing/2014/main" id="{C795DA14-F78B-4023-A85F-6C9E536790F9}"/>
                </a:ext>
              </a:extLst>
            </p:cNvPr>
            <p:cNvSpPr/>
            <p:nvPr/>
          </p:nvSpPr>
          <p:spPr>
            <a:xfrm flipH="1">
              <a:off x="916300" y="3807875"/>
              <a:ext cx="37325" cy="13325"/>
            </a:xfrm>
            <a:custGeom>
              <a:avLst/>
              <a:gdLst/>
              <a:ahLst/>
              <a:cxnLst/>
              <a:rect l="l" t="t" r="r" b="b"/>
              <a:pathLst>
                <a:path w="1493" h="533" extrusionOk="0">
                  <a:moveTo>
                    <a:pt x="1" y="0"/>
                  </a:moveTo>
                  <a:lnTo>
                    <a:pt x="1" y="533"/>
                  </a:lnTo>
                  <a:lnTo>
                    <a:pt x="1492" y="426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EC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735;p60">
              <a:extLst>
                <a:ext uri="{FF2B5EF4-FFF2-40B4-BE49-F238E27FC236}">
                  <a16:creationId xmlns:a16="http://schemas.microsoft.com/office/drawing/2014/main" id="{E313C27A-EB1E-4FAD-8712-539DB2AF2DBA}"/>
                </a:ext>
              </a:extLst>
            </p:cNvPr>
            <p:cNvSpPr/>
            <p:nvPr/>
          </p:nvSpPr>
          <p:spPr>
            <a:xfrm flipH="1">
              <a:off x="916300" y="3807875"/>
              <a:ext cx="37325" cy="13325"/>
            </a:xfrm>
            <a:custGeom>
              <a:avLst/>
              <a:gdLst/>
              <a:ahLst/>
              <a:cxnLst/>
              <a:rect l="l" t="t" r="r" b="b"/>
              <a:pathLst>
                <a:path w="1493" h="533" fill="none" extrusionOk="0">
                  <a:moveTo>
                    <a:pt x="149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533"/>
                  </a:lnTo>
                  <a:lnTo>
                    <a:pt x="1492" y="426"/>
                  </a:lnTo>
                  <a:lnTo>
                    <a:pt x="14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736;p60">
              <a:extLst>
                <a:ext uri="{FF2B5EF4-FFF2-40B4-BE49-F238E27FC236}">
                  <a16:creationId xmlns:a16="http://schemas.microsoft.com/office/drawing/2014/main" id="{56BCCDF2-9389-4C4A-80DF-727F5540F337}"/>
                </a:ext>
              </a:extLst>
            </p:cNvPr>
            <p:cNvSpPr/>
            <p:nvPr/>
          </p:nvSpPr>
          <p:spPr>
            <a:xfrm flipH="1">
              <a:off x="586025" y="3807875"/>
              <a:ext cx="330300" cy="18650"/>
            </a:xfrm>
            <a:custGeom>
              <a:avLst/>
              <a:gdLst/>
              <a:ahLst/>
              <a:cxnLst/>
              <a:rect l="l" t="t" r="r" b="b"/>
              <a:pathLst>
                <a:path w="13212" h="746" extrusionOk="0">
                  <a:moveTo>
                    <a:pt x="0" y="0"/>
                  </a:moveTo>
                  <a:lnTo>
                    <a:pt x="0" y="426"/>
                  </a:lnTo>
                  <a:lnTo>
                    <a:pt x="13212" y="746"/>
                  </a:lnTo>
                  <a:lnTo>
                    <a:pt x="13212" y="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8B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737;p60">
              <a:extLst>
                <a:ext uri="{FF2B5EF4-FFF2-40B4-BE49-F238E27FC236}">
                  <a16:creationId xmlns:a16="http://schemas.microsoft.com/office/drawing/2014/main" id="{EEBEF2C1-A105-437C-A342-71257AF578BB}"/>
                </a:ext>
              </a:extLst>
            </p:cNvPr>
            <p:cNvSpPr/>
            <p:nvPr/>
          </p:nvSpPr>
          <p:spPr>
            <a:xfrm flipH="1">
              <a:off x="586025" y="3807875"/>
              <a:ext cx="330300" cy="18650"/>
            </a:xfrm>
            <a:custGeom>
              <a:avLst/>
              <a:gdLst/>
              <a:ahLst/>
              <a:cxnLst/>
              <a:rect l="l" t="t" r="r" b="b"/>
              <a:pathLst>
                <a:path w="13212" h="74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26"/>
                  </a:lnTo>
                  <a:lnTo>
                    <a:pt x="0" y="426"/>
                  </a:lnTo>
                  <a:lnTo>
                    <a:pt x="13212" y="746"/>
                  </a:lnTo>
                  <a:lnTo>
                    <a:pt x="13212" y="53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738;p60">
              <a:extLst>
                <a:ext uri="{FF2B5EF4-FFF2-40B4-BE49-F238E27FC236}">
                  <a16:creationId xmlns:a16="http://schemas.microsoft.com/office/drawing/2014/main" id="{3A4864DF-923D-4B73-B1E9-F04FF9E60610}"/>
                </a:ext>
              </a:extLst>
            </p:cNvPr>
            <p:cNvSpPr/>
            <p:nvPr/>
          </p:nvSpPr>
          <p:spPr>
            <a:xfrm flipH="1">
              <a:off x="676575" y="3943700"/>
              <a:ext cx="125225" cy="125225"/>
            </a:xfrm>
            <a:custGeom>
              <a:avLst/>
              <a:gdLst/>
              <a:ahLst/>
              <a:cxnLst/>
              <a:rect l="l" t="t" r="r" b="b"/>
              <a:pathLst>
                <a:path w="5009" h="5009" extrusionOk="0">
                  <a:moveTo>
                    <a:pt x="1" y="1"/>
                  </a:moveTo>
                  <a:lnTo>
                    <a:pt x="959" y="4795"/>
                  </a:lnTo>
                  <a:lnTo>
                    <a:pt x="5008" y="5008"/>
                  </a:lnTo>
                  <a:lnTo>
                    <a:pt x="4688" y="1386"/>
                  </a:lnTo>
                  <a:lnTo>
                    <a:pt x="3730" y="1386"/>
                  </a:lnTo>
                  <a:lnTo>
                    <a:pt x="4688" y="4582"/>
                  </a:lnTo>
                  <a:lnTo>
                    <a:pt x="1705" y="4263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739;p60">
              <a:extLst>
                <a:ext uri="{FF2B5EF4-FFF2-40B4-BE49-F238E27FC236}">
                  <a16:creationId xmlns:a16="http://schemas.microsoft.com/office/drawing/2014/main" id="{0169D177-8910-41D0-B79B-A8E29862B6B4}"/>
                </a:ext>
              </a:extLst>
            </p:cNvPr>
            <p:cNvSpPr/>
            <p:nvPr/>
          </p:nvSpPr>
          <p:spPr>
            <a:xfrm flipH="1">
              <a:off x="633975" y="3943700"/>
              <a:ext cx="82600" cy="34650"/>
            </a:xfrm>
            <a:custGeom>
              <a:avLst/>
              <a:gdLst/>
              <a:ahLst/>
              <a:cxnLst/>
              <a:rect l="l" t="t" r="r" b="b"/>
              <a:pathLst>
                <a:path w="3304" h="1386" extrusionOk="0">
                  <a:moveTo>
                    <a:pt x="1" y="1"/>
                  </a:moveTo>
                  <a:lnTo>
                    <a:pt x="1" y="1386"/>
                  </a:lnTo>
                  <a:lnTo>
                    <a:pt x="3197" y="1386"/>
                  </a:lnTo>
                  <a:lnTo>
                    <a:pt x="3304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09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740;p60">
              <a:extLst>
                <a:ext uri="{FF2B5EF4-FFF2-40B4-BE49-F238E27FC236}">
                  <a16:creationId xmlns:a16="http://schemas.microsoft.com/office/drawing/2014/main" id="{FC0ED94D-5F5C-45B4-ACFB-054AEA88125E}"/>
                </a:ext>
              </a:extLst>
            </p:cNvPr>
            <p:cNvSpPr/>
            <p:nvPr/>
          </p:nvSpPr>
          <p:spPr>
            <a:xfrm flipH="1">
              <a:off x="716550" y="3943700"/>
              <a:ext cx="85250" cy="34650"/>
            </a:xfrm>
            <a:custGeom>
              <a:avLst/>
              <a:gdLst/>
              <a:ahLst/>
              <a:cxnLst/>
              <a:rect l="l" t="t" r="r" b="b"/>
              <a:pathLst>
                <a:path w="3410" h="1386" extrusionOk="0">
                  <a:moveTo>
                    <a:pt x="1" y="1"/>
                  </a:moveTo>
                  <a:lnTo>
                    <a:pt x="214" y="1386"/>
                  </a:lnTo>
                  <a:lnTo>
                    <a:pt x="3410" y="1386"/>
                  </a:lnTo>
                  <a:lnTo>
                    <a:pt x="3410" y="1"/>
                  </a:lnTo>
                  <a:close/>
                </a:path>
              </a:pathLst>
            </a:custGeom>
            <a:solidFill>
              <a:srgbClr val="8945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741;p60">
              <a:extLst>
                <a:ext uri="{FF2B5EF4-FFF2-40B4-BE49-F238E27FC236}">
                  <a16:creationId xmlns:a16="http://schemas.microsoft.com/office/drawing/2014/main" id="{1764BB0E-1A8C-4323-976F-FB60ADBD2A9D}"/>
                </a:ext>
              </a:extLst>
            </p:cNvPr>
            <p:cNvSpPr/>
            <p:nvPr/>
          </p:nvSpPr>
          <p:spPr>
            <a:xfrm flipH="1">
              <a:off x="668600" y="3618750"/>
              <a:ext cx="125200" cy="125225"/>
            </a:xfrm>
            <a:custGeom>
              <a:avLst/>
              <a:gdLst/>
              <a:ahLst/>
              <a:cxnLst/>
              <a:rect l="l" t="t" r="r" b="b"/>
              <a:pathLst>
                <a:path w="5008" h="5009" extrusionOk="0">
                  <a:moveTo>
                    <a:pt x="0" y="1"/>
                  </a:moveTo>
                  <a:lnTo>
                    <a:pt x="959" y="4795"/>
                  </a:lnTo>
                  <a:lnTo>
                    <a:pt x="5008" y="5008"/>
                  </a:lnTo>
                  <a:lnTo>
                    <a:pt x="4688" y="1492"/>
                  </a:lnTo>
                  <a:lnTo>
                    <a:pt x="3729" y="1492"/>
                  </a:lnTo>
                  <a:lnTo>
                    <a:pt x="4688" y="4582"/>
                  </a:lnTo>
                  <a:lnTo>
                    <a:pt x="1598" y="4262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742;p60">
              <a:extLst>
                <a:ext uri="{FF2B5EF4-FFF2-40B4-BE49-F238E27FC236}">
                  <a16:creationId xmlns:a16="http://schemas.microsoft.com/office/drawing/2014/main" id="{074F31B1-4AEE-4EB2-BEB7-48DBDC2CCD1C}"/>
                </a:ext>
              </a:extLst>
            </p:cNvPr>
            <p:cNvSpPr/>
            <p:nvPr/>
          </p:nvSpPr>
          <p:spPr>
            <a:xfrm flipH="1">
              <a:off x="625975" y="3618750"/>
              <a:ext cx="82600" cy="37325"/>
            </a:xfrm>
            <a:custGeom>
              <a:avLst/>
              <a:gdLst/>
              <a:ahLst/>
              <a:cxnLst/>
              <a:rect l="l" t="t" r="r" b="b"/>
              <a:pathLst>
                <a:path w="3304" h="1493" extrusionOk="0">
                  <a:moveTo>
                    <a:pt x="1" y="1"/>
                  </a:moveTo>
                  <a:lnTo>
                    <a:pt x="1" y="1492"/>
                  </a:lnTo>
                  <a:lnTo>
                    <a:pt x="3197" y="1492"/>
                  </a:lnTo>
                  <a:lnTo>
                    <a:pt x="3303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09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743;p60">
              <a:extLst>
                <a:ext uri="{FF2B5EF4-FFF2-40B4-BE49-F238E27FC236}">
                  <a16:creationId xmlns:a16="http://schemas.microsoft.com/office/drawing/2014/main" id="{C82F8ED5-602F-400E-B7AD-17A90D662222}"/>
                </a:ext>
              </a:extLst>
            </p:cNvPr>
            <p:cNvSpPr/>
            <p:nvPr/>
          </p:nvSpPr>
          <p:spPr>
            <a:xfrm flipH="1">
              <a:off x="708550" y="3618750"/>
              <a:ext cx="85250" cy="37325"/>
            </a:xfrm>
            <a:custGeom>
              <a:avLst/>
              <a:gdLst/>
              <a:ahLst/>
              <a:cxnLst/>
              <a:rect l="l" t="t" r="r" b="b"/>
              <a:pathLst>
                <a:path w="3410" h="1493" extrusionOk="0">
                  <a:moveTo>
                    <a:pt x="0" y="1"/>
                  </a:moveTo>
                  <a:lnTo>
                    <a:pt x="213" y="1492"/>
                  </a:lnTo>
                  <a:lnTo>
                    <a:pt x="3410" y="1492"/>
                  </a:lnTo>
                  <a:lnTo>
                    <a:pt x="3410" y="1"/>
                  </a:lnTo>
                  <a:close/>
                </a:path>
              </a:pathLst>
            </a:custGeom>
            <a:solidFill>
              <a:srgbClr val="8945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744;p60">
              <a:extLst>
                <a:ext uri="{FF2B5EF4-FFF2-40B4-BE49-F238E27FC236}">
                  <a16:creationId xmlns:a16="http://schemas.microsoft.com/office/drawing/2014/main" id="{57330C60-D32D-49EE-AEB9-F1AAAD54F1A7}"/>
                </a:ext>
              </a:extLst>
            </p:cNvPr>
            <p:cNvSpPr/>
            <p:nvPr/>
          </p:nvSpPr>
          <p:spPr>
            <a:xfrm flipH="1">
              <a:off x="668600" y="4266000"/>
              <a:ext cx="125200" cy="111900"/>
            </a:xfrm>
            <a:custGeom>
              <a:avLst/>
              <a:gdLst/>
              <a:ahLst/>
              <a:cxnLst/>
              <a:rect l="l" t="t" r="r" b="b"/>
              <a:pathLst>
                <a:path w="5008" h="4476" extrusionOk="0">
                  <a:moveTo>
                    <a:pt x="0" y="1"/>
                  </a:moveTo>
                  <a:lnTo>
                    <a:pt x="959" y="4262"/>
                  </a:lnTo>
                  <a:lnTo>
                    <a:pt x="5008" y="4475"/>
                  </a:lnTo>
                  <a:lnTo>
                    <a:pt x="4688" y="1386"/>
                  </a:lnTo>
                  <a:lnTo>
                    <a:pt x="3729" y="1386"/>
                  </a:lnTo>
                  <a:lnTo>
                    <a:pt x="4688" y="4049"/>
                  </a:lnTo>
                  <a:lnTo>
                    <a:pt x="1598" y="3730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745;p60">
              <a:extLst>
                <a:ext uri="{FF2B5EF4-FFF2-40B4-BE49-F238E27FC236}">
                  <a16:creationId xmlns:a16="http://schemas.microsoft.com/office/drawing/2014/main" id="{B295F073-D47C-459A-87E8-B260E6592925}"/>
                </a:ext>
              </a:extLst>
            </p:cNvPr>
            <p:cNvSpPr/>
            <p:nvPr/>
          </p:nvSpPr>
          <p:spPr>
            <a:xfrm flipH="1">
              <a:off x="625975" y="4266000"/>
              <a:ext cx="82600" cy="34650"/>
            </a:xfrm>
            <a:custGeom>
              <a:avLst/>
              <a:gdLst/>
              <a:ahLst/>
              <a:cxnLst/>
              <a:rect l="l" t="t" r="r" b="b"/>
              <a:pathLst>
                <a:path w="3304" h="1386" extrusionOk="0">
                  <a:moveTo>
                    <a:pt x="1" y="1"/>
                  </a:moveTo>
                  <a:lnTo>
                    <a:pt x="1" y="1386"/>
                  </a:lnTo>
                  <a:lnTo>
                    <a:pt x="3197" y="1386"/>
                  </a:lnTo>
                  <a:lnTo>
                    <a:pt x="3303" y="1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09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746;p60">
              <a:extLst>
                <a:ext uri="{FF2B5EF4-FFF2-40B4-BE49-F238E27FC236}">
                  <a16:creationId xmlns:a16="http://schemas.microsoft.com/office/drawing/2014/main" id="{32E4D301-0734-4446-BDF3-E8EAAB53F34D}"/>
                </a:ext>
              </a:extLst>
            </p:cNvPr>
            <p:cNvSpPr/>
            <p:nvPr/>
          </p:nvSpPr>
          <p:spPr>
            <a:xfrm flipH="1">
              <a:off x="708550" y="4266000"/>
              <a:ext cx="85250" cy="34650"/>
            </a:xfrm>
            <a:custGeom>
              <a:avLst/>
              <a:gdLst/>
              <a:ahLst/>
              <a:cxnLst/>
              <a:rect l="l" t="t" r="r" b="b"/>
              <a:pathLst>
                <a:path w="3410" h="1386" extrusionOk="0">
                  <a:moveTo>
                    <a:pt x="0" y="1"/>
                  </a:moveTo>
                  <a:lnTo>
                    <a:pt x="213" y="1386"/>
                  </a:lnTo>
                  <a:lnTo>
                    <a:pt x="3410" y="1386"/>
                  </a:lnTo>
                  <a:lnTo>
                    <a:pt x="3410" y="1"/>
                  </a:lnTo>
                  <a:close/>
                </a:path>
              </a:pathLst>
            </a:custGeom>
            <a:solidFill>
              <a:srgbClr val="8945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747;p60">
              <a:extLst>
                <a:ext uri="{FF2B5EF4-FFF2-40B4-BE49-F238E27FC236}">
                  <a16:creationId xmlns:a16="http://schemas.microsoft.com/office/drawing/2014/main" id="{5CEC289C-F6D8-488B-BBBE-9683707ADB7B}"/>
                </a:ext>
              </a:extLst>
            </p:cNvPr>
            <p:cNvSpPr/>
            <p:nvPr/>
          </p:nvSpPr>
          <p:spPr>
            <a:xfrm flipH="1">
              <a:off x="687250" y="4484425"/>
              <a:ext cx="271700" cy="125200"/>
            </a:xfrm>
            <a:custGeom>
              <a:avLst/>
              <a:gdLst/>
              <a:ahLst/>
              <a:cxnLst/>
              <a:rect l="l" t="t" r="r" b="b"/>
              <a:pathLst>
                <a:path w="10868" h="5008" extrusionOk="0">
                  <a:moveTo>
                    <a:pt x="746" y="0"/>
                  </a:moveTo>
                  <a:lnTo>
                    <a:pt x="0" y="5008"/>
                  </a:lnTo>
                  <a:lnTo>
                    <a:pt x="0" y="5008"/>
                  </a:lnTo>
                  <a:lnTo>
                    <a:pt x="10868" y="1811"/>
                  </a:lnTo>
                  <a:lnTo>
                    <a:pt x="10868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748;p60">
              <a:extLst>
                <a:ext uri="{FF2B5EF4-FFF2-40B4-BE49-F238E27FC236}">
                  <a16:creationId xmlns:a16="http://schemas.microsoft.com/office/drawing/2014/main" id="{1836335F-E0E9-40D5-8126-C69CE168E830}"/>
                </a:ext>
              </a:extLst>
            </p:cNvPr>
            <p:cNvSpPr/>
            <p:nvPr/>
          </p:nvSpPr>
          <p:spPr>
            <a:xfrm flipH="1">
              <a:off x="1126725" y="3411000"/>
              <a:ext cx="199800" cy="2675"/>
            </a:xfrm>
            <a:custGeom>
              <a:avLst/>
              <a:gdLst/>
              <a:ahLst/>
              <a:cxnLst/>
              <a:rect l="l" t="t" r="r" b="b"/>
              <a:pathLst>
                <a:path w="7992" h="107" extrusionOk="0">
                  <a:moveTo>
                    <a:pt x="7991" y="0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7991" y="0"/>
                  </a:lnTo>
                  <a:lnTo>
                    <a:pt x="79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749;p60">
              <a:extLst>
                <a:ext uri="{FF2B5EF4-FFF2-40B4-BE49-F238E27FC236}">
                  <a16:creationId xmlns:a16="http://schemas.microsoft.com/office/drawing/2014/main" id="{5AF96111-A512-41A0-9FE5-9725F8D5746E}"/>
                </a:ext>
              </a:extLst>
            </p:cNvPr>
            <p:cNvSpPr/>
            <p:nvPr/>
          </p:nvSpPr>
          <p:spPr>
            <a:xfrm flipH="1">
              <a:off x="1126725" y="3411000"/>
              <a:ext cx="199800" cy="2675"/>
            </a:xfrm>
            <a:custGeom>
              <a:avLst/>
              <a:gdLst/>
              <a:ahLst/>
              <a:cxnLst/>
              <a:rect l="l" t="t" r="r" b="b"/>
              <a:pathLst>
                <a:path w="7992" h="107" fill="none" extrusionOk="0">
                  <a:moveTo>
                    <a:pt x="7991" y="0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7991" y="0"/>
                  </a:lnTo>
                  <a:lnTo>
                    <a:pt x="79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750;p60">
              <a:extLst>
                <a:ext uri="{FF2B5EF4-FFF2-40B4-BE49-F238E27FC236}">
                  <a16:creationId xmlns:a16="http://schemas.microsoft.com/office/drawing/2014/main" id="{4DE23021-7C3D-4615-8CC6-E0A830107990}"/>
                </a:ext>
              </a:extLst>
            </p:cNvPr>
            <p:cNvSpPr/>
            <p:nvPr/>
          </p:nvSpPr>
          <p:spPr>
            <a:xfrm flipH="1">
              <a:off x="1126725" y="3411000"/>
              <a:ext cx="261075" cy="1235925"/>
            </a:xfrm>
            <a:custGeom>
              <a:avLst/>
              <a:gdLst/>
              <a:ahLst/>
              <a:cxnLst/>
              <a:rect l="l" t="t" r="r" b="b"/>
              <a:pathLst>
                <a:path w="10443" h="49437" extrusionOk="0">
                  <a:moveTo>
                    <a:pt x="10442" y="0"/>
                  </a:moveTo>
                  <a:lnTo>
                    <a:pt x="2451" y="107"/>
                  </a:lnTo>
                  <a:lnTo>
                    <a:pt x="1" y="49436"/>
                  </a:lnTo>
                  <a:lnTo>
                    <a:pt x="3517" y="49436"/>
                  </a:lnTo>
                  <a:lnTo>
                    <a:pt x="10442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751;p60">
              <a:extLst>
                <a:ext uri="{FF2B5EF4-FFF2-40B4-BE49-F238E27FC236}">
                  <a16:creationId xmlns:a16="http://schemas.microsoft.com/office/drawing/2014/main" id="{66A707AD-30A6-450B-BCE3-149369A1213B}"/>
                </a:ext>
              </a:extLst>
            </p:cNvPr>
            <p:cNvSpPr/>
            <p:nvPr/>
          </p:nvSpPr>
          <p:spPr>
            <a:xfrm flipH="1">
              <a:off x="1126725" y="3411000"/>
              <a:ext cx="261075" cy="1235925"/>
            </a:xfrm>
            <a:custGeom>
              <a:avLst/>
              <a:gdLst/>
              <a:ahLst/>
              <a:cxnLst/>
              <a:rect l="l" t="t" r="r" b="b"/>
              <a:pathLst>
                <a:path w="10443" h="49437" fill="none" extrusionOk="0">
                  <a:moveTo>
                    <a:pt x="10442" y="0"/>
                  </a:moveTo>
                  <a:lnTo>
                    <a:pt x="2451" y="107"/>
                  </a:lnTo>
                  <a:lnTo>
                    <a:pt x="1" y="49436"/>
                  </a:lnTo>
                  <a:lnTo>
                    <a:pt x="3517" y="49436"/>
                  </a:lnTo>
                  <a:lnTo>
                    <a:pt x="1044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752;p60">
              <a:extLst>
                <a:ext uri="{FF2B5EF4-FFF2-40B4-BE49-F238E27FC236}">
                  <a16:creationId xmlns:a16="http://schemas.microsoft.com/office/drawing/2014/main" id="{31D99104-EAFE-48E4-BD84-A9A4265CC0B6}"/>
                </a:ext>
              </a:extLst>
            </p:cNvPr>
            <p:cNvSpPr/>
            <p:nvPr/>
          </p:nvSpPr>
          <p:spPr>
            <a:xfrm flipH="1">
              <a:off x="1387775" y="3269825"/>
              <a:ext cx="1829900" cy="1377100"/>
            </a:xfrm>
            <a:custGeom>
              <a:avLst/>
              <a:gdLst/>
              <a:ahLst/>
              <a:cxnLst/>
              <a:rect l="l" t="t" r="r" b="b"/>
              <a:pathLst>
                <a:path w="73196" h="55084" extrusionOk="0">
                  <a:moveTo>
                    <a:pt x="0" y="0"/>
                  </a:moveTo>
                  <a:lnTo>
                    <a:pt x="3516" y="55083"/>
                  </a:lnTo>
                  <a:lnTo>
                    <a:pt x="71065" y="55083"/>
                  </a:lnTo>
                  <a:lnTo>
                    <a:pt x="731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753;p60">
              <a:extLst>
                <a:ext uri="{FF2B5EF4-FFF2-40B4-BE49-F238E27FC236}">
                  <a16:creationId xmlns:a16="http://schemas.microsoft.com/office/drawing/2014/main" id="{993B6EF4-BB56-4B3C-9251-9AB752DE610C}"/>
                </a:ext>
              </a:extLst>
            </p:cNvPr>
            <p:cNvSpPr/>
            <p:nvPr/>
          </p:nvSpPr>
          <p:spPr>
            <a:xfrm flipH="1">
              <a:off x="1387775" y="3269825"/>
              <a:ext cx="1829900" cy="1377100"/>
            </a:xfrm>
            <a:custGeom>
              <a:avLst/>
              <a:gdLst/>
              <a:ahLst/>
              <a:cxnLst/>
              <a:rect l="l" t="t" r="r" b="b"/>
              <a:pathLst>
                <a:path w="73196" h="55084" fill="none" extrusionOk="0">
                  <a:moveTo>
                    <a:pt x="0" y="0"/>
                  </a:moveTo>
                  <a:lnTo>
                    <a:pt x="3516" y="55083"/>
                  </a:lnTo>
                  <a:lnTo>
                    <a:pt x="71065" y="55083"/>
                  </a:lnTo>
                  <a:lnTo>
                    <a:pt x="7319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754;p60">
              <a:extLst>
                <a:ext uri="{FF2B5EF4-FFF2-40B4-BE49-F238E27FC236}">
                  <a16:creationId xmlns:a16="http://schemas.microsoft.com/office/drawing/2014/main" id="{74E63419-78C7-4DC4-8C1B-BEA84882522F}"/>
                </a:ext>
              </a:extLst>
            </p:cNvPr>
            <p:cNvSpPr/>
            <p:nvPr/>
          </p:nvSpPr>
          <p:spPr>
            <a:xfrm flipH="1">
              <a:off x="1387775" y="3269825"/>
              <a:ext cx="5350" cy="146525"/>
            </a:xfrm>
            <a:custGeom>
              <a:avLst/>
              <a:gdLst/>
              <a:ahLst/>
              <a:cxnLst/>
              <a:rect l="l" t="t" r="r" b="b"/>
              <a:pathLst>
                <a:path w="214" h="5861" extrusionOk="0">
                  <a:moveTo>
                    <a:pt x="214" y="0"/>
                  </a:moveTo>
                  <a:lnTo>
                    <a:pt x="1" y="5860"/>
                  </a:lnTo>
                  <a:lnTo>
                    <a:pt x="1" y="586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755;p60">
              <a:extLst>
                <a:ext uri="{FF2B5EF4-FFF2-40B4-BE49-F238E27FC236}">
                  <a16:creationId xmlns:a16="http://schemas.microsoft.com/office/drawing/2014/main" id="{0E6876F4-0292-4F3F-843F-E9152D1E9609}"/>
                </a:ext>
              </a:extLst>
            </p:cNvPr>
            <p:cNvSpPr/>
            <p:nvPr/>
          </p:nvSpPr>
          <p:spPr>
            <a:xfrm flipH="1">
              <a:off x="1387775" y="3269825"/>
              <a:ext cx="5350" cy="146525"/>
            </a:xfrm>
            <a:custGeom>
              <a:avLst/>
              <a:gdLst/>
              <a:ahLst/>
              <a:cxnLst/>
              <a:rect l="l" t="t" r="r" b="b"/>
              <a:pathLst>
                <a:path w="214" h="5861" fill="none" extrusionOk="0">
                  <a:moveTo>
                    <a:pt x="214" y="0"/>
                  </a:moveTo>
                  <a:lnTo>
                    <a:pt x="1" y="5860"/>
                  </a:lnTo>
                  <a:lnTo>
                    <a:pt x="1" y="5860"/>
                  </a:lnTo>
                  <a:lnTo>
                    <a:pt x="2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756;p60">
              <a:extLst>
                <a:ext uri="{FF2B5EF4-FFF2-40B4-BE49-F238E27FC236}">
                  <a16:creationId xmlns:a16="http://schemas.microsoft.com/office/drawing/2014/main" id="{DC114C3B-3F91-4183-9E6F-5F753E79C712}"/>
                </a:ext>
              </a:extLst>
            </p:cNvPr>
            <p:cNvSpPr/>
            <p:nvPr/>
          </p:nvSpPr>
          <p:spPr>
            <a:xfrm flipH="1">
              <a:off x="1393100" y="3416325"/>
              <a:ext cx="10675" cy="266375"/>
            </a:xfrm>
            <a:custGeom>
              <a:avLst/>
              <a:gdLst/>
              <a:ahLst/>
              <a:cxnLst/>
              <a:rect l="l" t="t" r="r" b="b"/>
              <a:pathLst>
                <a:path w="427" h="10655" extrusionOk="0">
                  <a:moveTo>
                    <a:pt x="427" y="0"/>
                  </a:moveTo>
                  <a:lnTo>
                    <a:pt x="427" y="0"/>
                  </a:lnTo>
                  <a:lnTo>
                    <a:pt x="1" y="10655"/>
                  </a:lnTo>
                  <a:lnTo>
                    <a:pt x="1" y="10655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757;p60">
              <a:extLst>
                <a:ext uri="{FF2B5EF4-FFF2-40B4-BE49-F238E27FC236}">
                  <a16:creationId xmlns:a16="http://schemas.microsoft.com/office/drawing/2014/main" id="{C249AF8E-5623-4E47-81AA-E3062181BBFC}"/>
                </a:ext>
              </a:extLst>
            </p:cNvPr>
            <p:cNvSpPr/>
            <p:nvPr/>
          </p:nvSpPr>
          <p:spPr>
            <a:xfrm flipH="1">
              <a:off x="1393100" y="3416325"/>
              <a:ext cx="10675" cy="266375"/>
            </a:xfrm>
            <a:custGeom>
              <a:avLst/>
              <a:gdLst/>
              <a:ahLst/>
              <a:cxnLst/>
              <a:rect l="l" t="t" r="r" b="b"/>
              <a:pathLst>
                <a:path w="427" h="10655" fill="none" extrusionOk="0">
                  <a:moveTo>
                    <a:pt x="427" y="0"/>
                  </a:moveTo>
                  <a:lnTo>
                    <a:pt x="427" y="0"/>
                  </a:lnTo>
                  <a:lnTo>
                    <a:pt x="1" y="10655"/>
                  </a:lnTo>
                  <a:lnTo>
                    <a:pt x="1" y="10655"/>
                  </a:lnTo>
                  <a:lnTo>
                    <a:pt x="42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758;p60">
              <a:extLst>
                <a:ext uri="{FF2B5EF4-FFF2-40B4-BE49-F238E27FC236}">
                  <a16:creationId xmlns:a16="http://schemas.microsoft.com/office/drawing/2014/main" id="{A694F5FD-7E10-4ECA-ABD8-12D286C5AB4F}"/>
                </a:ext>
              </a:extLst>
            </p:cNvPr>
            <p:cNvSpPr/>
            <p:nvPr/>
          </p:nvSpPr>
          <p:spPr>
            <a:xfrm flipH="1">
              <a:off x="1387775" y="3269825"/>
              <a:ext cx="609975" cy="412875"/>
            </a:xfrm>
            <a:custGeom>
              <a:avLst/>
              <a:gdLst/>
              <a:ahLst/>
              <a:cxnLst/>
              <a:rect l="l" t="t" r="r" b="b"/>
              <a:pathLst>
                <a:path w="24399" h="16515" extrusionOk="0">
                  <a:moveTo>
                    <a:pt x="746" y="0"/>
                  </a:moveTo>
                  <a:lnTo>
                    <a:pt x="0" y="13425"/>
                  </a:lnTo>
                  <a:lnTo>
                    <a:pt x="23760" y="16515"/>
                  </a:lnTo>
                  <a:lnTo>
                    <a:pt x="24186" y="5860"/>
                  </a:lnTo>
                  <a:lnTo>
                    <a:pt x="24399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759;p60">
              <a:extLst>
                <a:ext uri="{FF2B5EF4-FFF2-40B4-BE49-F238E27FC236}">
                  <a16:creationId xmlns:a16="http://schemas.microsoft.com/office/drawing/2014/main" id="{001593C6-E478-40C5-AE09-B7EB7DE87039}"/>
                </a:ext>
              </a:extLst>
            </p:cNvPr>
            <p:cNvSpPr/>
            <p:nvPr/>
          </p:nvSpPr>
          <p:spPr>
            <a:xfrm flipH="1">
              <a:off x="1387775" y="3269825"/>
              <a:ext cx="609975" cy="412875"/>
            </a:xfrm>
            <a:custGeom>
              <a:avLst/>
              <a:gdLst/>
              <a:ahLst/>
              <a:cxnLst/>
              <a:rect l="l" t="t" r="r" b="b"/>
              <a:pathLst>
                <a:path w="24399" h="16515" fill="none" extrusionOk="0">
                  <a:moveTo>
                    <a:pt x="24399" y="0"/>
                  </a:moveTo>
                  <a:lnTo>
                    <a:pt x="746" y="0"/>
                  </a:lnTo>
                  <a:lnTo>
                    <a:pt x="0" y="13425"/>
                  </a:lnTo>
                  <a:lnTo>
                    <a:pt x="23760" y="16515"/>
                  </a:lnTo>
                  <a:lnTo>
                    <a:pt x="24186" y="5860"/>
                  </a:lnTo>
                  <a:lnTo>
                    <a:pt x="243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760;p60">
              <a:extLst>
                <a:ext uri="{FF2B5EF4-FFF2-40B4-BE49-F238E27FC236}">
                  <a16:creationId xmlns:a16="http://schemas.microsoft.com/office/drawing/2014/main" id="{0A0330DE-7A5A-4CBF-A257-D414069F52F7}"/>
                </a:ext>
              </a:extLst>
            </p:cNvPr>
            <p:cNvSpPr/>
            <p:nvPr/>
          </p:nvSpPr>
          <p:spPr>
            <a:xfrm flipH="1">
              <a:off x="1318500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extrusionOk="0">
                  <a:moveTo>
                    <a:pt x="2131" y="0"/>
                  </a:moveTo>
                  <a:lnTo>
                    <a:pt x="0" y="55083"/>
                  </a:lnTo>
                  <a:lnTo>
                    <a:pt x="2131" y="55083"/>
                  </a:lnTo>
                  <a:lnTo>
                    <a:pt x="490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61;p60">
              <a:extLst>
                <a:ext uri="{FF2B5EF4-FFF2-40B4-BE49-F238E27FC236}">
                  <a16:creationId xmlns:a16="http://schemas.microsoft.com/office/drawing/2014/main" id="{C55BD957-554B-4D00-A6B2-33BED17F05D7}"/>
                </a:ext>
              </a:extLst>
            </p:cNvPr>
            <p:cNvSpPr/>
            <p:nvPr/>
          </p:nvSpPr>
          <p:spPr>
            <a:xfrm flipH="1">
              <a:off x="1936475" y="3157950"/>
              <a:ext cx="2053650" cy="111900"/>
            </a:xfrm>
            <a:custGeom>
              <a:avLst/>
              <a:gdLst/>
              <a:ahLst/>
              <a:cxnLst/>
              <a:rect l="l" t="t" r="r" b="b"/>
              <a:pathLst>
                <a:path w="82146" h="4476" extrusionOk="0">
                  <a:moveTo>
                    <a:pt x="82146" y="1"/>
                  </a:moveTo>
                  <a:lnTo>
                    <a:pt x="1" y="1492"/>
                  </a:lnTo>
                  <a:lnTo>
                    <a:pt x="1" y="4475"/>
                  </a:lnTo>
                  <a:lnTo>
                    <a:pt x="82146" y="4475"/>
                  </a:lnTo>
                  <a:lnTo>
                    <a:pt x="82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762;p60">
              <a:extLst>
                <a:ext uri="{FF2B5EF4-FFF2-40B4-BE49-F238E27FC236}">
                  <a16:creationId xmlns:a16="http://schemas.microsoft.com/office/drawing/2014/main" id="{CFC03AEB-5C5D-4224-A1D7-5A420C81233D}"/>
                </a:ext>
              </a:extLst>
            </p:cNvPr>
            <p:cNvSpPr/>
            <p:nvPr/>
          </p:nvSpPr>
          <p:spPr>
            <a:xfrm flipH="1">
              <a:off x="1936475" y="3157950"/>
              <a:ext cx="2053650" cy="111900"/>
            </a:xfrm>
            <a:custGeom>
              <a:avLst/>
              <a:gdLst/>
              <a:ahLst/>
              <a:cxnLst/>
              <a:rect l="l" t="t" r="r" b="b"/>
              <a:pathLst>
                <a:path w="82146" h="4476" fill="none" extrusionOk="0">
                  <a:moveTo>
                    <a:pt x="1" y="1492"/>
                  </a:moveTo>
                  <a:lnTo>
                    <a:pt x="82146" y="1"/>
                  </a:lnTo>
                  <a:lnTo>
                    <a:pt x="82146" y="4475"/>
                  </a:lnTo>
                  <a:lnTo>
                    <a:pt x="1" y="4475"/>
                  </a:lnTo>
                  <a:lnTo>
                    <a:pt x="1" y="1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763;p60">
              <a:extLst>
                <a:ext uri="{FF2B5EF4-FFF2-40B4-BE49-F238E27FC236}">
                  <a16:creationId xmlns:a16="http://schemas.microsoft.com/office/drawing/2014/main" id="{1386163A-6364-4B29-BA24-CDFA18C1EC6D}"/>
                </a:ext>
              </a:extLst>
            </p:cNvPr>
            <p:cNvSpPr/>
            <p:nvPr/>
          </p:nvSpPr>
          <p:spPr>
            <a:xfrm flipH="1">
              <a:off x="2048325" y="3269825"/>
              <a:ext cx="1829925" cy="1377100"/>
            </a:xfrm>
            <a:custGeom>
              <a:avLst/>
              <a:gdLst/>
              <a:ahLst/>
              <a:cxnLst/>
              <a:rect l="l" t="t" r="r" b="b"/>
              <a:pathLst>
                <a:path w="73197" h="55084" extrusionOk="0">
                  <a:moveTo>
                    <a:pt x="1" y="0"/>
                  </a:moveTo>
                  <a:lnTo>
                    <a:pt x="3410" y="55083"/>
                  </a:lnTo>
                  <a:lnTo>
                    <a:pt x="71065" y="55083"/>
                  </a:lnTo>
                  <a:lnTo>
                    <a:pt x="7319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764;p60">
              <a:extLst>
                <a:ext uri="{FF2B5EF4-FFF2-40B4-BE49-F238E27FC236}">
                  <a16:creationId xmlns:a16="http://schemas.microsoft.com/office/drawing/2014/main" id="{9F806A27-0B8E-492D-8612-62B7A42B7B54}"/>
                </a:ext>
              </a:extLst>
            </p:cNvPr>
            <p:cNvSpPr/>
            <p:nvPr/>
          </p:nvSpPr>
          <p:spPr>
            <a:xfrm flipH="1">
              <a:off x="2048325" y="3269825"/>
              <a:ext cx="1829925" cy="1377100"/>
            </a:xfrm>
            <a:custGeom>
              <a:avLst/>
              <a:gdLst/>
              <a:ahLst/>
              <a:cxnLst/>
              <a:rect l="l" t="t" r="r" b="b"/>
              <a:pathLst>
                <a:path w="73197" h="55084" fill="none" extrusionOk="0">
                  <a:moveTo>
                    <a:pt x="1" y="0"/>
                  </a:moveTo>
                  <a:lnTo>
                    <a:pt x="3410" y="55083"/>
                  </a:lnTo>
                  <a:lnTo>
                    <a:pt x="71065" y="55083"/>
                  </a:lnTo>
                  <a:lnTo>
                    <a:pt x="73196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765;p60">
              <a:extLst>
                <a:ext uri="{FF2B5EF4-FFF2-40B4-BE49-F238E27FC236}">
                  <a16:creationId xmlns:a16="http://schemas.microsoft.com/office/drawing/2014/main" id="{AB1F0FB7-6744-47A2-9815-80EB968A0476}"/>
                </a:ext>
              </a:extLst>
            </p:cNvPr>
            <p:cNvSpPr/>
            <p:nvPr/>
          </p:nvSpPr>
          <p:spPr>
            <a:xfrm flipH="1">
              <a:off x="3875550" y="3269825"/>
              <a:ext cx="2700" cy="50625"/>
            </a:xfrm>
            <a:custGeom>
              <a:avLst/>
              <a:gdLst/>
              <a:ahLst/>
              <a:cxnLst/>
              <a:rect l="l" t="t" r="r" b="b"/>
              <a:pathLst>
                <a:path w="108" h="2025" extrusionOk="0">
                  <a:moveTo>
                    <a:pt x="1" y="0"/>
                  </a:moveTo>
                  <a:lnTo>
                    <a:pt x="1" y="2025"/>
                  </a:lnTo>
                  <a:lnTo>
                    <a:pt x="107" y="20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766;p60">
              <a:extLst>
                <a:ext uri="{FF2B5EF4-FFF2-40B4-BE49-F238E27FC236}">
                  <a16:creationId xmlns:a16="http://schemas.microsoft.com/office/drawing/2014/main" id="{97F79647-2930-42FA-AFBB-3A80F70CE47E}"/>
                </a:ext>
              </a:extLst>
            </p:cNvPr>
            <p:cNvSpPr/>
            <p:nvPr/>
          </p:nvSpPr>
          <p:spPr>
            <a:xfrm flipH="1">
              <a:off x="3875550" y="3269825"/>
              <a:ext cx="2700" cy="50625"/>
            </a:xfrm>
            <a:custGeom>
              <a:avLst/>
              <a:gdLst/>
              <a:ahLst/>
              <a:cxnLst/>
              <a:rect l="l" t="t" r="r" b="b"/>
              <a:pathLst>
                <a:path w="108" h="20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25"/>
                  </a:lnTo>
                  <a:lnTo>
                    <a:pt x="107" y="2025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767;p60">
              <a:extLst>
                <a:ext uri="{FF2B5EF4-FFF2-40B4-BE49-F238E27FC236}">
                  <a16:creationId xmlns:a16="http://schemas.microsoft.com/office/drawing/2014/main" id="{2C64F381-903B-4BA4-8CFC-355CD3DE5DCA}"/>
                </a:ext>
              </a:extLst>
            </p:cNvPr>
            <p:cNvSpPr/>
            <p:nvPr/>
          </p:nvSpPr>
          <p:spPr>
            <a:xfrm flipH="1">
              <a:off x="2048325" y="3269825"/>
              <a:ext cx="1829925" cy="101225"/>
            </a:xfrm>
            <a:custGeom>
              <a:avLst/>
              <a:gdLst/>
              <a:ahLst/>
              <a:cxnLst/>
              <a:rect l="l" t="t" r="r" b="b"/>
              <a:pathLst>
                <a:path w="73197" h="4049" extrusionOk="0">
                  <a:moveTo>
                    <a:pt x="1" y="0"/>
                  </a:moveTo>
                  <a:lnTo>
                    <a:pt x="107" y="2025"/>
                  </a:lnTo>
                  <a:lnTo>
                    <a:pt x="72983" y="4049"/>
                  </a:lnTo>
                  <a:lnTo>
                    <a:pt x="73196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768;p60">
              <a:extLst>
                <a:ext uri="{FF2B5EF4-FFF2-40B4-BE49-F238E27FC236}">
                  <a16:creationId xmlns:a16="http://schemas.microsoft.com/office/drawing/2014/main" id="{7A06B137-6A22-4B91-8044-9E93D3CFB5A0}"/>
                </a:ext>
              </a:extLst>
            </p:cNvPr>
            <p:cNvSpPr/>
            <p:nvPr/>
          </p:nvSpPr>
          <p:spPr>
            <a:xfrm flipH="1">
              <a:off x="1225275" y="3157950"/>
              <a:ext cx="711225" cy="111900"/>
            </a:xfrm>
            <a:custGeom>
              <a:avLst/>
              <a:gdLst/>
              <a:ahLst/>
              <a:cxnLst/>
              <a:rect l="l" t="t" r="r" b="b"/>
              <a:pathLst>
                <a:path w="28449" h="4476" extrusionOk="0">
                  <a:moveTo>
                    <a:pt x="1" y="1"/>
                  </a:moveTo>
                  <a:lnTo>
                    <a:pt x="1" y="4475"/>
                  </a:lnTo>
                  <a:lnTo>
                    <a:pt x="28448" y="4475"/>
                  </a:lnTo>
                  <a:lnTo>
                    <a:pt x="28448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769;p60">
              <a:extLst>
                <a:ext uri="{FF2B5EF4-FFF2-40B4-BE49-F238E27FC236}">
                  <a16:creationId xmlns:a16="http://schemas.microsoft.com/office/drawing/2014/main" id="{0E1E46ED-9F71-4CC6-B456-12EE3AD259EA}"/>
                </a:ext>
              </a:extLst>
            </p:cNvPr>
            <p:cNvSpPr/>
            <p:nvPr/>
          </p:nvSpPr>
          <p:spPr>
            <a:xfrm flipH="1">
              <a:off x="1979075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extrusionOk="0">
                  <a:moveTo>
                    <a:pt x="2131" y="0"/>
                  </a:moveTo>
                  <a:lnTo>
                    <a:pt x="0" y="55083"/>
                  </a:lnTo>
                  <a:lnTo>
                    <a:pt x="2131" y="55083"/>
                  </a:lnTo>
                  <a:lnTo>
                    <a:pt x="490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770;p60">
              <a:extLst>
                <a:ext uri="{FF2B5EF4-FFF2-40B4-BE49-F238E27FC236}">
                  <a16:creationId xmlns:a16="http://schemas.microsoft.com/office/drawing/2014/main" id="{C552EC9E-BC6B-47AD-867B-FD61E54CD227}"/>
                </a:ext>
              </a:extLst>
            </p:cNvPr>
            <p:cNvSpPr/>
            <p:nvPr/>
          </p:nvSpPr>
          <p:spPr>
            <a:xfrm flipH="1">
              <a:off x="1979075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fill="none" extrusionOk="0">
                  <a:moveTo>
                    <a:pt x="2131" y="0"/>
                  </a:moveTo>
                  <a:lnTo>
                    <a:pt x="4901" y="0"/>
                  </a:lnTo>
                  <a:lnTo>
                    <a:pt x="2131" y="55083"/>
                  </a:lnTo>
                  <a:lnTo>
                    <a:pt x="0" y="55083"/>
                  </a:lnTo>
                  <a:lnTo>
                    <a:pt x="21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771;p60">
              <a:extLst>
                <a:ext uri="{FF2B5EF4-FFF2-40B4-BE49-F238E27FC236}">
                  <a16:creationId xmlns:a16="http://schemas.microsoft.com/office/drawing/2014/main" id="{03C549C6-3459-4519-BC40-590917704C01}"/>
                </a:ext>
              </a:extLst>
            </p:cNvPr>
            <p:cNvSpPr/>
            <p:nvPr/>
          </p:nvSpPr>
          <p:spPr>
            <a:xfrm flipH="1">
              <a:off x="2074975" y="3941050"/>
              <a:ext cx="1281200" cy="705875"/>
            </a:xfrm>
            <a:custGeom>
              <a:avLst/>
              <a:gdLst/>
              <a:ahLst/>
              <a:cxnLst/>
              <a:rect l="l" t="t" r="r" b="b"/>
              <a:pathLst>
                <a:path w="51248" h="28235" extrusionOk="0">
                  <a:moveTo>
                    <a:pt x="51248" y="0"/>
                  </a:moveTo>
                  <a:lnTo>
                    <a:pt x="49117" y="213"/>
                  </a:lnTo>
                  <a:lnTo>
                    <a:pt x="47092" y="640"/>
                  </a:lnTo>
                  <a:lnTo>
                    <a:pt x="44962" y="1172"/>
                  </a:lnTo>
                  <a:lnTo>
                    <a:pt x="42831" y="1705"/>
                  </a:lnTo>
                  <a:lnTo>
                    <a:pt x="40593" y="2451"/>
                  </a:lnTo>
                  <a:lnTo>
                    <a:pt x="38462" y="3303"/>
                  </a:lnTo>
                  <a:lnTo>
                    <a:pt x="36225" y="4155"/>
                  </a:lnTo>
                  <a:lnTo>
                    <a:pt x="34094" y="5221"/>
                  </a:lnTo>
                  <a:lnTo>
                    <a:pt x="29726" y="7352"/>
                  </a:lnTo>
                  <a:lnTo>
                    <a:pt x="25571" y="9696"/>
                  </a:lnTo>
                  <a:lnTo>
                    <a:pt x="21522" y="12146"/>
                  </a:lnTo>
                  <a:lnTo>
                    <a:pt x="17580" y="14597"/>
                  </a:lnTo>
                  <a:lnTo>
                    <a:pt x="13957" y="17154"/>
                  </a:lnTo>
                  <a:lnTo>
                    <a:pt x="10655" y="19604"/>
                  </a:lnTo>
                  <a:lnTo>
                    <a:pt x="7671" y="21842"/>
                  </a:lnTo>
                  <a:lnTo>
                    <a:pt x="5114" y="23759"/>
                  </a:lnTo>
                  <a:lnTo>
                    <a:pt x="1385" y="26849"/>
                  </a:lnTo>
                  <a:lnTo>
                    <a:pt x="0" y="28021"/>
                  </a:lnTo>
                  <a:lnTo>
                    <a:pt x="213" y="28234"/>
                  </a:lnTo>
                  <a:lnTo>
                    <a:pt x="1598" y="27062"/>
                  </a:lnTo>
                  <a:lnTo>
                    <a:pt x="5327" y="24079"/>
                  </a:lnTo>
                  <a:lnTo>
                    <a:pt x="7884" y="22055"/>
                  </a:lnTo>
                  <a:lnTo>
                    <a:pt x="10761" y="19817"/>
                  </a:lnTo>
                  <a:lnTo>
                    <a:pt x="14171" y="17473"/>
                  </a:lnTo>
                  <a:lnTo>
                    <a:pt x="17793" y="14916"/>
                  </a:lnTo>
                  <a:lnTo>
                    <a:pt x="21629" y="12466"/>
                  </a:lnTo>
                  <a:lnTo>
                    <a:pt x="25677" y="9909"/>
                  </a:lnTo>
                  <a:lnTo>
                    <a:pt x="29832" y="7671"/>
                  </a:lnTo>
                  <a:lnTo>
                    <a:pt x="34201" y="5434"/>
                  </a:lnTo>
                  <a:lnTo>
                    <a:pt x="36332" y="4475"/>
                  </a:lnTo>
                  <a:lnTo>
                    <a:pt x="38569" y="3623"/>
                  </a:lnTo>
                  <a:lnTo>
                    <a:pt x="40700" y="2770"/>
                  </a:lnTo>
                  <a:lnTo>
                    <a:pt x="42831" y="2025"/>
                  </a:lnTo>
                  <a:lnTo>
                    <a:pt x="44962" y="1492"/>
                  </a:lnTo>
                  <a:lnTo>
                    <a:pt x="47092" y="959"/>
                  </a:lnTo>
                  <a:lnTo>
                    <a:pt x="49223" y="533"/>
                  </a:lnTo>
                  <a:lnTo>
                    <a:pt x="51248" y="320"/>
                  </a:lnTo>
                  <a:lnTo>
                    <a:pt x="51248" y="107"/>
                  </a:lnTo>
                  <a:lnTo>
                    <a:pt x="51248" y="0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772;p60">
              <a:extLst>
                <a:ext uri="{FF2B5EF4-FFF2-40B4-BE49-F238E27FC236}">
                  <a16:creationId xmlns:a16="http://schemas.microsoft.com/office/drawing/2014/main" id="{B7E0D595-8BB9-4547-BDE0-437C302BCE76}"/>
                </a:ext>
              </a:extLst>
            </p:cNvPr>
            <p:cNvSpPr/>
            <p:nvPr/>
          </p:nvSpPr>
          <p:spPr>
            <a:xfrm flipH="1">
              <a:off x="2074975" y="3941050"/>
              <a:ext cx="1281200" cy="705875"/>
            </a:xfrm>
            <a:custGeom>
              <a:avLst/>
              <a:gdLst/>
              <a:ahLst/>
              <a:cxnLst/>
              <a:rect l="l" t="t" r="r" b="b"/>
              <a:pathLst>
                <a:path w="51248" h="28235" fill="none" extrusionOk="0">
                  <a:moveTo>
                    <a:pt x="51248" y="0"/>
                  </a:moveTo>
                  <a:lnTo>
                    <a:pt x="51248" y="0"/>
                  </a:lnTo>
                  <a:lnTo>
                    <a:pt x="49117" y="213"/>
                  </a:lnTo>
                  <a:lnTo>
                    <a:pt x="47092" y="640"/>
                  </a:lnTo>
                  <a:lnTo>
                    <a:pt x="44962" y="1172"/>
                  </a:lnTo>
                  <a:lnTo>
                    <a:pt x="42831" y="1705"/>
                  </a:lnTo>
                  <a:lnTo>
                    <a:pt x="40593" y="2451"/>
                  </a:lnTo>
                  <a:lnTo>
                    <a:pt x="38462" y="3303"/>
                  </a:lnTo>
                  <a:lnTo>
                    <a:pt x="36225" y="4155"/>
                  </a:lnTo>
                  <a:lnTo>
                    <a:pt x="34094" y="5221"/>
                  </a:lnTo>
                  <a:lnTo>
                    <a:pt x="29726" y="7352"/>
                  </a:lnTo>
                  <a:lnTo>
                    <a:pt x="25571" y="9696"/>
                  </a:lnTo>
                  <a:lnTo>
                    <a:pt x="21522" y="12146"/>
                  </a:lnTo>
                  <a:lnTo>
                    <a:pt x="17580" y="14597"/>
                  </a:lnTo>
                  <a:lnTo>
                    <a:pt x="13957" y="17154"/>
                  </a:lnTo>
                  <a:lnTo>
                    <a:pt x="10655" y="19604"/>
                  </a:lnTo>
                  <a:lnTo>
                    <a:pt x="7671" y="21842"/>
                  </a:lnTo>
                  <a:lnTo>
                    <a:pt x="5114" y="23759"/>
                  </a:lnTo>
                  <a:lnTo>
                    <a:pt x="1385" y="26849"/>
                  </a:lnTo>
                  <a:lnTo>
                    <a:pt x="0" y="28021"/>
                  </a:lnTo>
                  <a:lnTo>
                    <a:pt x="213" y="28234"/>
                  </a:lnTo>
                  <a:lnTo>
                    <a:pt x="213" y="28234"/>
                  </a:lnTo>
                  <a:lnTo>
                    <a:pt x="1598" y="27062"/>
                  </a:lnTo>
                  <a:lnTo>
                    <a:pt x="5327" y="24079"/>
                  </a:lnTo>
                  <a:lnTo>
                    <a:pt x="7884" y="22055"/>
                  </a:lnTo>
                  <a:lnTo>
                    <a:pt x="10761" y="19817"/>
                  </a:lnTo>
                  <a:lnTo>
                    <a:pt x="14171" y="17473"/>
                  </a:lnTo>
                  <a:lnTo>
                    <a:pt x="17793" y="14916"/>
                  </a:lnTo>
                  <a:lnTo>
                    <a:pt x="21629" y="12466"/>
                  </a:lnTo>
                  <a:lnTo>
                    <a:pt x="25677" y="9909"/>
                  </a:lnTo>
                  <a:lnTo>
                    <a:pt x="29832" y="7671"/>
                  </a:lnTo>
                  <a:lnTo>
                    <a:pt x="34201" y="5434"/>
                  </a:lnTo>
                  <a:lnTo>
                    <a:pt x="36332" y="4475"/>
                  </a:lnTo>
                  <a:lnTo>
                    <a:pt x="38569" y="3623"/>
                  </a:lnTo>
                  <a:lnTo>
                    <a:pt x="40700" y="2770"/>
                  </a:lnTo>
                  <a:lnTo>
                    <a:pt x="42831" y="2025"/>
                  </a:lnTo>
                  <a:lnTo>
                    <a:pt x="44962" y="1492"/>
                  </a:lnTo>
                  <a:lnTo>
                    <a:pt x="47092" y="959"/>
                  </a:lnTo>
                  <a:lnTo>
                    <a:pt x="49223" y="533"/>
                  </a:lnTo>
                  <a:lnTo>
                    <a:pt x="51248" y="320"/>
                  </a:lnTo>
                  <a:lnTo>
                    <a:pt x="51248" y="107"/>
                  </a:lnTo>
                  <a:lnTo>
                    <a:pt x="51248" y="0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773;p60">
              <a:extLst>
                <a:ext uri="{FF2B5EF4-FFF2-40B4-BE49-F238E27FC236}">
                  <a16:creationId xmlns:a16="http://schemas.microsoft.com/office/drawing/2014/main" id="{A69A9FDC-0CEA-40E5-8AAE-54BCBDE33044}"/>
                </a:ext>
              </a:extLst>
            </p:cNvPr>
            <p:cNvSpPr/>
            <p:nvPr/>
          </p:nvSpPr>
          <p:spPr>
            <a:xfrm flipH="1">
              <a:off x="2074975" y="39437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extrusionOk="0">
                  <a:moveTo>
                    <a:pt x="1" y="1"/>
                  </a:moveTo>
                  <a:lnTo>
                    <a:pt x="1" y="214"/>
                  </a:lnTo>
                  <a:lnTo>
                    <a:pt x="1" y="214"/>
                  </a:lnTo>
                  <a:lnTo>
                    <a:pt x="1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6B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774;p60">
              <a:extLst>
                <a:ext uri="{FF2B5EF4-FFF2-40B4-BE49-F238E27FC236}">
                  <a16:creationId xmlns:a16="http://schemas.microsoft.com/office/drawing/2014/main" id="{3325A86B-1053-4CBC-B91D-F98A45D0F053}"/>
                </a:ext>
              </a:extLst>
            </p:cNvPr>
            <p:cNvSpPr/>
            <p:nvPr/>
          </p:nvSpPr>
          <p:spPr>
            <a:xfrm flipH="1">
              <a:off x="2074975" y="39437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1" y="1"/>
                  </a:moveTo>
                  <a:lnTo>
                    <a:pt x="1" y="214"/>
                  </a:lnTo>
                  <a:lnTo>
                    <a:pt x="1" y="214"/>
                  </a:lnTo>
                  <a:lnTo>
                    <a:pt x="1" y="21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775;p60">
              <a:extLst>
                <a:ext uri="{FF2B5EF4-FFF2-40B4-BE49-F238E27FC236}">
                  <a16:creationId xmlns:a16="http://schemas.microsoft.com/office/drawing/2014/main" id="{49408B0D-314B-447E-821D-80EED823A236}"/>
                </a:ext>
              </a:extLst>
            </p:cNvPr>
            <p:cNvSpPr/>
            <p:nvPr/>
          </p:nvSpPr>
          <p:spPr>
            <a:xfrm flipH="1">
              <a:off x="3627850" y="4646900"/>
              <a:ext cx="5350" cy="2675"/>
            </a:xfrm>
            <a:custGeom>
              <a:avLst/>
              <a:gdLst/>
              <a:ahLst/>
              <a:cxnLst/>
              <a:rect l="l" t="t" r="r" b="b"/>
              <a:pathLst>
                <a:path w="214" h="107" extrusionOk="0">
                  <a:moveTo>
                    <a:pt x="1" y="0"/>
                  </a:moveTo>
                  <a:lnTo>
                    <a:pt x="107" y="107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9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776;p60">
              <a:extLst>
                <a:ext uri="{FF2B5EF4-FFF2-40B4-BE49-F238E27FC236}">
                  <a16:creationId xmlns:a16="http://schemas.microsoft.com/office/drawing/2014/main" id="{A1AD3443-6AA2-4B25-AE78-370787B4EF27}"/>
                </a:ext>
              </a:extLst>
            </p:cNvPr>
            <p:cNvSpPr/>
            <p:nvPr/>
          </p:nvSpPr>
          <p:spPr>
            <a:xfrm flipH="1">
              <a:off x="3627850" y="4646900"/>
              <a:ext cx="5350" cy="2675"/>
            </a:xfrm>
            <a:custGeom>
              <a:avLst/>
              <a:gdLst/>
              <a:ahLst/>
              <a:cxnLst/>
              <a:rect l="l" t="t" r="r" b="b"/>
              <a:pathLst>
                <a:path w="214" h="107" fill="none" extrusionOk="0">
                  <a:moveTo>
                    <a:pt x="214" y="0"/>
                  </a:moveTo>
                  <a:lnTo>
                    <a:pt x="1" y="0"/>
                  </a:lnTo>
                  <a:lnTo>
                    <a:pt x="107" y="107"/>
                  </a:lnTo>
                  <a:lnTo>
                    <a:pt x="107" y="107"/>
                  </a:lnTo>
                  <a:lnTo>
                    <a:pt x="2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777;p60">
              <a:extLst>
                <a:ext uri="{FF2B5EF4-FFF2-40B4-BE49-F238E27FC236}">
                  <a16:creationId xmlns:a16="http://schemas.microsoft.com/office/drawing/2014/main" id="{5CAF06EF-532E-4575-BAA4-C370161BACC3}"/>
                </a:ext>
              </a:extLst>
            </p:cNvPr>
            <p:cNvSpPr/>
            <p:nvPr/>
          </p:nvSpPr>
          <p:spPr>
            <a:xfrm flipH="1">
              <a:off x="2056325" y="3466925"/>
              <a:ext cx="1582200" cy="1180000"/>
            </a:xfrm>
            <a:custGeom>
              <a:avLst/>
              <a:gdLst/>
              <a:ahLst/>
              <a:cxnLst/>
              <a:rect l="l" t="t" r="r" b="b"/>
              <a:pathLst>
                <a:path w="63288" h="47200" extrusionOk="0">
                  <a:moveTo>
                    <a:pt x="63287" y="1"/>
                  </a:moveTo>
                  <a:lnTo>
                    <a:pt x="61796" y="107"/>
                  </a:lnTo>
                  <a:lnTo>
                    <a:pt x="60304" y="214"/>
                  </a:lnTo>
                  <a:lnTo>
                    <a:pt x="58813" y="427"/>
                  </a:lnTo>
                  <a:lnTo>
                    <a:pt x="57321" y="640"/>
                  </a:lnTo>
                  <a:lnTo>
                    <a:pt x="54444" y="1386"/>
                  </a:lnTo>
                  <a:lnTo>
                    <a:pt x="51461" y="2345"/>
                  </a:lnTo>
                  <a:lnTo>
                    <a:pt x="48584" y="3410"/>
                  </a:lnTo>
                  <a:lnTo>
                    <a:pt x="45708" y="4795"/>
                  </a:lnTo>
                  <a:lnTo>
                    <a:pt x="42831" y="6287"/>
                  </a:lnTo>
                  <a:lnTo>
                    <a:pt x="39954" y="7991"/>
                  </a:lnTo>
                  <a:lnTo>
                    <a:pt x="37291" y="9696"/>
                  </a:lnTo>
                  <a:lnTo>
                    <a:pt x="34521" y="11614"/>
                  </a:lnTo>
                  <a:lnTo>
                    <a:pt x="31964" y="13532"/>
                  </a:lnTo>
                  <a:lnTo>
                    <a:pt x="29407" y="15556"/>
                  </a:lnTo>
                  <a:lnTo>
                    <a:pt x="26956" y="17580"/>
                  </a:lnTo>
                  <a:lnTo>
                    <a:pt x="24612" y="19605"/>
                  </a:lnTo>
                  <a:lnTo>
                    <a:pt x="20244" y="23760"/>
                  </a:lnTo>
                  <a:lnTo>
                    <a:pt x="15982" y="28021"/>
                  </a:lnTo>
                  <a:lnTo>
                    <a:pt x="12147" y="32283"/>
                  </a:lnTo>
                  <a:lnTo>
                    <a:pt x="8631" y="36225"/>
                  </a:lnTo>
                  <a:lnTo>
                    <a:pt x="5754" y="39741"/>
                  </a:lnTo>
                  <a:lnTo>
                    <a:pt x="3410" y="42724"/>
                  </a:lnTo>
                  <a:lnTo>
                    <a:pt x="1599" y="45068"/>
                  </a:lnTo>
                  <a:lnTo>
                    <a:pt x="1" y="47093"/>
                  </a:lnTo>
                  <a:lnTo>
                    <a:pt x="214" y="47199"/>
                  </a:lnTo>
                  <a:lnTo>
                    <a:pt x="427" y="47199"/>
                  </a:lnTo>
                  <a:lnTo>
                    <a:pt x="2238" y="44642"/>
                  </a:lnTo>
                  <a:lnTo>
                    <a:pt x="4156" y="42298"/>
                  </a:lnTo>
                  <a:lnTo>
                    <a:pt x="6500" y="39315"/>
                  </a:lnTo>
                  <a:lnTo>
                    <a:pt x="9376" y="35906"/>
                  </a:lnTo>
                  <a:lnTo>
                    <a:pt x="12679" y="32070"/>
                  </a:lnTo>
                  <a:lnTo>
                    <a:pt x="16408" y="28021"/>
                  </a:lnTo>
                  <a:lnTo>
                    <a:pt x="20457" y="23973"/>
                  </a:lnTo>
                  <a:lnTo>
                    <a:pt x="24825" y="19924"/>
                  </a:lnTo>
                  <a:lnTo>
                    <a:pt x="27169" y="17793"/>
                  </a:lnTo>
                  <a:lnTo>
                    <a:pt x="29620" y="15769"/>
                  </a:lnTo>
                  <a:lnTo>
                    <a:pt x="32070" y="13745"/>
                  </a:lnTo>
                  <a:lnTo>
                    <a:pt x="34734" y="11827"/>
                  </a:lnTo>
                  <a:lnTo>
                    <a:pt x="37397" y="10016"/>
                  </a:lnTo>
                  <a:lnTo>
                    <a:pt x="40168" y="8204"/>
                  </a:lnTo>
                  <a:lnTo>
                    <a:pt x="42938" y="6606"/>
                  </a:lnTo>
                  <a:lnTo>
                    <a:pt x="45814" y="5115"/>
                  </a:lnTo>
                  <a:lnTo>
                    <a:pt x="48691" y="3730"/>
                  </a:lnTo>
                  <a:lnTo>
                    <a:pt x="51568" y="2664"/>
                  </a:lnTo>
                  <a:lnTo>
                    <a:pt x="54444" y="1705"/>
                  </a:lnTo>
                  <a:lnTo>
                    <a:pt x="57428" y="959"/>
                  </a:lnTo>
                  <a:lnTo>
                    <a:pt x="58919" y="746"/>
                  </a:lnTo>
                  <a:lnTo>
                    <a:pt x="60304" y="533"/>
                  </a:lnTo>
                  <a:lnTo>
                    <a:pt x="61796" y="427"/>
                  </a:lnTo>
                  <a:lnTo>
                    <a:pt x="63287" y="320"/>
                  </a:lnTo>
                  <a:lnTo>
                    <a:pt x="63287" y="214"/>
                  </a:lnTo>
                  <a:lnTo>
                    <a:pt x="63287" y="1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778;p60">
              <a:extLst>
                <a:ext uri="{FF2B5EF4-FFF2-40B4-BE49-F238E27FC236}">
                  <a16:creationId xmlns:a16="http://schemas.microsoft.com/office/drawing/2014/main" id="{BB0F4A3C-0CA2-4681-BFB4-5D69B257CBD9}"/>
                </a:ext>
              </a:extLst>
            </p:cNvPr>
            <p:cNvSpPr/>
            <p:nvPr/>
          </p:nvSpPr>
          <p:spPr>
            <a:xfrm flipH="1">
              <a:off x="2056325" y="3466925"/>
              <a:ext cx="1582200" cy="1180000"/>
            </a:xfrm>
            <a:custGeom>
              <a:avLst/>
              <a:gdLst/>
              <a:ahLst/>
              <a:cxnLst/>
              <a:rect l="l" t="t" r="r" b="b"/>
              <a:pathLst>
                <a:path w="63288" h="47200" fill="none" extrusionOk="0">
                  <a:moveTo>
                    <a:pt x="63287" y="1"/>
                  </a:moveTo>
                  <a:lnTo>
                    <a:pt x="63287" y="1"/>
                  </a:lnTo>
                  <a:lnTo>
                    <a:pt x="61796" y="107"/>
                  </a:lnTo>
                  <a:lnTo>
                    <a:pt x="60304" y="214"/>
                  </a:lnTo>
                  <a:lnTo>
                    <a:pt x="58813" y="427"/>
                  </a:lnTo>
                  <a:lnTo>
                    <a:pt x="57321" y="640"/>
                  </a:lnTo>
                  <a:lnTo>
                    <a:pt x="54444" y="1386"/>
                  </a:lnTo>
                  <a:lnTo>
                    <a:pt x="51461" y="2345"/>
                  </a:lnTo>
                  <a:lnTo>
                    <a:pt x="48584" y="3410"/>
                  </a:lnTo>
                  <a:lnTo>
                    <a:pt x="45708" y="4795"/>
                  </a:lnTo>
                  <a:lnTo>
                    <a:pt x="42831" y="6287"/>
                  </a:lnTo>
                  <a:lnTo>
                    <a:pt x="39954" y="7991"/>
                  </a:lnTo>
                  <a:lnTo>
                    <a:pt x="37291" y="9696"/>
                  </a:lnTo>
                  <a:lnTo>
                    <a:pt x="34521" y="11614"/>
                  </a:lnTo>
                  <a:lnTo>
                    <a:pt x="31964" y="13532"/>
                  </a:lnTo>
                  <a:lnTo>
                    <a:pt x="29407" y="15556"/>
                  </a:lnTo>
                  <a:lnTo>
                    <a:pt x="26956" y="17580"/>
                  </a:lnTo>
                  <a:lnTo>
                    <a:pt x="24612" y="19605"/>
                  </a:lnTo>
                  <a:lnTo>
                    <a:pt x="20244" y="23760"/>
                  </a:lnTo>
                  <a:lnTo>
                    <a:pt x="20244" y="23760"/>
                  </a:lnTo>
                  <a:lnTo>
                    <a:pt x="15982" y="28021"/>
                  </a:lnTo>
                  <a:lnTo>
                    <a:pt x="12147" y="32283"/>
                  </a:lnTo>
                  <a:lnTo>
                    <a:pt x="8631" y="36225"/>
                  </a:lnTo>
                  <a:lnTo>
                    <a:pt x="5754" y="39741"/>
                  </a:lnTo>
                  <a:lnTo>
                    <a:pt x="3410" y="42724"/>
                  </a:lnTo>
                  <a:lnTo>
                    <a:pt x="1599" y="45068"/>
                  </a:lnTo>
                  <a:lnTo>
                    <a:pt x="1" y="47093"/>
                  </a:lnTo>
                  <a:lnTo>
                    <a:pt x="214" y="47199"/>
                  </a:lnTo>
                  <a:lnTo>
                    <a:pt x="427" y="47199"/>
                  </a:lnTo>
                  <a:lnTo>
                    <a:pt x="427" y="47199"/>
                  </a:lnTo>
                  <a:lnTo>
                    <a:pt x="2238" y="44642"/>
                  </a:lnTo>
                  <a:lnTo>
                    <a:pt x="4156" y="42298"/>
                  </a:lnTo>
                  <a:lnTo>
                    <a:pt x="6500" y="39315"/>
                  </a:lnTo>
                  <a:lnTo>
                    <a:pt x="9376" y="35906"/>
                  </a:lnTo>
                  <a:lnTo>
                    <a:pt x="12679" y="32070"/>
                  </a:lnTo>
                  <a:lnTo>
                    <a:pt x="16408" y="28021"/>
                  </a:lnTo>
                  <a:lnTo>
                    <a:pt x="20457" y="23973"/>
                  </a:lnTo>
                  <a:lnTo>
                    <a:pt x="20457" y="23973"/>
                  </a:lnTo>
                  <a:lnTo>
                    <a:pt x="24825" y="19924"/>
                  </a:lnTo>
                  <a:lnTo>
                    <a:pt x="27169" y="17793"/>
                  </a:lnTo>
                  <a:lnTo>
                    <a:pt x="29620" y="15769"/>
                  </a:lnTo>
                  <a:lnTo>
                    <a:pt x="32070" y="13745"/>
                  </a:lnTo>
                  <a:lnTo>
                    <a:pt x="34734" y="11827"/>
                  </a:lnTo>
                  <a:lnTo>
                    <a:pt x="37397" y="10016"/>
                  </a:lnTo>
                  <a:lnTo>
                    <a:pt x="40168" y="8204"/>
                  </a:lnTo>
                  <a:lnTo>
                    <a:pt x="42938" y="6606"/>
                  </a:lnTo>
                  <a:lnTo>
                    <a:pt x="45814" y="5115"/>
                  </a:lnTo>
                  <a:lnTo>
                    <a:pt x="48691" y="3730"/>
                  </a:lnTo>
                  <a:lnTo>
                    <a:pt x="51568" y="2664"/>
                  </a:lnTo>
                  <a:lnTo>
                    <a:pt x="54444" y="1705"/>
                  </a:lnTo>
                  <a:lnTo>
                    <a:pt x="57428" y="959"/>
                  </a:lnTo>
                  <a:lnTo>
                    <a:pt x="58919" y="746"/>
                  </a:lnTo>
                  <a:lnTo>
                    <a:pt x="60304" y="533"/>
                  </a:lnTo>
                  <a:lnTo>
                    <a:pt x="61796" y="427"/>
                  </a:lnTo>
                  <a:lnTo>
                    <a:pt x="63287" y="320"/>
                  </a:lnTo>
                  <a:lnTo>
                    <a:pt x="63287" y="214"/>
                  </a:lnTo>
                  <a:lnTo>
                    <a:pt x="63287" y="1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779;p60">
              <a:extLst>
                <a:ext uri="{FF2B5EF4-FFF2-40B4-BE49-F238E27FC236}">
                  <a16:creationId xmlns:a16="http://schemas.microsoft.com/office/drawing/2014/main" id="{400F8BEC-19FC-44F0-BFBC-9509EECCA415}"/>
                </a:ext>
              </a:extLst>
            </p:cNvPr>
            <p:cNvSpPr/>
            <p:nvPr/>
          </p:nvSpPr>
          <p:spPr>
            <a:xfrm flipH="1">
              <a:off x="2056325" y="3472250"/>
              <a:ext cx="25" cy="2700"/>
            </a:xfrm>
            <a:custGeom>
              <a:avLst/>
              <a:gdLst/>
              <a:ahLst/>
              <a:cxnLst/>
              <a:rect l="l" t="t" r="r" b="b"/>
              <a:pathLst>
                <a:path w="1" h="108" extrusionOk="0">
                  <a:moveTo>
                    <a:pt x="0" y="1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6B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780;p60">
              <a:extLst>
                <a:ext uri="{FF2B5EF4-FFF2-40B4-BE49-F238E27FC236}">
                  <a16:creationId xmlns:a16="http://schemas.microsoft.com/office/drawing/2014/main" id="{67479730-BEB0-4C86-8706-1EC80984BDBF}"/>
                </a:ext>
              </a:extLst>
            </p:cNvPr>
            <p:cNvSpPr/>
            <p:nvPr/>
          </p:nvSpPr>
          <p:spPr>
            <a:xfrm flipH="1">
              <a:off x="2056325" y="3472250"/>
              <a:ext cx="25" cy="2700"/>
            </a:xfrm>
            <a:custGeom>
              <a:avLst/>
              <a:gdLst/>
              <a:ahLst/>
              <a:cxnLst/>
              <a:rect l="l" t="t" r="r" b="b"/>
              <a:pathLst>
                <a:path w="1" h="108" fill="none" extrusionOk="0">
                  <a:moveTo>
                    <a:pt x="0" y="1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781;p60">
              <a:extLst>
                <a:ext uri="{FF2B5EF4-FFF2-40B4-BE49-F238E27FC236}">
                  <a16:creationId xmlns:a16="http://schemas.microsoft.com/office/drawing/2014/main" id="{0AE95F91-C27B-4B7D-8926-A613DDB937DE}"/>
                </a:ext>
              </a:extLst>
            </p:cNvPr>
            <p:cNvSpPr/>
            <p:nvPr/>
          </p:nvSpPr>
          <p:spPr>
            <a:xfrm flipH="1">
              <a:off x="2077625" y="4002300"/>
              <a:ext cx="889675" cy="644625"/>
            </a:xfrm>
            <a:custGeom>
              <a:avLst/>
              <a:gdLst/>
              <a:ahLst/>
              <a:cxnLst/>
              <a:rect l="l" t="t" r="r" b="b"/>
              <a:pathLst>
                <a:path w="35587" h="25785" extrusionOk="0">
                  <a:moveTo>
                    <a:pt x="34521" y="1"/>
                  </a:moveTo>
                  <a:lnTo>
                    <a:pt x="32923" y="107"/>
                  </a:lnTo>
                  <a:lnTo>
                    <a:pt x="31324" y="320"/>
                  </a:lnTo>
                  <a:lnTo>
                    <a:pt x="29726" y="640"/>
                  </a:lnTo>
                  <a:lnTo>
                    <a:pt x="28128" y="1066"/>
                  </a:lnTo>
                  <a:lnTo>
                    <a:pt x="26530" y="1599"/>
                  </a:lnTo>
                  <a:lnTo>
                    <a:pt x="24932" y="2345"/>
                  </a:lnTo>
                  <a:lnTo>
                    <a:pt x="23440" y="3091"/>
                  </a:lnTo>
                  <a:lnTo>
                    <a:pt x="21842" y="3943"/>
                  </a:lnTo>
                  <a:lnTo>
                    <a:pt x="20350" y="4902"/>
                  </a:lnTo>
                  <a:lnTo>
                    <a:pt x="18859" y="5861"/>
                  </a:lnTo>
                  <a:lnTo>
                    <a:pt x="16089" y="7992"/>
                  </a:lnTo>
                  <a:lnTo>
                    <a:pt x="13319" y="10336"/>
                  </a:lnTo>
                  <a:lnTo>
                    <a:pt x="10868" y="12679"/>
                  </a:lnTo>
                  <a:lnTo>
                    <a:pt x="8524" y="15023"/>
                  </a:lnTo>
                  <a:lnTo>
                    <a:pt x="6393" y="17367"/>
                  </a:lnTo>
                  <a:lnTo>
                    <a:pt x="4582" y="19498"/>
                  </a:lnTo>
                  <a:lnTo>
                    <a:pt x="2984" y="21523"/>
                  </a:lnTo>
                  <a:lnTo>
                    <a:pt x="853" y="24399"/>
                  </a:lnTo>
                  <a:lnTo>
                    <a:pt x="1" y="25571"/>
                  </a:lnTo>
                  <a:lnTo>
                    <a:pt x="214" y="25784"/>
                  </a:lnTo>
                  <a:lnTo>
                    <a:pt x="1066" y="24612"/>
                  </a:lnTo>
                  <a:lnTo>
                    <a:pt x="3303" y="21629"/>
                  </a:lnTo>
                  <a:lnTo>
                    <a:pt x="4795" y="19711"/>
                  </a:lnTo>
                  <a:lnTo>
                    <a:pt x="6713" y="17580"/>
                  </a:lnTo>
                  <a:lnTo>
                    <a:pt x="8737" y="15343"/>
                  </a:lnTo>
                  <a:lnTo>
                    <a:pt x="11081" y="12893"/>
                  </a:lnTo>
                  <a:lnTo>
                    <a:pt x="13532" y="10549"/>
                  </a:lnTo>
                  <a:lnTo>
                    <a:pt x="16195" y="8311"/>
                  </a:lnTo>
                  <a:lnTo>
                    <a:pt x="19072" y="6180"/>
                  </a:lnTo>
                  <a:lnTo>
                    <a:pt x="20457" y="5221"/>
                  </a:lnTo>
                  <a:lnTo>
                    <a:pt x="21949" y="4263"/>
                  </a:lnTo>
                  <a:lnTo>
                    <a:pt x="23547" y="3410"/>
                  </a:lnTo>
                  <a:lnTo>
                    <a:pt x="25038" y="2664"/>
                  </a:lnTo>
                  <a:lnTo>
                    <a:pt x="26636" y="1919"/>
                  </a:lnTo>
                  <a:lnTo>
                    <a:pt x="28128" y="1386"/>
                  </a:lnTo>
                  <a:lnTo>
                    <a:pt x="29726" y="960"/>
                  </a:lnTo>
                  <a:lnTo>
                    <a:pt x="31324" y="640"/>
                  </a:lnTo>
                  <a:lnTo>
                    <a:pt x="32923" y="427"/>
                  </a:lnTo>
                  <a:lnTo>
                    <a:pt x="34521" y="320"/>
                  </a:lnTo>
                  <a:lnTo>
                    <a:pt x="35586" y="320"/>
                  </a:lnTo>
                  <a:lnTo>
                    <a:pt x="35586" y="214"/>
                  </a:lnTo>
                  <a:lnTo>
                    <a:pt x="35586" y="1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782;p60">
              <a:extLst>
                <a:ext uri="{FF2B5EF4-FFF2-40B4-BE49-F238E27FC236}">
                  <a16:creationId xmlns:a16="http://schemas.microsoft.com/office/drawing/2014/main" id="{81865868-EFEB-40DD-97D7-1E33C5BE349C}"/>
                </a:ext>
              </a:extLst>
            </p:cNvPr>
            <p:cNvSpPr/>
            <p:nvPr/>
          </p:nvSpPr>
          <p:spPr>
            <a:xfrm flipH="1">
              <a:off x="2077625" y="4002300"/>
              <a:ext cx="889675" cy="644625"/>
            </a:xfrm>
            <a:custGeom>
              <a:avLst/>
              <a:gdLst/>
              <a:ahLst/>
              <a:cxnLst/>
              <a:rect l="l" t="t" r="r" b="b"/>
              <a:pathLst>
                <a:path w="35587" h="25785" fill="none" extrusionOk="0">
                  <a:moveTo>
                    <a:pt x="34521" y="1"/>
                  </a:moveTo>
                  <a:lnTo>
                    <a:pt x="34521" y="1"/>
                  </a:lnTo>
                  <a:lnTo>
                    <a:pt x="32923" y="107"/>
                  </a:lnTo>
                  <a:lnTo>
                    <a:pt x="31324" y="320"/>
                  </a:lnTo>
                  <a:lnTo>
                    <a:pt x="29726" y="640"/>
                  </a:lnTo>
                  <a:lnTo>
                    <a:pt x="28128" y="1066"/>
                  </a:lnTo>
                  <a:lnTo>
                    <a:pt x="26530" y="1599"/>
                  </a:lnTo>
                  <a:lnTo>
                    <a:pt x="24932" y="2345"/>
                  </a:lnTo>
                  <a:lnTo>
                    <a:pt x="23440" y="3091"/>
                  </a:lnTo>
                  <a:lnTo>
                    <a:pt x="21842" y="3943"/>
                  </a:lnTo>
                  <a:lnTo>
                    <a:pt x="20350" y="4902"/>
                  </a:lnTo>
                  <a:lnTo>
                    <a:pt x="18859" y="5861"/>
                  </a:lnTo>
                  <a:lnTo>
                    <a:pt x="16089" y="7992"/>
                  </a:lnTo>
                  <a:lnTo>
                    <a:pt x="13319" y="10336"/>
                  </a:lnTo>
                  <a:lnTo>
                    <a:pt x="10868" y="12679"/>
                  </a:lnTo>
                  <a:lnTo>
                    <a:pt x="8524" y="15023"/>
                  </a:lnTo>
                  <a:lnTo>
                    <a:pt x="6393" y="17367"/>
                  </a:lnTo>
                  <a:lnTo>
                    <a:pt x="4582" y="19498"/>
                  </a:lnTo>
                  <a:lnTo>
                    <a:pt x="2984" y="21523"/>
                  </a:lnTo>
                  <a:lnTo>
                    <a:pt x="853" y="24399"/>
                  </a:lnTo>
                  <a:lnTo>
                    <a:pt x="1" y="25571"/>
                  </a:lnTo>
                  <a:lnTo>
                    <a:pt x="214" y="25784"/>
                  </a:lnTo>
                  <a:lnTo>
                    <a:pt x="214" y="25784"/>
                  </a:lnTo>
                  <a:lnTo>
                    <a:pt x="1066" y="24612"/>
                  </a:lnTo>
                  <a:lnTo>
                    <a:pt x="3303" y="21629"/>
                  </a:lnTo>
                  <a:lnTo>
                    <a:pt x="4795" y="19711"/>
                  </a:lnTo>
                  <a:lnTo>
                    <a:pt x="6713" y="17580"/>
                  </a:lnTo>
                  <a:lnTo>
                    <a:pt x="8737" y="15343"/>
                  </a:lnTo>
                  <a:lnTo>
                    <a:pt x="11081" y="12893"/>
                  </a:lnTo>
                  <a:lnTo>
                    <a:pt x="13532" y="10549"/>
                  </a:lnTo>
                  <a:lnTo>
                    <a:pt x="16195" y="8311"/>
                  </a:lnTo>
                  <a:lnTo>
                    <a:pt x="19072" y="6180"/>
                  </a:lnTo>
                  <a:lnTo>
                    <a:pt x="20457" y="5221"/>
                  </a:lnTo>
                  <a:lnTo>
                    <a:pt x="21949" y="4263"/>
                  </a:lnTo>
                  <a:lnTo>
                    <a:pt x="23547" y="3410"/>
                  </a:lnTo>
                  <a:lnTo>
                    <a:pt x="25038" y="2664"/>
                  </a:lnTo>
                  <a:lnTo>
                    <a:pt x="26636" y="1919"/>
                  </a:lnTo>
                  <a:lnTo>
                    <a:pt x="28128" y="1386"/>
                  </a:lnTo>
                  <a:lnTo>
                    <a:pt x="29726" y="960"/>
                  </a:lnTo>
                  <a:lnTo>
                    <a:pt x="31324" y="640"/>
                  </a:lnTo>
                  <a:lnTo>
                    <a:pt x="32923" y="427"/>
                  </a:lnTo>
                  <a:lnTo>
                    <a:pt x="34521" y="320"/>
                  </a:lnTo>
                  <a:lnTo>
                    <a:pt x="34521" y="320"/>
                  </a:lnTo>
                  <a:lnTo>
                    <a:pt x="35586" y="320"/>
                  </a:lnTo>
                  <a:lnTo>
                    <a:pt x="35586" y="214"/>
                  </a:lnTo>
                  <a:lnTo>
                    <a:pt x="35586" y="1"/>
                  </a:lnTo>
                  <a:lnTo>
                    <a:pt x="35586" y="1"/>
                  </a:lnTo>
                  <a:lnTo>
                    <a:pt x="34521" y="1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783;p60">
              <a:extLst>
                <a:ext uri="{FF2B5EF4-FFF2-40B4-BE49-F238E27FC236}">
                  <a16:creationId xmlns:a16="http://schemas.microsoft.com/office/drawing/2014/main" id="{72FC5586-1AEB-4F63-A85F-93510453E318}"/>
                </a:ext>
              </a:extLst>
            </p:cNvPr>
            <p:cNvSpPr/>
            <p:nvPr/>
          </p:nvSpPr>
          <p:spPr>
            <a:xfrm flipH="1">
              <a:off x="2077625" y="40023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extrusionOk="0">
                  <a:moveTo>
                    <a:pt x="0" y="1"/>
                  </a:moveTo>
                  <a:lnTo>
                    <a:pt x="0" y="21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6B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784;p60">
              <a:extLst>
                <a:ext uri="{FF2B5EF4-FFF2-40B4-BE49-F238E27FC236}">
                  <a16:creationId xmlns:a16="http://schemas.microsoft.com/office/drawing/2014/main" id="{4DE5199D-D0D7-43E0-AB46-74DF1A0E5ABD}"/>
                </a:ext>
              </a:extLst>
            </p:cNvPr>
            <p:cNvSpPr/>
            <p:nvPr/>
          </p:nvSpPr>
          <p:spPr>
            <a:xfrm flipH="1">
              <a:off x="2077625" y="40023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0" y="1"/>
                  </a:moveTo>
                  <a:lnTo>
                    <a:pt x="0" y="21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785;p60">
              <a:extLst>
                <a:ext uri="{FF2B5EF4-FFF2-40B4-BE49-F238E27FC236}">
                  <a16:creationId xmlns:a16="http://schemas.microsoft.com/office/drawing/2014/main" id="{AAF2D5FB-BD7B-48D1-95D1-4673CB0199A6}"/>
                </a:ext>
              </a:extLst>
            </p:cNvPr>
            <p:cNvSpPr/>
            <p:nvPr/>
          </p:nvSpPr>
          <p:spPr>
            <a:xfrm flipH="1">
              <a:off x="3838275" y="3418975"/>
              <a:ext cx="31975" cy="500775"/>
            </a:xfrm>
            <a:custGeom>
              <a:avLst/>
              <a:gdLst/>
              <a:ahLst/>
              <a:cxnLst/>
              <a:rect l="l" t="t" r="r" b="b"/>
              <a:pathLst>
                <a:path w="1279" h="20031" extrusionOk="0">
                  <a:moveTo>
                    <a:pt x="1279" y="19818"/>
                  </a:moveTo>
                  <a:lnTo>
                    <a:pt x="1279" y="19818"/>
                  </a:lnTo>
                  <a:lnTo>
                    <a:pt x="1279" y="19818"/>
                  </a:lnTo>
                  <a:lnTo>
                    <a:pt x="1279" y="20031"/>
                  </a:lnTo>
                  <a:lnTo>
                    <a:pt x="1279" y="19818"/>
                  </a:lnTo>
                  <a:close/>
                  <a:moveTo>
                    <a:pt x="0" y="1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9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786;p60">
              <a:extLst>
                <a:ext uri="{FF2B5EF4-FFF2-40B4-BE49-F238E27FC236}">
                  <a16:creationId xmlns:a16="http://schemas.microsoft.com/office/drawing/2014/main" id="{B4595909-E082-423C-AD77-4346EFB3336B}"/>
                </a:ext>
              </a:extLst>
            </p:cNvPr>
            <p:cNvSpPr/>
            <p:nvPr/>
          </p:nvSpPr>
          <p:spPr>
            <a:xfrm flipH="1">
              <a:off x="3838275" y="39144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21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787;p60">
              <a:extLst>
                <a:ext uri="{FF2B5EF4-FFF2-40B4-BE49-F238E27FC236}">
                  <a16:creationId xmlns:a16="http://schemas.microsoft.com/office/drawing/2014/main" id="{1B8CE011-F59F-4333-880A-3E1CA23FA4D9}"/>
                </a:ext>
              </a:extLst>
            </p:cNvPr>
            <p:cNvSpPr/>
            <p:nvPr/>
          </p:nvSpPr>
          <p:spPr>
            <a:xfrm flipH="1">
              <a:off x="3870225" y="3418975"/>
              <a:ext cx="25" cy="2700"/>
            </a:xfrm>
            <a:custGeom>
              <a:avLst/>
              <a:gdLst/>
              <a:ahLst/>
              <a:cxnLst/>
              <a:rect l="l" t="t" r="r" b="b"/>
              <a:pathLst>
                <a:path w="1" h="108" fill="none" extrusionOk="0">
                  <a:moveTo>
                    <a:pt x="0" y="1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788;p60">
              <a:extLst>
                <a:ext uri="{FF2B5EF4-FFF2-40B4-BE49-F238E27FC236}">
                  <a16:creationId xmlns:a16="http://schemas.microsoft.com/office/drawing/2014/main" id="{59D978FC-30BF-4B1E-AB7C-A1B754E46ADC}"/>
                </a:ext>
              </a:extLst>
            </p:cNvPr>
            <p:cNvSpPr/>
            <p:nvPr/>
          </p:nvSpPr>
          <p:spPr>
            <a:xfrm flipH="1">
              <a:off x="2871375" y="3413650"/>
              <a:ext cx="998875" cy="508775"/>
            </a:xfrm>
            <a:custGeom>
              <a:avLst/>
              <a:gdLst/>
              <a:ahLst/>
              <a:cxnLst/>
              <a:rect l="l" t="t" r="r" b="b"/>
              <a:pathLst>
                <a:path w="39955" h="20351" extrusionOk="0">
                  <a:moveTo>
                    <a:pt x="0" y="1"/>
                  </a:moveTo>
                  <a:lnTo>
                    <a:pt x="0" y="214"/>
                  </a:lnTo>
                  <a:lnTo>
                    <a:pt x="0" y="320"/>
                  </a:lnTo>
                  <a:lnTo>
                    <a:pt x="16408" y="533"/>
                  </a:lnTo>
                  <a:lnTo>
                    <a:pt x="22694" y="640"/>
                  </a:lnTo>
                  <a:lnTo>
                    <a:pt x="27808" y="960"/>
                  </a:lnTo>
                  <a:lnTo>
                    <a:pt x="31857" y="1386"/>
                  </a:lnTo>
                  <a:lnTo>
                    <a:pt x="34840" y="1812"/>
                  </a:lnTo>
                  <a:lnTo>
                    <a:pt x="36012" y="2132"/>
                  </a:lnTo>
                  <a:lnTo>
                    <a:pt x="37077" y="2451"/>
                  </a:lnTo>
                  <a:lnTo>
                    <a:pt x="37823" y="2664"/>
                  </a:lnTo>
                  <a:lnTo>
                    <a:pt x="38463" y="2984"/>
                  </a:lnTo>
                  <a:lnTo>
                    <a:pt x="38995" y="3304"/>
                  </a:lnTo>
                  <a:lnTo>
                    <a:pt x="39315" y="3623"/>
                  </a:lnTo>
                  <a:lnTo>
                    <a:pt x="39528" y="3943"/>
                  </a:lnTo>
                  <a:lnTo>
                    <a:pt x="39635" y="4262"/>
                  </a:lnTo>
                  <a:lnTo>
                    <a:pt x="39635" y="4689"/>
                  </a:lnTo>
                  <a:lnTo>
                    <a:pt x="39528" y="5221"/>
                  </a:lnTo>
                  <a:lnTo>
                    <a:pt x="39102" y="5754"/>
                  </a:lnTo>
                  <a:lnTo>
                    <a:pt x="38569" y="6287"/>
                  </a:lnTo>
                  <a:lnTo>
                    <a:pt x="37823" y="6926"/>
                  </a:lnTo>
                  <a:lnTo>
                    <a:pt x="36864" y="7459"/>
                  </a:lnTo>
                  <a:lnTo>
                    <a:pt x="34414" y="8844"/>
                  </a:lnTo>
                  <a:lnTo>
                    <a:pt x="31857" y="10016"/>
                  </a:lnTo>
                  <a:lnTo>
                    <a:pt x="29193" y="11188"/>
                  </a:lnTo>
                  <a:lnTo>
                    <a:pt x="26530" y="12253"/>
                  </a:lnTo>
                  <a:lnTo>
                    <a:pt x="23760" y="13319"/>
                  </a:lnTo>
                  <a:lnTo>
                    <a:pt x="18326" y="15236"/>
                  </a:lnTo>
                  <a:lnTo>
                    <a:pt x="13105" y="16835"/>
                  </a:lnTo>
                  <a:lnTo>
                    <a:pt x="8630" y="18113"/>
                  </a:lnTo>
                  <a:lnTo>
                    <a:pt x="4901" y="19179"/>
                  </a:lnTo>
                  <a:lnTo>
                    <a:pt x="1279" y="20031"/>
                  </a:lnTo>
                  <a:lnTo>
                    <a:pt x="1279" y="20244"/>
                  </a:lnTo>
                  <a:lnTo>
                    <a:pt x="1279" y="20350"/>
                  </a:lnTo>
                  <a:lnTo>
                    <a:pt x="4688" y="19498"/>
                  </a:lnTo>
                  <a:lnTo>
                    <a:pt x="8311" y="18539"/>
                  </a:lnTo>
                  <a:lnTo>
                    <a:pt x="12892" y="17261"/>
                  </a:lnTo>
                  <a:lnTo>
                    <a:pt x="18113" y="15556"/>
                  </a:lnTo>
                  <a:lnTo>
                    <a:pt x="23653" y="13638"/>
                  </a:lnTo>
                  <a:lnTo>
                    <a:pt x="26423" y="12573"/>
                  </a:lnTo>
                  <a:lnTo>
                    <a:pt x="29300" y="11507"/>
                  </a:lnTo>
                  <a:lnTo>
                    <a:pt x="31963" y="10335"/>
                  </a:lnTo>
                  <a:lnTo>
                    <a:pt x="34627" y="9057"/>
                  </a:lnTo>
                  <a:lnTo>
                    <a:pt x="36012" y="8418"/>
                  </a:lnTo>
                  <a:lnTo>
                    <a:pt x="37184" y="7672"/>
                  </a:lnTo>
                  <a:lnTo>
                    <a:pt x="38143" y="7033"/>
                  </a:lnTo>
                  <a:lnTo>
                    <a:pt x="38889" y="6393"/>
                  </a:lnTo>
                  <a:lnTo>
                    <a:pt x="39421" y="5861"/>
                  </a:lnTo>
                  <a:lnTo>
                    <a:pt x="39848" y="5221"/>
                  </a:lnTo>
                  <a:lnTo>
                    <a:pt x="39954" y="4689"/>
                  </a:lnTo>
                  <a:lnTo>
                    <a:pt x="39954" y="4156"/>
                  </a:lnTo>
                  <a:lnTo>
                    <a:pt x="39741" y="3730"/>
                  </a:lnTo>
                  <a:lnTo>
                    <a:pt x="39421" y="3304"/>
                  </a:lnTo>
                  <a:lnTo>
                    <a:pt x="38889" y="2877"/>
                  </a:lnTo>
                  <a:lnTo>
                    <a:pt x="38143" y="2558"/>
                  </a:lnTo>
                  <a:lnTo>
                    <a:pt x="37291" y="2132"/>
                  </a:lnTo>
                  <a:lnTo>
                    <a:pt x="36225" y="1812"/>
                  </a:lnTo>
                  <a:lnTo>
                    <a:pt x="33668" y="1279"/>
                  </a:lnTo>
                  <a:lnTo>
                    <a:pt x="30365" y="853"/>
                  </a:lnTo>
                  <a:lnTo>
                    <a:pt x="26423" y="533"/>
                  </a:lnTo>
                  <a:lnTo>
                    <a:pt x="21735" y="320"/>
                  </a:lnTo>
                  <a:lnTo>
                    <a:pt x="16408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789;p60">
              <a:extLst>
                <a:ext uri="{FF2B5EF4-FFF2-40B4-BE49-F238E27FC236}">
                  <a16:creationId xmlns:a16="http://schemas.microsoft.com/office/drawing/2014/main" id="{7FD275D0-13E0-4CAD-87CB-FE9D418EFA0A}"/>
                </a:ext>
              </a:extLst>
            </p:cNvPr>
            <p:cNvSpPr/>
            <p:nvPr/>
          </p:nvSpPr>
          <p:spPr>
            <a:xfrm flipH="1">
              <a:off x="2871375" y="3413650"/>
              <a:ext cx="998875" cy="508775"/>
            </a:xfrm>
            <a:custGeom>
              <a:avLst/>
              <a:gdLst/>
              <a:ahLst/>
              <a:cxnLst/>
              <a:rect l="l" t="t" r="r" b="b"/>
              <a:pathLst>
                <a:path w="39955" h="20351" fill="none" extrusionOk="0">
                  <a:moveTo>
                    <a:pt x="0" y="1"/>
                  </a:moveTo>
                  <a:lnTo>
                    <a:pt x="0" y="214"/>
                  </a:lnTo>
                  <a:lnTo>
                    <a:pt x="0" y="320"/>
                  </a:lnTo>
                  <a:lnTo>
                    <a:pt x="16408" y="533"/>
                  </a:lnTo>
                  <a:lnTo>
                    <a:pt x="16408" y="533"/>
                  </a:lnTo>
                  <a:lnTo>
                    <a:pt x="22694" y="640"/>
                  </a:lnTo>
                  <a:lnTo>
                    <a:pt x="27808" y="960"/>
                  </a:lnTo>
                  <a:lnTo>
                    <a:pt x="31857" y="1386"/>
                  </a:lnTo>
                  <a:lnTo>
                    <a:pt x="34840" y="1812"/>
                  </a:lnTo>
                  <a:lnTo>
                    <a:pt x="36012" y="2132"/>
                  </a:lnTo>
                  <a:lnTo>
                    <a:pt x="37077" y="2451"/>
                  </a:lnTo>
                  <a:lnTo>
                    <a:pt x="37823" y="2664"/>
                  </a:lnTo>
                  <a:lnTo>
                    <a:pt x="38463" y="2984"/>
                  </a:lnTo>
                  <a:lnTo>
                    <a:pt x="38995" y="3304"/>
                  </a:lnTo>
                  <a:lnTo>
                    <a:pt x="39315" y="3623"/>
                  </a:lnTo>
                  <a:lnTo>
                    <a:pt x="39528" y="3943"/>
                  </a:lnTo>
                  <a:lnTo>
                    <a:pt x="39635" y="4262"/>
                  </a:lnTo>
                  <a:lnTo>
                    <a:pt x="39635" y="4262"/>
                  </a:lnTo>
                  <a:lnTo>
                    <a:pt x="39635" y="4689"/>
                  </a:lnTo>
                  <a:lnTo>
                    <a:pt x="39528" y="5221"/>
                  </a:lnTo>
                  <a:lnTo>
                    <a:pt x="39102" y="5754"/>
                  </a:lnTo>
                  <a:lnTo>
                    <a:pt x="38569" y="6287"/>
                  </a:lnTo>
                  <a:lnTo>
                    <a:pt x="37823" y="6926"/>
                  </a:lnTo>
                  <a:lnTo>
                    <a:pt x="36864" y="7459"/>
                  </a:lnTo>
                  <a:lnTo>
                    <a:pt x="34414" y="8844"/>
                  </a:lnTo>
                  <a:lnTo>
                    <a:pt x="34414" y="8844"/>
                  </a:lnTo>
                  <a:lnTo>
                    <a:pt x="31857" y="10016"/>
                  </a:lnTo>
                  <a:lnTo>
                    <a:pt x="29193" y="11188"/>
                  </a:lnTo>
                  <a:lnTo>
                    <a:pt x="26530" y="12253"/>
                  </a:lnTo>
                  <a:lnTo>
                    <a:pt x="23760" y="13319"/>
                  </a:lnTo>
                  <a:lnTo>
                    <a:pt x="18326" y="15236"/>
                  </a:lnTo>
                  <a:lnTo>
                    <a:pt x="13105" y="16835"/>
                  </a:lnTo>
                  <a:lnTo>
                    <a:pt x="8630" y="18113"/>
                  </a:lnTo>
                  <a:lnTo>
                    <a:pt x="4901" y="19179"/>
                  </a:lnTo>
                  <a:lnTo>
                    <a:pt x="1279" y="20031"/>
                  </a:lnTo>
                  <a:lnTo>
                    <a:pt x="1279" y="20244"/>
                  </a:lnTo>
                  <a:lnTo>
                    <a:pt x="1279" y="20350"/>
                  </a:lnTo>
                  <a:lnTo>
                    <a:pt x="1279" y="20350"/>
                  </a:lnTo>
                  <a:lnTo>
                    <a:pt x="4688" y="19498"/>
                  </a:lnTo>
                  <a:lnTo>
                    <a:pt x="8311" y="18539"/>
                  </a:lnTo>
                  <a:lnTo>
                    <a:pt x="12892" y="17261"/>
                  </a:lnTo>
                  <a:lnTo>
                    <a:pt x="18113" y="15556"/>
                  </a:lnTo>
                  <a:lnTo>
                    <a:pt x="23653" y="13638"/>
                  </a:lnTo>
                  <a:lnTo>
                    <a:pt x="26423" y="12573"/>
                  </a:lnTo>
                  <a:lnTo>
                    <a:pt x="29300" y="11507"/>
                  </a:lnTo>
                  <a:lnTo>
                    <a:pt x="31963" y="10335"/>
                  </a:lnTo>
                  <a:lnTo>
                    <a:pt x="34627" y="9057"/>
                  </a:lnTo>
                  <a:lnTo>
                    <a:pt x="34627" y="9057"/>
                  </a:lnTo>
                  <a:lnTo>
                    <a:pt x="36012" y="8418"/>
                  </a:lnTo>
                  <a:lnTo>
                    <a:pt x="37184" y="7672"/>
                  </a:lnTo>
                  <a:lnTo>
                    <a:pt x="38143" y="7033"/>
                  </a:lnTo>
                  <a:lnTo>
                    <a:pt x="38889" y="6393"/>
                  </a:lnTo>
                  <a:lnTo>
                    <a:pt x="39421" y="5861"/>
                  </a:lnTo>
                  <a:lnTo>
                    <a:pt x="39848" y="5221"/>
                  </a:lnTo>
                  <a:lnTo>
                    <a:pt x="39954" y="4689"/>
                  </a:lnTo>
                  <a:lnTo>
                    <a:pt x="39954" y="4156"/>
                  </a:lnTo>
                  <a:lnTo>
                    <a:pt x="39954" y="4156"/>
                  </a:lnTo>
                  <a:lnTo>
                    <a:pt x="39741" y="3730"/>
                  </a:lnTo>
                  <a:lnTo>
                    <a:pt x="39421" y="3304"/>
                  </a:lnTo>
                  <a:lnTo>
                    <a:pt x="38889" y="2877"/>
                  </a:lnTo>
                  <a:lnTo>
                    <a:pt x="38143" y="2558"/>
                  </a:lnTo>
                  <a:lnTo>
                    <a:pt x="37291" y="2132"/>
                  </a:lnTo>
                  <a:lnTo>
                    <a:pt x="36225" y="1812"/>
                  </a:lnTo>
                  <a:lnTo>
                    <a:pt x="33668" y="1279"/>
                  </a:lnTo>
                  <a:lnTo>
                    <a:pt x="30365" y="853"/>
                  </a:lnTo>
                  <a:lnTo>
                    <a:pt x="26423" y="533"/>
                  </a:lnTo>
                  <a:lnTo>
                    <a:pt x="21735" y="320"/>
                  </a:lnTo>
                  <a:lnTo>
                    <a:pt x="16408" y="214"/>
                  </a:lnTo>
                  <a:lnTo>
                    <a:pt x="0" y="1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790;p60">
              <a:extLst>
                <a:ext uri="{FF2B5EF4-FFF2-40B4-BE49-F238E27FC236}">
                  <a16:creationId xmlns:a16="http://schemas.microsoft.com/office/drawing/2014/main" id="{5218FBBF-C720-4050-A92A-0BAF036F3824}"/>
                </a:ext>
              </a:extLst>
            </p:cNvPr>
            <p:cNvSpPr/>
            <p:nvPr/>
          </p:nvSpPr>
          <p:spPr>
            <a:xfrm flipH="1">
              <a:off x="3843600" y="3831850"/>
              <a:ext cx="2675" cy="2675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0" y="0"/>
                  </a:moveTo>
                  <a:lnTo>
                    <a:pt x="107" y="107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F9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791;p60">
              <a:extLst>
                <a:ext uri="{FF2B5EF4-FFF2-40B4-BE49-F238E27FC236}">
                  <a16:creationId xmlns:a16="http://schemas.microsoft.com/office/drawing/2014/main" id="{92A15A31-FA65-4A93-8E9D-1D9CA8106D02}"/>
                </a:ext>
              </a:extLst>
            </p:cNvPr>
            <p:cNvSpPr/>
            <p:nvPr/>
          </p:nvSpPr>
          <p:spPr>
            <a:xfrm flipH="1">
              <a:off x="3843600" y="3831850"/>
              <a:ext cx="2675" cy="2675"/>
            </a:xfrm>
            <a:custGeom>
              <a:avLst/>
              <a:gdLst/>
              <a:ahLst/>
              <a:cxnLst/>
              <a:rect l="l" t="t" r="r" b="b"/>
              <a:pathLst>
                <a:path w="107" h="107" fill="none" extrusionOk="0">
                  <a:moveTo>
                    <a:pt x="107" y="0"/>
                  </a:moveTo>
                  <a:lnTo>
                    <a:pt x="107" y="0"/>
                  </a:lnTo>
                  <a:lnTo>
                    <a:pt x="0" y="0"/>
                  </a:lnTo>
                  <a:lnTo>
                    <a:pt x="107" y="107"/>
                  </a:lnTo>
                  <a:lnTo>
                    <a:pt x="1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792;p60">
              <a:extLst>
                <a:ext uri="{FF2B5EF4-FFF2-40B4-BE49-F238E27FC236}">
                  <a16:creationId xmlns:a16="http://schemas.microsoft.com/office/drawing/2014/main" id="{68DEEA21-75B8-4CEA-B21D-5A544B8ABF34}"/>
                </a:ext>
              </a:extLst>
            </p:cNvPr>
            <p:cNvSpPr/>
            <p:nvPr/>
          </p:nvSpPr>
          <p:spPr>
            <a:xfrm flipH="1">
              <a:off x="3859575" y="3592125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793;p60">
              <a:extLst>
                <a:ext uri="{FF2B5EF4-FFF2-40B4-BE49-F238E27FC236}">
                  <a16:creationId xmlns:a16="http://schemas.microsoft.com/office/drawing/2014/main" id="{5CB41084-A3E0-41F5-A9F9-1A409D953E38}"/>
                </a:ext>
              </a:extLst>
            </p:cNvPr>
            <p:cNvSpPr/>
            <p:nvPr/>
          </p:nvSpPr>
          <p:spPr>
            <a:xfrm flipH="1">
              <a:off x="3382800" y="3544175"/>
              <a:ext cx="476800" cy="295675"/>
            </a:xfrm>
            <a:custGeom>
              <a:avLst/>
              <a:gdLst/>
              <a:ahLst/>
              <a:cxnLst/>
              <a:rect l="l" t="t" r="r" b="b"/>
              <a:pathLst>
                <a:path w="19072" h="11827" extrusionOk="0">
                  <a:moveTo>
                    <a:pt x="13638" y="0"/>
                  </a:moveTo>
                  <a:lnTo>
                    <a:pt x="11507" y="107"/>
                  </a:lnTo>
                  <a:lnTo>
                    <a:pt x="9270" y="320"/>
                  </a:lnTo>
                  <a:lnTo>
                    <a:pt x="7139" y="640"/>
                  </a:lnTo>
                  <a:lnTo>
                    <a:pt x="5008" y="959"/>
                  </a:lnTo>
                  <a:lnTo>
                    <a:pt x="1705" y="1598"/>
                  </a:lnTo>
                  <a:lnTo>
                    <a:pt x="0" y="1918"/>
                  </a:lnTo>
                  <a:lnTo>
                    <a:pt x="0" y="2131"/>
                  </a:lnTo>
                  <a:lnTo>
                    <a:pt x="107" y="2238"/>
                  </a:lnTo>
                  <a:lnTo>
                    <a:pt x="1492" y="1918"/>
                  </a:lnTo>
                  <a:lnTo>
                    <a:pt x="4901" y="1279"/>
                  </a:lnTo>
                  <a:lnTo>
                    <a:pt x="7032" y="959"/>
                  </a:lnTo>
                  <a:lnTo>
                    <a:pt x="9270" y="640"/>
                  </a:lnTo>
                  <a:lnTo>
                    <a:pt x="11507" y="426"/>
                  </a:lnTo>
                  <a:lnTo>
                    <a:pt x="13638" y="320"/>
                  </a:lnTo>
                  <a:lnTo>
                    <a:pt x="15236" y="426"/>
                  </a:lnTo>
                  <a:lnTo>
                    <a:pt x="16621" y="640"/>
                  </a:lnTo>
                  <a:lnTo>
                    <a:pt x="17261" y="746"/>
                  </a:lnTo>
                  <a:lnTo>
                    <a:pt x="17793" y="959"/>
                  </a:lnTo>
                  <a:lnTo>
                    <a:pt x="18219" y="1279"/>
                  </a:lnTo>
                  <a:lnTo>
                    <a:pt x="18539" y="1598"/>
                  </a:lnTo>
                  <a:lnTo>
                    <a:pt x="18646" y="1918"/>
                  </a:lnTo>
                  <a:lnTo>
                    <a:pt x="18646" y="2344"/>
                  </a:lnTo>
                  <a:lnTo>
                    <a:pt x="18539" y="2664"/>
                  </a:lnTo>
                  <a:lnTo>
                    <a:pt x="18326" y="2984"/>
                  </a:lnTo>
                  <a:lnTo>
                    <a:pt x="17687" y="3623"/>
                  </a:lnTo>
                  <a:lnTo>
                    <a:pt x="16728" y="4369"/>
                  </a:lnTo>
                  <a:lnTo>
                    <a:pt x="15556" y="5114"/>
                  </a:lnTo>
                  <a:lnTo>
                    <a:pt x="14277" y="5860"/>
                  </a:lnTo>
                  <a:lnTo>
                    <a:pt x="12786" y="6499"/>
                  </a:lnTo>
                  <a:lnTo>
                    <a:pt x="9696" y="7991"/>
                  </a:lnTo>
                  <a:lnTo>
                    <a:pt x="6500" y="9270"/>
                  </a:lnTo>
                  <a:lnTo>
                    <a:pt x="3729" y="10335"/>
                  </a:lnTo>
                  <a:lnTo>
                    <a:pt x="640" y="11507"/>
                  </a:lnTo>
                  <a:lnTo>
                    <a:pt x="640" y="11614"/>
                  </a:lnTo>
                  <a:lnTo>
                    <a:pt x="640" y="11827"/>
                  </a:lnTo>
                  <a:lnTo>
                    <a:pt x="3729" y="10761"/>
                  </a:lnTo>
                  <a:lnTo>
                    <a:pt x="6500" y="9589"/>
                  </a:lnTo>
                  <a:lnTo>
                    <a:pt x="9696" y="8311"/>
                  </a:lnTo>
                  <a:lnTo>
                    <a:pt x="12892" y="6819"/>
                  </a:lnTo>
                  <a:lnTo>
                    <a:pt x="14384" y="6073"/>
                  </a:lnTo>
                  <a:lnTo>
                    <a:pt x="15769" y="5327"/>
                  </a:lnTo>
                  <a:lnTo>
                    <a:pt x="16941" y="4582"/>
                  </a:lnTo>
                  <a:lnTo>
                    <a:pt x="17900" y="3836"/>
                  </a:lnTo>
                  <a:lnTo>
                    <a:pt x="18646" y="3090"/>
                  </a:lnTo>
                  <a:lnTo>
                    <a:pt x="18859" y="2770"/>
                  </a:lnTo>
                  <a:lnTo>
                    <a:pt x="18965" y="2451"/>
                  </a:lnTo>
                  <a:lnTo>
                    <a:pt x="19072" y="2131"/>
                  </a:lnTo>
                  <a:lnTo>
                    <a:pt x="18965" y="1812"/>
                  </a:lnTo>
                  <a:lnTo>
                    <a:pt x="18965" y="1598"/>
                  </a:lnTo>
                  <a:lnTo>
                    <a:pt x="18752" y="1385"/>
                  </a:lnTo>
                  <a:lnTo>
                    <a:pt x="18433" y="959"/>
                  </a:lnTo>
                  <a:lnTo>
                    <a:pt x="17900" y="746"/>
                  </a:lnTo>
                  <a:lnTo>
                    <a:pt x="17367" y="533"/>
                  </a:lnTo>
                  <a:lnTo>
                    <a:pt x="16728" y="320"/>
                  </a:lnTo>
                  <a:lnTo>
                    <a:pt x="15343" y="107"/>
                  </a:lnTo>
                  <a:lnTo>
                    <a:pt x="13638" y="0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794;p60">
              <a:extLst>
                <a:ext uri="{FF2B5EF4-FFF2-40B4-BE49-F238E27FC236}">
                  <a16:creationId xmlns:a16="http://schemas.microsoft.com/office/drawing/2014/main" id="{ED16B7F1-3402-4477-8682-BD5D698FEA70}"/>
                </a:ext>
              </a:extLst>
            </p:cNvPr>
            <p:cNvSpPr/>
            <p:nvPr/>
          </p:nvSpPr>
          <p:spPr>
            <a:xfrm flipH="1">
              <a:off x="3382800" y="3544175"/>
              <a:ext cx="476800" cy="295675"/>
            </a:xfrm>
            <a:custGeom>
              <a:avLst/>
              <a:gdLst/>
              <a:ahLst/>
              <a:cxnLst/>
              <a:rect l="l" t="t" r="r" b="b"/>
              <a:pathLst>
                <a:path w="19072" h="11827" fill="none" extrusionOk="0">
                  <a:moveTo>
                    <a:pt x="13638" y="0"/>
                  </a:moveTo>
                  <a:lnTo>
                    <a:pt x="13638" y="0"/>
                  </a:lnTo>
                  <a:lnTo>
                    <a:pt x="11507" y="107"/>
                  </a:lnTo>
                  <a:lnTo>
                    <a:pt x="9270" y="320"/>
                  </a:lnTo>
                  <a:lnTo>
                    <a:pt x="7139" y="640"/>
                  </a:lnTo>
                  <a:lnTo>
                    <a:pt x="5008" y="959"/>
                  </a:lnTo>
                  <a:lnTo>
                    <a:pt x="1705" y="1598"/>
                  </a:lnTo>
                  <a:lnTo>
                    <a:pt x="0" y="1918"/>
                  </a:lnTo>
                  <a:lnTo>
                    <a:pt x="0" y="2131"/>
                  </a:lnTo>
                  <a:lnTo>
                    <a:pt x="107" y="2238"/>
                  </a:lnTo>
                  <a:lnTo>
                    <a:pt x="107" y="2238"/>
                  </a:lnTo>
                  <a:lnTo>
                    <a:pt x="1492" y="1918"/>
                  </a:lnTo>
                  <a:lnTo>
                    <a:pt x="4901" y="1279"/>
                  </a:lnTo>
                  <a:lnTo>
                    <a:pt x="7032" y="959"/>
                  </a:lnTo>
                  <a:lnTo>
                    <a:pt x="9270" y="640"/>
                  </a:lnTo>
                  <a:lnTo>
                    <a:pt x="11507" y="426"/>
                  </a:lnTo>
                  <a:lnTo>
                    <a:pt x="13638" y="320"/>
                  </a:lnTo>
                  <a:lnTo>
                    <a:pt x="13638" y="320"/>
                  </a:lnTo>
                  <a:lnTo>
                    <a:pt x="15236" y="426"/>
                  </a:lnTo>
                  <a:lnTo>
                    <a:pt x="16621" y="640"/>
                  </a:lnTo>
                  <a:lnTo>
                    <a:pt x="17261" y="746"/>
                  </a:lnTo>
                  <a:lnTo>
                    <a:pt x="17793" y="959"/>
                  </a:lnTo>
                  <a:lnTo>
                    <a:pt x="18219" y="1279"/>
                  </a:lnTo>
                  <a:lnTo>
                    <a:pt x="18539" y="1598"/>
                  </a:lnTo>
                  <a:lnTo>
                    <a:pt x="18539" y="1598"/>
                  </a:lnTo>
                  <a:lnTo>
                    <a:pt x="18646" y="1918"/>
                  </a:lnTo>
                  <a:lnTo>
                    <a:pt x="18646" y="2344"/>
                  </a:lnTo>
                  <a:lnTo>
                    <a:pt x="18646" y="2344"/>
                  </a:lnTo>
                  <a:lnTo>
                    <a:pt x="18539" y="2664"/>
                  </a:lnTo>
                  <a:lnTo>
                    <a:pt x="18326" y="2984"/>
                  </a:lnTo>
                  <a:lnTo>
                    <a:pt x="17687" y="3623"/>
                  </a:lnTo>
                  <a:lnTo>
                    <a:pt x="16728" y="4369"/>
                  </a:lnTo>
                  <a:lnTo>
                    <a:pt x="15556" y="5114"/>
                  </a:lnTo>
                  <a:lnTo>
                    <a:pt x="14277" y="5860"/>
                  </a:lnTo>
                  <a:lnTo>
                    <a:pt x="12786" y="6499"/>
                  </a:lnTo>
                  <a:lnTo>
                    <a:pt x="9696" y="7991"/>
                  </a:lnTo>
                  <a:lnTo>
                    <a:pt x="6500" y="9270"/>
                  </a:lnTo>
                  <a:lnTo>
                    <a:pt x="3729" y="10335"/>
                  </a:lnTo>
                  <a:lnTo>
                    <a:pt x="640" y="11507"/>
                  </a:lnTo>
                  <a:lnTo>
                    <a:pt x="640" y="11614"/>
                  </a:lnTo>
                  <a:lnTo>
                    <a:pt x="640" y="11827"/>
                  </a:lnTo>
                  <a:lnTo>
                    <a:pt x="640" y="11827"/>
                  </a:lnTo>
                  <a:lnTo>
                    <a:pt x="3729" y="10761"/>
                  </a:lnTo>
                  <a:lnTo>
                    <a:pt x="6500" y="9589"/>
                  </a:lnTo>
                  <a:lnTo>
                    <a:pt x="9696" y="8311"/>
                  </a:lnTo>
                  <a:lnTo>
                    <a:pt x="12892" y="6819"/>
                  </a:lnTo>
                  <a:lnTo>
                    <a:pt x="14384" y="6073"/>
                  </a:lnTo>
                  <a:lnTo>
                    <a:pt x="15769" y="5327"/>
                  </a:lnTo>
                  <a:lnTo>
                    <a:pt x="16941" y="4582"/>
                  </a:lnTo>
                  <a:lnTo>
                    <a:pt x="17900" y="3836"/>
                  </a:lnTo>
                  <a:lnTo>
                    <a:pt x="18646" y="3090"/>
                  </a:lnTo>
                  <a:lnTo>
                    <a:pt x="18859" y="2770"/>
                  </a:lnTo>
                  <a:lnTo>
                    <a:pt x="18965" y="2451"/>
                  </a:lnTo>
                  <a:lnTo>
                    <a:pt x="18965" y="2451"/>
                  </a:lnTo>
                  <a:lnTo>
                    <a:pt x="19072" y="2131"/>
                  </a:lnTo>
                  <a:lnTo>
                    <a:pt x="18965" y="1812"/>
                  </a:lnTo>
                  <a:lnTo>
                    <a:pt x="18965" y="1598"/>
                  </a:lnTo>
                  <a:lnTo>
                    <a:pt x="18752" y="1385"/>
                  </a:lnTo>
                  <a:lnTo>
                    <a:pt x="18752" y="1385"/>
                  </a:lnTo>
                  <a:lnTo>
                    <a:pt x="18433" y="959"/>
                  </a:lnTo>
                  <a:lnTo>
                    <a:pt x="17900" y="746"/>
                  </a:lnTo>
                  <a:lnTo>
                    <a:pt x="17367" y="533"/>
                  </a:lnTo>
                  <a:lnTo>
                    <a:pt x="16728" y="320"/>
                  </a:lnTo>
                  <a:lnTo>
                    <a:pt x="15343" y="107"/>
                  </a:lnTo>
                  <a:lnTo>
                    <a:pt x="13638" y="0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795;p60">
              <a:extLst>
                <a:ext uri="{FF2B5EF4-FFF2-40B4-BE49-F238E27FC236}">
                  <a16:creationId xmlns:a16="http://schemas.microsoft.com/office/drawing/2014/main" id="{9BBE21C0-E5CC-4717-B48D-04063F4CB06F}"/>
                </a:ext>
              </a:extLst>
            </p:cNvPr>
            <p:cNvSpPr/>
            <p:nvPr/>
          </p:nvSpPr>
          <p:spPr>
            <a:xfrm flipH="1">
              <a:off x="3697100" y="4646900"/>
              <a:ext cx="5350" cy="2675"/>
            </a:xfrm>
            <a:custGeom>
              <a:avLst/>
              <a:gdLst/>
              <a:ahLst/>
              <a:cxnLst/>
              <a:rect l="l" t="t" r="r" b="b"/>
              <a:pathLst>
                <a:path w="214" h="107" extrusionOk="0">
                  <a:moveTo>
                    <a:pt x="1" y="0"/>
                  </a:moveTo>
                  <a:lnTo>
                    <a:pt x="214" y="107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9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796;p60">
              <a:extLst>
                <a:ext uri="{FF2B5EF4-FFF2-40B4-BE49-F238E27FC236}">
                  <a16:creationId xmlns:a16="http://schemas.microsoft.com/office/drawing/2014/main" id="{408CE25A-6C53-4CB6-A773-5EEC2B91D783}"/>
                </a:ext>
              </a:extLst>
            </p:cNvPr>
            <p:cNvSpPr/>
            <p:nvPr/>
          </p:nvSpPr>
          <p:spPr>
            <a:xfrm flipH="1">
              <a:off x="3697100" y="4646900"/>
              <a:ext cx="5350" cy="2675"/>
            </a:xfrm>
            <a:custGeom>
              <a:avLst/>
              <a:gdLst/>
              <a:ahLst/>
              <a:cxnLst/>
              <a:rect l="l" t="t" r="r" b="b"/>
              <a:pathLst>
                <a:path w="214" h="107" fill="none" extrusionOk="0">
                  <a:moveTo>
                    <a:pt x="214" y="0"/>
                  </a:moveTo>
                  <a:lnTo>
                    <a:pt x="1" y="0"/>
                  </a:lnTo>
                  <a:lnTo>
                    <a:pt x="214" y="107"/>
                  </a:lnTo>
                  <a:lnTo>
                    <a:pt x="214" y="107"/>
                  </a:lnTo>
                  <a:lnTo>
                    <a:pt x="2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797;p60">
              <a:extLst>
                <a:ext uri="{FF2B5EF4-FFF2-40B4-BE49-F238E27FC236}">
                  <a16:creationId xmlns:a16="http://schemas.microsoft.com/office/drawing/2014/main" id="{56EFB821-A716-4A4F-8F08-34956AB69FB9}"/>
                </a:ext>
              </a:extLst>
            </p:cNvPr>
            <p:cNvSpPr/>
            <p:nvPr/>
          </p:nvSpPr>
          <p:spPr>
            <a:xfrm flipH="1">
              <a:off x="3830275" y="4063575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107"/>
                  </a:lnTo>
                  <a:lnTo>
                    <a:pt x="0" y="21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798;p60">
              <a:extLst>
                <a:ext uri="{FF2B5EF4-FFF2-40B4-BE49-F238E27FC236}">
                  <a16:creationId xmlns:a16="http://schemas.microsoft.com/office/drawing/2014/main" id="{74C85876-FF05-4E05-97A2-9BE48DCC1511}"/>
                </a:ext>
              </a:extLst>
            </p:cNvPr>
            <p:cNvSpPr/>
            <p:nvPr/>
          </p:nvSpPr>
          <p:spPr>
            <a:xfrm flipH="1">
              <a:off x="2866050" y="3648050"/>
              <a:ext cx="964250" cy="998875"/>
            </a:xfrm>
            <a:custGeom>
              <a:avLst/>
              <a:gdLst/>
              <a:ahLst/>
              <a:cxnLst/>
              <a:rect l="l" t="t" r="r" b="b"/>
              <a:pathLst>
                <a:path w="38570" h="39955" extrusionOk="0">
                  <a:moveTo>
                    <a:pt x="37823" y="1"/>
                  </a:moveTo>
                  <a:lnTo>
                    <a:pt x="37291" y="107"/>
                  </a:lnTo>
                  <a:lnTo>
                    <a:pt x="36651" y="214"/>
                  </a:lnTo>
                  <a:lnTo>
                    <a:pt x="34840" y="746"/>
                  </a:lnTo>
                  <a:lnTo>
                    <a:pt x="32709" y="1492"/>
                  </a:lnTo>
                  <a:lnTo>
                    <a:pt x="30152" y="2451"/>
                  </a:lnTo>
                  <a:lnTo>
                    <a:pt x="24292" y="5008"/>
                  </a:lnTo>
                  <a:lnTo>
                    <a:pt x="17900" y="7991"/>
                  </a:lnTo>
                  <a:lnTo>
                    <a:pt x="11614" y="10974"/>
                  </a:lnTo>
                  <a:lnTo>
                    <a:pt x="6073" y="13638"/>
                  </a:lnTo>
                  <a:lnTo>
                    <a:pt x="0" y="16621"/>
                  </a:lnTo>
                  <a:lnTo>
                    <a:pt x="0" y="16834"/>
                  </a:lnTo>
                  <a:lnTo>
                    <a:pt x="107" y="16941"/>
                  </a:lnTo>
                  <a:lnTo>
                    <a:pt x="10335" y="11933"/>
                  </a:lnTo>
                  <a:lnTo>
                    <a:pt x="16089" y="9163"/>
                  </a:lnTo>
                  <a:lnTo>
                    <a:pt x="21842" y="6393"/>
                  </a:lnTo>
                  <a:lnTo>
                    <a:pt x="27276" y="4049"/>
                  </a:lnTo>
                  <a:lnTo>
                    <a:pt x="31857" y="2131"/>
                  </a:lnTo>
                  <a:lnTo>
                    <a:pt x="33881" y="1386"/>
                  </a:lnTo>
                  <a:lnTo>
                    <a:pt x="35479" y="853"/>
                  </a:lnTo>
                  <a:lnTo>
                    <a:pt x="36865" y="427"/>
                  </a:lnTo>
                  <a:lnTo>
                    <a:pt x="37823" y="320"/>
                  </a:lnTo>
                  <a:lnTo>
                    <a:pt x="38143" y="427"/>
                  </a:lnTo>
                  <a:lnTo>
                    <a:pt x="38250" y="533"/>
                  </a:lnTo>
                  <a:lnTo>
                    <a:pt x="38250" y="853"/>
                  </a:lnTo>
                  <a:lnTo>
                    <a:pt x="38143" y="1279"/>
                  </a:lnTo>
                  <a:lnTo>
                    <a:pt x="37397" y="2451"/>
                  </a:lnTo>
                  <a:lnTo>
                    <a:pt x="36119" y="4049"/>
                  </a:lnTo>
                  <a:lnTo>
                    <a:pt x="34627" y="5967"/>
                  </a:lnTo>
                  <a:lnTo>
                    <a:pt x="30472" y="10442"/>
                  </a:lnTo>
                  <a:lnTo>
                    <a:pt x="25677" y="15662"/>
                  </a:lnTo>
                  <a:lnTo>
                    <a:pt x="19818" y="21948"/>
                  </a:lnTo>
                  <a:lnTo>
                    <a:pt x="13958" y="28341"/>
                  </a:lnTo>
                  <a:lnTo>
                    <a:pt x="11294" y="31537"/>
                  </a:lnTo>
                  <a:lnTo>
                    <a:pt x="8844" y="34521"/>
                  </a:lnTo>
                  <a:lnTo>
                    <a:pt x="6713" y="37291"/>
                  </a:lnTo>
                  <a:lnTo>
                    <a:pt x="5008" y="39848"/>
                  </a:lnTo>
                  <a:lnTo>
                    <a:pt x="5115" y="39954"/>
                  </a:lnTo>
                  <a:lnTo>
                    <a:pt x="5328" y="39954"/>
                  </a:lnTo>
                  <a:lnTo>
                    <a:pt x="7032" y="37397"/>
                  </a:lnTo>
                  <a:lnTo>
                    <a:pt x="9163" y="34627"/>
                  </a:lnTo>
                  <a:lnTo>
                    <a:pt x="11614" y="31644"/>
                  </a:lnTo>
                  <a:lnTo>
                    <a:pt x="14277" y="28554"/>
                  </a:lnTo>
                  <a:lnTo>
                    <a:pt x="20031" y="22162"/>
                  </a:lnTo>
                  <a:lnTo>
                    <a:pt x="25997" y="15875"/>
                  </a:lnTo>
                  <a:lnTo>
                    <a:pt x="31324" y="10016"/>
                  </a:lnTo>
                  <a:lnTo>
                    <a:pt x="35373" y="5541"/>
                  </a:lnTo>
                  <a:lnTo>
                    <a:pt x="36865" y="3730"/>
                  </a:lnTo>
                  <a:lnTo>
                    <a:pt x="37823" y="2344"/>
                  </a:lnTo>
                  <a:lnTo>
                    <a:pt x="38463" y="1279"/>
                  </a:lnTo>
                  <a:lnTo>
                    <a:pt x="38569" y="853"/>
                  </a:lnTo>
                  <a:lnTo>
                    <a:pt x="38569" y="533"/>
                  </a:lnTo>
                  <a:lnTo>
                    <a:pt x="38463" y="320"/>
                  </a:lnTo>
                  <a:lnTo>
                    <a:pt x="38356" y="107"/>
                  </a:lnTo>
                  <a:lnTo>
                    <a:pt x="37823" y="1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799;p60">
              <a:extLst>
                <a:ext uri="{FF2B5EF4-FFF2-40B4-BE49-F238E27FC236}">
                  <a16:creationId xmlns:a16="http://schemas.microsoft.com/office/drawing/2014/main" id="{C93427A7-76F0-404B-A496-C6E46F406DE9}"/>
                </a:ext>
              </a:extLst>
            </p:cNvPr>
            <p:cNvSpPr/>
            <p:nvPr/>
          </p:nvSpPr>
          <p:spPr>
            <a:xfrm flipH="1">
              <a:off x="2866050" y="3648050"/>
              <a:ext cx="964250" cy="998875"/>
            </a:xfrm>
            <a:custGeom>
              <a:avLst/>
              <a:gdLst/>
              <a:ahLst/>
              <a:cxnLst/>
              <a:rect l="l" t="t" r="r" b="b"/>
              <a:pathLst>
                <a:path w="38570" h="39955" fill="none" extrusionOk="0">
                  <a:moveTo>
                    <a:pt x="37823" y="1"/>
                  </a:moveTo>
                  <a:lnTo>
                    <a:pt x="37823" y="1"/>
                  </a:lnTo>
                  <a:lnTo>
                    <a:pt x="37291" y="107"/>
                  </a:lnTo>
                  <a:lnTo>
                    <a:pt x="36651" y="214"/>
                  </a:lnTo>
                  <a:lnTo>
                    <a:pt x="34840" y="746"/>
                  </a:lnTo>
                  <a:lnTo>
                    <a:pt x="32709" y="1492"/>
                  </a:lnTo>
                  <a:lnTo>
                    <a:pt x="30152" y="2451"/>
                  </a:lnTo>
                  <a:lnTo>
                    <a:pt x="24292" y="5008"/>
                  </a:lnTo>
                  <a:lnTo>
                    <a:pt x="17900" y="7991"/>
                  </a:lnTo>
                  <a:lnTo>
                    <a:pt x="11614" y="10974"/>
                  </a:lnTo>
                  <a:lnTo>
                    <a:pt x="6073" y="13638"/>
                  </a:lnTo>
                  <a:lnTo>
                    <a:pt x="0" y="16621"/>
                  </a:lnTo>
                  <a:lnTo>
                    <a:pt x="0" y="16834"/>
                  </a:lnTo>
                  <a:lnTo>
                    <a:pt x="107" y="16941"/>
                  </a:lnTo>
                  <a:lnTo>
                    <a:pt x="107" y="16941"/>
                  </a:lnTo>
                  <a:lnTo>
                    <a:pt x="10335" y="11933"/>
                  </a:lnTo>
                  <a:lnTo>
                    <a:pt x="16089" y="9163"/>
                  </a:lnTo>
                  <a:lnTo>
                    <a:pt x="21842" y="6393"/>
                  </a:lnTo>
                  <a:lnTo>
                    <a:pt x="27276" y="4049"/>
                  </a:lnTo>
                  <a:lnTo>
                    <a:pt x="31857" y="2131"/>
                  </a:lnTo>
                  <a:lnTo>
                    <a:pt x="33881" y="1386"/>
                  </a:lnTo>
                  <a:lnTo>
                    <a:pt x="35479" y="853"/>
                  </a:lnTo>
                  <a:lnTo>
                    <a:pt x="36865" y="427"/>
                  </a:lnTo>
                  <a:lnTo>
                    <a:pt x="37823" y="320"/>
                  </a:lnTo>
                  <a:lnTo>
                    <a:pt x="37823" y="320"/>
                  </a:lnTo>
                  <a:lnTo>
                    <a:pt x="38143" y="427"/>
                  </a:lnTo>
                  <a:lnTo>
                    <a:pt x="38143" y="427"/>
                  </a:lnTo>
                  <a:lnTo>
                    <a:pt x="38250" y="533"/>
                  </a:lnTo>
                  <a:lnTo>
                    <a:pt x="38250" y="533"/>
                  </a:lnTo>
                  <a:lnTo>
                    <a:pt x="38250" y="853"/>
                  </a:lnTo>
                  <a:lnTo>
                    <a:pt x="38143" y="1279"/>
                  </a:lnTo>
                  <a:lnTo>
                    <a:pt x="37397" y="2451"/>
                  </a:lnTo>
                  <a:lnTo>
                    <a:pt x="36119" y="4049"/>
                  </a:lnTo>
                  <a:lnTo>
                    <a:pt x="34627" y="5967"/>
                  </a:lnTo>
                  <a:lnTo>
                    <a:pt x="30472" y="10442"/>
                  </a:lnTo>
                  <a:lnTo>
                    <a:pt x="25677" y="15662"/>
                  </a:lnTo>
                  <a:lnTo>
                    <a:pt x="25677" y="15662"/>
                  </a:lnTo>
                  <a:lnTo>
                    <a:pt x="19818" y="21948"/>
                  </a:lnTo>
                  <a:lnTo>
                    <a:pt x="13958" y="28341"/>
                  </a:lnTo>
                  <a:lnTo>
                    <a:pt x="11294" y="31537"/>
                  </a:lnTo>
                  <a:lnTo>
                    <a:pt x="8844" y="34521"/>
                  </a:lnTo>
                  <a:lnTo>
                    <a:pt x="6713" y="37291"/>
                  </a:lnTo>
                  <a:lnTo>
                    <a:pt x="5008" y="39848"/>
                  </a:lnTo>
                  <a:lnTo>
                    <a:pt x="5115" y="39954"/>
                  </a:lnTo>
                  <a:lnTo>
                    <a:pt x="5328" y="39954"/>
                  </a:lnTo>
                  <a:lnTo>
                    <a:pt x="5328" y="39954"/>
                  </a:lnTo>
                  <a:lnTo>
                    <a:pt x="7032" y="37397"/>
                  </a:lnTo>
                  <a:lnTo>
                    <a:pt x="9163" y="34627"/>
                  </a:lnTo>
                  <a:lnTo>
                    <a:pt x="11614" y="31644"/>
                  </a:lnTo>
                  <a:lnTo>
                    <a:pt x="14277" y="28554"/>
                  </a:lnTo>
                  <a:lnTo>
                    <a:pt x="20031" y="22162"/>
                  </a:lnTo>
                  <a:lnTo>
                    <a:pt x="25997" y="15875"/>
                  </a:lnTo>
                  <a:lnTo>
                    <a:pt x="25997" y="15875"/>
                  </a:lnTo>
                  <a:lnTo>
                    <a:pt x="31324" y="10016"/>
                  </a:lnTo>
                  <a:lnTo>
                    <a:pt x="35373" y="5541"/>
                  </a:lnTo>
                  <a:lnTo>
                    <a:pt x="36865" y="3730"/>
                  </a:lnTo>
                  <a:lnTo>
                    <a:pt x="37823" y="2344"/>
                  </a:lnTo>
                  <a:lnTo>
                    <a:pt x="38463" y="1279"/>
                  </a:lnTo>
                  <a:lnTo>
                    <a:pt x="38569" y="853"/>
                  </a:lnTo>
                  <a:lnTo>
                    <a:pt x="38569" y="533"/>
                  </a:lnTo>
                  <a:lnTo>
                    <a:pt x="38569" y="533"/>
                  </a:lnTo>
                  <a:lnTo>
                    <a:pt x="38463" y="320"/>
                  </a:lnTo>
                  <a:lnTo>
                    <a:pt x="38356" y="107"/>
                  </a:lnTo>
                  <a:lnTo>
                    <a:pt x="38356" y="107"/>
                  </a:lnTo>
                  <a:lnTo>
                    <a:pt x="37823" y="1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800;p60">
              <a:extLst>
                <a:ext uri="{FF2B5EF4-FFF2-40B4-BE49-F238E27FC236}">
                  <a16:creationId xmlns:a16="http://schemas.microsoft.com/office/drawing/2014/main" id="{11374352-0143-4543-9484-CBF718F8440A}"/>
                </a:ext>
              </a:extLst>
            </p:cNvPr>
            <p:cNvSpPr/>
            <p:nvPr/>
          </p:nvSpPr>
          <p:spPr>
            <a:xfrm flipH="1">
              <a:off x="1225275" y="3157950"/>
              <a:ext cx="711225" cy="111900"/>
            </a:xfrm>
            <a:custGeom>
              <a:avLst/>
              <a:gdLst/>
              <a:ahLst/>
              <a:cxnLst/>
              <a:rect l="l" t="t" r="r" b="b"/>
              <a:pathLst>
                <a:path w="28449" h="4476" extrusionOk="0">
                  <a:moveTo>
                    <a:pt x="1" y="1"/>
                  </a:moveTo>
                  <a:lnTo>
                    <a:pt x="1" y="4475"/>
                  </a:lnTo>
                  <a:lnTo>
                    <a:pt x="28448" y="4475"/>
                  </a:lnTo>
                  <a:lnTo>
                    <a:pt x="28448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801;p60">
              <a:extLst>
                <a:ext uri="{FF2B5EF4-FFF2-40B4-BE49-F238E27FC236}">
                  <a16:creationId xmlns:a16="http://schemas.microsoft.com/office/drawing/2014/main" id="{F7C64857-53E5-4A9E-8BEB-6507388FA8C9}"/>
                </a:ext>
              </a:extLst>
            </p:cNvPr>
            <p:cNvSpPr/>
            <p:nvPr/>
          </p:nvSpPr>
          <p:spPr>
            <a:xfrm flipH="1">
              <a:off x="1318500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extrusionOk="0">
                  <a:moveTo>
                    <a:pt x="2131" y="0"/>
                  </a:moveTo>
                  <a:lnTo>
                    <a:pt x="0" y="55083"/>
                  </a:lnTo>
                  <a:lnTo>
                    <a:pt x="2131" y="55083"/>
                  </a:lnTo>
                  <a:lnTo>
                    <a:pt x="490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802;p60">
              <a:extLst>
                <a:ext uri="{FF2B5EF4-FFF2-40B4-BE49-F238E27FC236}">
                  <a16:creationId xmlns:a16="http://schemas.microsoft.com/office/drawing/2014/main" id="{40F23B04-079A-4A51-AAD8-D290E8B17C30}"/>
                </a:ext>
              </a:extLst>
            </p:cNvPr>
            <p:cNvSpPr/>
            <p:nvPr/>
          </p:nvSpPr>
          <p:spPr>
            <a:xfrm flipH="1">
              <a:off x="1963707" y="3400454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extrusionOk="0">
                  <a:moveTo>
                    <a:pt x="2131" y="0"/>
                  </a:moveTo>
                  <a:lnTo>
                    <a:pt x="0" y="55083"/>
                  </a:lnTo>
                  <a:lnTo>
                    <a:pt x="2131" y="55083"/>
                  </a:lnTo>
                  <a:lnTo>
                    <a:pt x="490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4" name="Google Shape;5374;p53"/>
          <p:cNvGrpSpPr/>
          <p:nvPr/>
        </p:nvGrpSpPr>
        <p:grpSpPr>
          <a:xfrm>
            <a:off x="0" y="3478118"/>
            <a:ext cx="3558975" cy="1562645"/>
            <a:chOff x="431150" y="3157950"/>
            <a:chExt cx="3558975" cy="1562645"/>
          </a:xfrm>
        </p:grpSpPr>
        <p:sp>
          <p:nvSpPr>
            <p:cNvPr id="5375" name="Google Shape;5375;p53"/>
            <p:cNvSpPr/>
            <p:nvPr/>
          </p:nvSpPr>
          <p:spPr>
            <a:xfrm>
              <a:off x="431150" y="4591895"/>
              <a:ext cx="3527400" cy="1287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53"/>
            <p:cNvSpPr/>
            <p:nvPr/>
          </p:nvSpPr>
          <p:spPr>
            <a:xfrm flipH="1">
              <a:off x="996225" y="3405675"/>
              <a:ext cx="884325" cy="1241250"/>
            </a:xfrm>
            <a:custGeom>
              <a:avLst/>
              <a:gdLst/>
              <a:ahLst/>
              <a:cxnLst/>
              <a:rect l="l" t="t" r="r" b="b"/>
              <a:pathLst>
                <a:path w="35373" h="49650" extrusionOk="0">
                  <a:moveTo>
                    <a:pt x="35373" y="0"/>
                  </a:moveTo>
                  <a:lnTo>
                    <a:pt x="0" y="852"/>
                  </a:lnTo>
                  <a:lnTo>
                    <a:pt x="2557" y="49649"/>
                  </a:lnTo>
                  <a:lnTo>
                    <a:pt x="35373" y="49649"/>
                  </a:lnTo>
                  <a:lnTo>
                    <a:pt x="353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53"/>
            <p:cNvSpPr/>
            <p:nvPr/>
          </p:nvSpPr>
          <p:spPr>
            <a:xfrm flipH="1">
              <a:off x="996225" y="3405675"/>
              <a:ext cx="884325" cy="1241250"/>
            </a:xfrm>
            <a:custGeom>
              <a:avLst/>
              <a:gdLst/>
              <a:ahLst/>
              <a:cxnLst/>
              <a:rect l="l" t="t" r="r" b="b"/>
              <a:pathLst>
                <a:path w="35373" h="49650" fill="none" extrusionOk="0">
                  <a:moveTo>
                    <a:pt x="0" y="852"/>
                  </a:moveTo>
                  <a:lnTo>
                    <a:pt x="35373" y="0"/>
                  </a:lnTo>
                  <a:lnTo>
                    <a:pt x="35373" y="49649"/>
                  </a:lnTo>
                  <a:lnTo>
                    <a:pt x="2557" y="49649"/>
                  </a:lnTo>
                  <a:lnTo>
                    <a:pt x="0" y="8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53"/>
            <p:cNvSpPr/>
            <p:nvPr/>
          </p:nvSpPr>
          <p:spPr>
            <a:xfrm flipH="1">
              <a:off x="610000" y="3405675"/>
              <a:ext cx="386250" cy="1241250"/>
            </a:xfrm>
            <a:custGeom>
              <a:avLst/>
              <a:gdLst/>
              <a:ahLst/>
              <a:cxnLst/>
              <a:rect l="l" t="t" r="r" b="b"/>
              <a:pathLst>
                <a:path w="15450" h="49650" extrusionOk="0">
                  <a:moveTo>
                    <a:pt x="1" y="0"/>
                  </a:moveTo>
                  <a:lnTo>
                    <a:pt x="1" y="49649"/>
                  </a:lnTo>
                  <a:lnTo>
                    <a:pt x="14704" y="49543"/>
                  </a:lnTo>
                  <a:lnTo>
                    <a:pt x="15450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53"/>
            <p:cNvSpPr/>
            <p:nvPr/>
          </p:nvSpPr>
          <p:spPr>
            <a:xfrm flipH="1">
              <a:off x="671250" y="4484425"/>
              <a:ext cx="293025" cy="162500"/>
            </a:xfrm>
            <a:custGeom>
              <a:avLst/>
              <a:gdLst/>
              <a:ahLst/>
              <a:cxnLst/>
              <a:rect l="l" t="t" r="r" b="b"/>
              <a:pathLst>
                <a:path w="11721" h="6500" extrusionOk="0">
                  <a:moveTo>
                    <a:pt x="959" y="0"/>
                  </a:moveTo>
                  <a:lnTo>
                    <a:pt x="0" y="6499"/>
                  </a:lnTo>
                  <a:lnTo>
                    <a:pt x="11720" y="6393"/>
                  </a:lnTo>
                  <a:lnTo>
                    <a:pt x="1108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53"/>
            <p:cNvSpPr/>
            <p:nvPr/>
          </p:nvSpPr>
          <p:spPr>
            <a:xfrm flipH="1">
              <a:off x="671250" y="4484425"/>
              <a:ext cx="293025" cy="162500"/>
            </a:xfrm>
            <a:custGeom>
              <a:avLst/>
              <a:gdLst/>
              <a:ahLst/>
              <a:cxnLst/>
              <a:rect l="l" t="t" r="r" b="b"/>
              <a:pathLst>
                <a:path w="11721" h="6500" fill="none" extrusionOk="0">
                  <a:moveTo>
                    <a:pt x="0" y="6499"/>
                  </a:moveTo>
                  <a:lnTo>
                    <a:pt x="959" y="0"/>
                  </a:lnTo>
                  <a:lnTo>
                    <a:pt x="11081" y="0"/>
                  </a:lnTo>
                  <a:lnTo>
                    <a:pt x="11720" y="6393"/>
                  </a:lnTo>
                  <a:lnTo>
                    <a:pt x="0" y="649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53"/>
            <p:cNvSpPr/>
            <p:nvPr/>
          </p:nvSpPr>
          <p:spPr>
            <a:xfrm flipH="1">
              <a:off x="903000" y="3421650"/>
              <a:ext cx="61275" cy="1012175"/>
            </a:xfrm>
            <a:custGeom>
              <a:avLst/>
              <a:gdLst/>
              <a:ahLst/>
              <a:cxnLst/>
              <a:rect l="l" t="t" r="r" b="b"/>
              <a:pathLst>
                <a:path w="2451" h="40487" extrusionOk="0">
                  <a:moveTo>
                    <a:pt x="2451" y="0"/>
                  </a:moveTo>
                  <a:lnTo>
                    <a:pt x="640" y="213"/>
                  </a:lnTo>
                  <a:lnTo>
                    <a:pt x="0" y="40487"/>
                  </a:lnTo>
                  <a:lnTo>
                    <a:pt x="1172" y="40487"/>
                  </a:lnTo>
                  <a:lnTo>
                    <a:pt x="24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53"/>
            <p:cNvSpPr/>
            <p:nvPr/>
          </p:nvSpPr>
          <p:spPr>
            <a:xfrm flipH="1">
              <a:off x="903000" y="3421650"/>
              <a:ext cx="61275" cy="1012175"/>
            </a:xfrm>
            <a:custGeom>
              <a:avLst/>
              <a:gdLst/>
              <a:ahLst/>
              <a:cxnLst/>
              <a:rect l="l" t="t" r="r" b="b"/>
              <a:pathLst>
                <a:path w="2451" h="40487" fill="none" extrusionOk="0">
                  <a:moveTo>
                    <a:pt x="0" y="40487"/>
                  </a:moveTo>
                  <a:lnTo>
                    <a:pt x="640" y="213"/>
                  </a:lnTo>
                  <a:lnTo>
                    <a:pt x="2451" y="0"/>
                  </a:lnTo>
                  <a:lnTo>
                    <a:pt x="1172" y="40487"/>
                  </a:lnTo>
                  <a:lnTo>
                    <a:pt x="0" y="404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53"/>
            <p:cNvSpPr/>
            <p:nvPr/>
          </p:nvSpPr>
          <p:spPr>
            <a:xfrm flipH="1">
              <a:off x="570050" y="3421650"/>
              <a:ext cx="364925" cy="1012175"/>
            </a:xfrm>
            <a:custGeom>
              <a:avLst/>
              <a:gdLst/>
              <a:ahLst/>
              <a:cxnLst/>
              <a:rect l="l" t="t" r="r" b="b"/>
              <a:pathLst>
                <a:path w="14597" h="40487" extrusionOk="0">
                  <a:moveTo>
                    <a:pt x="1279" y="0"/>
                  </a:moveTo>
                  <a:lnTo>
                    <a:pt x="0" y="40487"/>
                  </a:lnTo>
                  <a:lnTo>
                    <a:pt x="12999" y="40487"/>
                  </a:lnTo>
                  <a:lnTo>
                    <a:pt x="14597" y="213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E4C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53"/>
            <p:cNvSpPr/>
            <p:nvPr/>
          </p:nvSpPr>
          <p:spPr>
            <a:xfrm flipH="1">
              <a:off x="570050" y="3421650"/>
              <a:ext cx="364925" cy="1012175"/>
            </a:xfrm>
            <a:custGeom>
              <a:avLst/>
              <a:gdLst/>
              <a:ahLst/>
              <a:cxnLst/>
              <a:rect l="l" t="t" r="r" b="b"/>
              <a:pathLst>
                <a:path w="14597" h="40487" fill="none" extrusionOk="0">
                  <a:moveTo>
                    <a:pt x="0" y="40487"/>
                  </a:moveTo>
                  <a:lnTo>
                    <a:pt x="12999" y="40487"/>
                  </a:lnTo>
                  <a:lnTo>
                    <a:pt x="14597" y="213"/>
                  </a:lnTo>
                  <a:lnTo>
                    <a:pt x="1279" y="0"/>
                  </a:lnTo>
                  <a:lnTo>
                    <a:pt x="0" y="404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53"/>
            <p:cNvSpPr/>
            <p:nvPr/>
          </p:nvSpPr>
          <p:spPr>
            <a:xfrm flipH="1">
              <a:off x="602000" y="4218050"/>
              <a:ext cx="25" cy="1067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0" y="1"/>
                  </a:moveTo>
                  <a:lnTo>
                    <a:pt x="0" y="1"/>
                  </a:lnTo>
                  <a:lnTo>
                    <a:pt x="0" y="427"/>
                  </a:lnTo>
                  <a:lnTo>
                    <a:pt x="0" y="4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CA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53"/>
            <p:cNvSpPr/>
            <p:nvPr/>
          </p:nvSpPr>
          <p:spPr>
            <a:xfrm flipH="1">
              <a:off x="602000" y="4218050"/>
              <a:ext cx="25" cy="10675"/>
            </a:xfrm>
            <a:custGeom>
              <a:avLst/>
              <a:gdLst/>
              <a:ahLst/>
              <a:cxnLst/>
              <a:rect l="l" t="t" r="r" b="b"/>
              <a:pathLst>
                <a:path w="1" h="42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427"/>
                  </a:lnTo>
                  <a:lnTo>
                    <a:pt x="0" y="42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53"/>
            <p:cNvSpPr/>
            <p:nvPr/>
          </p:nvSpPr>
          <p:spPr>
            <a:xfrm flipH="1">
              <a:off x="961600" y="4226050"/>
              <a:ext cx="25" cy="1067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1" y="0"/>
                  </a:moveTo>
                  <a:lnTo>
                    <a:pt x="1" y="427"/>
                  </a:lnTo>
                  <a:lnTo>
                    <a:pt x="1" y="42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E74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53"/>
            <p:cNvSpPr/>
            <p:nvPr/>
          </p:nvSpPr>
          <p:spPr>
            <a:xfrm flipH="1">
              <a:off x="961600" y="4226050"/>
              <a:ext cx="25" cy="10675"/>
            </a:xfrm>
            <a:custGeom>
              <a:avLst/>
              <a:gdLst/>
              <a:ahLst/>
              <a:cxnLst/>
              <a:rect l="l" t="t" r="r" b="b"/>
              <a:pathLst>
                <a:path w="1" h="427" fill="none" extrusionOk="0">
                  <a:moveTo>
                    <a:pt x="1" y="0"/>
                  </a:moveTo>
                  <a:lnTo>
                    <a:pt x="1" y="427"/>
                  </a:lnTo>
                  <a:lnTo>
                    <a:pt x="1" y="427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53"/>
            <p:cNvSpPr/>
            <p:nvPr/>
          </p:nvSpPr>
          <p:spPr>
            <a:xfrm flipH="1">
              <a:off x="929625" y="4226050"/>
              <a:ext cx="32000" cy="10675"/>
            </a:xfrm>
            <a:custGeom>
              <a:avLst/>
              <a:gdLst/>
              <a:ahLst/>
              <a:cxnLst/>
              <a:rect l="l" t="t" r="r" b="b"/>
              <a:pathLst>
                <a:path w="1280" h="427" extrusionOk="0">
                  <a:moveTo>
                    <a:pt x="1" y="0"/>
                  </a:moveTo>
                  <a:lnTo>
                    <a:pt x="1" y="427"/>
                  </a:lnTo>
                  <a:lnTo>
                    <a:pt x="1279" y="427"/>
                  </a:lnTo>
                  <a:lnTo>
                    <a:pt x="1279" y="1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C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53"/>
            <p:cNvSpPr/>
            <p:nvPr/>
          </p:nvSpPr>
          <p:spPr>
            <a:xfrm flipH="1">
              <a:off x="929625" y="4226050"/>
              <a:ext cx="32000" cy="10675"/>
            </a:xfrm>
            <a:custGeom>
              <a:avLst/>
              <a:gdLst/>
              <a:ahLst/>
              <a:cxnLst/>
              <a:rect l="l" t="t" r="r" b="b"/>
              <a:pathLst>
                <a:path w="1280" h="427" fill="none" extrusionOk="0">
                  <a:moveTo>
                    <a:pt x="1" y="0"/>
                  </a:moveTo>
                  <a:lnTo>
                    <a:pt x="1" y="427"/>
                  </a:lnTo>
                  <a:lnTo>
                    <a:pt x="1279" y="427"/>
                  </a:lnTo>
                  <a:lnTo>
                    <a:pt x="1279" y="107"/>
                  </a:lnTo>
                  <a:lnTo>
                    <a:pt x="1279" y="10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53"/>
            <p:cNvSpPr/>
            <p:nvPr/>
          </p:nvSpPr>
          <p:spPr>
            <a:xfrm flipH="1">
              <a:off x="602000" y="4218050"/>
              <a:ext cx="327650" cy="18675"/>
            </a:xfrm>
            <a:custGeom>
              <a:avLst/>
              <a:gdLst/>
              <a:ahLst/>
              <a:cxnLst/>
              <a:rect l="l" t="t" r="r" b="b"/>
              <a:pathLst>
                <a:path w="13106" h="747" extrusionOk="0">
                  <a:moveTo>
                    <a:pt x="13105" y="1"/>
                  </a:moveTo>
                  <a:lnTo>
                    <a:pt x="0" y="427"/>
                  </a:lnTo>
                  <a:lnTo>
                    <a:pt x="0" y="747"/>
                  </a:lnTo>
                  <a:lnTo>
                    <a:pt x="13105" y="427"/>
                  </a:lnTo>
                  <a:lnTo>
                    <a:pt x="13105" y="1"/>
                  </a:lnTo>
                  <a:close/>
                </a:path>
              </a:pathLst>
            </a:custGeom>
            <a:solidFill>
              <a:srgbClr val="D88B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53"/>
            <p:cNvSpPr/>
            <p:nvPr/>
          </p:nvSpPr>
          <p:spPr>
            <a:xfrm flipH="1">
              <a:off x="602000" y="4218050"/>
              <a:ext cx="327650" cy="18675"/>
            </a:xfrm>
            <a:custGeom>
              <a:avLst/>
              <a:gdLst/>
              <a:ahLst/>
              <a:cxnLst/>
              <a:rect l="l" t="t" r="r" b="b"/>
              <a:pathLst>
                <a:path w="13106" h="747" fill="none" extrusionOk="0">
                  <a:moveTo>
                    <a:pt x="13105" y="1"/>
                  </a:moveTo>
                  <a:lnTo>
                    <a:pt x="0" y="427"/>
                  </a:lnTo>
                  <a:lnTo>
                    <a:pt x="0" y="747"/>
                  </a:lnTo>
                  <a:lnTo>
                    <a:pt x="0" y="747"/>
                  </a:lnTo>
                  <a:lnTo>
                    <a:pt x="13105" y="427"/>
                  </a:lnTo>
                  <a:lnTo>
                    <a:pt x="13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53"/>
            <p:cNvSpPr/>
            <p:nvPr/>
          </p:nvSpPr>
          <p:spPr>
            <a:xfrm flipH="1">
              <a:off x="916300" y="3807875"/>
              <a:ext cx="37325" cy="13325"/>
            </a:xfrm>
            <a:custGeom>
              <a:avLst/>
              <a:gdLst/>
              <a:ahLst/>
              <a:cxnLst/>
              <a:rect l="l" t="t" r="r" b="b"/>
              <a:pathLst>
                <a:path w="1493" h="533" extrusionOk="0">
                  <a:moveTo>
                    <a:pt x="1" y="0"/>
                  </a:moveTo>
                  <a:lnTo>
                    <a:pt x="1" y="533"/>
                  </a:lnTo>
                  <a:lnTo>
                    <a:pt x="1492" y="426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EC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53"/>
            <p:cNvSpPr/>
            <p:nvPr/>
          </p:nvSpPr>
          <p:spPr>
            <a:xfrm flipH="1">
              <a:off x="916300" y="3807875"/>
              <a:ext cx="37325" cy="13325"/>
            </a:xfrm>
            <a:custGeom>
              <a:avLst/>
              <a:gdLst/>
              <a:ahLst/>
              <a:cxnLst/>
              <a:rect l="l" t="t" r="r" b="b"/>
              <a:pathLst>
                <a:path w="1493" h="533" fill="none" extrusionOk="0">
                  <a:moveTo>
                    <a:pt x="1492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533"/>
                  </a:lnTo>
                  <a:lnTo>
                    <a:pt x="1492" y="426"/>
                  </a:lnTo>
                  <a:lnTo>
                    <a:pt x="14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53"/>
            <p:cNvSpPr/>
            <p:nvPr/>
          </p:nvSpPr>
          <p:spPr>
            <a:xfrm flipH="1">
              <a:off x="586025" y="3807875"/>
              <a:ext cx="330300" cy="18650"/>
            </a:xfrm>
            <a:custGeom>
              <a:avLst/>
              <a:gdLst/>
              <a:ahLst/>
              <a:cxnLst/>
              <a:rect l="l" t="t" r="r" b="b"/>
              <a:pathLst>
                <a:path w="13212" h="746" extrusionOk="0">
                  <a:moveTo>
                    <a:pt x="0" y="0"/>
                  </a:moveTo>
                  <a:lnTo>
                    <a:pt x="0" y="426"/>
                  </a:lnTo>
                  <a:lnTo>
                    <a:pt x="13212" y="746"/>
                  </a:lnTo>
                  <a:lnTo>
                    <a:pt x="13212" y="5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8B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53"/>
            <p:cNvSpPr/>
            <p:nvPr/>
          </p:nvSpPr>
          <p:spPr>
            <a:xfrm flipH="1">
              <a:off x="586025" y="3807875"/>
              <a:ext cx="330300" cy="18650"/>
            </a:xfrm>
            <a:custGeom>
              <a:avLst/>
              <a:gdLst/>
              <a:ahLst/>
              <a:cxnLst/>
              <a:rect l="l" t="t" r="r" b="b"/>
              <a:pathLst>
                <a:path w="13212" h="74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26"/>
                  </a:lnTo>
                  <a:lnTo>
                    <a:pt x="0" y="426"/>
                  </a:lnTo>
                  <a:lnTo>
                    <a:pt x="13212" y="746"/>
                  </a:lnTo>
                  <a:lnTo>
                    <a:pt x="13212" y="53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53"/>
            <p:cNvSpPr/>
            <p:nvPr/>
          </p:nvSpPr>
          <p:spPr>
            <a:xfrm flipH="1">
              <a:off x="676575" y="3943700"/>
              <a:ext cx="125225" cy="125225"/>
            </a:xfrm>
            <a:custGeom>
              <a:avLst/>
              <a:gdLst/>
              <a:ahLst/>
              <a:cxnLst/>
              <a:rect l="l" t="t" r="r" b="b"/>
              <a:pathLst>
                <a:path w="5009" h="5009" extrusionOk="0">
                  <a:moveTo>
                    <a:pt x="1" y="1"/>
                  </a:moveTo>
                  <a:lnTo>
                    <a:pt x="959" y="4795"/>
                  </a:lnTo>
                  <a:lnTo>
                    <a:pt x="5008" y="5008"/>
                  </a:lnTo>
                  <a:lnTo>
                    <a:pt x="4688" y="1386"/>
                  </a:lnTo>
                  <a:lnTo>
                    <a:pt x="3730" y="1386"/>
                  </a:lnTo>
                  <a:lnTo>
                    <a:pt x="4688" y="4582"/>
                  </a:lnTo>
                  <a:lnTo>
                    <a:pt x="1705" y="4263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53"/>
            <p:cNvSpPr/>
            <p:nvPr/>
          </p:nvSpPr>
          <p:spPr>
            <a:xfrm flipH="1">
              <a:off x="633975" y="3943700"/>
              <a:ext cx="82600" cy="34650"/>
            </a:xfrm>
            <a:custGeom>
              <a:avLst/>
              <a:gdLst/>
              <a:ahLst/>
              <a:cxnLst/>
              <a:rect l="l" t="t" r="r" b="b"/>
              <a:pathLst>
                <a:path w="3304" h="1386" extrusionOk="0">
                  <a:moveTo>
                    <a:pt x="1" y="1"/>
                  </a:moveTo>
                  <a:lnTo>
                    <a:pt x="1" y="1386"/>
                  </a:lnTo>
                  <a:lnTo>
                    <a:pt x="3197" y="1386"/>
                  </a:lnTo>
                  <a:lnTo>
                    <a:pt x="3304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09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53"/>
            <p:cNvSpPr/>
            <p:nvPr/>
          </p:nvSpPr>
          <p:spPr>
            <a:xfrm flipH="1">
              <a:off x="716550" y="3943700"/>
              <a:ext cx="85250" cy="34650"/>
            </a:xfrm>
            <a:custGeom>
              <a:avLst/>
              <a:gdLst/>
              <a:ahLst/>
              <a:cxnLst/>
              <a:rect l="l" t="t" r="r" b="b"/>
              <a:pathLst>
                <a:path w="3410" h="1386" extrusionOk="0">
                  <a:moveTo>
                    <a:pt x="1" y="1"/>
                  </a:moveTo>
                  <a:lnTo>
                    <a:pt x="214" y="1386"/>
                  </a:lnTo>
                  <a:lnTo>
                    <a:pt x="3410" y="1386"/>
                  </a:lnTo>
                  <a:lnTo>
                    <a:pt x="3410" y="1"/>
                  </a:lnTo>
                  <a:close/>
                </a:path>
              </a:pathLst>
            </a:custGeom>
            <a:solidFill>
              <a:srgbClr val="8945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53"/>
            <p:cNvSpPr/>
            <p:nvPr/>
          </p:nvSpPr>
          <p:spPr>
            <a:xfrm flipH="1">
              <a:off x="668600" y="3618750"/>
              <a:ext cx="125200" cy="125225"/>
            </a:xfrm>
            <a:custGeom>
              <a:avLst/>
              <a:gdLst/>
              <a:ahLst/>
              <a:cxnLst/>
              <a:rect l="l" t="t" r="r" b="b"/>
              <a:pathLst>
                <a:path w="5008" h="5009" extrusionOk="0">
                  <a:moveTo>
                    <a:pt x="0" y="1"/>
                  </a:moveTo>
                  <a:lnTo>
                    <a:pt x="959" y="4795"/>
                  </a:lnTo>
                  <a:lnTo>
                    <a:pt x="5008" y="5008"/>
                  </a:lnTo>
                  <a:lnTo>
                    <a:pt x="4688" y="1492"/>
                  </a:lnTo>
                  <a:lnTo>
                    <a:pt x="3729" y="1492"/>
                  </a:lnTo>
                  <a:lnTo>
                    <a:pt x="4688" y="4582"/>
                  </a:lnTo>
                  <a:lnTo>
                    <a:pt x="1598" y="4262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53"/>
            <p:cNvSpPr/>
            <p:nvPr/>
          </p:nvSpPr>
          <p:spPr>
            <a:xfrm flipH="1">
              <a:off x="625975" y="3618750"/>
              <a:ext cx="82600" cy="37325"/>
            </a:xfrm>
            <a:custGeom>
              <a:avLst/>
              <a:gdLst/>
              <a:ahLst/>
              <a:cxnLst/>
              <a:rect l="l" t="t" r="r" b="b"/>
              <a:pathLst>
                <a:path w="3304" h="1493" extrusionOk="0">
                  <a:moveTo>
                    <a:pt x="1" y="1"/>
                  </a:moveTo>
                  <a:lnTo>
                    <a:pt x="1" y="1492"/>
                  </a:lnTo>
                  <a:lnTo>
                    <a:pt x="3197" y="1492"/>
                  </a:lnTo>
                  <a:lnTo>
                    <a:pt x="3303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09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53"/>
            <p:cNvSpPr/>
            <p:nvPr/>
          </p:nvSpPr>
          <p:spPr>
            <a:xfrm flipH="1">
              <a:off x="708550" y="3618750"/>
              <a:ext cx="85250" cy="37325"/>
            </a:xfrm>
            <a:custGeom>
              <a:avLst/>
              <a:gdLst/>
              <a:ahLst/>
              <a:cxnLst/>
              <a:rect l="l" t="t" r="r" b="b"/>
              <a:pathLst>
                <a:path w="3410" h="1493" extrusionOk="0">
                  <a:moveTo>
                    <a:pt x="0" y="1"/>
                  </a:moveTo>
                  <a:lnTo>
                    <a:pt x="213" y="1492"/>
                  </a:lnTo>
                  <a:lnTo>
                    <a:pt x="3410" y="1492"/>
                  </a:lnTo>
                  <a:lnTo>
                    <a:pt x="3410" y="1"/>
                  </a:lnTo>
                  <a:close/>
                </a:path>
              </a:pathLst>
            </a:custGeom>
            <a:solidFill>
              <a:srgbClr val="8945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53"/>
            <p:cNvSpPr/>
            <p:nvPr/>
          </p:nvSpPr>
          <p:spPr>
            <a:xfrm flipH="1">
              <a:off x="668600" y="4266000"/>
              <a:ext cx="125200" cy="111900"/>
            </a:xfrm>
            <a:custGeom>
              <a:avLst/>
              <a:gdLst/>
              <a:ahLst/>
              <a:cxnLst/>
              <a:rect l="l" t="t" r="r" b="b"/>
              <a:pathLst>
                <a:path w="5008" h="4476" extrusionOk="0">
                  <a:moveTo>
                    <a:pt x="0" y="1"/>
                  </a:moveTo>
                  <a:lnTo>
                    <a:pt x="959" y="4262"/>
                  </a:lnTo>
                  <a:lnTo>
                    <a:pt x="5008" y="4475"/>
                  </a:lnTo>
                  <a:lnTo>
                    <a:pt x="4688" y="1386"/>
                  </a:lnTo>
                  <a:lnTo>
                    <a:pt x="3729" y="1386"/>
                  </a:lnTo>
                  <a:lnTo>
                    <a:pt x="4688" y="4049"/>
                  </a:lnTo>
                  <a:lnTo>
                    <a:pt x="1598" y="3730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53"/>
            <p:cNvSpPr/>
            <p:nvPr/>
          </p:nvSpPr>
          <p:spPr>
            <a:xfrm flipH="1">
              <a:off x="625975" y="4266000"/>
              <a:ext cx="82600" cy="34650"/>
            </a:xfrm>
            <a:custGeom>
              <a:avLst/>
              <a:gdLst/>
              <a:ahLst/>
              <a:cxnLst/>
              <a:rect l="l" t="t" r="r" b="b"/>
              <a:pathLst>
                <a:path w="3304" h="1386" extrusionOk="0">
                  <a:moveTo>
                    <a:pt x="1" y="1"/>
                  </a:moveTo>
                  <a:lnTo>
                    <a:pt x="1" y="1386"/>
                  </a:lnTo>
                  <a:lnTo>
                    <a:pt x="3197" y="1386"/>
                  </a:lnTo>
                  <a:lnTo>
                    <a:pt x="3303" y="1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09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53"/>
            <p:cNvSpPr/>
            <p:nvPr/>
          </p:nvSpPr>
          <p:spPr>
            <a:xfrm flipH="1">
              <a:off x="708550" y="4266000"/>
              <a:ext cx="85250" cy="34650"/>
            </a:xfrm>
            <a:custGeom>
              <a:avLst/>
              <a:gdLst/>
              <a:ahLst/>
              <a:cxnLst/>
              <a:rect l="l" t="t" r="r" b="b"/>
              <a:pathLst>
                <a:path w="3410" h="1386" extrusionOk="0">
                  <a:moveTo>
                    <a:pt x="0" y="1"/>
                  </a:moveTo>
                  <a:lnTo>
                    <a:pt x="213" y="1386"/>
                  </a:lnTo>
                  <a:lnTo>
                    <a:pt x="3410" y="1386"/>
                  </a:lnTo>
                  <a:lnTo>
                    <a:pt x="3410" y="1"/>
                  </a:lnTo>
                  <a:close/>
                </a:path>
              </a:pathLst>
            </a:custGeom>
            <a:solidFill>
              <a:srgbClr val="8945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53"/>
            <p:cNvSpPr/>
            <p:nvPr/>
          </p:nvSpPr>
          <p:spPr>
            <a:xfrm flipH="1">
              <a:off x="687250" y="4484425"/>
              <a:ext cx="271700" cy="125200"/>
            </a:xfrm>
            <a:custGeom>
              <a:avLst/>
              <a:gdLst/>
              <a:ahLst/>
              <a:cxnLst/>
              <a:rect l="l" t="t" r="r" b="b"/>
              <a:pathLst>
                <a:path w="10868" h="5008" extrusionOk="0">
                  <a:moveTo>
                    <a:pt x="746" y="0"/>
                  </a:moveTo>
                  <a:lnTo>
                    <a:pt x="0" y="5008"/>
                  </a:lnTo>
                  <a:lnTo>
                    <a:pt x="0" y="5008"/>
                  </a:lnTo>
                  <a:lnTo>
                    <a:pt x="10868" y="1811"/>
                  </a:lnTo>
                  <a:lnTo>
                    <a:pt x="10868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53"/>
            <p:cNvSpPr/>
            <p:nvPr/>
          </p:nvSpPr>
          <p:spPr>
            <a:xfrm flipH="1">
              <a:off x="1126725" y="3411000"/>
              <a:ext cx="199800" cy="2675"/>
            </a:xfrm>
            <a:custGeom>
              <a:avLst/>
              <a:gdLst/>
              <a:ahLst/>
              <a:cxnLst/>
              <a:rect l="l" t="t" r="r" b="b"/>
              <a:pathLst>
                <a:path w="7992" h="107" extrusionOk="0">
                  <a:moveTo>
                    <a:pt x="7991" y="0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7991" y="0"/>
                  </a:lnTo>
                  <a:lnTo>
                    <a:pt x="79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53"/>
            <p:cNvSpPr/>
            <p:nvPr/>
          </p:nvSpPr>
          <p:spPr>
            <a:xfrm flipH="1">
              <a:off x="1126725" y="3411000"/>
              <a:ext cx="199800" cy="2675"/>
            </a:xfrm>
            <a:custGeom>
              <a:avLst/>
              <a:gdLst/>
              <a:ahLst/>
              <a:cxnLst/>
              <a:rect l="l" t="t" r="r" b="b"/>
              <a:pathLst>
                <a:path w="7992" h="107" fill="none" extrusionOk="0">
                  <a:moveTo>
                    <a:pt x="7991" y="0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7991" y="0"/>
                  </a:lnTo>
                  <a:lnTo>
                    <a:pt x="79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9" name="Google Shape;5409;p53"/>
            <p:cNvSpPr/>
            <p:nvPr/>
          </p:nvSpPr>
          <p:spPr>
            <a:xfrm flipH="1">
              <a:off x="1126725" y="3411000"/>
              <a:ext cx="261075" cy="1235925"/>
            </a:xfrm>
            <a:custGeom>
              <a:avLst/>
              <a:gdLst/>
              <a:ahLst/>
              <a:cxnLst/>
              <a:rect l="l" t="t" r="r" b="b"/>
              <a:pathLst>
                <a:path w="10443" h="49437" extrusionOk="0">
                  <a:moveTo>
                    <a:pt x="10442" y="0"/>
                  </a:moveTo>
                  <a:lnTo>
                    <a:pt x="2451" y="107"/>
                  </a:lnTo>
                  <a:lnTo>
                    <a:pt x="1" y="49436"/>
                  </a:lnTo>
                  <a:lnTo>
                    <a:pt x="3517" y="49436"/>
                  </a:lnTo>
                  <a:lnTo>
                    <a:pt x="10442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0" name="Google Shape;5410;p53"/>
            <p:cNvSpPr/>
            <p:nvPr/>
          </p:nvSpPr>
          <p:spPr>
            <a:xfrm flipH="1">
              <a:off x="1126725" y="3411000"/>
              <a:ext cx="261075" cy="1235925"/>
            </a:xfrm>
            <a:custGeom>
              <a:avLst/>
              <a:gdLst/>
              <a:ahLst/>
              <a:cxnLst/>
              <a:rect l="l" t="t" r="r" b="b"/>
              <a:pathLst>
                <a:path w="10443" h="49437" fill="none" extrusionOk="0">
                  <a:moveTo>
                    <a:pt x="10442" y="0"/>
                  </a:moveTo>
                  <a:lnTo>
                    <a:pt x="2451" y="107"/>
                  </a:lnTo>
                  <a:lnTo>
                    <a:pt x="1" y="49436"/>
                  </a:lnTo>
                  <a:lnTo>
                    <a:pt x="3517" y="49436"/>
                  </a:lnTo>
                  <a:lnTo>
                    <a:pt x="1044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53"/>
            <p:cNvSpPr/>
            <p:nvPr/>
          </p:nvSpPr>
          <p:spPr>
            <a:xfrm flipH="1">
              <a:off x="1387775" y="3269825"/>
              <a:ext cx="1829900" cy="1377100"/>
            </a:xfrm>
            <a:custGeom>
              <a:avLst/>
              <a:gdLst/>
              <a:ahLst/>
              <a:cxnLst/>
              <a:rect l="l" t="t" r="r" b="b"/>
              <a:pathLst>
                <a:path w="73196" h="55084" extrusionOk="0">
                  <a:moveTo>
                    <a:pt x="0" y="0"/>
                  </a:moveTo>
                  <a:lnTo>
                    <a:pt x="3516" y="55083"/>
                  </a:lnTo>
                  <a:lnTo>
                    <a:pt x="71065" y="55083"/>
                  </a:lnTo>
                  <a:lnTo>
                    <a:pt x="731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53"/>
            <p:cNvSpPr/>
            <p:nvPr/>
          </p:nvSpPr>
          <p:spPr>
            <a:xfrm flipH="1">
              <a:off x="1387775" y="3269825"/>
              <a:ext cx="1829900" cy="1377100"/>
            </a:xfrm>
            <a:custGeom>
              <a:avLst/>
              <a:gdLst/>
              <a:ahLst/>
              <a:cxnLst/>
              <a:rect l="l" t="t" r="r" b="b"/>
              <a:pathLst>
                <a:path w="73196" h="55084" fill="none" extrusionOk="0">
                  <a:moveTo>
                    <a:pt x="0" y="0"/>
                  </a:moveTo>
                  <a:lnTo>
                    <a:pt x="3516" y="55083"/>
                  </a:lnTo>
                  <a:lnTo>
                    <a:pt x="71065" y="55083"/>
                  </a:lnTo>
                  <a:lnTo>
                    <a:pt x="7319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53"/>
            <p:cNvSpPr/>
            <p:nvPr/>
          </p:nvSpPr>
          <p:spPr>
            <a:xfrm flipH="1">
              <a:off x="1387775" y="3269825"/>
              <a:ext cx="5350" cy="146525"/>
            </a:xfrm>
            <a:custGeom>
              <a:avLst/>
              <a:gdLst/>
              <a:ahLst/>
              <a:cxnLst/>
              <a:rect l="l" t="t" r="r" b="b"/>
              <a:pathLst>
                <a:path w="214" h="5861" extrusionOk="0">
                  <a:moveTo>
                    <a:pt x="214" y="0"/>
                  </a:moveTo>
                  <a:lnTo>
                    <a:pt x="1" y="5860"/>
                  </a:lnTo>
                  <a:lnTo>
                    <a:pt x="1" y="586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5414;p53"/>
            <p:cNvSpPr/>
            <p:nvPr/>
          </p:nvSpPr>
          <p:spPr>
            <a:xfrm flipH="1">
              <a:off x="1387775" y="3269825"/>
              <a:ext cx="5350" cy="146525"/>
            </a:xfrm>
            <a:custGeom>
              <a:avLst/>
              <a:gdLst/>
              <a:ahLst/>
              <a:cxnLst/>
              <a:rect l="l" t="t" r="r" b="b"/>
              <a:pathLst>
                <a:path w="214" h="5861" fill="none" extrusionOk="0">
                  <a:moveTo>
                    <a:pt x="214" y="0"/>
                  </a:moveTo>
                  <a:lnTo>
                    <a:pt x="1" y="5860"/>
                  </a:lnTo>
                  <a:lnTo>
                    <a:pt x="1" y="5860"/>
                  </a:lnTo>
                  <a:lnTo>
                    <a:pt x="2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5415;p53"/>
            <p:cNvSpPr/>
            <p:nvPr/>
          </p:nvSpPr>
          <p:spPr>
            <a:xfrm flipH="1">
              <a:off x="1393100" y="3416325"/>
              <a:ext cx="10675" cy="266375"/>
            </a:xfrm>
            <a:custGeom>
              <a:avLst/>
              <a:gdLst/>
              <a:ahLst/>
              <a:cxnLst/>
              <a:rect l="l" t="t" r="r" b="b"/>
              <a:pathLst>
                <a:path w="427" h="10655" extrusionOk="0">
                  <a:moveTo>
                    <a:pt x="427" y="0"/>
                  </a:moveTo>
                  <a:lnTo>
                    <a:pt x="427" y="0"/>
                  </a:lnTo>
                  <a:lnTo>
                    <a:pt x="1" y="10655"/>
                  </a:lnTo>
                  <a:lnTo>
                    <a:pt x="1" y="10655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6" name="Google Shape;5416;p53"/>
            <p:cNvSpPr/>
            <p:nvPr/>
          </p:nvSpPr>
          <p:spPr>
            <a:xfrm flipH="1">
              <a:off x="1393100" y="3416325"/>
              <a:ext cx="10675" cy="266375"/>
            </a:xfrm>
            <a:custGeom>
              <a:avLst/>
              <a:gdLst/>
              <a:ahLst/>
              <a:cxnLst/>
              <a:rect l="l" t="t" r="r" b="b"/>
              <a:pathLst>
                <a:path w="427" h="10655" fill="none" extrusionOk="0">
                  <a:moveTo>
                    <a:pt x="427" y="0"/>
                  </a:moveTo>
                  <a:lnTo>
                    <a:pt x="427" y="0"/>
                  </a:lnTo>
                  <a:lnTo>
                    <a:pt x="1" y="10655"/>
                  </a:lnTo>
                  <a:lnTo>
                    <a:pt x="1" y="10655"/>
                  </a:lnTo>
                  <a:lnTo>
                    <a:pt x="42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7" name="Google Shape;5417;p53"/>
            <p:cNvSpPr/>
            <p:nvPr/>
          </p:nvSpPr>
          <p:spPr>
            <a:xfrm flipH="1">
              <a:off x="1387775" y="3269825"/>
              <a:ext cx="609975" cy="412875"/>
            </a:xfrm>
            <a:custGeom>
              <a:avLst/>
              <a:gdLst/>
              <a:ahLst/>
              <a:cxnLst/>
              <a:rect l="l" t="t" r="r" b="b"/>
              <a:pathLst>
                <a:path w="24399" h="16515" extrusionOk="0">
                  <a:moveTo>
                    <a:pt x="746" y="0"/>
                  </a:moveTo>
                  <a:lnTo>
                    <a:pt x="0" y="13425"/>
                  </a:lnTo>
                  <a:lnTo>
                    <a:pt x="23760" y="16515"/>
                  </a:lnTo>
                  <a:lnTo>
                    <a:pt x="24186" y="5860"/>
                  </a:lnTo>
                  <a:lnTo>
                    <a:pt x="24399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8" name="Google Shape;5418;p53"/>
            <p:cNvSpPr/>
            <p:nvPr/>
          </p:nvSpPr>
          <p:spPr>
            <a:xfrm flipH="1">
              <a:off x="1387775" y="3269825"/>
              <a:ext cx="609975" cy="412875"/>
            </a:xfrm>
            <a:custGeom>
              <a:avLst/>
              <a:gdLst/>
              <a:ahLst/>
              <a:cxnLst/>
              <a:rect l="l" t="t" r="r" b="b"/>
              <a:pathLst>
                <a:path w="24399" h="16515" fill="none" extrusionOk="0">
                  <a:moveTo>
                    <a:pt x="24399" y="0"/>
                  </a:moveTo>
                  <a:lnTo>
                    <a:pt x="746" y="0"/>
                  </a:lnTo>
                  <a:lnTo>
                    <a:pt x="0" y="13425"/>
                  </a:lnTo>
                  <a:lnTo>
                    <a:pt x="23760" y="16515"/>
                  </a:lnTo>
                  <a:lnTo>
                    <a:pt x="24186" y="5860"/>
                  </a:lnTo>
                  <a:lnTo>
                    <a:pt x="243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9" name="Google Shape;5419;p53"/>
            <p:cNvSpPr/>
            <p:nvPr/>
          </p:nvSpPr>
          <p:spPr>
            <a:xfrm flipH="1">
              <a:off x="1318500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extrusionOk="0">
                  <a:moveTo>
                    <a:pt x="2131" y="0"/>
                  </a:moveTo>
                  <a:lnTo>
                    <a:pt x="0" y="55083"/>
                  </a:lnTo>
                  <a:lnTo>
                    <a:pt x="2131" y="55083"/>
                  </a:lnTo>
                  <a:lnTo>
                    <a:pt x="490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0" name="Google Shape;5420;p53"/>
            <p:cNvSpPr/>
            <p:nvPr/>
          </p:nvSpPr>
          <p:spPr>
            <a:xfrm flipH="1">
              <a:off x="1936475" y="3157950"/>
              <a:ext cx="2053650" cy="111900"/>
            </a:xfrm>
            <a:custGeom>
              <a:avLst/>
              <a:gdLst/>
              <a:ahLst/>
              <a:cxnLst/>
              <a:rect l="l" t="t" r="r" b="b"/>
              <a:pathLst>
                <a:path w="82146" h="4476" extrusionOk="0">
                  <a:moveTo>
                    <a:pt x="82146" y="1"/>
                  </a:moveTo>
                  <a:lnTo>
                    <a:pt x="1" y="1492"/>
                  </a:lnTo>
                  <a:lnTo>
                    <a:pt x="1" y="4475"/>
                  </a:lnTo>
                  <a:lnTo>
                    <a:pt x="82146" y="4475"/>
                  </a:lnTo>
                  <a:lnTo>
                    <a:pt x="82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1" name="Google Shape;5421;p53"/>
            <p:cNvSpPr/>
            <p:nvPr/>
          </p:nvSpPr>
          <p:spPr>
            <a:xfrm flipH="1">
              <a:off x="1936475" y="3157950"/>
              <a:ext cx="2053650" cy="111900"/>
            </a:xfrm>
            <a:custGeom>
              <a:avLst/>
              <a:gdLst/>
              <a:ahLst/>
              <a:cxnLst/>
              <a:rect l="l" t="t" r="r" b="b"/>
              <a:pathLst>
                <a:path w="82146" h="4476" fill="none" extrusionOk="0">
                  <a:moveTo>
                    <a:pt x="1" y="1492"/>
                  </a:moveTo>
                  <a:lnTo>
                    <a:pt x="82146" y="1"/>
                  </a:lnTo>
                  <a:lnTo>
                    <a:pt x="82146" y="4475"/>
                  </a:lnTo>
                  <a:lnTo>
                    <a:pt x="1" y="4475"/>
                  </a:lnTo>
                  <a:lnTo>
                    <a:pt x="1" y="1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2" name="Google Shape;5422;p53"/>
            <p:cNvSpPr/>
            <p:nvPr/>
          </p:nvSpPr>
          <p:spPr>
            <a:xfrm flipH="1">
              <a:off x="2048325" y="3269825"/>
              <a:ext cx="1829925" cy="1377100"/>
            </a:xfrm>
            <a:custGeom>
              <a:avLst/>
              <a:gdLst/>
              <a:ahLst/>
              <a:cxnLst/>
              <a:rect l="l" t="t" r="r" b="b"/>
              <a:pathLst>
                <a:path w="73197" h="55084" extrusionOk="0">
                  <a:moveTo>
                    <a:pt x="1" y="0"/>
                  </a:moveTo>
                  <a:lnTo>
                    <a:pt x="3410" y="55083"/>
                  </a:lnTo>
                  <a:lnTo>
                    <a:pt x="71065" y="55083"/>
                  </a:lnTo>
                  <a:lnTo>
                    <a:pt x="73196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3" name="Google Shape;5423;p53"/>
            <p:cNvSpPr/>
            <p:nvPr/>
          </p:nvSpPr>
          <p:spPr>
            <a:xfrm flipH="1">
              <a:off x="2048325" y="3269825"/>
              <a:ext cx="1829925" cy="1377100"/>
            </a:xfrm>
            <a:custGeom>
              <a:avLst/>
              <a:gdLst/>
              <a:ahLst/>
              <a:cxnLst/>
              <a:rect l="l" t="t" r="r" b="b"/>
              <a:pathLst>
                <a:path w="73197" h="55084" fill="none" extrusionOk="0">
                  <a:moveTo>
                    <a:pt x="1" y="0"/>
                  </a:moveTo>
                  <a:lnTo>
                    <a:pt x="3410" y="55083"/>
                  </a:lnTo>
                  <a:lnTo>
                    <a:pt x="71065" y="55083"/>
                  </a:lnTo>
                  <a:lnTo>
                    <a:pt x="73196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4" name="Google Shape;5424;p53"/>
            <p:cNvSpPr/>
            <p:nvPr/>
          </p:nvSpPr>
          <p:spPr>
            <a:xfrm flipH="1">
              <a:off x="3875550" y="3269825"/>
              <a:ext cx="2700" cy="50625"/>
            </a:xfrm>
            <a:custGeom>
              <a:avLst/>
              <a:gdLst/>
              <a:ahLst/>
              <a:cxnLst/>
              <a:rect l="l" t="t" r="r" b="b"/>
              <a:pathLst>
                <a:path w="108" h="2025" extrusionOk="0">
                  <a:moveTo>
                    <a:pt x="1" y="0"/>
                  </a:moveTo>
                  <a:lnTo>
                    <a:pt x="1" y="2025"/>
                  </a:lnTo>
                  <a:lnTo>
                    <a:pt x="107" y="202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5" name="Google Shape;5425;p53"/>
            <p:cNvSpPr/>
            <p:nvPr/>
          </p:nvSpPr>
          <p:spPr>
            <a:xfrm flipH="1">
              <a:off x="3875550" y="3269825"/>
              <a:ext cx="2700" cy="50625"/>
            </a:xfrm>
            <a:custGeom>
              <a:avLst/>
              <a:gdLst/>
              <a:ahLst/>
              <a:cxnLst/>
              <a:rect l="l" t="t" r="r" b="b"/>
              <a:pathLst>
                <a:path w="108" h="20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25"/>
                  </a:lnTo>
                  <a:lnTo>
                    <a:pt x="107" y="2025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53"/>
            <p:cNvSpPr/>
            <p:nvPr/>
          </p:nvSpPr>
          <p:spPr>
            <a:xfrm flipH="1">
              <a:off x="2048325" y="3269825"/>
              <a:ext cx="1829925" cy="101225"/>
            </a:xfrm>
            <a:custGeom>
              <a:avLst/>
              <a:gdLst/>
              <a:ahLst/>
              <a:cxnLst/>
              <a:rect l="l" t="t" r="r" b="b"/>
              <a:pathLst>
                <a:path w="73197" h="4049" extrusionOk="0">
                  <a:moveTo>
                    <a:pt x="1" y="0"/>
                  </a:moveTo>
                  <a:lnTo>
                    <a:pt x="107" y="2025"/>
                  </a:lnTo>
                  <a:lnTo>
                    <a:pt x="72983" y="4049"/>
                  </a:lnTo>
                  <a:lnTo>
                    <a:pt x="73196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53"/>
            <p:cNvSpPr/>
            <p:nvPr/>
          </p:nvSpPr>
          <p:spPr>
            <a:xfrm flipH="1">
              <a:off x="1225275" y="3157950"/>
              <a:ext cx="711225" cy="111900"/>
            </a:xfrm>
            <a:custGeom>
              <a:avLst/>
              <a:gdLst/>
              <a:ahLst/>
              <a:cxnLst/>
              <a:rect l="l" t="t" r="r" b="b"/>
              <a:pathLst>
                <a:path w="28449" h="4476" extrusionOk="0">
                  <a:moveTo>
                    <a:pt x="1" y="1"/>
                  </a:moveTo>
                  <a:lnTo>
                    <a:pt x="1" y="4475"/>
                  </a:lnTo>
                  <a:lnTo>
                    <a:pt x="28448" y="4475"/>
                  </a:lnTo>
                  <a:lnTo>
                    <a:pt x="28448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53"/>
            <p:cNvSpPr/>
            <p:nvPr/>
          </p:nvSpPr>
          <p:spPr>
            <a:xfrm flipH="1">
              <a:off x="1979075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extrusionOk="0">
                  <a:moveTo>
                    <a:pt x="2131" y="0"/>
                  </a:moveTo>
                  <a:lnTo>
                    <a:pt x="0" y="55083"/>
                  </a:lnTo>
                  <a:lnTo>
                    <a:pt x="2131" y="55083"/>
                  </a:lnTo>
                  <a:lnTo>
                    <a:pt x="490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5429;p53"/>
            <p:cNvSpPr/>
            <p:nvPr/>
          </p:nvSpPr>
          <p:spPr>
            <a:xfrm flipH="1">
              <a:off x="1979075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fill="none" extrusionOk="0">
                  <a:moveTo>
                    <a:pt x="2131" y="0"/>
                  </a:moveTo>
                  <a:lnTo>
                    <a:pt x="4901" y="0"/>
                  </a:lnTo>
                  <a:lnTo>
                    <a:pt x="2131" y="55083"/>
                  </a:lnTo>
                  <a:lnTo>
                    <a:pt x="0" y="55083"/>
                  </a:lnTo>
                  <a:lnTo>
                    <a:pt x="21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5430;p53"/>
            <p:cNvSpPr/>
            <p:nvPr/>
          </p:nvSpPr>
          <p:spPr>
            <a:xfrm flipH="1">
              <a:off x="2074975" y="3941050"/>
              <a:ext cx="1281200" cy="705875"/>
            </a:xfrm>
            <a:custGeom>
              <a:avLst/>
              <a:gdLst/>
              <a:ahLst/>
              <a:cxnLst/>
              <a:rect l="l" t="t" r="r" b="b"/>
              <a:pathLst>
                <a:path w="51248" h="28235" extrusionOk="0">
                  <a:moveTo>
                    <a:pt x="51248" y="0"/>
                  </a:moveTo>
                  <a:lnTo>
                    <a:pt x="49117" y="213"/>
                  </a:lnTo>
                  <a:lnTo>
                    <a:pt x="47092" y="640"/>
                  </a:lnTo>
                  <a:lnTo>
                    <a:pt x="44962" y="1172"/>
                  </a:lnTo>
                  <a:lnTo>
                    <a:pt x="42831" y="1705"/>
                  </a:lnTo>
                  <a:lnTo>
                    <a:pt x="40593" y="2451"/>
                  </a:lnTo>
                  <a:lnTo>
                    <a:pt x="38462" y="3303"/>
                  </a:lnTo>
                  <a:lnTo>
                    <a:pt x="36225" y="4155"/>
                  </a:lnTo>
                  <a:lnTo>
                    <a:pt x="34094" y="5221"/>
                  </a:lnTo>
                  <a:lnTo>
                    <a:pt x="29726" y="7352"/>
                  </a:lnTo>
                  <a:lnTo>
                    <a:pt x="25571" y="9696"/>
                  </a:lnTo>
                  <a:lnTo>
                    <a:pt x="21522" y="12146"/>
                  </a:lnTo>
                  <a:lnTo>
                    <a:pt x="17580" y="14597"/>
                  </a:lnTo>
                  <a:lnTo>
                    <a:pt x="13957" y="17154"/>
                  </a:lnTo>
                  <a:lnTo>
                    <a:pt x="10655" y="19604"/>
                  </a:lnTo>
                  <a:lnTo>
                    <a:pt x="7671" y="21842"/>
                  </a:lnTo>
                  <a:lnTo>
                    <a:pt x="5114" y="23759"/>
                  </a:lnTo>
                  <a:lnTo>
                    <a:pt x="1385" y="26849"/>
                  </a:lnTo>
                  <a:lnTo>
                    <a:pt x="0" y="28021"/>
                  </a:lnTo>
                  <a:lnTo>
                    <a:pt x="213" y="28234"/>
                  </a:lnTo>
                  <a:lnTo>
                    <a:pt x="1598" y="27062"/>
                  </a:lnTo>
                  <a:lnTo>
                    <a:pt x="5327" y="24079"/>
                  </a:lnTo>
                  <a:lnTo>
                    <a:pt x="7884" y="22055"/>
                  </a:lnTo>
                  <a:lnTo>
                    <a:pt x="10761" y="19817"/>
                  </a:lnTo>
                  <a:lnTo>
                    <a:pt x="14171" y="17473"/>
                  </a:lnTo>
                  <a:lnTo>
                    <a:pt x="17793" y="14916"/>
                  </a:lnTo>
                  <a:lnTo>
                    <a:pt x="21629" y="12466"/>
                  </a:lnTo>
                  <a:lnTo>
                    <a:pt x="25677" y="9909"/>
                  </a:lnTo>
                  <a:lnTo>
                    <a:pt x="29832" y="7671"/>
                  </a:lnTo>
                  <a:lnTo>
                    <a:pt x="34201" y="5434"/>
                  </a:lnTo>
                  <a:lnTo>
                    <a:pt x="36332" y="4475"/>
                  </a:lnTo>
                  <a:lnTo>
                    <a:pt x="38569" y="3623"/>
                  </a:lnTo>
                  <a:lnTo>
                    <a:pt x="40700" y="2770"/>
                  </a:lnTo>
                  <a:lnTo>
                    <a:pt x="42831" y="2025"/>
                  </a:lnTo>
                  <a:lnTo>
                    <a:pt x="44962" y="1492"/>
                  </a:lnTo>
                  <a:lnTo>
                    <a:pt x="47092" y="959"/>
                  </a:lnTo>
                  <a:lnTo>
                    <a:pt x="49223" y="533"/>
                  </a:lnTo>
                  <a:lnTo>
                    <a:pt x="51248" y="320"/>
                  </a:lnTo>
                  <a:lnTo>
                    <a:pt x="51248" y="107"/>
                  </a:lnTo>
                  <a:lnTo>
                    <a:pt x="51248" y="0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5431;p53"/>
            <p:cNvSpPr/>
            <p:nvPr/>
          </p:nvSpPr>
          <p:spPr>
            <a:xfrm flipH="1">
              <a:off x="2074975" y="3941050"/>
              <a:ext cx="1281200" cy="705875"/>
            </a:xfrm>
            <a:custGeom>
              <a:avLst/>
              <a:gdLst/>
              <a:ahLst/>
              <a:cxnLst/>
              <a:rect l="l" t="t" r="r" b="b"/>
              <a:pathLst>
                <a:path w="51248" h="28235" fill="none" extrusionOk="0">
                  <a:moveTo>
                    <a:pt x="51248" y="0"/>
                  </a:moveTo>
                  <a:lnTo>
                    <a:pt x="51248" y="0"/>
                  </a:lnTo>
                  <a:lnTo>
                    <a:pt x="49117" y="213"/>
                  </a:lnTo>
                  <a:lnTo>
                    <a:pt x="47092" y="640"/>
                  </a:lnTo>
                  <a:lnTo>
                    <a:pt x="44962" y="1172"/>
                  </a:lnTo>
                  <a:lnTo>
                    <a:pt x="42831" y="1705"/>
                  </a:lnTo>
                  <a:lnTo>
                    <a:pt x="40593" y="2451"/>
                  </a:lnTo>
                  <a:lnTo>
                    <a:pt x="38462" y="3303"/>
                  </a:lnTo>
                  <a:lnTo>
                    <a:pt x="36225" y="4155"/>
                  </a:lnTo>
                  <a:lnTo>
                    <a:pt x="34094" y="5221"/>
                  </a:lnTo>
                  <a:lnTo>
                    <a:pt x="29726" y="7352"/>
                  </a:lnTo>
                  <a:lnTo>
                    <a:pt x="25571" y="9696"/>
                  </a:lnTo>
                  <a:lnTo>
                    <a:pt x="21522" y="12146"/>
                  </a:lnTo>
                  <a:lnTo>
                    <a:pt x="17580" y="14597"/>
                  </a:lnTo>
                  <a:lnTo>
                    <a:pt x="13957" y="17154"/>
                  </a:lnTo>
                  <a:lnTo>
                    <a:pt x="10655" y="19604"/>
                  </a:lnTo>
                  <a:lnTo>
                    <a:pt x="7671" y="21842"/>
                  </a:lnTo>
                  <a:lnTo>
                    <a:pt x="5114" y="23759"/>
                  </a:lnTo>
                  <a:lnTo>
                    <a:pt x="1385" y="26849"/>
                  </a:lnTo>
                  <a:lnTo>
                    <a:pt x="0" y="28021"/>
                  </a:lnTo>
                  <a:lnTo>
                    <a:pt x="213" y="28234"/>
                  </a:lnTo>
                  <a:lnTo>
                    <a:pt x="213" y="28234"/>
                  </a:lnTo>
                  <a:lnTo>
                    <a:pt x="1598" y="27062"/>
                  </a:lnTo>
                  <a:lnTo>
                    <a:pt x="5327" y="24079"/>
                  </a:lnTo>
                  <a:lnTo>
                    <a:pt x="7884" y="22055"/>
                  </a:lnTo>
                  <a:lnTo>
                    <a:pt x="10761" y="19817"/>
                  </a:lnTo>
                  <a:lnTo>
                    <a:pt x="14171" y="17473"/>
                  </a:lnTo>
                  <a:lnTo>
                    <a:pt x="17793" y="14916"/>
                  </a:lnTo>
                  <a:lnTo>
                    <a:pt x="21629" y="12466"/>
                  </a:lnTo>
                  <a:lnTo>
                    <a:pt x="25677" y="9909"/>
                  </a:lnTo>
                  <a:lnTo>
                    <a:pt x="29832" y="7671"/>
                  </a:lnTo>
                  <a:lnTo>
                    <a:pt x="34201" y="5434"/>
                  </a:lnTo>
                  <a:lnTo>
                    <a:pt x="36332" y="4475"/>
                  </a:lnTo>
                  <a:lnTo>
                    <a:pt x="38569" y="3623"/>
                  </a:lnTo>
                  <a:lnTo>
                    <a:pt x="40700" y="2770"/>
                  </a:lnTo>
                  <a:lnTo>
                    <a:pt x="42831" y="2025"/>
                  </a:lnTo>
                  <a:lnTo>
                    <a:pt x="44962" y="1492"/>
                  </a:lnTo>
                  <a:lnTo>
                    <a:pt x="47092" y="959"/>
                  </a:lnTo>
                  <a:lnTo>
                    <a:pt x="49223" y="533"/>
                  </a:lnTo>
                  <a:lnTo>
                    <a:pt x="51248" y="320"/>
                  </a:lnTo>
                  <a:lnTo>
                    <a:pt x="51248" y="107"/>
                  </a:lnTo>
                  <a:lnTo>
                    <a:pt x="51248" y="0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2" name="Google Shape;5432;p53"/>
            <p:cNvSpPr/>
            <p:nvPr/>
          </p:nvSpPr>
          <p:spPr>
            <a:xfrm flipH="1">
              <a:off x="2074975" y="39437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extrusionOk="0">
                  <a:moveTo>
                    <a:pt x="1" y="1"/>
                  </a:moveTo>
                  <a:lnTo>
                    <a:pt x="1" y="214"/>
                  </a:lnTo>
                  <a:lnTo>
                    <a:pt x="1" y="214"/>
                  </a:lnTo>
                  <a:lnTo>
                    <a:pt x="1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6B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3" name="Google Shape;5433;p53"/>
            <p:cNvSpPr/>
            <p:nvPr/>
          </p:nvSpPr>
          <p:spPr>
            <a:xfrm flipH="1">
              <a:off x="2074975" y="39437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1" y="1"/>
                  </a:moveTo>
                  <a:lnTo>
                    <a:pt x="1" y="214"/>
                  </a:lnTo>
                  <a:lnTo>
                    <a:pt x="1" y="214"/>
                  </a:lnTo>
                  <a:lnTo>
                    <a:pt x="1" y="21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4" name="Google Shape;5434;p53"/>
            <p:cNvSpPr/>
            <p:nvPr/>
          </p:nvSpPr>
          <p:spPr>
            <a:xfrm flipH="1">
              <a:off x="3627850" y="4646900"/>
              <a:ext cx="5350" cy="2675"/>
            </a:xfrm>
            <a:custGeom>
              <a:avLst/>
              <a:gdLst/>
              <a:ahLst/>
              <a:cxnLst/>
              <a:rect l="l" t="t" r="r" b="b"/>
              <a:pathLst>
                <a:path w="214" h="107" extrusionOk="0">
                  <a:moveTo>
                    <a:pt x="1" y="0"/>
                  </a:moveTo>
                  <a:lnTo>
                    <a:pt x="107" y="107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9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5" name="Google Shape;5435;p53"/>
            <p:cNvSpPr/>
            <p:nvPr/>
          </p:nvSpPr>
          <p:spPr>
            <a:xfrm flipH="1">
              <a:off x="3627850" y="4646900"/>
              <a:ext cx="5350" cy="2675"/>
            </a:xfrm>
            <a:custGeom>
              <a:avLst/>
              <a:gdLst/>
              <a:ahLst/>
              <a:cxnLst/>
              <a:rect l="l" t="t" r="r" b="b"/>
              <a:pathLst>
                <a:path w="214" h="107" fill="none" extrusionOk="0">
                  <a:moveTo>
                    <a:pt x="214" y="0"/>
                  </a:moveTo>
                  <a:lnTo>
                    <a:pt x="1" y="0"/>
                  </a:lnTo>
                  <a:lnTo>
                    <a:pt x="107" y="107"/>
                  </a:lnTo>
                  <a:lnTo>
                    <a:pt x="107" y="107"/>
                  </a:lnTo>
                  <a:lnTo>
                    <a:pt x="2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53"/>
            <p:cNvSpPr/>
            <p:nvPr/>
          </p:nvSpPr>
          <p:spPr>
            <a:xfrm flipH="1">
              <a:off x="2056325" y="3466925"/>
              <a:ext cx="1582200" cy="1180000"/>
            </a:xfrm>
            <a:custGeom>
              <a:avLst/>
              <a:gdLst/>
              <a:ahLst/>
              <a:cxnLst/>
              <a:rect l="l" t="t" r="r" b="b"/>
              <a:pathLst>
                <a:path w="63288" h="47200" extrusionOk="0">
                  <a:moveTo>
                    <a:pt x="63287" y="1"/>
                  </a:moveTo>
                  <a:lnTo>
                    <a:pt x="61796" y="107"/>
                  </a:lnTo>
                  <a:lnTo>
                    <a:pt x="60304" y="214"/>
                  </a:lnTo>
                  <a:lnTo>
                    <a:pt x="58813" y="427"/>
                  </a:lnTo>
                  <a:lnTo>
                    <a:pt x="57321" y="640"/>
                  </a:lnTo>
                  <a:lnTo>
                    <a:pt x="54444" y="1386"/>
                  </a:lnTo>
                  <a:lnTo>
                    <a:pt x="51461" y="2345"/>
                  </a:lnTo>
                  <a:lnTo>
                    <a:pt x="48584" y="3410"/>
                  </a:lnTo>
                  <a:lnTo>
                    <a:pt x="45708" y="4795"/>
                  </a:lnTo>
                  <a:lnTo>
                    <a:pt x="42831" y="6287"/>
                  </a:lnTo>
                  <a:lnTo>
                    <a:pt x="39954" y="7991"/>
                  </a:lnTo>
                  <a:lnTo>
                    <a:pt x="37291" y="9696"/>
                  </a:lnTo>
                  <a:lnTo>
                    <a:pt x="34521" y="11614"/>
                  </a:lnTo>
                  <a:lnTo>
                    <a:pt x="31964" y="13532"/>
                  </a:lnTo>
                  <a:lnTo>
                    <a:pt x="29407" y="15556"/>
                  </a:lnTo>
                  <a:lnTo>
                    <a:pt x="26956" y="17580"/>
                  </a:lnTo>
                  <a:lnTo>
                    <a:pt x="24612" y="19605"/>
                  </a:lnTo>
                  <a:lnTo>
                    <a:pt x="20244" y="23760"/>
                  </a:lnTo>
                  <a:lnTo>
                    <a:pt x="15982" y="28021"/>
                  </a:lnTo>
                  <a:lnTo>
                    <a:pt x="12147" y="32283"/>
                  </a:lnTo>
                  <a:lnTo>
                    <a:pt x="8631" y="36225"/>
                  </a:lnTo>
                  <a:lnTo>
                    <a:pt x="5754" y="39741"/>
                  </a:lnTo>
                  <a:lnTo>
                    <a:pt x="3410" y="42724"/>
                  </a:lnTo>
                  <a:lnTo>
                    <a:pt x="1599" y="45068"/>
                  </a:lnTo>
                  <a:lnTo>
                    <a:pt x="1" y="47093"/>
                  </a:lnTo>
                  <a:lnTo>
                    <a:pt x="214" y="47199"/>
                  </a:lnTo>
                  <a:lnTo>
                    <a:pt x="427" y="47199"/>
                  </a:lnTo>
                  <a:lnTo>
                    <a:pt x="2238" y="44642"/>
                  </a:lnTo>
                  <a:lnTo>
                    <a:pt x="4156" y="42298"/>
                  </a:lnTo>
                  <a:lnTo>
                    <a:pt x="6500" y="39315"/>
                  </a:lnTo>
                  <a:lnTo>
                    <a:pt x="9376" y="35906"/>
                  </a:lnTo>
                  <a:lnTo>
                    <a:pt x="12679" y="32070"/>
                  </a:lnTo>
                  <a:lnTo>
                    <a:pt x="16408" y="28021"/>
                  </a:lnTo>
                  <a:lnTo>
                    <a:pt x="20457" y="23973"/>
                  </a:lnTo>
                  <a:lnTo>
                    <a:pt x="24825" y="19924"/>
                  </a:lnTo>
                  <a:lnTo>
                    <a:pt x="27169" y="17793"/>
                  </a:lnTo>
                  <a:lnTo>
                    <a:pt x="29620" y="15769"/>
                  </a:lnTo>
                  <a:lnTo>
                    <a:pt x="32070" y="13745"/>
                  </a:lnTo>
                  <a:lnTo>
                    <a:pt x="34734" y="11827"/>
                  </a:lnTo>
                  <a:lnTo>
                    <a:pt x="37397" y="10016"/>
                  </a:lnTo>
                  <a:lnTo>
                    <a:pt x="40168" y="8204"/>
                  </a:lnTo>
                  <a:lnTo>
                    <a:pt x="42938" y="6606"/>
                  </a:lnTo>
                  <a:lnTo>
                    <a:pt x="45814" y="5115"/>
                  </a:lnTo>
                  <a:lnTo>
                    <a:pt x="48691" y="3730"/>
                  </a:lnTo>
                  <a:lnTo>
                    <a:pt x="51568" y="2664"/>
                  </a:lnTo>
                  <a:lnTo>
                    <a:pt x="54444" y="1705"/>
                  </a:lnTo>
                  <a:lnTo>
                    <a:pt x="57428" y="959"/>
                  </a:lnTo>
                  <a:lnTo>
                    <a:pt x="58919" y="746"/>
                  </a:lnTo>
                  <a:lnTo>
                    <a:pt x="60304" y="533"/>
                  </a:lnTo>
                  <a:lnTo>
                    <a:pt x="61796" y="427"/>
                  </a:lnTo>
                  <a:lnTo>
                    <a:pt x="63287" y="320"/>
                  </a:lnTo>
                  <a:lnTo>
                    <a:pt x="63287" y="214"/>
                  </a:lnTo>
                  <a:lnTo>
                    <a:pt x="63287" y="1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53"/>
            <p:cNvSpPr/>
            <p:nvPr/>
          </p:nvSpPr>
          <p:spPr>
            <a:xfrm flipH="1">
              <a:off x="2056325" y="3466925"/>
              <a:ext cx="1582200" cy="1180000"/>
            </a:xfrm>
            <a:custGeom>
              <a:avLst/>
              <a:gdLst/>
              <a:ahLst/>
              <a:cxnLst/>
              <a:rect l="l" t="t" r="r" b="b"/>
              <a:pathLst>
                <a:path w="63288" h="47200" fill="none" extrusionOk="0">
                  <a:moveTo>
                    <a:pt x="63287" y="1"/>
                  </a:moveTo>
                  <a:lnTo>
                    <a:pt x="63287" y="1"/>
                  </a:lnTo>
                  <a:lnTo>
                    <a:pt x="61796" y="107"/>
                  </a:lnTo>
                  <a:lnTo>
                    <a:pt x="60304" y="214"/>
                  </a:lnTo>
                  <a:lnTo>
                    <a:pt x="58813" y="427"/>
                  </a:lnTo>
                  <a:lnTo>
                    <a:pt x="57321" y="640"/>
                  </a:lnTo>
                  <a:lnTo>
                    <a:pt x="54444" y="1386"/>
                  </a:lnTo>
                  <a:lnTo>
                    <a:pt x="51461" y="2345"/>
                  </a:lnTo>
                  <a:lnTo>
                    <a:pt x="48584" y="3410"/>
                  </a:lnTo>
                  <a:lnTo>
                    <a:pt x="45708" y="4795"/>
                  </a:lnTo>
                  <a:lnTo>
                    <a:pt x="42831" y="6287"/>
                  </a:lnTo>
                  <a:lnTo>
                    <a:pt x="39954" y="7991"/>
                  </a:lnTo>
                  <a:lnTo>
                    <a:pt x="37291" y="9696"/>
                  </a:lnTo>
                  <a:lnTo>
                    <a:pt x="34521" y="11614"/>
                  </a:lnTo>
                  <a:lnTo>
                    <a:pt x="31964" y="13532"/>
                  </a:lnTo>
                  <a:lnTo>
                    <a:pt x="29407" y="15556"/>
                  </a:lnTo>
                  <a:lnTo>
                    <a:pt x="26956" y="17580"/>
                  </a:lnTo>
                  <a:lnTo>
                    <a:pt x="24612" y="19605"/>
                  </a:lnTo>
                  <a:lnTo>
                    <a:pt x="20244" y="23760"/>
                  </a:lnTo>
                  <a:lnTo>
                    <a:pt x="20244" y="23760"/>
                  </a:lnTo>
                  <a:lnTo>
                    <a:pt x="15982" y="28021"/>
                  </a:lnTo>
                  <a:lnTo>
                    <a:pt x="12147" y="32283"/>
                  </a:lnTo>
                  <a:lnTo>
                    <a:pt x="8631" y="36225"/>
                  </a:lnTo>
                  <a:lnTo>
                    <a:pt x="5754" y="39741"/>
                  </a:lnTo>
                  <a:lnTo>
                    <a:pt x="3410" y="42724"/>
                  </a:lnTo>
                  <a:lnTo>
                    <a:pt x="1599" y="45068"/>
                  </a:lnTo>
                  <a:lnTo>
                    <a:pt x="1" y="47093"/>
                  </a:lnTo>
                  <a:lnTo>
                    <a:pt x="214" y="47199"/>
                  </a:lnTo>
                  <a:lnTo>
                    <a:pt x="427" y="47199"/>
                  </a:lnTo>
                  <a:lnTo>
                    <a:pt x="427" y="47199"/>
                  </a:lnTo>
                  <a:lnTo>
                    <a:pt x="2238" y="44642"/>
                  </a:lnTo>
                  <a:lnTo>
                    <a:pt x="4156" y="42298"/>
                  </a:lnTo>
                  <a:lnTo>
                    <a:pt x="6500" y="39315"/>
                  </a:lnTo>
                  <a:lnTo>
                    <a:pt x="9376" y="35906"/>
                  </a:lnTo>
                  <a:lnTo>
                    <a:pt x="12679" y="32070"/>
                  </a:lnTo>
                  <a:lnTo>
                    <a:pt x="16408" y="28021"/>
                  </a:lnTo>
                  <a:lnTo>
                    <a:pt x="20457" y="23973"/>
                  </a:lnTo>
                  <a:lnTo>
                    <a:pt x="20457" y="23973"/>
                  </a:lnTo>
                  <a:lnTo>
                    <a:pt x="24825" y="19924"/>
                  </a:lnTo>
                  <a:lnTo>
                    <a:pt x="27169" y="17793"/>
                  </a:lnTo>
                  <a:lnTo>
                    <a:pt x="29620" y="15769"/>
                  </a:lnTo>
                  <a:lnTo>
                    <a:pt x="32070" y="13745"/>
                  </a:lnTo>
                  <a:lnTo>
                    <a:pt x="34734" y="11827"/>
                  </a:lnTo>
                  <a:lnTo>
                    <a:pt x="37397" y="10016"/>
                  </a:lnTo>
                  <a:lnTo>
                    <a:pt x="40168" y="8204"/>
                  </a:lnTo>
                  <a:lnTo>
                    <a:pt x="42938" y="6606"/>
                  </a:lnTo>
                  <a:lnTo>
                    <a:pt x="45814" y="5115"/>
                  </a:lnTo>
                  <a:lnTo>
                    <a:pt x="48691" y="3730"/>
                  </a:lnTo>
                  <a:lnTo>
                    <a:pt x="51568" y="2664"/>
                  </a:lnTo>
                  <a:lnTo>
                    <a:pt x="54444" y="1705"/>
                  </a:lnTo>
                  <a:lnTo>
                    <a:pt x="57428" y="959"/>
                  </a:lnTo>
                  <a:lnTo>
                    <a:pt x="58919" y="746"/>
                  </a:lnTo>
                  <a:lnTo>
                    <a:pt x="60304" y="533"/>
                  </a:lnTo>
                  <a:lnTo>
                    <a:pt x="61796" y="427"/>
                  </a:lnTo>
                  <a:lnTo>
                    <a:pt x="63287" y="320"/>
                  </a:lnTo>
                  <a:lnTo>
                    <a:pt x="63287" y="214"/>
                  </a:lnTo>
                  <a:lnTo>
                    <a:pt x="63287" y="1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5438;p53"/>
            <p:cNvSpPr/>
            <p:nvPr/>
          </p:nvSpPr>
          <p:spPr>
            <a:xfrm flipH="1">
              <a:off x="2056325" y="3472250"/>
              <a:ext cx="25" cy="2700"/>
            </a:xfrm>
            <a:custGeom>
              <a:avLst/>
              <a:gdLst/>
              <a:ahLst/>
              <a:cxnLst/>
              <a:rect l="l" t="t" r="r" b="b"/>
              <a:pathLst>
                <a:path w="1" h="108" extrusionOk="0">
                  <a:moveTo>
                    <a:pt x="0" y="1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6B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9" name="Google Shape;5439;p53"/>
            <p:cNvSpPr/>
            <p:nvPr/>
          </p:nvSpPr>
          <p:spPr>
            <a:xfrm flipH="1">
              <a:off x="2056325" y="3472250"/>
              <a:ext cx="25" cy="2700"/>
            </a:xfrm>
            <a:custGeom>
              <a:avLst/>
              <a:gdLst/>
              <a:ahLst/>
              <a:cxnLst/>
              <a:rect l="l" t="t" r="r" b="b"/>
              <a:pathLst>
                <a:path w="1" h="108" fill="none" extrusionOk="0">
                  <a:moveTo>
                    <a:pt x="0" y="1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0" y="10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0" name="Google Shape;5440;p53"/>
            <p:cNvSpPr/>
            <p:nvPr/>
          </p:nvSpPr>
          <p:spPr>
            <a:xfrm flipH="1">
              <a:off x="2077625" y="4002300"/>
              <a:ext cx="889675" cy="644625"/>
            </a:xfrm>
            <a:custGeom>
              <a:avLst/>
              <a:gdLst/>
              <a:ahLst/>
              <a:cxnLst/>
              <a:rect l="l" t="t" r="r" b="b"/>
              <a:pathLst>
                <a:path w="35587" h="25785" extrusionOk="0">
                  <a:moveTo>
                    <a:pt x="34521" y="1"/>
                  </a:moveTo>
                  <a:lnTo>
                    <a:pt x="32923" y="107"/>
                  </a:lnTo>
                  <a:lnTo>
                    <a:pt x="31324" y="320"/>
                  </a:lnTo>
                  <a:lnTo>
                    <a:pt x="29726" y="640"/>
                  </a:lnTo>
                  <a:lnTo>
                    <a:pt x="28128" y="1066"/>
                  </a:lnTo>
                  <a:lnTo>
                    <a:pt x="26530" y="1599"/>
                  </a:lnTo>
                  <a:lnTo>
                    <a:pt x="24932" y="2345"/>
                  </a:lnTo>
                  <a:lnTo>
                    <a:pt x="23440" y="3091"/>
                  </a:lnTo>
                  <a:lnTo>
                    <a:pt x="21842" y="3943"/>
                  </a:lnTo>
                  <a:lnTo>
                    <a:pt x="20350" y="4902"/>
                  </a:lnTo>
                  <a:lnTo>
                    <a:pt x="18859" y="5861"/>
                  </a:lnTo>
                  <a:lnTo>
                    <a:pt x="16089" y="7992"/>
                  </a:lnTo>
                  <a:lnTo>
                    <a:pt x="13319" y="10336"/>
                  </a:lnTo>
                  <a:lnTo>
                    <a:pt x="10868" y="12679"/>
                  </a:lnTo>
                  <a:lnTo>
                    <a:pt x="8524" y="15023"/>
                  </a:lnTo>
                  <a:lnTo>
                    <a:pt x="6393" y="17367"/>
                  </a:lnTo>
                  <a:lnTo>
                    <a:pt x="4582" y="19498"/>
                  </a:lnTo>
                  <a:lnTo>
                    <a:pt x="2984" y="21523"/>
                  </a:lnTo>
                  <a:lnTo>
                    <a:pt x="853" y="24399"/>
                  </a:lnTo>
                  <a:lnTo>
                    <a:pt x="1" y="25571"/>
                  </a:lnTo>
                  <a:lnTo>
                    <a:pt x="214" y="25784"/>
                  </a:lnTo>
                  <a:lnTo>
                    <a:pt x="1066" y="24612"/>
                  </a:lnTo>
                  <a:lnTo>
                    <a:pt x="3303" y="21629"/>
                  </a:lnTo>
                  <a:lnTo>
                    <a:pt x="4795" y="19711"/>
                  </a:lnTo>
                  <a:lnTo>
                    <a:pt x="6713" y="17580"/>
                  </a:lnTo>
                  <a:lnTo>
                    <a:pt x="8737" y="15343"/>
                  </a:lnTo>
                  <a:lnTo>
                    <a:pt x="11081" y="12893"/>
                  </a:lnTo>
                  <a:lnTo>
                    <a:pt x="13532" y="10549"/>
                  </a:lnTo>
                  <a:lnTo>
                    <a:pt x="16195" y="8311"/>
                  </a:lnTo>
                  <a:lnTo>
                    <a:pt x="19072" y="6180"/>
                  </a:lnTo>
                  <a:lnTo>
                    <a:pt x="20457" y="5221"/>
                  </a:lnTo>
                  <a:lnTo>
                    <a:pt x="21949" y="4263"/>
                  </a:lnTo>
                  <a:lnTo>
                    <a:pt x="23547" y="3410"/>
                  </a:lnTo>
                  <a:lnTo>
                    <a:pt x="25038" y="2664"/>
                  </a:lnTo>
                  <a:lnTo>
                    <a:pt x="26636" y="1919"/>
                  </a:lnTo>
                  <a:lnTo>
                    <a:pt x="28128" y="1386"/>
                  </a:lnTo>
                  <a:lnTo>
                    <a:pt x="29726" y="960"/>
                  </a:lnTo>
                  <a:lnTo>
                    <a:pt x="31324" y="640"/>
                  </a:lnTo>
                  <a:lnTo>
                    <a:pt x="32923" y="427"/>
                  </a:lnTo>
                  <a:lnTo>
                    <a:pt x="34521" y="320"/>
                  </a:lnTo>
                  <a:lnTo>
                    <a:pt x="35586" y="320"/>
                  </a:lnTo>
                  <a:lnTo>
                    <a:pt x="35586" y="214"/>
                  </a:lnTo>
                  <a:lnTo>
                    <a:pt x="35586" y="1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53"/>
            <p:cNvSpPr/>
            <p:nvPr/>
          </p:nvSpPr>
          <p:spPr>
            <a:xfrm flipH="1">
              <a:off x="2077625" y="4002300"/>
              <a:ext cx="889675" cy="644625"/>
            </a:xfrm>
            <a:custGeom>
              <a:avLst/>
              <a:gdLst/>
              <a:ahLst/>
              <a:cxnLst/>
              <a:rect l="l" t="t" r="r" b="b"/>
              <a:pathLst>
                <a:path w="35587" h="25785" fill="none" extrusionOk="0">
                  <a:moveTo>
                    <a:pt x="34521" y="1"/>
                  </a:moveTo>
                  <a:lnTo>
                    <a:pt x="34521" y="1"/>
                  </a:lnTo>
                  <a:lnTo>
                    <a:pt x="32923" y="107"/>
                  </a:lnTo>
                  <a:lnTo>
                    <a:pt x="31324" y="320"/>
                  </a:lnTo>
                  <a:lnTo>
                    <a:pt x="29726" y="640"/>
                  </a:lnTo>
                  <a:lnTo>
                    <a:pt x="28128" y="1066"/>
                  </a:lnTo>
                  <a:lnTo>
                    <a:pt x="26530" y="1599"/>
                  </a:lnTo>
                  <a:lnTo>
                    <a:pt x="24932" y="2345"/>
                  </a:lnTo>
                  <a:lnTo>
                    <a:pt x="23440" y="3091"/>
                  </a:lnTo>
                  <a:lnTo>
                    <a:pt x="21842" y="3943"/>
                  </a:lnTo>
                  <a:lnTo>
                    <a:pt x="20350" y="4902"/>
                  </a:lnTo>
                  <a:lnTo>
                    <a:pt x="18859" y="5861"/>
                  </a:lnTo>
                  <a:lnTo>
                    <a:pt x="16089" y="7992"/>
                  </a:lnTo>
                  <a:lnTo>
                    <a:pt x="13319" y="10336"/>
                  </a:lnTo>
                  <a:lnTo>
                    <a:pt x="10868" y="12679"/>
                  </a:lnTo>
                  <a:lnTo>
                    <a:pt x="8524" y="15023"/>
                  </a:lnTo>
                  <a:lnTo>
                    <a:pt x="6393" y="17367"/>
                  </a:lnTo>
                  <a:lnTo>
                    <a:pt x="4582" y="19498"/>
                  </a:lnTo>
                  <a:lnTo>
                    <a:pt x="2984" y="21523"/>
                  </a:lnTo>
                  <a:lnTo>
                    <a:pt x="853" y="24399"/>
                  </a:lnTo>
                  <a:lnTo>
                    <a:pt x="1" y="25571"/>
                  </a:lnTo>
                  <a:lnTo>
                    <a:pt x="214" y="25784"/>
                  </a:lnTo>
                  <a:lnTo>
                    <a:pt x="214" y="25784"/>
                  </a:lnTo>
                  <a:lnTo>
                    <a:pt x="1066" y="24612"/>
                  </a:lnTo>
                  <a:lnTo>
                    <a:pt x="3303" y="21629"/>
                  </a:lnTo>
                  <a:lnTo>
                    <a:pt x="4795" y="19711"/>
                  </a:lnTo>
                  <a:lnTo>
                    <a:pt x="6713" y="17580"/>
                  </a:lnTo>
                  <a:lnTo>
                    <a:pt x="8737" y="15343"/>
                  </a:lnTo>
                  <a:lnTo>
                    <a:pt x="11081" y="12893"/>
                  </a:lnTo>
                  <a:lnTo>
                    <a:pt x="13532" y="10549"/>
                  </a:lnTo>
                  <a:lnTo>
                    <a:pt x="16195" y="8311"/>
                  </a:lnTo>
                  <a:lnTo>
                    <a:pt x="19072" y="6180"/>
                  </a:lnTo>
                  <a:lnTo>
                    <a:pt x="20457" y="5221"/>
                  </a:lnTo>
                  <a:lnTo>
                    <a:pt x="21949" y="4263"/>
                  </a:lnTo>
                  <a:lnTo>
                    <a:pt x="23547" y="3410"/>
                  </a:lnTo>
                  <a:lnTo>
                    <a:pt x="25038" y="2664"/>
                  </a:lnTo>
                  <a:lnTo>
                    <a:pt x="26636" y="1919"/>
                  </a:lnTo>
                  <a:lnTo>
                    <a:pt x="28128" y="1386"/>
                  </a:lnTo>
                  <a:lnTo>
                    <a:pt x="29726" y="960"/>
                  </a:lnTo>
                  <a:lnTo>
                    <a:pt x="31324" y="640"/>
                  </a:lnTo>
                  <a:lnTo>
                    <a:pt x="32923" y="427"/>
                  </a:lnTo>
                  <a:lnTo>
                    <a:pt x="34521" y="320"/>
                  </a:lnTo>
                  <a:lnTo>
                    <a:pt x="34521" y="320"/>
                  </a:lnTo>
                  <a:lnTo>
                    <a:pt x="35586" y="320"/>
                  </a:lnTo>
                  <a:lnTo>
                    <a:pt x="35586" y="214"/>
                  </a:lnTo>
                  <a:lnTo>
                    <a:pt x="35586" y="1"/>
                  </a:lnTo>
                  <a:lnTo>
                    <a:pt x="35586" y="1"/>
                  </a:lnTo>
                  <a:lnTo>
                    <a:pt x="34521" y="1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2" name="Google Shape;5442;p53"/>
            <p:cNvSpPr/>
            <p:nvPr/>
          </p:nvSpPr>
          <p:spPr>
            <a:xfrm flipH="1">
              <a:off x="2077625" y="40023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extrusionOk="0">
                  <a:moveTo>
                    <a:pt x="0" y="1"/>
                  </a:moveTo>
                  <a:lnTo>
                    <a:pt x="0" y="21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6B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3" name="Google Shape;5443;p53"/>
            <p:cNvSpPr/>
            <p:nvPr/>
          </p:nvSpPr>
          <p:spPr>
            <a:xfrm flipH="1">
              <a:off x="2077625" y="40023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0" y="1"/>
                  </a:moveTo>
                  <a:lnTo>
                    <a:pt x="0" y="214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53"/>
            <p:cNvSpPr/>
            <p:nvPr/>
          </p:nvSpPr>
          <p:spPr>
            <a:xfrm flipH="1">
              <a:off x="3838275" y="3418975"/>
              <a:ext cx="31975" cy="500775"/>
            </a:xfrm>
            <a:custGeom>
              <a:avLst/>
              <a:gdLst/>
              <a:ahLst/>
              <a:cxnLst/>
              <a:rect l="l" t="t" r="r" b="b"/>
              <a:pathLst>
                <a:path w="1279" h="20031" extrusionOk="0">
                  <a:moveTo>
                    <a:pt x="1279" y="19818"/>
                  </a:moveTo>
                  <a:lnTo>
                    <a:pt x="1279" y="19818"/>
                  </a:lnTo>
                  <a:lnTo>
                    <a:pt x="1279" y="19818"/>
                  </a:lnTo>
                  <a:lnTo>
                    <a:pt x="1279" y="20031"/>
                  </a:lnTo>
                  <a:lnTo>
                    <a:pt x="1279" y="19818"/>
                  </a:lnTo>
                  <a:close/>
                  <a:moveTo>
                    <a:pt x="0" y="1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9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53"/>
            <p:cNvSpPr/>
            <p:nvPr/>
          </p:nvSpPr>
          <p:spPr>
            <a:xfrm flipH="1">
              <a:off x="3838275" y="3914400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21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53"/>
            <p:cNvSpPr/>
            <p:nvPr/>
          </p:nvSpPr>
          <p:spPr>
            <a:xfrm flipH="1">
              <a:off x="3870225" y="3418975"/>
              <a:ext cx="25" cy="2700"/>
            </a:xfrm>
            <a:custGeom>
              <a:avLst/>
              <a:gdLst/>
              <a:ahLst/>
              <a:cxnLst/>
              <a:rect l="l" t="t" r="r" b="b"/>
              <a:pathLst>
                <a:path w="1" h="108" fill="none" extrusionOk="0">
                  <a:moveTo>
                    <a:pt x="0" y="1"/>
                  </a:moveTo>
                  <a:lnTo>
                    <a:pt x="0" y="107"/>
                  </a:lnTo>
                  <a:lnTo>
                    <a:pt x="0" y="10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53"/>
            <p:cNvSpPr/>
            <p:nvPr/>
          </p:nvSpPr>
          <p:spPr>
            <a:xfrm flipH="1">
              <a:off x="2871375" y="3413650"/>
              <a:ext cx="998875" cy="508775"/>
            </a:xfrm>
            <a:custGeom>
              <a:avLst/>
              <a:gdLst/>
              <a:ahLst/>
              <a:cxnLst/>
              <a:rect l="l" t="t" r="r" b="b"/>
              <a:pathLst>
                <a:path w="39955" h="20351" extrusionOk="0">
                  <a:moveTo>
                    <a:pt x="0" y="1"/>
                  </a:moveTo>
                  <a:lnTo>
                    <a:pt x="0" y="214"/>
                  </a:lnTo>
                  <a:lnTo>
                    <a:pt x="0" y="320"/>
                  </a:lnTo>
                  <a:lnTo>
                    <a:pt x="16408" y="533"/>
                  </a:lnTo>
                  <a:lnTo>
                    <a:pt x="22694" y="640"/>
                  </a:lnTo>
                  <a:lnTo>
                    <a:pt x="27808" y="960"/>
                  </a:lnTo>
                  <a:lnTo>
                    <a:pt x="31857" y="1386"/>
                  </a:lnTo>
                  <a:lnTo>
                    <a:pt x="34840" y="1812"/>
                  </a:lnTo>
                  <a:lnTo>
                    <a:pt x="36012" y="2132"/>
                  </a:lnTo>
                  <a:lnTo>
                    <a:pt x="37077" y="2451"/>
                  </a:lnTo>
                  <a:lnTo>
                    <a:pt x="37823" y="2664"/>
                  </a:lnTo>
                  <a:lnTo>
                    <a:pt x="38463" y="2984"/>
                  </a:lnTo>
                  <a:lnTo>
                    <a:pt x="38995" y="3304"/>
                  </a:lnTo>
                  <a:lnTo>
                    <a:pt x="39315" y="3623"/>
                  </a:lnTo>
                  <a:lnTo>
                    <a:pt x="39528" y="3943"/>
                  </a:lnTo>
                  <a:lnTo>
                    <a:pt x="39635" y="4262"/>
                  </a:lnTo>
                  <a:lnTo>
                    <a:pt x="39635" y="4689"/>
                  </a:lnTo>
                  <a:lnTo>
                    <a:pt x="39528" y="5221"/>
                  </a:lnTo>
                  <a:lnTo>
                    <a:pt x="39102" y="5754"/>
                  </a:lnTo>
                  <a:lnTo>
                    <a:pt x="38569" y="6287"/>
                  </a:lnTo>
                  <a:lnTo>
                    <a:pt x="37823" y="6926"/>
                  </a:lnTo>
                  <a:lnTo>
                    <a:pt x="36864" y="7459"/>
                  </a:lnTo>
                  <a:lnTo>
                    <a:pt x="34414" y="8844"/>
                  </a:lnTo>
                  <a:lnTo>
                    <a:pt x="31857" y="10016"/>
                  </a:lnTo>
                  <a:lnTo>
                    <a:pt x="29193" y="11188"/>
                  </a:lnTo>
                  <a:lnTo>
                    <a:pt x="26530" y="12253"/>
                  </a:lnTo>
                  <a:lnTo>
                    <a:pt x="23760" y="13319"/>
                  </a:lnTo>
                  <a:lnTo>
                    <a:pt x="18326" y="15236"/>
                  </a:lnTo>
                  <a:lnTo>
                    <a:pt x="13105" y="16835"/>
                  </a:lnTo>
                  <a:lnTo>
                    <a:pt x="8630" y="18113"/>
                  </a:lnTo>
                  <a:lnTo>
                    <a:pt x="4901" y="19179"/>
                  </a:lnTo>
                  <a:lnTo>
                    <a:pt x="1279" y="20031"/>
                  </a:lnTo>
                  <a:lnTo>
                    <a:pt x="1279" y="20244"/>
                  </a:lnTo>
                  <a:lnTo>
                    <a:pt x="1279" y="20350"/>
                  </a:lnTo>
                  <a:lnTo>
                    <a:pt x="4688" y="19498"/>
                  </a:lnTo>
                  <a:lnTo>
                    <a:pt x="8311" y="18539"/>
                  </a:lnTo>
                  <a:lnTo>
                    <a:pt x="12892" y="17261"/>
                  </a:lnTo>
                  <a:lnTo>
                    <a:pt x="18113" y="15556"/>
                  </a:lnTo>
                  <a:lnTo>
                    <a:pt x="23653" y="13638"/>
                  </a:lnTo>
                  <a:lnTo>
                    <a:pt x="26423" y="12573"/>
                  </a:lnTo>
                  <a:lnTo>
                    <a:pt x="29300" y="11507"/>
                  </a:lnTo>
                  <a:lnTo>
                    <a:pt x="31963" y="10335"/>
                  </a:lnTo>
                  <a:lnTo>
                    <a:pt x="34627" y="9057"/>
                  </a:lnTo>
                  <a:lnTo>
                    <a:pt x="36012" y="8418"/>
                  </a:lnTo>
                  <a:lnTo>
                    <a:pt x="37184" y="7672"/>
                  </a:lnTo>
                  <a:lnTo>
                    <a:pt x="38143" y="7033"/>
                  </a:lnTo>
                  <a:lnTo>
                    <a:pt x="38889" y="6393"/>
                  </a:lnTo>
                  <a:lnTo>
                    <a:pt x="39421" y="5861"/>
                  </a:lnTo>
                  <a:lnTo>
                    <a:pt x="39848" y="5221"/>
                  </a:lnTo>
                  <a:lnTo>
                    <a:pt x="39954" y="4689"/>
                  </a:lnTo>
                  <a:lnTo>
                    <a:pt x="39954" y="4156"/>
                  </a:lnTo>
                  <a:lnTo>
                    <a:pt x="39741" y="3730"/>
                  </a:lnTo>
                  <a:lnTo>
                    <a:pt x="39421" y="3304"/>
                  </a:lnTo>
                  <a:lnTo>
                    <a:pt x="38889" y="2877"/>
                  </a:lnTo>
                  <a:lnTo>
                    <a:pt x="38143" y="2558"/>
                  </a:lnTo>
                  <a:lnTo>
                    <a:pt x="37291" y="2132"/>
                  </a:lnTo>
                  <a:lnTo>
                    <a:pt x="36225" y="1812"/>
                  </a:lnTo>
                  <a:lnTo>
                    <a:pt x="33668" y="1279"/>
                  </a:lnTo>
                  <a:lnTo>
                    <a:pt x="30365" y="853"/>
                  </a:lnTo>
                  <a:lnTo>
                    <a:pt x="26423" y="533"/>
                  </a:lnTo>
                  <a:lnTo>
                    <a:pt x="21735" y="320"/>
                  </a:lnTo>
                  <a:lnTo>
                    <a:pt x="16408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8" name="Google Shape;5448;p53"/>
            <p:cNvSpPr/>
            <p:nvPr/>
          </p:nvSpPr>
          <p:spPr>
            <a:xfrm flipH="1">
              <a:off x="2871375" y="3413650"/>
              <a:ext cx="998875" cy="508775"/>
            </a:xfrm>
            <a:custGeom>
              <a:avLst/>
              <a:gdLst/>
              <a:ahLst/>
              <a:cxnLst/>
              <a:rect l="l" t="t" r="r" b="b"/>
              <a:pathLst>
                <a:path w="39955" h="20351" fill="none" extrusionOk="0">
                  <a:moveTo>
                    <a:pt x="0" y="1"/>
                  </a:moveTo>
                  <a:lnTo>
                    <a:pt x="0" y="214"/>
                  </a:lnTo>
                  <a:lnTo>
                    <a:pt x="0" y="320"/>
                  </a:lnTo>
                  <a:lnTo>
                    <a:pt x="16408" y="533"/>
                  </a:lnTo>
                  <a:lnTo>
                    <a:pt x="16408" y="533"/>
                  </a:lnTo>
                  <a:lnTo>
                    <a:pt x="22694" y="640"/>
                  </a:lnTo>
                  <a:lnTo>
                    <a:pt x="27808" y="960"/>
                  </a:lnTo>
                  <a:lnTo>
                    <a:pt x="31857" y="1386"/>
                  </a:lnTo>
                  <a:lnTo>
                    <a:pt x="34840" y="1812"/>
                  </a:lnTo>
                  <a:lnTo>
                    <a:pt x="36012" y="2132"/>
                  </a:lnTo>
                  <a:lnTo>
                    <a:pt x="37077" y="2451"/>
                  </a:lnTo>
                  <a:lnTo>
                    <a:pt x="37823" y="2664"/>
                  </a:lnTo>
                  <a:lnTo>
                    <a:pt x="38463" y="2984"/>
                  </a:lnTo>
                  <a:lnTo>
                    <a:pt x="38995" y="3304"/>
                  </a:lnTo>
                  <a:lnTo>
                    <a:pt x="39315" y="3623"/>
                  </a:lnTo>
                  <a:lnTo>
                    <a:pt x="39528" y="3943"/>
                  </a:lnTo>
                  <a:lnTo>
                    <a:pt x="39635" y="4262"/>
                  </a:lnTo>
                  <a:lnTo>
                    <a:pt x="39635" y="4262"/>
                  </a:lnTo>
                  <a:lnTo>
                    <a:pt x="39635" y="4689"/>
                  </a:lnTo>
                  <a:lnTo>
                    <a:pt x="39528" y="5221"/>
                  </a:lnTo>
                  <a:lnTo>
                    <a:pt x="39102" y="5754"/>
                  </a:lnTo>
                  <a:lnTo>
                    <a:pt x="38569" y="6287"/>
                  </a:lnTo>
                  <a:lnTo>
                    <a:pt x="37823" y="6926"/>
                  </a:lnTo>
                  <a:lnTo>
                    <a:pt x="36864" y="7459"/>
                  </a:lnTo>
                  <a:lnTo>
                    <a:pt x="34414" y="8844"/>
                  </a:lnTo>
                  <a:lnTo>
                    <a:pt x="34414" y="8844"/>
                  </a:lnTo>
                  <a:lnTo>
                    <a:pt x="31857" y="10016"/>
                  </a:lnTo>
                  <a:lnTo>
                    <a:pt x="29193" y="11188"/>
                  </a:lnTo>
                  <a:lnTo>
                    <a:pt x="26530" y="12253"/>
                  </a:lnTo>
                  <a:lnTo>
                    <a:pt x="23760" y="13319"/>
                  </a:lnTo>
                  <a:lnTo>
                    <a:pt x="18326" y="15236"/>
                  </a:lnTo>
                  <a:lnTo>
                    <a:pt x="13105" y="16835"/>
                  </a:lnTo>
                  <a:lnTo>
                    <a:pt x="8630" y="18113"/>
                  </a:lnTo>
                  <a:lnTo>
                    <a:pt x="4901" y="19179"/>
                  </a:lnTo>
                  <a:lnTo>
                    <a:pt x="1279" y="20031"/>
                  </a:lnTo>
                  <a:lnTo>
                    <a:pt x="1279" y="20244"/>
                  </a:lnTo>
                  <a:lnTo>
                    <a:pt x="1279" y="20350"/>
                  </a:lnTo>
                  <a:lnTo>
                    <a:pt x="1279" y="20350"/>
                  </a:lnTo>
                  <a:lnTo>
                    <a:pt x="4688" y="19498"/>
                  </a:lnTo>
                  <a:lnTo>
                    <a:pt x="8311" y="18539"/>
                  </a:lnTo>
                  <a:lnTo>
                    <a:pt x="12892" y="17261"/>
                  </a:lnTo>
                  <a:lnTo>
                    <a:pt x="18113" y="15556"/>
                  </a:lnTo>
                  <a:lnTo>
                    <a:pt x="23653" y="13638"/>
                  </a:lnTo>
                  <a:lnTo>
                    <a:pt x="26423" y="12573"/>
                  </a:lnTo>
                  <a:lnTo>
                    <a:pt x="29300" y="11507"/>
                  </a:lnTo>
                  <a:lnTo>
                    <a:pt x="31963" y="10335"/>
                  </a:lnTo>
                  <a:lnTo>
                    <a:pt x="34627" y="9057"/>
                  </a:lnTo>
                  <a:lnTo>
                    <a:pt x="34627" y="9057"/>
                  </a:lnTo>
                  <a:lnTo>
                    <a:pt x="36012" y="8418"/>
                  </a:lnTo>
                  <a:lnTo>
                    <a:pt x="37184" y="7672"/>
                  </a:lnTo>
                  <a:lnTo>
                    <a:pt x="38143" y="7033"/>
                  </a:lnTo>
                  <a:lnTo>
                    <a:pt x="38889" y="6393"/>
                  </a:lnTo>
                  <a:lnTo>
                    <a:pt x="39421" y="5861"/>
                  </a:lnTo>
                  <a:lnTo>
                    <a:pt x="39848" y="5221"/>
                  </a:lnTo>
                  <a:lnTo>
                    <a:pt x="39954" y="4689"/>
                  </a:lnTo>
                  <a:lnTo>
                    <a:pt x="39954" y="4156"/>
                  </a:lnTo>
                  <a:lnTo>
                    <a:pt x="39954" y="4156"/>
                  </a:lnTo>
                  <a:lnTo>
                    <a:pt x="39741" y="3730"/>
                  </a:lnTo>
                  <a:lnTo>
                    <a:pt x="39421" y="3304"/>
                  </a:lnTo>
                  <a:lnTo>
                    <a:pt x="38889" y="2877"/>
                  </a:lnTo>
                  <a:lnTo>
                    <a:pt x="38143" y="2558"/>
                  </a:lnTo>
                  <a:lnTo>
                    <a:pt x="37291" y="2132"/>
                  </a:lnTo>
                  <a:lnTo>
                    <a:pt x="36225" y="1812"/>
                  </a:lnTo>
                  <a:lnTo>
                    <a:pt x="33668" y="1279"/>
                  </a:lnTo>
                  <a:lnTo>
                    <a:pt x="30365" y="853"/>
                  </a:lnTo>
                  <a:lnTo>
                    <a:pt x="26423" y="533"/>
                  </a:lnTo>
                  <a:lnTo>
                    <a:pt x="21735" y="320"/>
                  </a:lnTo>
                  <a:lnTo>
                    <a:pt x="16408" y="214"/>
                  </a:lnTo>
                  <a:lnTo>
                    <a:pt x="0" y="1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53"/>
            <p:cNvSpPr/>
            <p:nvPr/>
          </p:nvSpPr>
          <p:spPr>
            <a:xfrm flipH="1">
              <a:off x="3843600" y="3831850"/>
              <a:ext cx="2675" cy="2675"/>
            </a:xfrm>
            <a:custGeom>
              <a:avLst/>
              <a:gdLst/>
              <a:ahLst/>
              <a:cxnLst/>
              <a:rect l="l" t="t" r="r" b="b"/>
              <a:pathLst>
                <a:path w="107" h="107" extrusionOk="0">
                  <a:moveTo>
                    <a:pt x="0" y="0"/>
                  </a:moveTo>
                  <a:lnTo>
                    <a:pt x="107" y="107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rgbClr val="F9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53"/>
            <p:cNvSpPr/>
            <p:nvPr/>
          </p:nvSpPr>
          <p:spPr>
            <a:xfrm flipH="1">
              <a:off x="3843600" y="3831850"/>
              <a:ext cx="2675" cy="2675"/>
            </a:xfrm>
            <a:custGeom>
              <a:avLst/>
              <a:gdLst/>
              <a:ahLst/>
              <a:cxnLst/>
              <a:rect l="l" t="t" r="r" b="b"/>
              <a:pathLst>
                <a:path w="107" h="107" fill="none" extrusionOk="0">
                  <a:moveTo>
                    <a:pt x="107" y="0"/>
                  </a:moveTo>
                  <a:lnTo>
                    <a:pt x="107" y="0"/>
                  </a:lnTo>
                  <a:lnTo>
                    <a:pt x="0" y="0"/>
                  </a:lnTo>
                  <a:lnTo>
                    <a:pt x="107" y="107"/>
                  </a:lnTo>
                  <a:lnTo>
                    <a:pt x="1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53"/>
            <p:cNvSpPr/>
            <p:nvPr/>
          </p:nvSpPr>
          <p:spPr>
            <a:xfrm flipH="1">
              <a:off x="3859575" y="3592125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53"/>
            <p:cNvSpPr/>
            <p:nvPr/>
          </p:nvSpPr>
          <p:spPr>
            <a:xfrm flipH="1">
              <a:off x="3382800" y="3544175"/>
              <a:ext cx="476800" cy="295675"/>
            </a:xfrm>
            <a:custGeom>
              <a:avLst/>
              <a:gdLst/>
              <a:ahLst/>
              <a:cxnLst/>
              <a:rect l="l" t="t" r="r" b="b"/>
              <a:pathLst>
                <a:path w="19072" h="11827" extrusionOk="0">
                  <a:moveTo>
                    <a:pt x="13638" y="0"/>
                  </a:moveTo>
                  <a:lnTo>
                    <a:pt x="11507" y="107"/>
                  </a:lnTo>
                  <a:lnTo>
                    <a:pt x="9270" y="320"/>
                  </a:lnTo>
                  <a:lnTo>
                    <a:pt x="7139" y="640"/>
                  </a:lnTo>
                  <a:lnTo>
                    <a:pt x="5008" y="959"/>
                  </a:lnTo>
                  <a:lnTo>
                    <a:pt x="1705" y="1598"/>
                  </a:lnTo>
                  <a:lnTo>
                    <a:pt x="0" y="1918"/>
                  </a:lnTo>
                  <a:lnTo>
                    <a:pt x="0" y="2131"/>
                  </a:lnTo>
                  <a:lnTo>
                    <a:pt x="107" y="2238"/>
                  </a:lnTo>
                  <a:lnTo>
                    <a:pt x="1492" y="1918"/>
                  </a:lnTo>
                  <a:lnTo>
                    <a:pt x="4901" y="1279"/>
                  </a:lnTo>
                  <a:lnTo>
                    <a:pt x="7032" y="959"/>
                  </a:lnTo>
                  <a:lnTo>
                    <a:pt x="9270" y="640"/>
                  </a:lnTo>
                  <a:lnTo>
                    <a:pt x="11507" y="426"/>
                  </a:lnTo>
                  <a:lnTo>
                    <a:pt x="13638" y="320"/>
                  </a:lnTo>
                  <a:lnTo>
                    <a:pt x="15236" y="426"/>
                  </a:lnTo>
                  <a:lnTo>
                    <a:pt x="16621" y="640"/>
                  </a:lnTo>
                  <a:lnTo>
                    <a:pt x="17261" y="746"/>
                  </a:lnTo>
                  <a:lnTo>
                    <a:pt x="17793" y="959"/>
                  </a:lnTo>
                  <a:lnTo>
                    <a:pt x="18219" y="1279"/>
                  </a:lnTo>
                  <a:lnTo>
                    <a:pt x="18539" y="1598"/>
                  </a:lnTo>
                  <a:lnTo>
                    <a:pt x="18646" y="1918"/>
                  </a:lnTo>
                  <a:lnTo>
                    <a:pt x="18646" y="2344"/>
                  </a:lnTo>
                  <a:lnTo>
                    <a:pt x="18539" y="2664"/>
                  </a:lnTo>
                  <a:lnTo>
                    <a:pt x="18326" y="2984"/>
                  </a:lnTo>
                  <a:lnTo>
                    <a:pt x="17687" y="3623"/>
                  </a:lnTo>
                  <a:lnTo>
                    <a:pt x="16728" y="4369"/>
                  </a:lnTo>
                  <a:lnTo>
                    <a:pt x="15556" y="5114"/>
                  </a:lnTo>
                  <a:lnTo>
                    <a:pt x="14277" y="5860"/>
                  </a:lnTo>
                  <a:lnTo>
                    <a:pt x="12786" y="6499"/>
                  </a:lnTo>
                  <a:lnTo>
                    <a:pt x="9696" y="7991"/>
                  </a:lnTo>
                  <a:lnTo>
                    <a:pt x="6500" y="9270"/>
                  </a:lnTo>
                  <a:lnTo>
                    <a:pt x="3729" y="10335"/>
                  </a:lnTo>
                  <a:lnTo>
                    <a:pt x="640" y="11507"/>
                  </a:lnTo>
                  <a:lnTo>
                    <a:pt x="640" y="11614"/>
                  </a:lnTo>
                  <a:lnTo>
                    <a:pt x="640" y="11827"/>
                  </a:lnTo>
                  <a:lnTo>
                    <a:pt x="3729" y="10761"/>
                  </a:lnTo>
                  <a:lnTo>
                    <a:pt x="6500" y="9589"/>
                  </a:lnTo>
                  <a:lnTo>
                    <a:pt x="9696" y="8311"/>
                  </a:lnTo>
                  <a:lnTo>
                    <a:pt x="12892" y="6819"/>
                  </a:lnTo>
                  <a:lnTo>
                    <a:pt x="14384" y="6073"/>
                  </a:lnTo>
                  <a:lnTo>
                    <a:pt x="15769" y="5327"/>
                  </a:lnTo>
                  <a:lnTo>
                    <a:pt x="16941" y="4582"/>
                  </a:lnTo>
                  <a:lnTo>
                    <a:pt x="17900" y="3836"/>
                  </a:lnTo>
                  <a:lnTo>
                    <a:pt x="18646" y="3090"/>
                  </a:lnTo>
                  <a:lnTo>
                    <a:pt x="18859" y="2770"/>
                  </a:lnTo>
                  <a:lnTo>
                    <a:pt x="18965" y="2451"/>
                  </a:lnTo>
                  <a:lnTo>
                    <a:pt x="19072" y="2131"/>
                  </a:lnTo>
                  <a:lnTo>
                    <a:pt x="18965" y="1812"/>
                  </a:lnTo>
                  <a:lnTo>
                    <a:pt x="18965" y="1598"/>
                  </a:lnTo>
                  <a:lnTo>
                    <a:pt x="18752" y="1385"/>
                  </a:lnTo>
                  <a:lnTo>
                    <a:pt x="18433" y="959"/>
                  </a:lnTo>
                  <a:lnTo>
                    <a:pt x="17900" y="746"/>
                  </a:lnTo>
                  <a:lnTo>
                    <a:pt x="17367" y="533"/>
                  </a:lnTo>
                  <a:lnTo>
                    <a:pt x="16728" y="320"/>
                  </a:lnTo>
                  <a:lnTo>
                    <a:pt x="15343" y="107"/>
                  </a:lnTo>
                  <a:lnTo>
                    <a:pt x="13638" y="0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53"/>
            <p:cNvSpPr/>
            <p:nvPr/>
          </p:nvSpPr>
          <p:spPr>
            <a:xfrm flipH="1">
              <a:off x="3382800" y="3544175"/>
              <a:ext cx="476800" cy="295675"/>
            </a:xfrm>
            <a:custGeom>
              <a:avLst/>
              <a:gdLst/>
              <a:ahLst/>
              <a:cxnLst/>
              <a:rect l="l" t="t" r="r" b="b"/>
              <a:pathLst>
                <a:path w="19072" h="11827" fill="none" extrusionOk="0">
                  <a:moveTo>
                    <a:pt x="13638" y="0"/>
                  </a:moveTo>
                  <a:lnTo>
                    <a:pt x="13638" y="0"/>
                  </a:lnTo>
                  <a:lnTo>
                    <a:pt x="11507" y="107"/>
                  </a:lnTo>
                  <a:lnTo>
                    <a:pt x="9270" y="320"/>
                  </a:lnTo>
                  <a:lnTo>
                    <a:pt x="7139" y="640"/>
                  </a:lnTo>
                  <a:lnTo>
                    <a:pt x="5008" y="959"/>
                  </a:lnTo>
                  <a:lnTo>
                    <a:pt x="1705" y="1598"/>
                  </a:lnTo>
                  <a:lnTo>
                    <a:pt x="0" y="1918"/>
                  </a:lnTo>
                  <a:lnTo>
                    <a:pt x="0" y="2131"/>
                  </a:lnTo>
                  <a:lnTo>
                    <a:pt x="107" y="2238"/>
                  </a:lnTo>
                  <a:lnTo>
                    <a:pt x="107" y="2238"/>
                  </a:lnTo>
                  <a:lnTo>
                    <a:pt x="1492" y="1918"/>
                  </a:lnTo>
                  <a:lnTo>
                    <a:pt x="4901" y="1279"/>
                  </a:lnTo>
                  <a:lnTo>
                    <a:pt x="7032" y="959"/>
                  </a:lnTo>
                  <a:lnTo>
                    <a:pt x="9270" y="640"/>
                  </a:lnTo>
                  <a:lnTo>
                    <a:pt x="11507" y="426"/>
                  </a:lnTo>
                  <a:lnTo>
                    <a:pt x="13638" y="320"/>
                  </a:lnTo>
                  <a:lnTo>
                    <a:pt x="13638" y="320"/>
                  </a:lnTo>
                  <a:lnTo>
                    <a:pt x="15236" y="426"/>
                  </a:lnTo>
                  <a:lnTo>
                    <a:pt x="16621" y="640"/>
                  </a:lnTo>
                  <a:lnTo>
                    <a:pt x="17261" y="746"/>
                  </a:lnTo>
                  <a:lnTo>
                    <a:pt x="17793" y="959"/>
                  </a:lnTo>
                  <a:lnTo>
                    <a:pt x="18219" y="1279"/>
                  </a:lnTo>
                  <a:lnTo>
                    <a:pt x="18539" y="1598"/>
                  </a:lnTo>
                  <a:lnTo>
                    <a:pt x="18539" y="1598"/>
                  </a:lnTo>
                  <a:lnTo>
                    <a:pt x="18646" y="1918"/>
                  </a:lnTo>
                  <a:lnTo>
                    <a:pt x="18646" y="2344"/>
                  </a:lnTo>
                  <a:lnTo>
                    <a:pt x="18646" y="2344"/>
                  </a:lnTo>
                  <a:lnTo>
                    <a:pt x="18539" y="2664"/>
                  </a:lnTo>
                  <a:lnTo>
                    <a:pt x="18326" y="2984"/>
                  </a:lnTo>
                  <a:lnTo>
                    <a:pt x="17687" y="3623"/>
                  </a:lnTo>
                  <a:lnTo>
                    <a:pt x="16728" y="4369"/>
                  </a:lnTo>
                  <a:lnTo>
                    <a:pt x="15556" y="5114"/>
                  </a:lnTo>
                  <a:lnTo>
                    <a:pt x="14277" y="5860"/>
                  </a:lnTo>
                  <a:lnTo>
                    <a:pt x="12786" y="6499"/>
                  </a:lnTo>
                  <a:lnTo>
                    <a:pt x="9696" y="7991"/>
                  </a:lnTo>
                  <a:lnTo>
                    <a:pt x="6500" y="9270"/>
                  </a:lnTo>
                  <a:lnTo>
                    <a:pt x="3729" y="10335"/>
                  </a:lnTo>
                  <a:lnTo>
                    <a:pt x="640" y="11507"/>
                  </a:lnTo>
                  <a:lnTo>
                    <a:pt x="640" y="11614"/>
                  </a:lnTo>
                  <a:lnTo>
                    <a:pt x="640" y="11827"/>
                  </a:lnTo>
                  <a:lnTo>
                    <a:pt x="640" y="11827"/>
                  </a:lnTo>
                  <a:lnTo>
                    <a:pt x="3729" y="10761"/>
                  </a:lnTo>
                  <a:lnTo>
                    <a:pt x="6500" y="9589"/>
                  </a:lnTo>
                  <a:lnTo>
                    <a:pt x="9696" y="8311"/>
                  </a:lnTo>
                  <a:lnTo>
                    <a:pt x="12892" y="6819"/>
                  </a:lnTo>
                  <a:lnTo>
                    <a:pt x="14384" y="6073"/>
                  </a:lnTo>
                  <a:lnTo>
                    <a:pt x="15769" y="5327"/>
                  </a:lnTo>
                  <a:lnTo>
                    <a:pt x="16941" y="4582"/>
                  </a:lnTo>
                  <a:lnTo>
                    <a:pt x="17900" y="3836"/>
                  </a:lnTo>
                  <a:lnTo>
                    <a:pt x="18646" y="3090"/>
                  </a:lnTo>
                  <a:lnTo>
                    <a:pt x="18859" y="2770"/>
                  </a:lnTo>
                  <a:lnTo>
                    <a:pt x="18965" y="2451"/>
                  </a:lnTo>
                  <a:lnTo>
                    <a:pt x="18965" y="2451"/>
                  </a:lnTo>
                  <a:lnTo>
                    <a:pt x="19072" y="2131"/>
                  </a:lnTo>
                  <a:lnTo>
                    <a:pt x="18965" y="1812"/>
                  </a:lnTo>
                  <a:lnTo>
                    <a:pt x="18965" y="1598"/>
                  </a:lnTo>
                  <a:lnTo>
                    <a:pt x="18752" y="1385"/>
                  </a:lnTo>
                  <a:lnTo>
                    <a:pt x="18752" y="1385"/>
                  </a:lnTo>
                  <a:lnTo>
                    <a:pt x="18433" y="959"/>
                  </a:lnTo>
                  <a:lnTo>
                    <a:pt x="17900" y="746"/>
                  </a:lnTo>
                  <a:lnTo>
                    <a:pt x="17367" y="533"/>
                  </a:lnTo>
                  <a:lnTo>
                    <a:pt x="16728" y="320"/>
                  </a:lnTo>
                  <a:lnTo>
                    <a:pt x="15343" y="107"/>
                  </a:lnTo>
                  <a:lnTo>
                    <a:pt x="13638" y="0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5454;p53"/>
            <p:cNvSpPr/>
            <p:nvPr/>
          </p:nvSpPr>
          <p:spPr>
            <a:xfrm flipH="1">
              <a:off x="3697100" y="4646900"/>
              <a:ext cx="5350" cy="2675"/>
            </a:xfrm>
            <a:custGeom>
              <a:avLst/>
              <a:gdLst/>
              <a:ahLst/>
              <a:cxnLst/>
              <a:rect l="l" t="t" r="r" b="b"/>
              <a:pathLst>
                <a:path w="214" h="107" extrusionOk="0">
                  <a:moveTo>
                    <a:pt x="1" y="0"/>
                  </a:moveTo>
                  <a:lnTo>
                    <a:pt x="214" y="107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9F1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5" name="Google Shape;5455;p53"/>
            <p:cNvSpPr/>
            <p:nvPr/>
          </p:nvSpPr>
          <p:spPr>
            <a:xfrm flipH="1">
              <a:off x="3697100" y="4646900"/>
              <a:ext cx="5350" cy="2675"/>
            </a:xfrm>
            <a:custGeom>
              <a:avLst/>
              <a:gdLst/>
              <a:ahLst/>
              <a:cxnLst/>
              <a:rect l="l" t="t" r="r" b="b"/>
              <a:pathLst>
                <a:path w="214" h="107" fill="none" extrusionOk="0">
                  <a:moveTo>
                    <a:pt x="214" y="0"/>
                  </a:moveTo>
                  <a:lnTo>
                    <a:pt x="1" y="0"/>
                  </a:lnTo>
                  <a:lnTo>
                    <a:pt x="214" y="107"/>
                  </a:lnTo>
                  <a:lnTo>
                    <a:pt x="214" y="107"/>
                  </a:lnTo>
                  <a:lnTo>
                    <a:pt x="2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5456;p53"/>
            <p:cNvSpPr/>
            <p:nvPr/>
          </p:nvSpPr>
          <p:spPr>
            <a:xfrm flipH="1">
              <a:off x="3830275" y="4063575"/>
              <a:ext cx="25" cy="5350"/>
            </a:xfrm>
            <a:custGeom>
              <a:avLst/>
              <a:gdLst/>
              <a:ahLst/>
              <a:cxnLst/>
              <a:rect l="l" t="t" r="r" b="b"/>
              <a:pathLst>
                <a:path w="1" h="21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107"/>
                  </a:lnTo>
                  <a:lnTo>
                    <a:pt x="0" y="21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5457;p53"/>
            <p:cNvSpPr/>
            <p:nvPr/>
          </p:nvSpPr>
          <p:spPr>
            <a:xfrm flipH="1">
              <a:off x="2866050" y="3648050"/>
              <a:ext cx="964250" cy="998875"/>
            </a:xfrm>
            <a:custGeom>
              <a:avLst/>
              <a:gdLst/>
              <a:ahLst/>
              <a:cxnLst/>
              <a:rect l="l" t="t" r="r" b="b"/>
              <a:pathLst>
                <a:path w="38570" h="39955" extrusionOk="0">
                  <a:moveTo>
                    <a:pt x="37823" y="1"/>
                  </a:moveTo>
                  <a:lnTo>
                    <a:pt x="37291" y="107"/>
                  </a:lnTo>
                  <a:lnTo>
                    <a:pt x="36651" y="214"/>
                  </a:lnTo>
                  <a:lnTo>
                    <a:pt x="34840" y="746"/>
                  </a:lnTo>
                  <a:lnTo>
                    <a:pt x="32709" y="1492"/>
                  </a:lnTo>
                  <a:lnTo>
                    <a:pt x="30152" y="2451"/>
                  </a:lnTo>
                  <a:lnTo>
                    <a:pt x="24292" y="5008"/>
                  </a:lnTo>
                  <a:lnTo>
                    <a:pt x="17900" y="7991"/>
                  </a:lnTo>
                  <a:lnTo>
                    <a:pt x="11614" y="10974"/>
                  </a:lnTo>
                  <a:lnTo>
                    <a:pt x="6073" y="13638"/>
                  </a:lnTo>
                  <a:lnTo>
                    <a:pt x="0" y="16621"/>
                  </a:lnTo>
                  <a:lnTo>
                    <a:pt x="0" y="16834"/>
                  </a:lnTo>
                  <a:lnTo>
                    <a:pt x="107" y="16941"/>
                  </a:lnTo>
                  <a:lnTo>
                    <a:pt x="10335" y="11933"/>
                  </a:lnTo>
                  <a:lnTo>
                    <a:pt x="16089" y="9163"/>
                  </a:lnTo>
                  <a:lnTo>
                    <a:pt x="21842" y="6393"/>
                  </a:lnTo>
                  <a:lnTo>
                    <a:pt x="27276" y="4049"/>
                  </a:lnTo>
                  <a:lnTo>
                    <a:pt x="31857" y="2131"/>
                  </a:lnTo>
                  <a:lnTo>
                    <a:pt x="33881" y="1386"/>
                  </a:lnTo>
                  <a:lnTo>
                    <a:pt x="35479" y="853"/>
                  </a:lnTo>
                  <a:lnTo>
                    <a:pt x="36865" y="427"/>
                  </a:lnTo>
                  <a:lnTo>
                    <a:pt x="37823" y="320"/>
                  </a:lnTo>
                  <a:lnTo>
                    <a:pt x="38143" y="427"/>
                  </a:lnTo>
                  <a:lnTo>
                    <a:pt x="38250" y="533"/>
                  </a:lnTo>
                  <a:lnTo>
                    <a:pt x="38250" y="853"/>
                  </a:lnTo>
                  <a:lnTo>
                    <a:pt x="38143" y="1279"/>
                  </a:lnTo>
                  <a:lnTo>
                    <a:pt x="37397" y="2451"/>
                  </a:lnTo>
                  <a:lnTo>
                    <a:pt x="36119" y="4049"/>
                  </a:lnTo>
                  <a:lnTo>
                    <a:pt x="34627" y="5967"/>
                  </a:lnTo>
                  <a:lnTo>
                    <a:pt x="30472" y="10442"/>
                  </a:lnTo>
                  <a:lnTo>
                    <a:pt x="25677" y="15662"/>
                  </a:lnTo>
                  <a:lnTo>
                    <a:pt x="19818" y="21948"/>
                  </a:lnTo>
                  <a:lnTo>
                    <a:pt x="13958" y="28341"/>
                  </a:lnTo>
                  <a:lnTo>
                    <a:pt x="11294" y="31537"/>
                  </a:lnTo>
                  <a:lnTo>
                    <a:pt x="8844" y="34521"/>
                  </a:lnTo>
                  <a:lnTo>
                    <a:pt x="6713" y="37291"/>
                  </a:lnTo>
                  <a:lnTo>
                    <a:pt x="5008" y="39848"/>
                  </a:lnTo>
                  <a:lnTo>
                    <a:pt x="5115" y="39954"/>
                  </a:lnTo>
                  <a:lnTo>
                    <a:pt x="5328" y="39954"/>
                  </a:lnTo>
                  <a:lnTo>
                    <a:pt x="7032" y="37397"/>
                  </a:lnTo>
                  <a:lnTo>
                    <a:pt x="9163" y="34627"/>
                  </a:lnTo>
                  <a:lnTo>
                    <a:pt x="11614" y="31644"/>
                  </a:lnTo>
                  <a:lnTo>
                    <a:pt x="14277" y="28554"/>
                  </a:lnTo>
                  <a:lnTo>
                    <a:pt x="20031" y="22162"/>
                  </a:lnTo>
                  <a:lnTo>
                    <a:pt x="25997" y="15875"/>
                  </a:lnTo>
                  <a:lnTo>
                    <a:pt x="31324" y="10016"/>
                  </a:lnTo>
                  <a:lnTo>
                    <a:pt x="35373" y="5541"/>
                  </a:lnTo>
                  <a:lnTo>
                    <a:pt x="36865" y="3730"/>
                  </a:lnTo>
                  <a:lnTo>
                    <a:pt x="37823" y="2344"/>
                  </a:lnTo>
                  <a:lnTo>
                    <a:pt x="38463" y="1279"/>
                  </a:lnTo>
                  <a:lnTo>
                    <a:pt x="38569" y="853"/>
                  </a:lnTo>
                  <a:lnTo>
                    <a:pt x="38569" y="533"/>
                  </a:lnTo>
                  <a:lnTo>
                    <a:pt x="38463" y="320"/>
                  </a:lnTo>
                  <a:lnTo>
                    <a:pt x="38356" y="107"/>
                  </a:lnTo>
                  <a:lnTo>
                    <a:pt x="37823" y="1"/>
                  </a:lnTo>
                  <a:close/>
                </a:path>
              </a:pathLst>
            </a:custGeom>
            <a:solidFill>
              <a:srgbClr val="F9E0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5458;p53"/>
            <p:cNvSpPr/>
            <p:nvPr/>
          </p:nvSpPr>
          <p:spPr>
            <a:xfrm flipH="1">
              <a:off x="2866050" y="3648050"/>
              <a:ext cx="964250" cy="998875"/>
            </a:xfrm>
            <a:custGeom>
              <a:avLst/>
              <a:gdLst/>
              <a:ahLst/>
              <a:cxnLst/>
              <a:rect l="l" t="t" r="r" b="b"/>
              <a:pathLst>
                <a:path w="38570" h="39955" fill="none" extrusionOk="0">
                  <a:moveTo>
                    <a:pt x="37823" y="1"/>
                  </a:moveTo>
                  <a:lnTo>
                    <a:pt x="37823" y="1"/>
                  </a:lnTo>
                  <a:lnTo>
                    <a:pt x="37291" y="107"/>
                  </a:lnTo>
                  <a:lnTo>
                    <a:pt x="36651" y="214"/>
                  </a:lnTo>
                  <a:lnTo>
                    <a:pt x="34840" y="746"/>
                  </a:lnTo>
                  <a:lnTo>
                    <a:pt x="32709" y="1492"/>
                  </a:lnTo>
                  <a:lnTo>
                    <a:pt x="30152" y="2451"/>
                  </a:lnTo>
                  <a:lnTo>
                    <a:pt x="24292" y="5008"/>
                  </a:lnTo>
                  <a:lnTo>
                    <a:pt x="17900" y="7991"/>
                  </a:lnTo>
                  <a:lnTo>
                    <a:pt x="11614" y="10974"/>
                  </a:lnTo>
                  <a:lnTo>
                    <a:pt x="6073" y="13638"/>
                  </a:lnTo>
                  <a:lnTo>
                    <a:pt x="0" y="16621"/>
                  </a:lnTo>
                  <a:lnTo>
                    <a:pt x="0" y="16834"/>
                  </a:lnTo>
                  <a:lnTo>
                    <a:pt x="107" y="16941"/>
                  </a:lnTo>
                  <a:lnTo>
                    <a:pt x="107" y="16941"/>
                  </a:lnTo>
                  <a:lnTo>
                    <a:pt x="10335" y="11933"/>
                  </a:lnTo>
                  <a:lnTo>
                    <a:pt x="16089" y="9163"/>
                  </a:lnTo>
                  <a:lnTo>
                    <a:pt x="21842" y="6393"/>
                  </a:lnTo>
                  <a:lnTo>
                    <a:pt x="27276" y="4049"/>
                  </a:lnTo>
                  <a:lnTo>
                    <a:pt x="31857" y="2131"/>
                  </a:lnTo>
                  <a:lnTo>
                    <a:pt x="33881" y="1386"/>
                  </a:lnTo>
                  <a:lnTo>
                    <a:pt x="35479" y="853"/>
                  </a:lnTo>
                  <a:lnTo>
                    <a:pt x="36865" y="427"/>
                  </a:lnTo>
                  <a:lnTo>
                    <a:pt x="37823" y="320"/>
                  </a:lnTo>
                  <a:lnTo>
                    <a:pt x="37823" y="320"/>
                  </a:lnTo>
                  <a:lnTo>
                    <a:pt x="38143" y="427"/>
                  </a:lnTo>
                  <a:lnTo>
                    <a:pt x="38143" y="427"/>
                  </a:lnTo>
                  <a:lnTo>
                    <a:pt x="38250" y="533"/>
                  </a:lnTo>
                  <a:lnTo>
                    <a:pt x="38250" y="533"/>
                  </a:lnTo>
                  <a:lnTo>
                    <a:pt x="38250" y="853"/>
                  </a:lnTo>
                  <a:lnTo>
                    <a:pt x="38143" y="1279"/>
                  </a:lnTo>
                  <a:lnTo>
                    <a:pt x="37397" y="2451"/>
                  </a:lnTo>
                  <a:lnTo>
                    <a:pt x="36119" y="4049"/>
                  </a:lnTo>
                  <a:lnTo>
                    <a:pt x="34627" y="5967"/>
                  </a:lnTo>
                  <a:lnTo>
                    <a:pt x="30472" y="10442"/>
                  </a:lnTo>
                  <a:lnTo>
                    <a:pt x="25677" y="15662"/>
                  </a:lnTo>
                  <a:lnTo>
                    <a:pt x="25677" y="15662"/>
                  </a:lnTo>
                  <a:lnTo>
                    <a:pt x="19818" y="21948"/>
                  </a:lnTo>
                  <a:lnTo>
                    <a:pt x="13958" y="28341"/>
                  </a:lnTo>
                  <a:lnTo>
                    <a:pt x="11294" y="31537"/>
                  </a:lnTo>
                  <a:lnTo>
                    <a:pt x="8844" y="34521"/>
                  </a:lnTo>
                  <a:lnTo>
                    <a:pt x="6713" y="37291"/>
                  </a:lnTo>
                  <a:lnTo>
                    <a:pt x="5008" y="39848"/>
                  </a:lnTo>
                  <a:lnTo>
                    <a:pt x="5115" y="39954"/>
                  </a:lnTo>
                  <a:lnTo>
                    <a:pt x="5328" y="39954"/>
                  </a:lnTo>
                  <a:lnTo>
                    <a:pt x="5328" y="39954"/>
                  </a:lnTo>
                  <a:lnTo>
                    <a:pt x="7032" y="37397"/>
                  </a:lnTo>
                  <a:lnTo>
                    <a:pt x="9163" y="34627"/>
                  </a:lnTo>
                  <a:lnTo>
                    <a:pt x="11614" y="31644"/>
                  </a:lnTo>
                  <a:lnTo>
                    <a:pt x="14277" y="28554"/>
                  </a:lnTo>
                  <a:lnTo>
                    <a:pt x="20031" y="22162"/>
                  </a:lnTo>
                  <a:lnTo>
                    <a:pt x="25997" y="15875"/>
                  </a:lnTo>
                  <a:lnTo>
                    <a:pt x="25997" y="15875"/>
                  </a:lnTo>
                  <a:lnTo>
                    <a:pt x="31324" y="10016"/>
                  </a:lnTo>
                  <a:lnTo>
                    <a:pt x="35373" y="5541"/>
                  </a:lnTo>
                  <a:lnTo>
                    <a:pt x="36865" y="3730"/>
                  </a:lnTo>
                  <a:lnTo>
                    <a:pt x="37823" y="2344"/>
                  </a:lnTo>
                  <a:lnTo>
                    <a:pt x="38463" y="1279"/>
                  </a:lnTo>
                  <a:lnTo>
                    <a:pt x="38569" y="853"/>
                  </a:lnTo>
                  <a:lnTo>
                    <a:pt x="38569" y="533"/>
                  </a:lnTo>
                  <a:lnTo>
                    <a:pt x="38569" y="533"/>
                  </a:lnTo>
                  <a:lnTo>
                    <a:pt x="38463" y="320"/>
                  </a:lnTo>
                  <a:lnTo>
                    <a:pt x="38356" y="107"/>
                  </a:lnTo>
                  <a:lnTo>
                    <a:pt x="38356" y="107"/>
                  </a:lnTo>
                  <a:lnTo>
                    <a:pt x="37823" y="1"/>
                  </a:lnTo>
                </a:path>
              </a:pathLst>
            </a:custGeom>
            <a:solidFill>
              <a:srgbClr val="E4CAAD"/>
            </a:solidFill>
            <a:ln w="9525" cap="flat" cmpd="sng">
              <a:solidFill>
                <a:srgbClr val="E4CAA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5459;p53"/>
            <p:cNvSpPr/>
            <p:nvPr/>
          </p:nvSpPr>
          <p:spPr>
            <a:xfrm flipH="1">
              <a:off x="1225275" y="3157950"/>
              <a:ext cx="711225" cy="111900"/>
            </a:xfrm>
            <a:custGeom>
              <a:avLst/>
              <a:gdLst/>
              <a:ahLst/>
              <a:cxnLst/>
              <a:rect l="l" t="t" r="r" b="b"/>
              <a:pathLst>
                <a:path w="28449" h="4476" extrusionOk="0">
                  <a:moveTo>
                    <a:pt x="1" y="1"/>
                  </a:moveTo>
                  <a:lnTo>
                    <a:pt x="1" y="4475"/>
                  </a:lnTo>
                  <a:lnTo>
                    <a:pt x="28448" y="4475"/>
                  </a:lnTo>
                  <a:lnTo>
                    <a:pt x="28448" y="2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0" name="Google Shape;5460;p53"/>
            <p:cNvSpPr/>
            <p:nvPr/>
          </p:nvSpPr>
          <p:spPr>
            <a:xfrm flipH="1">
              <a:off x="1318500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extrusionOk="0">
                  <a:moveTo>
                    <a:pt x="2131" y="0"/>
                  </a:moveTo>
                  <a:lnTo>
                    <a:pt x="0" y="55083"/>
                  </a:lnTo>
                  <a:lnTo>
                    <a:pt x="2131" y="55083"/>
                  </a:lnTo>
                  <a:lnTo>
                    <a:pt x="490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1" name="Google Shape;5461;p53"/>
            <p:cNvSpPr/>
            <p:nvPr/>
          </p:nvSpPr>
          <p:spPr>
            <a:xfrm flipH="1">
              <a:off x="1979075" y="3269825"/>
              <a:ext cx="122550" cy="1377100"/>
            </a:xfrm>
            <a:custGeom>
              <a:avLst/>
              <a:gdLst/>
              <a:ahLst/>
              <a:cxnLst/>
              <a:rect l="l" t="t" r="r" b="b"/>
              <a:pathLst>
                <a:path w="4902" h="55084" extrusionOk="0">
                  <a:moveTo>
                    <a:pt x="2131" y="0"/>
                  </a:moveTo>
                  <a:lnTo>
                    <a:pt x="0" y="55083"/>
                  </a:lnTo>
                  <a:lnTo>
                    <a:pt x="2131" y="55083"/>
                  </a:lnTo>
                  <a:lnTo>
                    <a:pt x="4901" y="0"/>
                  </a:lnTo>
                  <a:close/>
                </a:path>
              </a:pathLst>
            </a:custGeom>
            <a:solidFill>
              <a:srgbClr val="CEAE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62" name="Google Shape;5462;p53"/>
          <p:cNvGrpSpPr/>
          <p:nvPr/>
        </p:nvGrpSpPr>
        <p:grpSpPr>
          <a:xfrm>
            <a:off x="3034497" y="3031744"/>
            <a:ext cx="389725" cy="458724"/>
            <a:chOff x="5591925" y="2896100"/>
            <a:chExt cx="511450" cy="602000"/>
          </a:xfrm>
        </p:grpSpPr>
        <p:sp>
          <p:nvSpPr>
            <p:cNvPr id="5463" name="Google Shape;5463;p53"/>
            <p:cNvSpPr/>
            <p:nvPr/>
          </p:nvSpPr>
          <p:spPr>
            <a:xfrm>
              <a:off x="5642550" y="2981325"/>
              <a:ext cx="399550" cy="516775"/>
            </a:xfrm>
            <a:custGeom>
              <a:avLst/>
              <a:gdLst/>
              <a:ahLst/>
              <a:cxnLst/>
              <a:rect l="l" t="t" r="r" b="b"/>
              <a:pathLst>
                <a:path w="15982" h="20671" extrusionOk="0">
                  <a:moveTo>
                    <a:pt x="2664" y="20244"/>
                  </a:moveTo>
                  <a:lnTo>
                    <a:pt x="0" y="1"/>
                  </a:lnTo>
                  <a:lnTo>
                    <a:pt x="15982" y="1"/>
                  </a:lnTo>
                  <a:lnTo>
                    <a:pt x="14383" y="20670"/>
                  </a:lnTo>
                  <a:lnTo>
                    <a:pt x="2664" y="2024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4" name="Google Shape;5464;p53"/>
            <p:cNvSpPr/>
            <p:nvPr/>
          </p:nvSpPr>
          <p:spPr>
            <a:xfrm>
              <a:off x="5642550" y="2981325"/>
              <a:ext cx="399550" cy="516775"/>
            </a:xfrm>
            <a:custGeom>
              <a:avLst/>
              <a:gdLst/>
              <a:ahLst/>
              <a:cxnLst/>
              <a:rect l="l" t="t" r="r" b="b"/>
              <a:pathLst>
                <a:path w="15982" h="20671" fill="none" extrusionOk="0">
                  <a:moveTo>
                    <a:pt x="2664" y="20244"/>
                  </a:moveTo>
                  <a:lnTo>
                    <a:pt x="0" y="1"/>
                  </a:lnTo>
                  <a:lnTo>
                    <a:pt x="15982" y="1"/>
                  </a:lnTo>
                  <a:lnTo>
                    <a:pt x="14383" y="20670"/>
                  </a:lnTo>
                  <a:lnTo>
                    <a:pt x="2664" y="2024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5" name="Google Shape;5465;p53"/>
            <p:cNvSpPr/>
            <p:nvPr/>
          </p:nvSpPr>
          <p:spPr>
            <a:xfrm>
              <a:off x="5591925" y="2896100"/>
              <a:ext cx="511450" cy="114550"/>
            </a:xfrm>
            <a:custGeom>
              <a:avLst/>
              <a:gdLst/>
              <a:ahLst/>
              <a:cxnLst/>
              <a:rect l="l" t="t" r="r" b="b"/>
              <a:pathLst>
                <a:path w="20458" h="4582" extrusionOk="0">
                  <a:moveTo>
                    <a:pt x="2025" y="0"/>
                  </a:moveTo>
                  <a:lnTo>
                    <a:pt x="1705" y="2877"/>
                  </a:lnTo>
                  <a:lnTo>
                    <a:pt x="1" y="2877"/>
                  </a:lnTo>
                  <a:lnTo>
                    <a:pt x="853" y="4582"/>
                  </a:lnTo>
                  <a:lnTo>
                    <a:pt x="19818" y="4582"/>
                  </a:lnTo>
                  <a:lnTo>
                    <a:pt x="20457" y="2344"/>
                  </a:lnTo>
                  <a:lnTo>
                    <a:pt x="18965" y="2344"/>
                  </a:lnTo>
                  <a:lnTo>
                    <a:pt x="18965" y="746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6" name="Google Shape;5466;p53"/>
            <p:cNvSpPr/>
            <p:nvPr/>
          </p:nvSpPr>
          <p:spPr>
            <a:xfrm>
              <a:off x="5591925" y="2896100"/>
              <a:ext cx="511450" cy="114550"/>
            </a:xfrm>
            <a:custGeom>
              <a:avLst/>
              <a:gdLst/>
              <a:ahLst/>
              <a:cxnLst/>
              <a:rect l="l" t="t" r="r" b="b"/>
              <a:pathLst>
                <a:path w="20458" h="4582" fill="none" extrusionOk="0">
                  <a:moveTo>
                    <a:pt x="853" y="4582"/>
                  </a:moveTo>
                  <a:lnTo>
                    <a:pt x="19818" y="4582"/>
                  </a:lnTo>
                  <a:lnTo>
                    <a:pt x="20457" y="2344"/>
                  </a:lnTo>
                  <a:lnTo>
                    <a:pt x="18965" y="2344"/>
                  </a:lnTo>
                  <a:lnTo>
                    <a:pt x="18965" y="746"/>
                  </a:lnTo>
                  <a:lnTo>
                    <a:pt x="2025" y="0"/>
                  </a:lnTo>
                  <a:lnTo>
                    <a:pt x="1705" y="2877"/>
                  </a:lnTo>
                  <a:lnTo>
                    <a:pt x="1" y="2877"/>
                  </a:lnTo>
                  <a:lnTo>
                    <a:pt x="853" y="45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7" name="Google Shape;5467;p53"/>
            <p:cNvSpPr/>
            <p:nvPr/>
          </p:nvSpPr>
          <p:spPr>
            <a:xfrm>
              <a:off x="5650525" y="3055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B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8" name="Google Shape;5468;p53"/>
            <p:cNvSpPr/>
            <p:nvPr/>
          </p:nvSpPr>
          <p:spPr>
            <a:xfrm>
              <a:off x="5650525" y="3055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9" name="Google Shape;5469;p53"/>
            <p:cNvSpPr/>
            <p:nvPr/>
          </p:nvSpPr>
          <p:spPr>
            <a:xfrm>
              <a:off x="5647875" y="3010625"/>
              <a:ext cx="391575" cy="45300"/>
            </a:xfrm>
            <a:custGeom>
              <a:avLst/>
              <a:gdLst/>
              <a:ahLst/>
              <a:cxnLst/>
              <a:rect l="l" t="t" r="r" b="b"/>
              <a:pathLst>
                <a:path w="15663" h="1812" extrusionOk="0">
                  <a:moveTo>
                    <a:pt x="0" y="1"/>
                  </a:moveTo>
                  <a:lnTo>
                    <a:pt x="107" y="1812"/>
                  </a:lnTo>
                  <a:lnTo>
                    <a:pt x="852" y="1705"/>
                  </a:lnTo>
                  <a:lnTo>
                    <a:pt x="2877" y="1386"/>
                  </a:lnTo>
                  <a:lnTo>
                    <a:pt x="5860" y="1066"/>
                  </a:lnTo>
                  <a:lnTo>
                    <a:pt x="7671" y="960"/>
                  </a:lnTo>
                  <a:lnTo>
                    <a:pt x="9589" y="960"/>
                  </a:lnTo>
                  <a:lnTo>
                    <a:pt x="12466" y="1066"/>
                  </a:lnTo>
                  <a:lnTo>
                    <a:pt x="15555" y="1386"/>
                  </a:lnTo>
                  <a:lnTo>
                    <a:pt x="15662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0" name="Google Shape;5470;p53"/>
            <p:cNvSpPr/>
            <p:nvPr/>
          </p:nvSpPr>
          <p:spPr>
            <a:xfrm>
              <a:off x="5647875" y="3010625"/>
              <a:ext cx="391575" cy="45300"/>
            </a:xfrm>
            <a:custGeom>
              <a:avLst/>
              <a:gdLst/>
              <a:ahLst/>
              <a:cxnLst/>
              <a:rect l="l" t="t" r="r" b="b"/>
              <a:pathLst>
                <a:path w="15663" h="1812" fill="none" extrusionOk="0">
                  <a:moveTo>
                    <a:pt x="15662" y="1"/>
                  </a:moveTo>
                  <a:lnTo>
                    <a:pt x="0" y="1"/>
                  </a:lnTo>
                  <a:lnTo>
                    <a:pt x="107" y="1812"/>
                  </a:lnTo>
                  <a:lnTo>
                    <a:pt x="107" y="1812"/>
                  </a:lnTo>
                  <a:lnTo>
                    <a:pt x="107" y="1812"/>
                  </a:lnTo>
                  <a:lnTo>
                    <a:pt x="852" y="1705"/>
                  </a:lnTo>
                  <a:lnTo>
                    <a:pt x="2877" y="1386"/>
                  </a:lnTo>
                  <a:lnTo>
                    <a:pt x="5860" y="1066"/>
                  </a:lnTo>
                  <a:lnTo>
                    <a:pt x="7671" y="960"/>
                  </a:lnTo>
                  <a:lnTo>
                    <a:pt x="9589" y="960"/>
                  </a:lnTo>
                  <a:lnTo>
                    <a:pt x="9589" y="960"/>
                  </a:lnTo>
                  <a:lnTo>
                    <a:pt x="12466" y="1066"/>
                  </a:lnTo>
                  <a:lnTo>
                    <a:pt x="15555" y="1386"/>
                  </a:lnTo>
                  <a:lnTo>
                    <a:pt x="156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1" name="Google Shape;5471;p53"/>
            <p:cNvSpPr/>
            <p:nvPr/>
          </p:nvSpPr>
          <p:spPr>
            <a:xfrm>
              <a:off x="5679825" y="2968025"/>
              <a:ext cx="47975" cy="42625"/>
            </a:xfrm>
            <a:custGeom>
              <a:avLst/>
              <a:gdLst/>
              <a:ahLst/>
              <a:cxnLst/>
              <a:rect l="l" t="t" r="r" b="b"/>
              <a:pathLst>
                <a:path w="1919" h="1705" extrusionOk="0">
                  <a:moveTo>
                    <a:pt x="1" y="0"/>
                  </a:moveTo>
                  <a:lnTo>
                    <a:pt x="1" y="1705"/>
                  </a:lnTo>
                  <a:lnTo>
                    <a:pt x="1918" y="1705"/>
                  </a:lnTo>
                  <a:lnTo>
                    <a:pt x="1918" y="0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2" name="Google Shape;5472;p53"/>
            <p:cNvSpPr/>
            <p:nvPr/>
          </p:nvSpPr>
          <p:spPr>
            <a:xfrm>
              <a:off x="5679825" y="2968025"/>
              <a:ext cx="47975" cy="42625"/>
            </a:xfrm>
            <a:custGeom>
              <a:avLst/>
              <a:gdLst/>
              <a:ahLst/>
              <a:cxnLst/>
              <a:rect l="l" t="t" r="r" b="b"/>
              <a:pathLst>
                <a:path w="1919" h="1705" fill="none" extrusionOk="0">
                  <a:moveTo>
                    <a:pt x="1918" y="0"/>
                  </a:moveTo>
                  <a:lnTo>
                    <a:pt x="1" y="0"/>
                  </a:lnTo>
                  <a:lnTo>
                    <a:pt x="1" y="1705"/>
                  </a:lnTo>
                  <a:lnTo>
                    <a:pt x="1918" y="1705"/>
                  </a:lnTo>
                  <a:lnTo>
                    <a:pt x="1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3" name="Google Shape;5473;p53"/>
            <p:cNvSpPr/>
            <p:nvPr/>
          </p:nvSpPr>
          <p:spPr>
            <a:xfrm>
              <a:off x="5719775" y="2898750"/>
              <a:ext cx="55975" cy="61300"/>
            </a:xfrm>
            <a:custGeom>
              <a:avLst/>
              <a:gdLst/>
              <a:ahLst/>
              <a:cxnLst/>
              <a:rect l="l" t="t" r="r" b="b"/>
              <a:pathLst>
                <a:path w="2239" h="2452" extrusionOk="0">
                  <a:moveTo>
                    <a:pt x="320" y="1"/>
                  </a:moveTo>
                  <a:lnTo>
                    <a:pt x="1" y="2451"/>
                  </a:lnTo>
                  <a:lnTo>
                    <a:pt x="2025" y="2451"/>
                  </a:lnTo>
                  <a:lnTo>
                    <a:pt x="2238" y="107"/>
                  </a:lnTo>
                  <a:lnTo>
                    <a:pt x="320" y="1"/>
                  </a:lnTo>
                  <a:close/>
                </a:path>
              </a:pathLst>
            </a:custGeom>
            <a:solidFill>
              <a:srgbClr val="191919">
                <a:alpha val="13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4" name="Google Shape;5474;p53"/>
            <p:cNvSpPr/>
            <p:nvPr/>
          </p:nvSpPr>
          <p:spPr>
            <a:xfrm>
              <a:off x="5719775" y="2898750"/>
              <a:ext cx="55975" cy="61300"/>
            </a:xfrm>
            <a:custGeom>
              <a:avLst/>
              <a:gdLst/>
              <a:ahLst/>
              <a:cxnLst/>
              <a:rect l="l" t="t" r="r" b="b"/>
              <a:pathLst>
                <a:path w="2239" h="2452" fill="none" extrusionOk="0">
                  <a:moveTo>
                    <a:pt x="320" y="1"/>
                  </a:moveTo>
                  <a:lnTo>
                    <a:pt x="1" y="2451"/>
                  </a:lnTo>
                  <a:lnTo>
                    <a:pt x="2025" y="2451"/>
                  </a:lnTo>
                  <a:lnTo>
                    <a:pt x="2238" y="107"/>
                  </a:lnTo>
                  <a:lnTo>
                    <a:pt x="3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5" name="Google Shape;5475;p53"/>
            <p:cNvSpPr/>
            <p:nvPr/>
          </p:nvSpPr>
          <p:spPr>
            <a:xfrm>
              <a:off x="5781050" y="3130500"/>
              <a:ext cx="149175" cy="191800"/>
            </a:xfrm>
            <a:custGeom>
              <a:avLst/>
              <a:gdLst/>
              <a:ahLst/>
              <a:cxnLst/>
              <a:rect l="l" t="t" r="r" b="b"/>
              <a:pathLst>
                <a:path w="5967" h="7672" extrusionOk="0">
                  <a:moveTo>
                    <a:pt x="2025" y="0"/>
                  </a:moveTo>
                  <a:lnTo>
                    <a:pt x="1172" y="746"/>
                  </a:lnTo>
                  <a:lnTo>
                    <a:pt x="640" y="1492"/>
                  </a:lnTo>
                  <a:lnTo>
                    <a:pt x="213" y="2131"/>
                  </a:lnTo>
                  <a:lnTo>
                    <a:pt x="0" y="2877"/>
                  </a:lnTo>
                  <a:lnTo>
                    <a:pt x="0" y="3516"/>
                  </a:lnTo>
                  <a:lnTo>
                    <a:pt x="0" y="4155"/>
                  </a:lnTo>
                  <a:lnTo>
                    <a:pt x="213" y="4795"/>
                  </a:lnTo>
                  <a:lnTo>
                    <a:pt x="426" y="5327"/>
                  </a:lnTo>
                  <a:lnTo>
                    <a:pt x="1066" y="6286"/>
                  </a:lnTo>
                  <a:lnTo>
                    <a:pt x="1812" y="7032"/>
                  </a:lnTo>
                  <a:lnTo>
                    <a:pt x="2557" y="7671"/>
                  </a:lnTo>
                  <a:lnTo>
                    <a:pt x="3836" y="6926"/>
                  </a:lnTo>
                  <a:lnTo>
                    <a:pt x="4795" y="6180"/>
                  </a:lnTo>
                  <a:lnTo>
                    <a:pt x="5434" y="5434"/>
                  </a:lnTo>
                  <a:lnTo>
                    <a:pt x="5754" y="4688"/>
                  </a:lnTo>
                  <a:lnTo>
                    <a:pt x="5967" y="4049"/>
                  </a:lnTo>
                  <a:lnTo>
                    <a:pt x="5860" y="3410"/>
                  </a:lnTo>
                  <a:lnTo>
                    <a:pt x="5647" y="2770"/>
                  </a:lnTo>
                  <a:lnTo>
                    <a:pt x="5221" y="2238"/>
                  </a:lnTo>
                  <a:lnTo>
                    <a:pt x="4795" y="1705"/>
                  </a:lnTo>
                  <a:lnTo>
                    <a:pt x="4262" y="1279"/>
                  </a:lnTo>
                  <a:lnTo>
                    <a:pt x="3197" y="639"/>
                  </a:lnTo>
                  <a:lnTo>
                    <a:pt x="2344" y="213"/>
                  </a:lnTo>
                  <a:lnTo>
                    <a:pt x="2025" y="0"/>
                  </a:lnTo>
                  <a:lnTo>
                    <a:pt x="1918" y="746"/>
                  </a:lnTo>
                  <a:lnTo>
                    <a:pt x="1918" y="1385"/>
                  </a:lnTo>
                  <a:lnTo>
                    <a:pt x="2025" y="1918"/>
                  </a:lnTo>
                  <a:lnTo>
                    <a:pt x="2344" y="2344"/>
                  </a:lnTo>
                  <a:lnTo>
                    <a:pt x="2877" y="3197"/>
                  </a:lnTo>
                  <a:lnTo>
                    <a:pt x="3303" y="3729"/>
                  </a:lnTo>
                  <a:lnTo>
                    <a:pt x="3623" y="4368"/>
                  </a:lnTo>
                  <a:lnTo>
                    <a:pt x="3729" y="5008"/>
                  </a:lnTo>
                  <a:lnTo>
                    <a:pt x="3729" y="5540"/>
                  </a:lnTo>
                  <a:lnTo>
                    <a:pt x="3623" y="6073"/>
                  </a:lnTo>
                  <a:lnTo>
                    <a:pt x="3410" y="6606"/>
                  </a:lnTo>
                  <a:lnTo>
                    <a:pt x="2877" y="7352"/>
                  </a:lnTo>
                  <a:lnTo>
                    <a:pt x="2984" y="6926"/>
                  </a:lnTo>
                  <a:lnTo>
                    <a:pt x="3197" y="6499"/>
                  </a:lnTo>
                  <a:lnTo>
                    <a:pt x="3197" y="5967"/>
                  </a:lnTo>
                  <a:lnTo>
                    <a:pt x="3197" y="5327"/>
                  </a:lnTo>
                  <a:lnTo>
                    <a:pt x="2984" y="4582"/>
                  </a:lnTo>
                  <a:lnTo>
                    <a:pt x="2557" y="3836"/>
                  </a:lnTo>
                  <a:lnTo>
                    <a:pt x="2131" y="3090"/>
                  </a:lnTo>
                  <a:lnTo>
                    <a:pt x="1812" y="2451"/>
                  </a:lnTo>
                  <a:lnTo>
                    <a:pt x="1705" y="1811"/>
                  </a:lnTo>
                  <a:lnTo>
                    <a:pt x="1705" y="1172"/>
                  </a:lnTo>
                  <a:lnTo>
                    <a:pt x="1812" y="746"/>
                  </a:lnTo>
                  <a:lnTo>
                    <a:pt x="1812" y="426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5476;p53"/>
            <p:cNvSpPr/>
            <p:nvPr/>
          </p:nvSpPr>
          <p:spPr>
            <a:xfrm>
              <a:off x="5591925" y="2954700"/>
              <a:ext cx="474150" cy="13350"/>
            </a:xfrm>
            <a:custGeom>
              <a:avLst/>
              <a:gdLst/>
              <a:ahLst/>
              <a:cxnLst/>
              <a:rect l="l" t="t" r="r" b="b"/>
              <a:pathLst>
                <a:path w="18966" h="534" extrusionOk="0">
                  <a:moveTo>
                    <a:pt x="1705" y="0"/>
                  </a:moveTo>
                  <a:lnTo>
                    <a:pt x="1" y="533"/>
                  </a:lnTo>
                  <a:lnTo>
                    <a:pt x="18965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7" name="Google Shape;5477;p53"/>
          <p:cNvGrpSpPr/>
          <p:nvPr/>
        </p:nvGrpSpPr>
        <p:grpSpPr>
          <a:xfrm flipH="1">
            <a:off x="844232" y="2267387"/>
            <a:ext cx="783125" cy="1182650"/>
            <a:chOff x="11447475" y="-511450"/>
            <a:chExt cx="783125" cy="1182650"/>
          </a:xfrm>
        </p:grpSpPr>
        <p:sp>
          <p:nvSpPr>
            <p:cNvPr id="5478" name="Google Shape;5478;p53"/>
            <p:cNvSpPr/>
            <p:nvPr/>
          </p:nvSpPr>
          <p:spPr>
            <a:xfrm>
              <a:off x="11447475" y="561975"/>
              <a:ext cx="495450" cy="109225"/>
            </a:xfrm>
            <a:custGeom>
              <a:avLst/>
              <a:gdLst/>
              <a:ahLst/>
              <a:cxnLst/>
              <a:rect l="l" t="t" r="r" b="b"/>
              <a:pathLst>
                <a:path w="19818" h="4369" extrusionOk="0">
                  <a:moveTo>
                    <a:pt x="10549" y="0"/>
                  </a:moveTo>
                  <a:lnTo>
                    <a:pt x="8950" y="107"/>
                  </a:lnTo>
                  <a:lnTo>
                    <a:pt x="7459" y="320"/>
                  </a:lnTo>
                  <a:lnTo>
                    <a:pt x="5967" y="746"/>
                  </a:lnTo>
                  <a:lnTo>
                    <a:pt x="4689" y="1279"/>
                  </a:lnTo>
                  <a:lnTo>
                    <a:pt x="3517" y="1811"/>
                  </a:lnTo>
                  <a:lnTo>
                    <a:pt x="2558" y="2451"/>
                  </a:lnTo>
                  <a:lnTo>
                    <a:pt x="1705" y="2983"/>
                  </a:lnTo>
                  <a:lnTo>
                    <a:pt x="427" y="3942"/>
                  </a:lnTo>
                  <a:lnTo>
                    <a:pt x="1" y="4368"/>
                  </a:lnTo>
                  <a:lnTo>
                    <a:pt x="19818" y="3942"/>
                  </a:lnTo>
                  <a:lnTo>
                    <a:pt x="18859" y="3090"/>
                  </a:lnTo>
                  <a:lnTo>
                    <a:pt x="17900" y="2451"/>
                  </a:lnTo>
                  <a:lnTo>
                    <a:pt x="16941" y="1811"/>
                  </a:lnTo>
                  <a:lnTo>
                    <a:pt x="15982" y="1385"/>
                  </a:lnTo>
                  <a:lnTo>
                    <a:pt x="15023" y="959"/>
                  </a:lnTo>
                  <a:lnTo>
                    <a:pt x="14065" y="639"/>
                  </a:lnTo>
                  <a:lnTo>
                    <a:pt x="13212" y="320"/>
                  </a:lnTo>
                  <a:lnTo>
                    <a:pt x="12253" y="107"/>
                  </a:lnTo>
                  <a:lnTo>
                    <a:pt x="10549" y="0"/>
                  </a:lnTo>
                  <a:close/>
                </a:path>
              </a:pathLst>
            </a:custGeom>
            <a:solidFill>
              <a:srgbClr val="CC40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53"/>
            <p:cNvSpPr/>
            <p:nvPr/>
          </p:nvSpPr>
          <p:spPr>
            <a:xfrm>
              <a:off x="11447475" y="-223800"/>
              <a:ext cx="239750" cy="788450"/>
            </a:xfrm>
            <a:custGeom>
              <a:avLst/>
              <a:gdLst/>
              <a:ahLst/>
              <a:cxnLst/>
              <a:rect l="l" t="t" r="r" b="b"/>
              <a:pathLst>
                <a:path w="9590" h="31538" extrusionOk="0">
                  <a:moveTo>
                    <a:pt x="2025" y="1"/>
                  </a:moveTo>
                  <a:lnTo>
                    <a:pt x="1" y="1705"/>
                  </a:lnTo>
                  <a:lnTo>
                    <a:pt x="8631" y="31538"/>
                  </a:lnTo>
                  <a:lnTo>
                    <a:pt x="9590" y="31431"/>
                  </a:lnTo>
                  <a:lnTo>
                    <a:pt x="20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53"/>
            <p:cNvSpPr/>
            <p:nvPr/>
          </p:nvSpPr>
          <p:spPr>
            <a:xfrm>
              <a:off x="11498100" y="-223800"/>
              <a:ext cx="207775" cy="785800"/>
            </a:xfrm>
            <a:custGeom>
              <a:avLst/>
              <a:gdLst/>
              <a:ahLst/>
              <a:cxnLst/>
              <a:rect l="l" t="t" r="r" b="b"/>
              <a:pathLst>
                <a:path w="8311" h="31432" extrusionOk="0">
                  <a:moveTo>
                    <a:pt x="0" y="1"/>
                  </a:moveTo>
                  <a:lnTo>
                    <a:pt x="7565" y="31431"/>
                  </a:lnTo>
                  <a:lnTo>
                    <a:pt x="8311" y="31325"/>
                  </a:lnTo>
                  <a:lnTo>
                    <a:pt x="1385" y="5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E2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53"/>
            <p:cNvSpPr/>
            <p:nvPr/>
          </p:nvSpPr>
          <p:spPr>
            <a:xfrm>
              <a:off x="11519400" y="-452850"/>
              <a:ext cx="253075" cy="285025"/>
            </a:xfrm>
            <a:custGeom>
              <a:avLst/>
              <a:gdLst/>
              <a:ahLst/>
              <a:cxnLst/>
              <a:rect l="l" t="t" r="r" b="b"/>
              <a:pathLst>
                <a:path w="10123" h="11401" extrusionOk="0">
                  <a:moveTo>
                    <a:pt x="8630" y="0"/>
                  </a:moveTo>
                  <a:lnTo>
                    <a:pt x="0" y="9482"/>
                  </a:lnTo>
                  <a:lnTo>
                    <a:pt x="533" y="11400"/>
                  </a:lnTo>
                  <a:lnTo>
                    <a:pt x="10122" y="1385"/>
                  </a:lnTo>
                  <a:lnTo>
                    <a:pt x="86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53"/>
            <p:cNvSpPr/>
            <p:nvPr/>
          </p:nvSpPr>
          <p:spPr>
            <a:xfrm>
              <a:off x="11532725" y="-418225"/>
              <a:ext cx="263700" cy="250400"/>
            </a:xfrm>
            <a:custGeom>
              <a:avLst/>
              <a:gdLst/>
              <a:ahLst/>
              <a:cxnLst/>
              <a:rect l="l" t="t" r="r" b="b"/>
              <a:pathLst>
                <a:path w="10548" h="10016" extrusionOk="0">
                  <a:moveTo>
                    <a:pt x="9269" y="0"/>
                  </a:moveTo>
                  <a:lnTo>
                    <a:pt x="0" y="10015"/>
                  </a:lnTo>
                  <a:lnTo>
                    <a:pt x="426" y="10015"/>
                  </a:lnTo>
                  <a:lnTo>
                    <a:pt x="10548" y="0"/>
                  </a:lnTo>
                  <a:close/>
                </a:path>
              </a:pathLst>
            </a:custGeom>
            <a:solidFill>
              <a:srgbClr val="8E2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53"/>
            <p:cNvSpPr/>
            <p:nvPr/>
          </p:nvSpPr>
          <p:spPr>
            <a:xfrm>
              <a:off x="11735150" y="-508800"/>
              <a:ext cx="495450" cy="471475"/>
            </a:xfrm>
            <a:custGeom>
              <a:avLst/>
              <a:gdLst/>
              <a:ahLst/>
              <a:cxnLst/>
              <a:rect l="l" t="t" r="r" b="b"/>
              <a:pathLst>
                <a:path w="19818" h="18859" extrusionOk="0">
                  <a:moveTo>
                    <a:pt x="6180" y="1"/>
                  </a:moveTo>
                  <a:lnTo>
                    <a:pt x="5541" y="107"/>
                  </a:lnTo>
                  <a:lnTo>
                    <a:pt x="4795" y="214"/>
                  </a:lnTo>
                  <a:lnTo>
                    <a:pt x="4049" y="427"/>
                  </a:lnTo>
                  <a:lnTo>
                    <a:pt x="3410" y="746"/>
                  </a:lnTo>
                  <a:lnTo>
                    <a:pt x="2771" y="1173"/>
                  </a:lnTo>
                  <a:lnTo>
                    <a:pt x="2131" y="1599"/>
                  </a:lnTo>
                  <a:lnTo>
                    <a:pt x="1599" y="2238"/>
                  </a:lnTo>
                  <a:lnTo>
                    <a:pt x="1066" y="2877"/>
                  </a:lnTo>
                  <a:lnTo>
                    <a:pt x="640" y="3623"/>
                  </a:lnTo>
                  <a:lnTo>
                    <a:pt x="427" y="4262"/>
                  </a:lnTo>
                  <a:lnTo>
                    <a:pt x="214" y="4902"/>
                  </a:lnTo>
                  <a:lnTo>
                    <a:pt x="107" y="5647"/>
                  </a:lnTo>
                  <a:lnTo>
                    <a:pt x="0" y="6393"/>
                  </a:lnTo>
                  <a:lnTo>
                    <a:pt x="107" y="7032"/>
                  </a:lnTo>
                  <a:lnTo>
                    <a:pt x="214" y="7778"/>
                  </a:lnTo>
                  <a:lnTo>
                    <a:pt x="640" y="9163"/>
                  </a:lnTo>
                  <a:lnTo>
                    <a:pt x="1279" y="10548"/>
                  </a:lnTo>
                  <a:lnTo>
                    <a:pt x="2131" y="11933"/>
                  </a:lnTo>
                  <a:lnTo>
                    <a:pt x="3090" y="13105"/>
                  </a:lnTo>
                  <a:lnTo>
                    <a:pt x="4049" y="14384"/>
                  </a:lnTo>
                  <a:lnTo>
                    <a:pt x="5115" y="15449"/>
                  </a:lnTo>
                  <a:lnTo>
                    <a:pt x="7032" y="17261"/>
                  </a:lnTo>
                  <a:lnTo>
                    <a:pt x="8524" y="18433"/>
                  </a:lnTo>
                  <a:lnTo>
                    <a:pt x="9057" y="18859"/>
                  </a:lnTo>
                  <a:lnTo>
                    <a:pt x="11294" y="15769"/>
                  </a:lnTo>
                  <a:lnTo>
                    <a:pt x="13425" y="13212"/>
                  </a:lnTo>
                  <a:lnTo>
                    <a:pt x="15236" y="11188"/>
                  </a:lnTo>
                  <a:lnTo>
                    <a:pt x="16728" y="9483"/>
                  </a:lnTo>
                  <a:lnTo>
                    <a:pt x="18006" y="8311"/>
                  </a:lnTo>
                  <a:lnTo>
                    <a:pt x="18965" y="7565"/>
                  </a:lnTo>
                  <a:lnTo>
                    <a:pt x="19818" y="6926"/>
                  </a:lnTo>
                  <a:lnTo>
                    <a:pt x="19178" y="6500"/>
                  </a:lnTo>
                  <a:lnTo>
                    <a:pt x="17793" y="5221"/>
                  </a:lnTo>
                  <a:lnTo>
                    <a:pt x="15556" y="3623"/>
                  </a:lnTo>
                  <a:lnTo>
                    <a:pt x="14277" y="2771"/>
                  </a:lnTo>
                  <a:lnTo>
                    <a:pt x="12892" y="1918"/>
                  </a:lnTo>
                  <a:lnTo>
                    <a:pt x="11507" y="1279"/>
                  </a:lnTo>
                  <a:lnTo>
                    <a:pt x="10016" y="640"/>
                  </a:lnTo>
                  <a:lnTo>
                    <a:pt x="8417" y="214"/>
                  </a:lnTo>
                  <a:lnTo>
                    <a:pt x="69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53"/>
            <p:cNvSpPr/>
            <p:nvPr/>
          </p:nvSpPr>
          <p:spPr>
            <a:xfrm>
              <a:off x="11961550" y="-325007"/>
              <a:ext cx="253071" cy="285036"/>
            </a:xfrm>
            <a:custGeom>
              <a:avLst/>
              <a:gdLst/>
              <a:ahLst/>
              <a:cxnLst/>
              <a:rect l="l" t="t" r="r" b="b"/>
              <a:pathLst>
                <a:path w="8844" h="10122" extrusionOk="0">
                  <a:moveTo>
                    <a:pt x="8843" y="0"/>
                  </a:moveTo>
                  <a:lnTo>
                    <a:pt x="7991" y="746"/>
                  </a:lnTo>
                  <a:lnTo>
                    <a:pt x="7032" y="1492"/>
                  </a:lnTo>
                  <a:lnTo>
                    <a:pt x="5434" y="3090"/>
                  </a:lnTo>
                  <a:lnTo>
                    <a:pt x="3836" y="4688"/>
                  </a:lnTo>
                  <a:lnTo>
                    <a:pt x="2557" y="6393"/>
                  </a:lnTo>
                  <a:lnTo>
                    <a:pt x="1492" y="7778"/>
                  </a:lnTo>
                  <a:lnTo>
                    <a:pt x="639" y="9056"/>
                  </a:lnTo>
                  <a:lnTo>
                    <a:pt x="0" y="10122"/>
                  </a:lnTo>
                  <a:lnTo>
                    <a:pt x="1705" y="8630"/>
                  </a:lnTo>
                  <a:lnTo>
                    <a:pt x="3303" y="7032"/>
                  </a:lnTo>
                  <a:lnTo>
                    <a:pt x="4901" y="5327"/>
                  </a:lnTo>
                  <a:lnTo>
                    <a:pt x="6180" y="3729"/>
                  </a:lnTo>
                  <a:lnTo>
                    <a:pt x="8098" y="1066"/>
                  </a:lnTo>
                  <a:lnTo>
                    <a:pt x="88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5" name="Google Shape;5485;p53"/>
            <p:cNvSpPr/>
            <p:nvPr/>
          </p:nvSpPr>
          <p:spPr>
            <a:xfrm>
              <a:off x="11716500" y="-511450"/>
              <a:ext cx="127875" cy="117200"/>
            </a:xfrm>
            <a:custGeom>
              <a:avLst/>
              <a:gdLst/>
              <a:ahLst/>
              <a:cxnLst/>
              <a:rect l="l" t="t" r="r" b="b"/>
              <a:pathLst>
                <a:path w="5115" h="4688" extrusionOk="0">
                  <a:moveTo>
                    <a:pt x="2451" y="0"/>
                  </a:moveTo>
                  <a:lnTo>
                    <a:pt x="1599" y="107"/>
                  </a:lnTo>
                  <a:lnTo>
                    <a:pt x="960" y="320"/>
                  </a:lnTo>
                  <a:lnTo>
                    <a:pt x="640" y="533"/>
                  </a:lnTo>
                  <a:lnTo>
                    <a:pt x="320" y="852"/>
                  </a:lnTo>
                  <a:lnTo>
                    <a:pt x="214" y="1172"/>
                  </a:lnTo>
                  <a:lnTo>
                    <a:pt x="1" y="1492"/>
                  </a:lnTo>
                  <a:lnTo>
                    <a:pt x="1" y="2131"/>
                  </a:lnTo>
                  <a:lnTo>
                    <a:pt x="1" y="2770"/>
                  </a:lnTo>
                  <a:lnTo>
                    <a:pt x="214" y="3303"/>
                  </a:lnTo>
                  <a:lnTo>
                    <a:pt x="746" y="4262"/>
                  </a:lnTo>
                  <a:lnTo>
                    <a:pt x="1066" y="4688"/>
                  </a:lnTo>
                  <a:lnTo>
                    <a:pt x="3517" y="2024"/>
                  </a:lnTo>
                  <a:lnTo>
                    <a:pt x="5115" y="426"/>
                  </a:lnTo>
                  <a:lnTo>
                    <a:pt x="4582" y="213"/>
                  </a:lnTo>
                  <a:lnTo>
                    <a:pt x="3197" y="0"/>
                  </a:lnTo>
                  <a:close/>
                </a:path>
              </a:pathLst>
            </a:custGeom>
            <a:solidFill>
              <a:srgbClr val="8E2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6" name="Google Shape;5486;p53"/>
            <p:cNvSpPr/>
            <p:nvPr/>
          </p:nvSpPr>
          <p:spPr>
            <a:xfrm>
              <a:off x="11913600" y="-495475"/>
              <a:ext cx="133225" cy="53300"/>
            </a:xfrm>
            <a:custGeom>
              <a:avLst/>
              <a:gdLst/>
              <a:ahLst/>
              <a:cxnLst/>
              <a:rect l="l" t="t" r="r" b="b"/>
              <a:pathLst>
                <a:path w="5329" h="2132" extrusionOk="0">
                  <a:moveTo>
                    <a:pt x="1" y="0"/>
                  </a:moveTo>
                  <a:lnTo>
                    <a:pt x="427" y="427"/>
                  </a:lnTo>
                  <a:lnTo>
                    <a:pt x="1066" y="746"/>
                  </a:lnTo>
                  <a:lnTo>
                    <a:pt x="1706" y="1279"/>
                  </a:lnTo>
                  <a:lnTo>
                    <a:pt x="2558" y="1705"/>
                  </a:lnTo>
                  <a:lnTo>
                    <a:pt x="3410" y="2025"/>
                  </a:lnTo>
                  <a:lnTo>
                    <a:pt x="4369" y="2131"/>
                  </a:lnTo>
                  <a:lnTo>
                    <a:pt x="4902" y="2131"/>
                  </a:lnTo>
                  <a:lnTo>
                    <a:pt x="5328" y="2025"/>
                  </a:lnTo>
                  <a:lnTo>
                    <a:pt x="4902" y="1705"/>
                  </a:lnTo>
                  <a:lnTo>
                    <a:pt x="3730" y="1066"/>
                  </a:lnTo>
                  <a:lnTo>
                    <a:pt x="2984" y="640"/>
                  </a:lnTo>
                  <a:lnTo>
                    <a:pt x="2025" y="320"/>
                  </a:lnTo>
                  <a:lnTo>
                    <a:pt x="1066" y="1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53"/>
            <p:cNvSpPr/>
            <p:nvPr/>
          </p:nvSpPr>
          <p:spPr>
            <a:xfrm>
              <a:off x="11871000" y="-135900"/>
              <a:ext cx="87925" cy="69275"/>
            </a:xfrm>
            <a:custGeom>
              <a:avLst/>
              <a:gdLst/>
              <a:ahLst/>
              <a:cxnLst/>
              <a:rect l="l" t="t" r="r" b="b"/>
              <a:pathLst>
                <a:path w="3517" h="2771" extrusionOk="0">
                  <a:moveTo>
                    <a:pt x="0" y="1"/>
                  </a:moveTo>
                  <a:lnTo>
                    <a:pt x="320" y="427"/>
                  </a:lnTo>
                  <a:lnTo>
                    <a:pt x="1066" y="1386"/>
                  </a:lnTo>
                  <a:lnTo>
                    <a:pt x="1598" y="1918"/>
                  </a:lnTo>
                  <a:lnTo>
                    <a:pt x="2131" y="2345"/>
                  </a:lnTo>
                  <a:lnTo>
                    <a:pt x="2877" y="2664"/>
                  </a:lnTo>
                  <a:lnTo>
                    <a:pt x="3516" y="2771"/>
                  </a:lnTo>
                  <a:lnTo>
                    <a:pt x="3303" y="2451"/>
                  </a:lnTo>
                  <a:lnTo>
                    <a:pt x="2557" y="1705"/>
                  </a:lnTo>
                  <a:lnTo>
                    <a:pt x="2025" y="1279"/>
                  </a:lnTo>
                  <a:lnTo>
                    <a:pt x="1492" y="747"/>
                  </a:lnTo>
                  <a:lnTo>
                    <a:pt x="746" y="3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5488;p53"/>
            <p:cNvSpPr/>
            <p:nvPr/>
          </p:nvSpPr>
          <p:spPr>
            <a:xfrm>
              <a:off x="11471450" y="-178500"/>
              <a:ext cx="29325" cy="63950"/>
            </a:xfrm>
            <a:custGeom>
              <a:avLst/>
              <a:gdLst/>
              <a:ahLst/>
              <a:cxnLst/>
              <a:rect l="l" t="t" r="r" b="b"/>
              <a:pathLst>
                <a:path w="1173" h="2558" extrusionOk="0">
                  <a:moveTo>
                    <a:pt x="320" y="0"/>
                  </a:moveTo>
                  <a:lnTo>
                    <a:pt x="214" y="320"/>
                  </a:lnTo>
                  <a:lnTo>
                    <a:pt x="107" y="639"/>
                  </a:lnTo>
                  <a:lnTo>
                    <a:pt x="1" y="959"/>
                  </a:lnTo>
                  <a:lnTo>
                    <a:pt x="1" y="1385"/>
                  </a:lnTo>
                  <a:lnTo>
                    <a:pt x="107" y="1811"/>
                  </a:lnTo>
                  <a:lnTo>
                    <a:pt x="533" y="2237"/>
                  </a:lnTo>
                  <a:lnTo>
                    <a:pt x="1066" y="2557"/>
                  </a:lnTo>
                  <a:lnTo>
                    <a:pt x="1173" y="2237"/>
                  </a:lnTo>
                  <a:lnTo>
                    <a:pt x="1173" y="1492"/>
                  </a:lnTo>
                  <a:lnTo>
                    <a:pt x="1173" y="1065"/>
                  </a:lnTo>
                  <a:lnTo>
                    <a:pt x="1066" y="639"/>
                  </a:lnTo>
                  <a:lnTo>
                    <a:pt x="746" y="320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1" name="Picture 2" descr="كتاب الطالب Mega Goal 5, المستوى الخامس, لغة انجليزية, الفصل الأول -  المناهج السعودية">
            <a:extLst>
              <a:ext uri="{FF2B5EF4-FFF2-40B4-BE49-F238E27FC236}">
                <a16:creationId xmlns:a16="http://schemas.microsoft.com/office/drawing/2014/main" id="{8CD60AFE-43E3-4725-8887-5D719A17F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263" y="960508"/>
            <a:ext cx="3135086" cy="3580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42" name="Google Shape;5602;p56">
            <a:extLst>
              <a:ext uri="{FF2B5EF4-FFF2-40B4-BE49-F238E27FC236}">
                <a16:creationId xmlns:a16="http://schemas.microsoft.com/office/drawing/2014/main" id="{BE1DD4B8-6B33-4477-BD78-C2E2B70C6A60}"/>
              </a:ext>
            </a:extLst>
          </p:cNvPr>
          <p:cNvGrpSpPr/>
          <p:nvPr/>
        </p:nvGrpSpPr>
        <p:grpSpPr>
          <a:xfrm>
            <a:off x="7976294" y="2686459"/>
            <a:ext cx="984524" cy="2106122"/>
            <a:chOff x="-2306975" y="-1486200"/>
            <a:chExt cx="1429125" cy="3057225"/>
          </a:xfrm>
        </p:grpSpPr>
        <p:sp>
          <p:nvSpPr>
            <p:cNvPr id="143" name="Google Shape;5603;p56">
              <a:extLst>
                <a:ext uri="{FF2B5EF4-FFF2-40B4-BE49-F238E27FC236}">
                  <a16:creationId xmlns:a16="http://schemas.microsoft.com/office/drawing/2014/main" id="{6590221C-D84E-454A-A07F-42C34CE3EEFE}"/>
                </a:ext>
              </a:extLst>
            </p:cNvPr>
            <p:cNvSpPr/>
            <p:nvPr/>
          </p:nvSpPr>
          <p:spPr>
            <a:xfrm>
              <a:off x="-1840526" y="1442325"/>
              <a:ext cx="804600" cy="128700"/>
            </a:xfrm>
            <a:prstGeom prst="ellipse">
              <a:avLst/>
            </a:pr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" name="Google Shape;5604;p56">
              <a:extLst>
                <a:ext uri="{FF2B5EF4-FFF2-40B4-BE49-F238E27FC236}">
                  <a16:creationId xmlns:a16="http://schemas.microsoft.com/office/drawing/2014/main" id="{3ADA2BD8-A77B-4EA0-84C1-8F0D64A12311}"/>
                </a:ext>
              </a:extLst>
            </p:cNvPr>
            <p:cNvGrpSpPr/>
            <p:nvPr/>
          </p:nvGrpSpPr>
          <p:grpSpPr>
            <a:xfrm>
              <a:off x="-2306975" y="-1486200"/>
              <a:ext cx="1429125" cy="3004725"/>
              <a:chOff x="-2306975" y="-1486200"/>
              <a:chExt cx="1429125" cy="3004725"/>
            </a:xfrm>
          </p:grpSpPr>
          <p:sp>
            <p:nvSpPr>
              <p:cNvPr id="145" name="Google Shape;5605;p56">
                <a:extLst>
                  <a:ext uri="{FF2B5EF4-FFF2-40B4-BE49-F238E27FC236}">
                    <a16:creationId xmlns:a16="http://schemas.microsoft.com/office/drawing/2014/main" id="{42DE4687-4153-41C4-AE05-C2A941AE571A}"/>
                  </a:ext>
                </a:extLst>
              </p:cNvPr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extrusionOk="0">
                    <a:moveTo>
                      <a:pt x="1" y="0"/>
                    </a:moveTo>
                    <a:lnTo>
                      <a:pt x="77" y="837"/>
                    </a:lnTo>
                    <a:lnTo>
                      <a:pt x="286" y="3045"/>
                    </a:lnTo>
                    <a:lnTo>
                      <a:pt x="438" y="4548"/>
                    </a:lnTo>
                    <a:lnTo>
                      <a:pt x="629" y="6261"/>
                    </a:lnTo>
                    <a:lnTo>
                      <a:pt x="838" y="8107"/>
                    </a:lnTo>
                    <a:lnTo>
                      <a:pt x="1104" y="10048"/>
                    </a:lnTo>
                    <a:lnTo>
                      <a:pt x="1371" y="12027"/>
                    </a:lnTo>
                    <a:lnTo>
                      <a:pt x="1694" y="14006"/>
                    </a:lnTo>
                    <a:lnTo>
                      <a:pt x="2037" y="15928"/>
                    </a:lnTo>
                    <a:lnTo>
                      <a:pt x="2227" y="16860"/>
                    </a:lnTo>
                    <a:lnTo>
                      <a:pt x="2417" y="17754"/>
                    </a:lnTo>
                    <a:lnTo>
                      <a:pt x="2608" y="18592"/>
                    </a:lnTo>
                    <a:lnTo>
                      <a:pt x="2817" y="19410"/>
                    </a:lnTo>
                    <a:lnTo>
                      <a:pt x="3026" y="20171"/>
                    </a:lnTo>
                    <a:lnTo>
                      <a:pt x="3236" y="20856"/>
                    </a:lnTo>
                    <a:lnTo>
                      <a:pt x="3464" y="21503"/>
                    </a:lnTo>
                    <a:lnTo>
                      <a:pt x="3692" y="22055"/>
                    </a:lnTo>
                    <a:lnTo>
                      <a:pt x="3940" y="22550"/>
                    </a:lnTo>
                    <a:lnTo>
                      <a:pt x="4054" y="22759"/>
                    </a:lnTo>
                    <a:lnTo>
                      <a:pt x="4187" y="22949"/>
                    </a:lnTo>
                    <a:lnTo>
                      <a:pt x="4454" y="23330"/>
                    </a:lnTo>
                    <a:lnTo>
                      <a:pt x="4777" y="23730"/>
                    </a:lnTo>
                    <a:lnTo>
                      <a:pt x="5120" y="24148"/>
                    </a:lnTo>
                    <a:lnTo>
                      <a:pt x="5500" y="24586"/>
                    </a:lnTo>
                    <a:lnTo>
                      <a:pt x="6376" y="25537"/>
                    </a:lnTo>
                    <a:lnTo>
                      <a:pt x="7346" y="26546"/>
                    </a:lnTo>
                    <a:lnTo>
                      <a:pt x="8393" y="27592"/>
                    </a:lnTo>
                    <a:lnTo>
                      <a:pt x="9477" y="28658"/>
                    </a:lnTo>
                    <a:lnTo>
                      <a:pt x="10600" y="29705"/>
                    </a:lnTo>
                    <a:lnTo>
                      <a:pt x="11723" y="30751"/>
                    </a:lnTo>
                    <a:lnTo>
                      <a:pt x="13816" y="32654"/>
                    </a:lnTo>
                    <a:lnTo>
                      <a:pt x="15586" y="34215"/>
                    </a:lnTo>
                    <a:lnTo>
                      <a:pt x="17241" y="35661"/>
                    </a:lnTo>
                    <a:lnTo>
                      <a:pt x="17317" y="35166"/>
                    </a:lnTo>
                    <a:lnTo>
                      <a:pt x="17374" y="34595"/>
                    </a:lnTo>
                    <a:lnTo>
                      <a:pt x="17432" y="33796"/>
                    </a:lnTo>
                    <a:lnTo>
                      <a:pt x="17489" y="32826"/>
                    </a:lnTo>
                    <a:lnTo>
                      <a:pt x="17527" y="31703"/>
                    </a:lnTo>
                    <a:lnTo>
                      <a:pt x="17527" y="30428"/>
                    </a:lnTo>
                    <a:lnTo>
                      <a:pt x="17508" y="29743"/>
                    </a:lnTo>
                    <a:lnTo>
                      <a:pt x="17489" y="29020"/>
                    </a:lnTo>
                    <a:lnTo>
                      <a:pt x="17451" y="28278"/>
                    </a:lnTo>
                    <a:lnTo>
                      <a:pt x="17393" y="27516"/>
                    </a:lnTo>
                    <a:lnTo>
                      <a:pt x="17336" y="26736"/>
                    </a:lnTo>
                    <a:lnTo>
                      <a:pt x="17241" y="25937"/>
                    </a:lnTo>
                    <a:lnTo>
                      <a:pt x="17127" y="25119"/>
                    </a:lnTo>
                    <a:lnTo>
                      <a:pt x="17013" y="24281"/>
                    </a:lnTo>
                    <a:lnTo>
                      <a:pt x="16861" y="23425"/>
                    </a:lnTo>
                    <a:lnTo>
                      <a:pt x="16689" y="22569"/>
                    </a:lnTo>
                    <a:lnTo>
                      <a:pt x="16480" y="21712"/>
                    </a:lnTo>
                    <a:lnTo>
                      <a:pt x="16252" y="20856"/>
                    </a:lnTo>
                    <a:lnTo>
                      <a:pt x="16004" y="19981"/>
                    </a:lnTo>
                    <a:lnTo>
                      <a:pt x="15719" y="19124"/>
                    </a:lnTo>
                    <a:lnTo>
                      <a:pt x="15414" y="18249"/>
                    </a:lnTo>
                    <a:lnTo>
                      <a:pt x="15053" y="17393"/>
                    </a:lnTo>
                    <a:lnTo>
                      <a:pt x="14672" y="16556"/>
                    </a:lnTo>
                    <a:lnTo>
                      <a:pt x="14273" y="15718"/>
                    </a:lnTo>
                    <a:lnTo>
                      <a:pt x="13816" y="14881"/>
                    </a:lnTo>
                    <a:lnTo>
                      <a:pt x="13340" y="14063"/>
                    </a:lnTo>
                    <a:lnTo>
                      <a:pt x="12845" y="13263"/>
                    </a:lnTo>
                    <a:lnTo>
                      <a:pt x="12332" y="12483"/>
                    </a:lnTo>
                    <a:lnTo>
                      <a:pt x="11780" y="11722"/>
                    </a:lnTo>
                    <a:lnTo>
                      <a:pt x="11228" y="10961"/>
                    </a:lnTo>
                    <a:lnTo>
                      <a:pt x="10657" y="10219"/>
                    </a:lnTo>
                    <a:lnTo>
                      <a:pt x="10086" y="9515"/>
                    </a:lnTo>
                    <a:lnTo>
                      <a:pt x="9496" y="8811"/>
                    </a:lnTo>
                    <a:lnTo>
                      <a:pt x="8906" y="8126"/>
                    </a:lnTo>
                    <a:lnTo>
                      <a:pt x="8317" y="7479"/>
                    </a:lnTo>
                    <a:lnTo>
                      <a:pt x="7727" y="6832"/>
                    </a:lnTo>
                    <a:lnTo>
                      <a:pt x="7137" y="6223"/>
                    </a:lnTo>
                    <a:lnTo>
                      <a:pt x="6547" y="5633"/>
                    </a:lnTo>
                    <a:lnTo>
                      <a:pt x="5405" y="4529"/>
                    </a:lnTo>
                    <a:lnTo>
                      <a:pt x="4320" y="3520"/>
                    </a:lnTo>
                    <a:lnTo>
                      <a:pt x="3293" y="2626"/>
                    </a:lnTo>
                    <a:lnTo>
                      <a:pt x="2379" y="1865"/>
                    </a:lnTo>
                    <a:lnTo>
                      <a:pt x="1580" y="1218"/>
                    </a:lnTo>
                    <a:lnTo>
                      <a:pt x="914" y="685"/>
                    </a:lnTo>
                    <a:lnTo>
                      <a:pt x="419" y="3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5606;p56">
                <a:extLst>
                  <a:ext uri="{FF2B5EF4-FFF2-40B4-BE49-F238E27FC236}">
                    <a16:creationId xmlns:a16="http://schemas.microsoft.com/office/drawing/2014/main" id="{546B405D-001A-4B05-97CA-334770A58872}"/>
                  </a:ext>
                </a:extLst>
              </p:cNvPr>
              <p:cNvSpPr/>
              <p:nvPr/>
            </p:nvSpPr>
            <p:spPr>
              <a:xfrm>
                <a:off x="-1896425" y="-216000"/>
                <a:ext cx="43817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527" h="35661" fill="none" extrusionOk="0">
                    <a:moveTo>
                      <a:pt x="17241" y="35661"/>
                    </a:moveTo>
                    <a:lnTo>
                      <a:pt x="17241" y="35661"/>
                    </a:lnTo>
                    <a:lnTo>
                      <a:pt x="15586" y="34215"/>
                    </a:lnTo>
                    <a:lnTo>
                      <a:pt x="13816" y="32654"/>
                    </a:lnTo>
                    <a:lnTo>
                      <a:pt x="11723" y="30751"/>
                    </a:lnTo>
                    <a:lnTo>
                      <a:pt x="10600" y="29705"/>
                    </a:lnTo>
                    <a:lnTo>
                      <a:pt x="9477" y="28658"/>
                    </a:lnTo>
                    <a:lnTo>
                      <a:pt x="8393" y="27592"/>
                    </a:lnTo>
                    <a:lnTo>
                      <a:pt x="7346" y="26546"/>
                    </a:lnTo>
                    <a:lnTo>
                      <a:pt x="6376" y="25537"/>
                    </a:lnTo>
                    <a:lnTo>
                      <a:pt x="5500" y="24586"/>
                    </a:lnTo>
                    <a:lnTo>
                      <a:pt x="5120" y="24148"/>
                    </a:lnTo>
                    <a:lnTo>
                      <a:pt x="4777" y="23730"/>
                    </a:lnTo>
                    <a:lnTo>
                      <a:pt x="4454" y="23330"/>
                    </a:lnTo>
                    <a:lnTo>
                      <a:pt x="4187" y="22949"/>
                    </a:lnTo>
                    <a:lnTo>
                      <a:pt x="4187" y="22949"/>
                    </a:lnTo>
                    <a:lnTo>
                      <a:pt x="4054" y="22759"/>
                    </a:lnTo>
                    <a:lnTo>
                      <a:pt x="3940" y="22550"/>
                    </a:lnTo>
                    <a:lnTo>
                      <a:pt x="3692" y="22055"/>
                    </a:lnTo>
                    <a:lnTo>
                      <a:pt x="3464" y="21503"/>
                    </a:lnTo>
                    <a:lnTo>
                      <a:pt x="3236" y="20856"/>
                    </a:lnTo>
                    <a:lnTo>
                      <a:pt x="3026" y="20171"/>
                    </a:lnTo>
                    <a:lnTo>
                      <a:pt x="2817" y="19410"/>
                    </a:lnTo>
                    <a:lnTo>
                      <a:pt x="2608" y="18592"/>
                    </a:lnTo>
                    <a:lnTo>
                      <a:pt x="2417" y="17754"/>
                    </a:lnTo>
                    <a:lnTo>
                      <a:pt x="2227" y="16860"/>
                    </a:lnTo>
                    <a:lnTo>
                      <a:pt x="2037" y="15928"/>
                    </a:lnTo>
                    <a:lnTo>
                      <a:pt x="1694" y="14006"/>
                    </a:lnTo>
                    <a:lnTo>
                      <a:pt x="1371" y="12027"/>
                    </a:lnTo>
                    <a:lnTo>
                      <a:pt x="1104" y="10048"/>
                    </a:lnTo>
                    <a:lnTo>
                      <a:pt x="838" y="8107"/>
                    </a:lnTo>
                    <a:lnTo>
                      <a:pt x="629" y="6261"/>
                    </a:lnTo>
                    <a:lnTo>
                      <a:pt x="438" y="4548"/>
                    </a:lnTo>
                    <a:lnTo>
                      <a:pt x="286" y="3045"/>
                    </a:lnTo>
                    <a:lnTo>
                      <a:pt x="77" y="837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419" y="324"/>
                    </a:lnTo>
                    <a:lnTo>
                      <a:pt x="914" y="685"/>
                    </a:lnTo>
                    <a:lnTo>
                      <a:pt x="1580" y="1218"/>
                    </a:lnTo>
                    <a:lnTo>
                      <a:pt x="2379" y="1865"/>
                    </a:lnTo>
                    <a:lnTo>
                      <a:pt x="3293" y="2626"/>
                    </a:lnTo>
                    <a:lnTo>
                      <a:pt x="4320" y="3520"/>
                    </a:lnTo>
                    <a:lnTo>
                      <a:pt x="5405" y="4529"/>
                    </a:lnTo>
                    <a:lnTo>
                      <a:pt x="6547" y="5633"/>
                    </a:lnTo>
                    <a:lnTo>
                      <a:pt x="7137" y="6223"/>
                    </a:lnTo>
                    <a:lnTo>
                      <a:pt x="7727" y="6832"/>
                    </a:lnTo>
                    <a:lnTo>
                      <a:pt x="8317" y="7479"/>
                    </a:lnTo>
                    <a:lnTo>
                      <a:pt x="8906" y="8126"/>
                    </a:lnTo>
                    <a:lnTo>
                      <a:pt x="9496" y="8811"/>
                    </a:lnTo>
                    <a:lnTo>
                      <a:pt x="10086" y="9515"/>
                    </a:lnTo>
                    <a:lnTo>
                      <a:pt x="10657" y="10219"/>
                    </a:lnTo>
                    <a:lnTo>
                      <a:pt x="11228" y="10961"/>
                    </a:lnTo>
                    <a:lnTo>
                      <a:pt x="11780" y="11722"/>
                    </a:lnTo>
                    <a:lnTo>
                      <a:pt x="12332" y="12483"/>
                    </a:lnTo>
                    <a:lnTo>
                      <a:pt x="12845" y="13263"/>
                    </a:lnTo>
                    <a:lnTo>
                      <a:pt x="13340" y="14063"/>
                    </a:lnTo>
                    <a:lnTo>
                      <a:pt x="13816" y="14881"/>
                    </a:lnTo>
                    <a:lnTo>
                      <a:pt x="14273" y="15718"/>
                    </a:lnTo>
                    <a:lnTo>
                      <a:pt x="14273" y="15718"/>
                    </a:lnTo>
                    <a:lnTo>
                      <a:pt x="14672" y="16556"/>
                    </a:lnTo>
                    <a:lnTo>
                      <a:pt x="15053" y="17393"/>
                    </a:lnTo>
                    <a:lnTo>
                      <a:pt x="15414" y="18249"/>
                    </a:lnTo>
                    <a:lnTo>
                      <a:pt x="15719" y="19124"/>
                    </a:lnTo>
                    <a:lnTo>
                      <a:pt x="16004" y="19981"/>
                    </a:lnTo>
                    <a:lnTo>
                      <a:pt x="16252" y="20856"/>
                    </a:lnTo>
                    <a:lnTo>
                      <a:pt x="16480" y="21712"/>
                    </a:lnTo>
                    <a:lnTo>
                      <a:pt x="16689" y="22569"/>
                    </a:lnTo>
                    <a:lnTo>
                      <a:pt x="16861" y="23425"/>
                    </a:lnTo>
                    <a:lnTo>
                      <a:pt x="17013" y="24281"/>
                    </a:lnTo>
                    <a:lnTo>
                      <a:pt x="17127" y="25119"/>
                    </a:lnTo>
                    <a:lnTo>
                      <a:pt x="17241" y="25937"/>
                    </a:lnTo>
                    <a:lnTo>
                      <a:pt x="17336" y="26736"/>
                    </a:lnTo>
                    <a:lnTo>
                      <a:pt x="17393" y="27516"/>
                    </a:lnTo>
                    <a:lnTo>
                      <a:pt x="17451" y="28278"/>
                    </a:lnTo>
                    <a:lnTo>
                      <a:pt x="17489" y="29020"/>
                    </a:lnTo>
                    <a:lnTo>
                      <a:pt x="17508" y="29743"/>
                    </a:lnTo>
                    <a:lnTo>
                      <a:pt x="17527" y="30428"/>
                    </a:lnTo>
                    <a:lnTo>
                      <a:pt x="17527" y="31703"/>
                    </a:lnTo>
                    <a:lnTo>
                      <a:pt x="17489" y="32826"/>
                    </a:lnTo>
                    <a:lnTo>
                      <a:pt x="17432" y="33796"/>
                    </a:lnTo>
                    <a:lnTo>
                      <a:pt x="17374" y="34595"/>
                    </a:lnTo>
                    <a:lnTo>
                      <a:pt x="17317" y="35166"/>
                    </a:lnTo>
                    <a:lnTo>
                      <a:pt x="17241" y="3566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5607;p56">
                <a:extLst>
                  <a:ext uri="{FF2B5EF4-FFF2-40B4-BE49-F238E27FC236}">
                    <a16:creationId xmlns:a16="http://schemas.microsoft.com/office/drawing/2014/main" id="{B855BAE6-1767-40EA-ACE8-3C4DC3508B2B}"/>
                  </a:ext>
                </a:extLst>
              </p:cNvPr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extrusionOk="0">
                    <a:moveTo>
                      <a:pt x="1" y="0"/>
                    </a:move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5608;p56">
                <a:extLst>
                  <a:ext uri="{FF2B5EF4-FFF2-40B4-BE49-F238E27FC236}">
                    <a16:creationId xmlns:a16="http://schemas.microsoft.com/office/drawing/2014/main" id="{48909816-D908-4570-8F28-77F18BB9BA21}"/>
                  </a:ext>
                </a:extLst>
              </p:cNvPr>
              <p:cNvSpPr/>
              <p:nvPr/>
            </p:nvSpPr>
            <p:spPr>
              <a:xfrm>
                <a:off x="-1896425" y="-216000"/>
                <a:ext cx="435325" cy="891525"/>
              </a:xfrm>
              <a:custGeom>
                <a:avLst/>
                <a:gdLst/>
                <a:ahLst/>
                <a:cxnLst/>
                <a:rect l="l" t="t" r="r" b="b"/>
                <a:pathLst>
                  <a:path w="17413" h="3566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523" y="2265"/>
                    </a:lnTo>
                    <a:lnTo>
                      <a:pt x="3141" y="4681"/>
                    </a:lnTo>
                    <a:lnTo>
                      <a:pt x="5024" y="7574"/>
                    </a:lnTo>
                    <a:lnTo>
                      <a:pt x="6014" y="9096"/>
                    </a:lnTo>
                    <a:lnTo>
                      <a:pt x="7004" y="10656"/>
                    </a:lnTo>
                    <a:lnTo>
                      <a:pt x="7955" y="12198"/>
                    </a:lnTo>
                    <a:lnTo>
                      <a:pt x="8868" y="13682"/>
                    </a:lnTo>
                    <a:lnTo>
                      <a:pt x="9687" y="15071"/>
                    </a:lnTo>
                    <a:lnTo>
                      <a:pt x="10410" y="16346"/>
                    </a:lnTo>
                    <a:lnTo>
                      <a:pt x="10714" y="16917"/>
                    </a:lnTo>
                    <a:lnTo>
                      <a:pt x="10981" y="17450"/>
                    </a:lnTo>
                    <a:lnTo>
                      <a:pt x="11228" y="17945"/>
                    </a:lnTo>
                    <a:lnTo>
                      <a:pt x="11418" y="18363"/>
                    </a:lnTo>
                    <a:lnTo>
                      <a:pt x="11418" y="18363"/>
                    </a:lnTo>
                    <a:lnTo>
                      <a:pt x="11780" y="19277"/>
                    </a:lnTo>
                    <a:lnTo>
                      <a:pt x="12198" y="20361"/>
                    </a:lnTo>
                    <a:lnTo>
                      <a:pt x="12636" y="21579"/>
                    </a:lnTo>
                    <a:lnTo>
                      <a:pt x="13093" y="22892"/>
                    </a:lnTo>
                    <a:lnTo>
                      <a:pt x="14063" y="25747"/>
                    </a:lnTo>
                    <a:lnTo>
                      <a:pt x="15015" y="28639"/>
                    </a:lnTo>
                    <a:lnTo>
                      <a:pt x="15890" y="31341"/>
                    </a:lnTo>
                    <a:lnTo>
                      <a:pt x="16594" y="33568"/>
                    </a:lnTo>
                    <a:lnTo>
                      <a:pt x="17241" y="35661"/>
                    </a:lnTo>
                    <a:lnTo>
                      <a:pt x="17241" y="35661"/>
                    </a:lnTo>
                    <a:lnTo>
                      <a:pt x="17298" y="35185"/>
                    </a:lnTo>
                    <a:lnTo>
                      <a:pt x="17336" y="34595"/>
                    </a:lnTo>
                    <a:lnTo>
                      <a:pt x="17374" y="33815"/>
                    </a:lnTo>
                    <a:lnTo>
                      <a:pt x="17412" y="32864"/>
                    </a:lnTo>
                    <a:lnTo>
                      <a:pt x="17412" y="31760"/>
                    </a:lnTo>
                    <a:lnTo>
                      <a:pt x="17412" y="30504"/>
                    </a:lnTo>
                    <a:lnTo>
                      <a:pt x="17355" y="29134"/>
                    </a:lnTo>
                    <a:lnTo>
                      <a:pt x="17317" y="28411"/>
                    </a:lnTo>
                    <a:lnTo>
                      <a:pt x="17260" y="27669"/>
                    </a:lnTo>
                    <a:lnTo>
                      <a:pt x="17203" y="26907"/>
                    </a:lnTo>
                    <a:lnTo>
                      <a:pt x="17127" y="26127"/>
                    </a:lnTo>
                    <a:lnTo>
                      <a:pt x="17032" y="25347"/>
                    </a:lnTo>
                    <a:lnTo>
                      <a:pt x="16918" y="24529"/>
                    </a:lnTo>
                    <a:lnTo>
                      <a:pt x="16785" y="23711"/>
                    </a:lnTo>
                    <a:lnTo>
                      <a:pt x="16632" y="22892"/>
                    </a:lnTo>
                    <a:lnTo>
                      <a:pt x="16461" y="22074"/>
                    </a:lnTo>
                    <a:lnTo>
                      <a:pt x="16271" y="21237"/>
                    </a:lnTo>
                    <a:lnTo>
                      <a:pt x="16042" y="20418"/>
                    </a:lnTo>
                    <a:lnTo>
                      <a:pt x="15814" y="19581"/>
                    </a:lnTo>
                    <a:lnTo>
                      <a:pt x="15548" y="18763"/>
                    </a:lnTo>
                    <a:lnTo>
                      <a:pt x="15262" y="17964"/>
                    </a:lnTo>
                    <a:lnTo>
                      <a:pt x="14939" y="17164"/>
                    </a:lnTo>
                    <a:lnTo>
                      <a:pt x="14596" y="16365"/>
                    </a:lnTo>
                    <a:lnTo>
                      <a:pt x="14596" y="16365"/>
                    </a:lnTo>
                    <a:lnTo>
                      <a:pt x="14216" y="15604"/>
                    </a:lnTo>
                    <a:lnTo>
                      <a:pt x="13797" y="14824"/>
                    </a:lnTo>
                    <a:lnTo>
                      <a:pt x="13340" y="14044"/>
                    </a:lnTo>
                    <a:lnTo>
                      <a:pt x="12865" y="13282"/>
                    </a:lnTo>
                    <a:lnTo>
                      <a:pt x="12351" y="12521"/>
                    </a:lnTo>
                    <a:lnTo>
                      <a:pt x="11818" y="11779"/>
                    </a:lnTo>
                    <a:lnTo>
                      <a:pt x="11266" y="11037"/>
                    </a:lnTo>
                    <a:lnTo>
                      <a:pt x="10695" y="10314"/>
                    </a:lnTo>
                    <a:lnTo>
                      <a:pt x="10105" y="9591"/>
                    </a:lnTo>
                    <a:lnTo>
                      <a:pt x="9515" y="8887"/>
                    </a:lnTo>
                    <a:lnTo>
                      <a:pt x="8906" y="8202"/>
                    </a:lnTo>
                    <a:lnTo>
                      <a:pt x="8297" y="7536"/>
                    </a:lnTo>
                    <a:lnTo>
                      <a:pt x="7670" y="6889"/>
                    </a:lnTo>
                    <a:lnTo>
                      <a:pt x="7061" y="6261"/>
                    </a:lnTo>
                    <a:lnTo>
                      <a:pt x="5862" y="5081"/>
                    </a:lnTo>
                    <a:lnTo>
                      <a:pt x="4701" y="3977"/>
                    </a:lnTo>
                    <a:lnTo>
                      <a:pt x="3597" y="2988"/>
                    </a:lnTo>
                    <a:lnTo>
                      <a:pt x="2608" y="2131"/>
                    </a:lnTo>
                    <a:lnTo>
                      <a:pt x="1751" y="1389"/>
                    </a:lnTo>
                    <a:lnTo>
                      <a:pt x="1028" y="799"/>
                    </a:lnTo>
                    <a:lnTo>
                      <a:pt x="477" y="362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5609;p56">
                <a:extLst>
                  <a:ext uri="{FF2B5EF4-FFF2-40B4-BE49-F238E27FC236}">
                    <a16:creationId xmlns:a16="http://schemas.microsoft.com/office/drawing/2014/main" id="{79E65BEA-3106-4ED4-B8FB-7AAA4AEBCA05}"/>
                  </a:ext>
                </a:extLst>
              </p:cNvPr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extrusionOk="0">
                    <a:moveTo>
                      <a:pt x="743" y="0"/>
                    </a:moveTo>
                    <a:lnTo>
                      <a:pt x="666" y="952"/>
                    </a:lnTo>
                    <a:lnTo>
                      <a:pt x="495" y="3464"/>
                    </a:lnTo>
                    <a:lnTo>
                      <a:pt x="400" y="5176"/>
                    </a:lnTo>
                    <a:lnTo>
                      <a:pt x="305" y="7117"/>
                    </a:lnTo>
                    <a:lnTo>
                      <a:pt x="210" y="9230"/>
                    </a:lnTo>
                    <a:lnTo>
                      <a:pt x="115" y="11456"/>
                    </a:lnTo>
                    <a:lnTo>
                      <a:pt x="38" y="13721"/>
                    </a:lnTo>
                    <a:lnTo>
                      <a:pt x="0" y="16004"/>
                    </a:lnTo>
                    <a:lnTo>
                      <a:pt x="0" y="18211"/>
                    </a:lnTo>
                    <a:lnTo>
                      <a:pt x="19" y="19277"/>
                    </a:lnTo>
                    <a:lnTo>
                      <a:pt x="38" y="20305"/>
                    </a:lnTo>
                    <a:lnTo>
                      <a:pt x="77" y="21294"/>
                    </a:lnTo>
                    <a:lnTo>
                      <a:pt x="115" y="22246"/>
                    </a:lnTo>
                    <a:lnTo>
                      <a:pt x="191" y="23121"/>
                    </a:lnTo>
                    <a:lnTo>
                      <a:pt x="267" y="23939"/>
                    </a:lnTo>
                    <a:lnTo>
                      <a:pt x="362" y="24681"/>
                    </a:lnTo>
                    <a:lnTo>
                      <a:pt x="457" y="25347"/>
                    </a:lnTo>
                    <a:lnTo>
                      <a:pt x="590" y="25937"/>
                    </a:lnTo>
                    <a:lnTo>
                      <a:pt x="666" y="26185"/>
                    </a:lnTo>
                    <a:lnTo>
                      <a:pt x="743" y="26413"/>
                    </a:lnTo>
                    <a:lnTo>
                      <a:pt x="1085" y="27384"/>
                    </a:lnTo>
                    <a:lnTo>
                      <a:pt x="1504" y="28506"/>
                    </a:lnTo>
                    <a:lnTo>
                      <a:pt x="2512" y="31075"/>
                    </a:lnTo>
                    <a:lnTo>
                      <a:pt x="3635" y="33892"/>
                    </a:lnTo>
                    <a:lnTo>
                      <a:pt x="4796" y="36727"/>
                    </a:lnTo>
                    <a:lnTo>
                      <a:pt x="6756" y="41522"/>
                    </a:lnTo>
                    <a:lnTo>
                      <a:pt x="7612" y="43539"/>
                    </a:lnTo>
                    <a:lnTo>
                      <a:pt x="7650" y="43007"/>
                    </a:lnTo>
                    <a:lnTo>
                      <a:pt x="7783" y="41560"/>
                    </a:lnTo>
                    <a:lnTo>
                      <a:pt x="7936" y="39391"/>
                    </a:lnTo>
                    <a:lnTo>
                      <a:pt x="8012" y="38078"/>
                    </a:lnTo>
                    <a:lnTo>
                      <a:pt x="8069" y="36651"/>
                    </a:lnTo>
                    <a:lnTo>
                      <a:pt x="8126" y="35147"/>
                    </a:lnTo>
                    <a:lnTo>
                      <a:pt x="8164" y="33568"/>
                    </a:lnTo>
                    <a:lnTo>
                      <a:pt x="8164" y="31951"/>
                    </a:lnTo>
                    <a:lnTo>
                      <a:pt x="8145" y="30295"/>
                    </a:lnTo>
                    <a:lnTo>
                      <a:pt x="8107" y="28659"/>
                    </a:lnTo>
                    <a:lnTo>
                      <a:pt x="8050" y="27840"/>
                    </a:lnTo>
                    <a:lnTo>
                      <a:pt x="8012" y="27041"/>
                    </a:lnTo>
                    <a:lnTo>
                      <a:pt x="7936" y="26261"/>
                    </a:lnTo>
                    <a:lnTo>
                      <a:pt x="7859" y="25481"/>
                    </a:lnTo>
                    <a:lnTo>
                      <a:pt x="7783" y="24719"/>
                    </a:lnTo>
                    <a:lnTo>
                      <a:pt x="7669" y="23996"/>
                    </a:lnTo>
                    <a:lnTo>
                      <a:pt x="7555" y="23235"/>
                    </a:lnTo>
                    <a:lnTo>
                      <a:pt x="7403" y="22455"/>
                    </a:lnTo>
                    <a:lnTo>
                      <a:pt x="7231" y="21618"/>
                    </a:lnTo>
                    <a:lnTo>
                      <a:pt x="7041" y="20742"/>
                    </a:lnTo>
                    <a:lnTo>
                      <a:pt x="6604" y="18916"/>
                    </a:lnTo>
                    <a:lnTo>
                      <a:pt x="6109" y="16994"/>
                    </a:lnTo>
                    <a:lnTo>
                      <a:pt x="5557" y="15015"/>
                    </a:lnTo>
                    <a:lnTo>
                      <a:pt x="4967" y="13016"/>
                    </a:lnTo>
                    <a:lnTo>
                      <a:pt x="4377" y="11037"/>
                    </a:lnTo>
                    <a:lnTo>
                      <a:pt x="3768" y="9096"/>
                    </a:lnTo>
                    <a:lnTo>
                      <a:pt x="3178" y="7270"/>
                    </a:lnTo>
                    <a:lnTo>
                      <a:pt x="2626" y="5557"/>
                    </a:lnTo>
                    <a:lnTo>
                      <a:pt x="1656" y="2665"/>
                    </a:lnTo>
                    <a:lnTo>
                      <a:pt x="990" y="724"/>
                    </a:lnTo>
                    <a:lnTo>
                      <a:pt x="743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5610;p56">
                <a:extLst>
                  <a:ext uri="{FF2B5EF4-FFF2-40B4-BE49-F238E27FC236}">
                    <a16:creationId xmlns:a16="http://schemas.microsoft.com/office/drawing/2014/main" id="{229B3811-A16C-4749-A8CA-90BA3D4DA4DD}"/>
                  </a:ext>
                </a:extLst>
              </p:cNvPr>
              <p:cNvSpPr/>
              <p:nvPr/>
            </p:nvSpPr>
            <p:spPr>
              <a:xfrm>
                <a:off x="-1641900" y="-876325"/>
                <a:ext cx="20410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3540" fill="none" extrusionOk="0">
                    <a:moveTo>
                      <a:pt x="7612" y="43539"/>
                    </a:moveTo>
                    <a:lnTo>
                      <a:pt x="7612" y="43539"/>
                    </a:lnTo>
                    <a:lnTo>
                      <a:pt x="6756" y="41522"/>
                    </a:lnTo>
                    <a:lnTo>
                      <a:pt x="4796" y="36727"/>
                    </a:lnTo>
                    <a:lnTo>
                      <a:pt x="3635" y="33892"/>
                    </a:lnTo>
                    <a:lnTo>
                      <a:pt x="2512" y="31075"/>
                    </a:lnTo>
                    <a:lnTo>
                      <a:pt x="1504" y="28506"/>
                    </a:lnTo>
                    <a:lnTo>
                      <a:pt x="1085" y="27384"/>
                    </a:lnTo>
                    <a:lnTo>
                      <a:pt x="743" y="26413"/>
                    </a:lnTo>
                    <a:lnTo>
                      <a:pt x="743" y="26413"/>
                    </a:lnTo>
                    <a:lnTo>
                      <a:pt x="666" y="26185"/>
                    </a:lnTo>
                    <a:lnTo>
                      <a:pt x="590" y="25937"/>
                    </a:lnTo>
                    <a:lnTo>
                      <a:pt x="457" y="25347"/>
                    </a:lnTo>
                    <a:lnTo>
                      <a:pt x="362" y="24681"/>
                    </a:lnTo>
                    <a:lnTo>
                      <a:pt x="267" y="23939"/>
                    </a:lnTo>
                    <a:lnTo>
                      <a:pt x="191" y="23121"/>
                    </a:lnTo>
                    <a:lnTo>
                      <a:pt x="115" y="22246"/>
                    </a:lnTo>
                    <a:lnTo>
                      <a:pt x="77" y="21294"/>
                    </a:lnTo>
                    <a:lnTo>
                      <a:pt x="38" y="20305"/>
                    </a:lnTo>
                    <a:lnTo>
                      <a:pt x="19" y="19277"/>
                    </a:lnTo>
                    <a:lnTo>
                      <a:pt x="0" y="18211"/>
                    </a:lnTo>
                    <a:lnTo>
                      <a:pt x="0" y="16004"/>
                    </a:lnTo>
                    <a:lnTo>
                      <a:pt x="38" y="13721"/>
                    </a:lnTo>
                    <a:lnTo>
                      <a:pt x="115" y="11456"/>
                    </a:lnTo>
                    <a:lnTo>
                      <a:pt x="210" y="9230"/>
                    </a:lnTo>
                    <a:lnTo>
                      <a:pt x="305" y="7117"/>
                    </a:lnTo>
                    <a:lnTo>
                      <a:pt x="400" y="5176"/>
                    </a:lnTo>
                    <a:lnTo>
                      <a:pt x="495" y="3464"/>
                    </a:lnTo>
                    <a:lnTo>
                      <a:pt x="666" y="952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990" y="724"/>
                    </a:lnTo>
                    <a:lnTo>
                      <a:pt x="1656" y="2665"/>
                    </a:lnTo>
                    <a:lnTo>
                      <a:pt x="2626" y="5557"/>
                    </a:lnTo>
                    <a:lnTo>
                      <a:pt x="3178" y="7270"/>
                    </a:lnTo>
                    <a:lnTo>
                      <a:pt x="3768" y="9096"/>
                    </a:lnTo>
                    <a:lnTo>
                      <a:pt x="4377" y="11037"/>
                    </a:lnTo>
                    <a:lnTo>
                      <a:pt x="4967" y="13016"/>
                    </a:lnTo>
                    <a:lnTo>
                      <a:pt x="5557" y="15015"/>
                    </a:lnTo>
                    <a:lnTo>
                      <a:pt x="6109" y="16994"/>
                    </a:lnTo>
                    <a:lnTo>
                      <a:pt x="6604" y="18916"/>
                    </a:lnTo>
                    <a:lnTo>
                      <a:pt x="7041" y="20742"/>
                    </a:lnTo>
                    <a:lnTo>
                      <a:pt x="7231" y="21618"/>
                    </a:lnTo>
                    <a:lnTo>
                      <a:pt x="7403" y="22455"/>
                    </a:lnTo>
                    <a:lnTo>
                      <a:pt x="7555" y="23235"/>
                    </a:lnTo>
                    <a:lnTo>
                      <a:pt x="7669" y="23996"/>
                    </a:lnTo>
                    <a:lnTo>
                      <a:pt x="7669" y="23996"/>
                    </a:lnTo>
                    <a:lnTo>
                      <a:pt x="7783" y="24719"/>
                    </a:lnTo>
                    <a:lnTo>
                      <a:pt x="7859" y="25481"/>
                    </a:lnTo>
                    <a:lnTo>
                      <a:pt x="7936" y="26261"/>
                    </a:lnTo>
                    <a:lnTo>
                      <a:pt x="8012" y="27041"/>
                    </a:lnTo>
                    <a:lnTo>
                      <a:pt x="8050" y="27840"/>
                    </a:lnTo>
                    <a:lnTo>
                      <a:pt x="8107" y="28659"/>
                    </a:lnTo>
                    <a:lnTo>
                      <a:pt x="8145" y="30295"/>
                    </a:lnTo>
                    <a:lnTo>
                      <a:pt x="8164" y="31951"/>
                    </a:lnTo>
                    <a:lnTo>
                      <a:pt x="8164" y="33568"/>
                    </a:lnTo>
                    <a:lnTo>
                      <a:pt x="8126" y="35147"/>
                    </a:lnTo>
                    <a:lnTo>
                      <a:pt x="8069" y="36651"/>
                    </a:lnTo>
                    <a:lnTo>
                      <a:pt x="8012" y="38078"/>
                    </a:lnTo>
                    <a:lnTo>
                      <a:pt x="7936" y="39391"/>
                    </a:lnTo>
                    <a:lnTo>
                      <a:pt x="7783" y="41560"/>
                    </a:lnTo>
                    <a:lnTo>
                      <a:pt x="7650" y="43007"/>
                    </a:lnTo>
                    <a:lnTo>
                      <a:pt x="7612" y="4353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5611;p56">
                <a:extLst>
                  <a:ext uri="{FF2B5EF4-FFF2-40B4-BE49-F238E27FC236}">
                    <a16:creationId xmlns:a16="http://schemas.microsoft.com/office/drawing/2014/main" id="{64B8FBB0-A9EE-427F-A7E1-8886BE26E759}"/>
                  </a:ext>
                </a:extLst>
              </p:cNvPr>
              <p:cNvSpPr/>
              <p:nvPr/>
            </p:nvSpPr>
            <p:spPr>
              <a:xfrm>
                <a:off x="-1623350" y="-876325"/>
                <a:ext cx="183650" cy="1088500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3540" extrusionOk="0">
                    <a:moveTo>
                      <a:pt x="1" y="0"/>
                    </a:moveTo>
                    <a:lnTo>
                      <a:pt x="1884" y="11361"/>
                    </a:lnTo>
                    <a:lnTo>
                      <a:pt x="3293" y="19924"/>
                    </a:lnTo>
                    <a:lnTo>
                      <a:pt x="3825" y="23273"/>
                    </a:lnTo>
                    <a:lnTo>
                      <a:pt x="4149" y="25385"/>
                    </a:lnTo>
                    <a:lnTo>
                      <a:pt x="4777" y="29724"/>
                    </a:lnTo>
                    <a:lnTo>
                      <a:pt x="5690" y="35794"/>
                    </a:lnTo>
                    <a:lnTo>
                      <a:pt x="6870" y="43539"/>
                    </a:lnTo>
                    <a:lnTo>
                      <a:pt x="6908" y="43045"/>
                    </a:lnTo>
                    <a:lnTo>
                      <a:pt x="7022" y="41655"/>
                    </a:lnTo>
                    <a:lnTo>
                      <a:pt x="7155" y="39600"/>
                    </a:lnTo>
                    <a:lnTo>
                      <a:pt x="7213" y="38363"/>
                    </a:lnTo>
                    <a:lnTo>
                      <a:pt x="7270" y="37012"/>
                    </a:lnTo>
                    <a:lnTo>
                      <a:pt x="7308" y="35585"/>
                    </a:lnTo>
                    <a:lnTo>
                      <a:pt x="7346" y="34120"/>
                    </a:lnTo>
                    <a:lnTo>
                      <a:pt x="7346" y="32598"/>
                    </a:lnTo>
                    <a:lnTo>
                      <a:pt x="7327" y="31056"/>
                    </a:lnTo>
                    <a:lnTo>
                      <a:pt x="7270" y="29534"/>
                    </a:lnTo>
                    <a:lnTo>
                      <a:pt x="7175" y="28050"/>
                    </a:lnTo>
                    <a:lnTo>
                      <a:pt x="7117" y="27307"/>
                    </a:lnTo>
                    <a:lnTo>
                      <a:pt x="7041" y="26603"/>
                    </a:lnTo>
                    <a:lnTo>
                      <a:pt x="6965" y="25918"/>
                    </a:lnTo>
                    <a:lnTo>
                      <a:pt x="6870" y="25252"/>
                    </a:lnTo>
                    <a:lnTo>
                      <a:pt x="6737" y="24548"/>
                    </a:lnTo>
                    <a:lnTo>
                      <a:pt x="6604" y="23806"/>
                    </a:lnTo>
                    <a:lnTo>
                      <a:pt x="6242" y="22151"/>
                    </a:lnTo>
                    <a:lnTo>
                      <a:pt x="5823" y="20324"/>
                    </a:lnTo>
                    <a:lnTo>
                      <a:pt x="5329" y="18345"/>
                    </a:lnTo>
                    <a:lnTo>
                      <a:pt x="4777" y="16290"/>
                    </a:lnTo>
                    <a:lnTo>
                      <a:pt x="4206" y="14177"/>
                    </a:lnTo>
                    <a:lnTo>
                      <a:pt x="3616" y="12065"/>
                    </a:lnTo>
                    <a:lnTo>
                      <a:pt x="3007" y="9991"/>
                    </a:lnTo>
                    <a:lnTo>
                      <a:pt x="1884" y="6147"/>
                    </a:lnTo>
                    <a:lnTo>
                      <a:pt x="914" y="296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5612;p56">
                <a:extLst>
                  <a:ext uri="{FF2B5EF4-FFF2-40B4-BE49-F238E27FC236}">
                    <a16:creationId xmlns:a16="http://schemas.microsoft.com/office/drawing/2014/main" id="{804BF468-33E3-4847-9268-FFB5F3391654}"/>
                  </a:ext>
                </a:extLst>
              </p:cNvPr>
              <p:cNvSpPr/>
              <p:nvPr/>
            </p:nvSpPr>
            <p:spPr>
              <a:xfrm>
                <a:off x="-1761775" y="740200"/>
                <a:ext cx="626550" cy="778325"/>
              </a:xfrm>
              <a:custGeom>
                <a:avLst/>
                <a:gdLst/>
                <a:ahLst/>
                <a:cxnLst/>
                <a:rect l="l" t="t" r="r" b="b"/>
                <a:pathLst>
                  <a:path w="25062" h="31133" extrusionOk="0">
                    <a:moveTo>
                      <a:pt x="0" y="1"/>
                    </a:moveTo>
                    <a:lnTo>
                      <a:pt x="1922" y="31133"/>
                    </a:lnTo>
                    <a:lnTo>
                      <a:pt x="23082" y="31133"/>
                    </a:lnTo>
                    <a:lnTo>
                      <a:pt x="2506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5613;p56">
                <a:extLst>
                  <a:ext uri="{FF2B5EF4-FFF2-40B4-BE49-F238E27FC236}">
                    <a16:creationId xmlns:a16="http://schemas.microsoft.com/office/drawing/2014/main" id="{5817FBE0-A894-486D-AA4A-84E2EAB8A52C}"/>
                  </a:ext>
                </a:extLst>
              </p:cNvPr>
              <p:cNvSpPr/>
              <p:nvPr/>
            </p:nvSpPr>
            <p:spPr>
              <a:xfrm>
                <a:off x="-1295100" y="789200"/>
                <a:ext cx="32850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1314" h="11590" extrusionOk="0">
                    <a:moveTo>
                      <a:pt x="743" y="1"/>
                    </a:moveTo>
                    <a:lnTo>
                      <a:pt x="667" y="267"/>
                    </a:lnTo>
                    <a:lnTo>
                      <a:pt x="495" y="1028"/>
                    </a:lnTo>
                    <a:lnTo>
                      <a:pt x="400" y="1580"/>
                    </a:lnTo>
                    <a:lnTo>
                      <a:pt x="286" y="2208"/>
                    </a:lnTo>
                    <a:lnTo>
                      <a:pt x="191" y="2931"/>
                    </a:lnTo>
                    <a:lnTo>
                      <a:pt x="115" y="3731"/>
                    </a:lnTo>
                    <a:lnTo>
                      <a:pt x="39" y="4587"/>
                    </a:lnTo>
                    <a:lnTo>
                      <a:pt x="1" y="5500"/>
                    </a:lnTo>
                    <a:lnTo>
                      <a:pt x="1" y="6452"/>
                    </a:lnTo>
                    <a:lnTo>
                      <a:pt x="1" y="6947"/>
                    </a:lnTo>
                    <a:lnTo>
                      <a:pt x="20" y="7441"/>
                    </a:lnTo>
                    <a:lnTo>
                      <a:pt x="58" y="7955"/>
                    </a:lnTo>
                    <a:lnTo>
                      <a:pt x="115" y="8469"/>
                    </a:lnTo>
                    <a:lnTo>
                      <a:pt x="172" y="8983"/>
                    </a:lnTo>
                    <a:lnTo>
                      <a:pt x="248" y="9496"/>
                    </a:lnTo>
                    <a:lnTo>
                      <a:pt x="343" y="10029"/>
                    </a:lnTo>
                    <a:lnTo>
                      <a:pt x="457" y="10543"/>
                    </a:lnTo>
                    <a:lnTo>
                      <a:pt x="591" y="11076"/>
                    </a:lnTo>
                    <a:lnTo>
                      <a:pt x="743" y="11590"/>
                    </a:lnTo>
                    <a:lnTo>
                      <a:pt x="800" y="11342"/>
                    </a:lnTo>
                    <a:lnTo>
                      <a:pt x="914" y="10638"/>
                    </a:lnTo>
                    <a:lnTo>
                      <a:pt x="990" y="10143"/>
                    </a:lnTo>
                    <a:lnTo>
                      <a:pt x="1085" y="9554"/>
                    </a:lnTo>
                    <a:lnTo>
                      <a:pt x="1161" y="8868"/>
                    </a:lnTo>
                    <a:lnTo>
                      <a:pt x="1219" y="8107"/>
                    </a:lnTo>
                    <a:lnTo>
                      <a:pt x="1276" y="7270"/>
                    </a:lnTo>
                    <a:lnTo>
                      <a:pt x="1314" y="6376"/>
                    </a:lnTo>
                    <a:lnTo>
                      <a:pt x="1314" y="5405"/>
                    </a:lnTo>
                    <a:lnTo>
                      <a:pt x="1295" y="4397"/>
                    </a:lnTo>
                    <a:lnTo>
                      <a:pt x="1219" y="3350"/>
                    </a:lnTo>
                    <a:lnTo>
                      <a:pt x="1104" y="2265"/>
                    </a:lnTo>
                    <a:lnTo>
                      <a:pt x="1047" y="1713"/>
                    </a:lnTo>
                    <a:lnTo>
                      <a:pt x="952" y="1143"/>
                    </a:lnTo>
                    <a:lnTo>
                      <a:pt x="857" y="572"/>
                    </a:lnTo>
                    <a:lnTo>
                      <a:pt x="743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5614;p56">
                <a:extLst>
                  <a:ext uri="{FF2B5EF4-FFF2-40B4-BE49-F238E27FC236}">
                    <a16:creationId xmlns:a16="http://schemas.microsoft.com/office/drawing/2014/main" id="{8342466C-54ED-4EE9-AC2F-E3071D5891C1}"/>
                  </a:ext>
                </a:extLst>
              </p:cNvPr>
              <p:cNvSpPr/>
              <p:nvPr/>
            </p:nvSpPr>
            <p:spPr>
              <a:xfrm>
                <a:off x="-1708500" y="1023750"/>
                <a:ext cx="17625" cy="289750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1590" extrusionOk="0">
                    <a:moveTo>
                      <a:pt x="210" y="0"/>
                    </a:moveTo>
                    <a:lnTo>
                      <a:pt x="191" y="267"/>
                    </a:lnTo>
                    <a:lnTo>
                      <a:pt x="134" y="1028"/>
                    </a:lnTo>
                    <a:lnTo>
                      <a:pt x="57" y="2208"/>
                    </a:lnTo>
                    <a:lnTo>
                      <a:pt x="19" y="2931"/>
                    </a:lnTo>
                    <a:lnTo>
                      <a:pt x="0" y="3730"/>
                    </a:lnTo>
                    <a:lnTo>
                      <a:pt x="0" y="4586"/>
                    </a:lnTo>
                    <a:lnTo>
                      <a:pt x="0" y="5500"/>
                    </a:lnTo>
                    <a:lnTo>
                      <a:pt x="19" y="6451"/>
                    </a:lnTo>
                    <a:lnTo>
                      <a:pt x="76" y="7460"/>
                    </a:lnTo>
                    <a:lnTo>
                      <a:pt x="153" y="8468"/>
                    </a:lnTo>
                    <a:lnTo>
                      <a:pt x="248" y="9515"/>
                    </a:lnTo>
                    <a:lnTo>
                      <a:pt x="381" y="10542"/>
                    </a:lnTo>
                    <a:lnTo>
                      <a:pt x="552" y="11589"/>
                    </a:lnTo>
                    <a:lnTo>
                      <a:pt x="571" y="11342"/>
                    </a:lnTo>
                    <a:lnTo>
                      <a:pt x="628" y="10638"/>
                    </a:lnTo>
                    <a:lnTo>
                      <a:pt x="666" y="9534"/>
                    </a:lnTo>
                    <a:lnTo>
                      <a:pt x="704" y="8088"/>
                    </a:lnTo>
                    <a:lnTo>
                      <a:pt x="704" y="7250"/>
                    </a:lnTo>
                    <a:lnTo>
                      <a:pt x="685" y="6356"/>
                    </a:lnTo>
                    <a:lnTo>
                      <a:pt x="666" y="5405"/>
                    </a:lnTo>
                    <a:lnTo>
                      <a:pt x="628" y="4396"/>
                    </a:lnTo>
                    <a:lnTo>
                      <a:pt x="552" y="3349"/>
                    </a:lnTo>
                    <a:lnTo>
                      <a:pt x="476" y="2246"/>
                    </a:lnTo>
                    <a:lnTo>
                      <a:pt x="362" y="1142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5615;p56">
                <a:extLst>
                  <a:ext uri="{FF2B5EF4-FFF2-40B4-BE49-F238E27FC236}">
                    <a16:creationId xmlns:a16="http://schemas.microsoft.com/office/drawing/2014/main" id="{8D79C93C-7890-42F0-9EBF-3158AE9DC224}"/>
                  </a:ext>
                </a:extLst>
              </p:cNvPr>
              <p:cNvSpPr/>
              <p:nvPr/>
            </p:nvSpPr>
            <p:spPr>
              <a:xfrm>
                <a:off x="-1284150" y="1117475"/>
                <a:ext cx="12875" cy="10135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4054" extrusionOk="0">
                    <a:moveTo>
                      <a:pt x="210" y="0"/>
                    </a:moveTo>
                    <a:lnTo>
                      <a:pt x="153" y="419"/>
                    </a:lnTo>
                    <a:lnTo>
                      <a:pt x="76" y="856"/>
                    </a:lnTo>
                    <a:lnTo>
                      <a:pt x="19" y="1408"/>
                    </a:lnTo>
                    <a:lnTo>
                      <a:pt x="0" y="2055"/>
                    </a:lnTo>
                    <a:lnTo>
                      <a:pt x="0" y="2398"/>
                    </a:lnTo>
                    <a:lnTo>
                      <a:pt x="0" y="2721"/>
                    </a:lnTo>
                    <a:lnTo>
                      <a:pt x="19" y="3064"/>
                    </a:lnTo>
                    <a:lnTo>
                      <a:pt x="76" y="3406"/>
                    </a:lnTo>
                    <a:lnTo>
                      <a:pt x="134" y="3730"/>
                    </a:lnTo>
                    <a:lnTo>
                      <a:pt x="210" y="4053"/>
                    </a:lnTo>
                    <a:lnTo>
                      <a:pt x="248" y="3977"/>
                    </a:lnTo>
                    <a:lnTo>
                      <a:pt x="305" y="3730"/>
                    </a:lnTo>
                    <a:lnTo>
                      <a:pt x="400" y="3368"/>
                    </a:lnTo>
                    <a:lnTo>
                      <a:pt x="476" y="2854"/>
                    </a:lnTo>
                    <a:lnTo>
                      <a:pt x="495" y="2569"/>
                    </a:lnTo>
                    <a:lnTo>
                      <a:pt x="514" y="2265"/>
                    </a:lnTo>
                    <a:lnTo>
                      <a:pt x="514" y="1922"/>
                    </a:lnTo>
                    <a:lnTo>
                      <a:pt x="514" y="1579"/>
                    </a:lnTo>
                    <a:lnTo>
                      <a:pt x="476" y="1199"/>
                    </a:lnTo>
                    <a:lnTo>
                      <a:pt x="419" y="818"/>
                    </a:lnTo>
                    <a:lnTo>
                      <a:pt x="324" y="419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5616;p56">
                <a:extLst>
                  <a:ext uri="{FF2B5EF4-FFF2-40B4-BE49-F238E27FC236}">
                    <a16:creationId xmlns:a16="http://schemas.microsoft.com/office/drawing/2014/main" id="{002CA974-7CBC-4C91-82F8-6AF4E0EE3A5B}"/>
                  </a:ext>
                </a:extLst>
              </p:cNvPr>
              <p:cNvSpPr/>
              <p:nvPr/>
            </p:nvSpPr>
            <p:spPr>
              <a:xfrm>
                <a:off x="-1690900" y="730700"/>
                <a:ext cx="497625" cy="22850"/>
              </a:xfrm>
              <a:custGeom>
                <a:avLst/>
                <a:gdLst/>
                <a:ahLst/>
                <a:cxnLst/>
                <a:rect l="l" t="t" r="r" b="b"/>
                <a:pathLst>
                  <a:path w="19905" h="914" extrusionOk="0">
                    <a:moveTo>
                      <a:pt x="9896" y="0"/>
                    </a:moveTo>
                    <a:lnTo>
                      <a:pt x="8145" y="19"/>
                    </a:lnTo>
                    <a:lnTo>
                      <a:pt x="6261" y="57"/>
                    </a:lnTo>
                    <a:lnTo>
                      <a:pt x="4282" y="133"/>
                    </a:lnTo>
                    <a:lnTo>
                      <a:pt x="2189" y="248"/>
                    </a:lnTo>
                    <a:lnTo>
                      <a:pt x="0" y="381"/>
                    </a:lnTo>
                    <a:lnTo>
                      <a:pt x="552" y="419"/>
                    </a:lnTo>
                    <a:lnTo>
                      <a:pt x="2075" y="552"/>
                    </a:lnTo>
                    <a:lnTo>
                      <a:pt x="4339" y="704"/>
                    </a:lnTo>
                    <a:lnTo>
                      <a:pt x="5709" y="761"/>
                    </a:lnTo>
                    <a:lnTo>
                      <a:pt x="7174" y="838"/>
                    </a:lnTo>
                    <a:lnTo>
                      <a:pt x="8735" y="876"/>
                    </a:lnTo>
                    <a:lnTo>
                      <a:pt x="10352" y="914"/>
                    </a:lnTo>
                    <a:lnTo>
                      <a:pt x="12008" y="914"/>
                    </a:lnTo>
                    <a:lnTo>
                      <a:pt x="13682" y="895"/>
                    </a:lnTo>
                    <a:lnTo>
                      <a:pt x="15319" y="819"/>
                    </a:lnTo>
                    <a:lnTo>
                      <a:pt x="16137" y="780"/>
                    </a:lnTo>
                    <a:lnTo>
                      <a:pt x="16917" y="723"/>
                    </a:lnTo>
                    <a:lnTo>
                      <a:pt x="17698" y="647"/>
                    </a:lnTo>
                    <a:lnTo>
                      <a:pt x="18459" y="571"/>
                    </a:lnTo>
                    <a:lnTo>
                      <a:pt x="19201" y="476"/>
                    </a:lnTo>
                    <a:lnTo>
                      <a:pt x="19905" y="381"/>
                    </a:lnTo>
                    <a:lnTo>
                      <a:pt x="19543" y="343"/>
                    </a:lnTo>
                    <a:lnTo>
                      <a:pt x="18478" y="248"/>
                    </a:lnTo>
                    <a:lnTo>
                      <a:pt x="16746" y="153"/>
                    </a:lnTo>
                    <a:lnTo>
                      <a:pt x="15661" y="95"/>
                    </a:lnTo>
                    <a:lnTo>
                      <a:pt x="14425" y="57"/>
                    </a:lnTo>
                    <a:lnTo>
                      <a:pt x="13054" y="19"/>
                    </a:lnTo>
                    <a:lnTo>
                      <a:pt x="1153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5617;p56">
                <a:extLst>
                  <a:ext uri="{FF2B5EF4-FFF2-40B4-BE49-F238E27FC236}">
                    <a16:creationId xmlns:a16="http://schemas.microsoft.com/office/drawing/2014/main" id="{63436F7C-0201-4F4B-BEB7-7B4873191F1C}"/>
                  </a:ext>
                </a:extLst>
              </p:cNvPr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extrusionOk="0">
                    <a:moveTo>
                      <a:pt x="1923" y="0"/>
                    </a:moveTo>
                    <a:lnTo>
                      <a:pt x="172" y="4358"/>
                    </a:lnTo>
                    <a:lnTo>
                      <a:pt x="382" y="15909"/>
                    </a:lnTo>
                    <a:lnTo>
                      <a:pt x="458" y="16708"/>
                    </a:lnTo>
                    <a:lnTo>
                      <a:pt x="515" y="17450"/>
                    </a:lnTo>
                    <a:lnTo>
                      <a:pt x="553" y="18154"/>
                    </a:lnTo>
                    <a:lnTo>
                      <a:pt x="553" y="18801"/>
                    </a:lnTo>
                    <a:lnTo>
                      <a:pt x="534" y="19391"/>
                    </a:lnTo>
                    <a:lnTo>
                      <a:pt x="496" y="19943"/>
                    </a:lnTo>
                    <a:lnTo>
                      <a:pt x="458" y="20438"/>
                    </a:lnTo>
                    <a:lnTo>
                      <a:pt x="401" y="20875"/>
                    </a:lnTo>
                    <a:lnTo>
                      <a:pt x="324" y="21275"/>
                    </a:lnTo>
                    <a:lnTo>
                      <a:pt x="267" y="21617"/>
                    </a:lnTo>
                    <a:lnTo>
                      <a:pt x="134" y="22131"/>
                    </a:lnTo>
                    <a:lnTo>
                      <a:pt x="39" y="22455"/>
                    </a:lnTo>
                    <a:lnTo>
                      <a:pt x="1" y="22550"/>
                    </a:lnTo>
                    <a:lnTo>
                      <a:pt x="762" y="56251"/>
                    </a:lnTo>
                    <a:lnTo>
                      <a:pt x="2722" y="56270"/>
                    </a:lnTo>
                    <a:lnTo>
                      <a:pt x="1371" y="29343"/>
                    </a:lnTo>
                    <a:lnTo>
                      <a:pt x="1314" y="28068"/>
                    </a:lnTo>
                    <a:lnTo>
                      <a:pt x="1257" y="26641"/>
                    </a:lnTo>
                    <a:lnTo>
                      <a:pt x="1219" y="24852"/>
                    </a:lnTo>
                    <a:lnTo>
                      <a:pt x="1200" y="22816"/>
                    </a:lnTo>
                    <a:lnTo>
                      <a:pt x="1200" y="20628"/>
                    </a:lnTo>
                    <a:lnTo>
                      <a:pt x="1219" y="19524"/>
                    </a:lnTo>
                    <a:lnTo>
                      <a:pt x="1257" y="18440"/>
                    </a:lnTo>
                    <a:lnTo>
                      <a:pt x="1295" y="17355"/>
                    </a:lnTo>
                    <a:lnTo>
                      <a:pt x="1371" y="16327"/>
                    </a:lnTo>
                    <a:lnTo>
                      <a:pt x="1504" y="14063"/>
                    </a:lnTo>
                    <a:lnTo>
                      <a:pt x="1618" y="11494"/>
                    </a:lnTo>
                    <a:lnTo>
                      <a:pt x="1714" y="8773"/>
                    </a:lnTo>
                    <a:lnTo>
                      <a:pt x="1790" y="6128"/>
                    </a:lnTo>
                    <a:lnTo>
                      <a:pt x="1885" y="1789"/>
                    </a:lnTo>
                    <a:lnTo>
                      <a:pt x="1923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5618;p56">
                <a:extLst>
                  <a:ext uri="{FF2B5EF4-FFF2-40B4-BE49-F238E27FC236}">
                    <a16:creationId xmlns:a16="http://schemas.microsoft.com/office/drawing/2014/main" id="{6AF7BCCE-5CC3-49CC-A175-CBDC53F7F802}"/>
                  </a:ext>
                </a:extLst>
              </p:cNvPr>
              <p:cNvSpPr/>
              <p:nvPr/>
            </p:nvSpPr>
            <p:spPr>
              <a:xfrm>
                <a:off x="-1485875" y="-653200"/>
                <a:ext cx="68075" cy="1406750"/>
              </a:xfrm>
              <a:custGeom>
                <a:avLst/>
                <a:gdLst/>
                <a:ahLst/>
                <a:cxnLst/>
                <a:rect l="l" t="t" r="r" b="b"/>
                <a:pathLst>
                  <a:path w="2723" h="56270" fill="none" extrusionOk="0">
                    <a:moveTo>
                      <a:pt x="762" y="56251"/>
                    </a:moveTo>
                    <a:lnTo>
                      <a:pt x="1" y="22550"/>
                    </a:lnTo>
                    <a:lnTo>
                      <a:pt x="1" y="22550"/>
                    </a:lnTo>
                    <a:lnTo>
                      <a:pt x="39" y="22455"/>
                    </a:lnTo>
                    <a:lnTo>
                      <a:pt x="134" y="22131"/>
                    </a:lnTo>
                    <a:lnTo>
                      <a:pt x="267" y="21617"/>
                    </a:lnTo>
                    <a:lnTo>
                      <a:pt x="324" y="21275"/>
                    </a:lnTo>
                    <a:lnTo>
                      <a:pt x="401" y="20875"/>
                    </a:lnTo>
                    <a:lnTo>
                      <a:pt x="458" y="20438"/>
                    </a:lnTo>
                    <a:lnTo>
                      <a:pt x="496" y="19943"/>
                    </a:lnTo>
                    <a:lnTo>
                      <a:pt x="534" y="19391"/>
                    </a:lnTo>
                    <a:lnTo>
                      <a:pt x="553" y="18801"/>
                    </a:lnTo>
                    <a:lnTo>
                      <a:pt x="553" y="18154"/>
                    </a:lnTo>
                    <a:lnTo>
                      <a:pt x="515" y="17450"/>
                    </a:lnTo>
                    <a:lnTo>
                      <a:pt x="458" y="16708"/>
                    </a:lnTo>
                    <a:lnTo>
                      <a:pt x="382" y="15909"/>
                    </a:lnTo>
                    <a:lnTo>
                      <a:pt x="172" y="4358"/>
                    </a:lnTo>
                    <a:lnTo>
                      <a:pt x="1923" y="0"/>
                    </a:lnTo>
                    <a:lnTo>
                      <a:pt x="1923" y="0"/>
                    </a:lnTo>
                    <a:lnTo>
                      <a:pt x="1885" y="1789"/>
                    </a:lnTo>
                    <a:lnTo>
                      <a:pt x="1790" y="6128"/>
                    </a:lnTo>
                    <a:lnTo>
                      <a:pt x="1714" y="8773"/>
                    </a:lnTo>
                    <a:lnTo>
                      <a:pt x="1618" y="11494"/>
                    </a:lnTo>
                    <a:lnTo>
                      <a:pt x="1504" y="14063"/>
                    </a:lnTo>
                    <a:lnTo>
                      <a:pt x="1371" y="16327"/>
                    </a:lnTo>
                    <a:lnTo>
                      <a:pt x="1371" y="16327"/>
                    </a:lnTo>
                    <a:lnTo>
                      <a:pt x="1295" y="17355"/>
                    </a:lnTo>
                    <a:lnTo>
                      <a:pt x="1257" y="18440"/>
                    </a:lnTo>
                    <a:lnTo>
                      <a:pt x="1219" y="19524"/>
                    </a:lnTo>
                    <a:lnTo>
                      <a:pt x="1200" y="20628"/>
                    </a:lnTo>
                    <a:lnTo>
                      <a:pt x="1200" y="22816"/>
                    </a:lnTo>
                    <a:lnTo>
                      <a:pt x="1219" y="24852"/>
                    </a:lnTo>
                    <a:lnTo>
                      <a:pt x="1257" y="26641"/>
                    </a:lnTo>
                    <a:lnTo>
                      <a:pt x="1314" y="28068"/>
                    </a:lnTo>
                    <a:lnTo>
                      <a:pt x="1371" y="29343"/>
                    </a:lnTo>
                    <a:lnTo>
                      <a:pt x="2722" y="56270"/>
                    </a:lnTo>
                    <a:lnTo>
                      <a:pt x="762" y="5625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5619;p56">
                <a:extLst>
                  <a:ext uri="{FF2B5EF4-FFF2-40B4-BE49-F238E27FC236}">
                    <a16:creationId xmlns:a16="http://schemas.microsoft.com/office/drawing/2014/main" id="{8758D00F-AF9A-48BD-85FD-0C3EEC9A1FEE}"/>
                  </a:ext>
                </a:extLst>
              </p:cNvPr>
              <p:cNvSpPr/>
              <p:nvPr/>
            </p:nvSpPr>
            <p:spPr>
              <a:xfrm>
                <a:off x="-1434000" y="-124675"/>
                <a:ext cx="80900" cy="673200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26928" extrusionOk="0">
                    <a:moveTo>
                      <a:pt x="2683" y="1"/>
                    </a:moveTo>
                    <a:lnTo>
                      <a:pt x="2588" y="438"/>
                    </a:lnTo>
                    <a:lnTo>
                      <a:pt x="2322" y="1713"/>
                    </a:lnTo>
                    <a:lnTo>
                      <a:pt x="2131" y="2646"/>
                    </a:lnTo>
                    <a:lnTo>
                      <a:pt x="1941" y="3749"/>
                    </a:lnTo>
                    <a:lnTo>
                      <a:pt x="1713" y="5024"/>
                    </a:lnTo>
                    <a:lnTo>
                      <a:pt x="1484" y="6452"/>
                    </a:lnTo>
                    <a:lnTo>
                      <a:pt x="1237" y="8031"/>
                    </a:lnTo>
                    <a:lnTo>
                      <a:pt x="1009" y="9744"/>
                    </a:lnTo>
                    <a:lnTo>
                      <a:pt x="780" y="11609"/>
                    </a:lnTo>
                    <a:lnTo>
                      <a:pt x="571" y="13569"/>
                    </a:lnTo>
                    <a:lnTo>
                      <a:pt x="381" y="15643"/>
                    </a:lnTo>
                    <a:lnTo>
                      <a:pt x="228" y="17831"/>
                    </a:lnTo>
                    <a:lnTo>
                      <a:pt x="95" y="20096"/>
                    </a:lnTo>
                    <a:lnTo>
                      <a:pt x="38" y="21256"/>
                    </a:lnTo>
                    <a:lnTo>
                      <a:pt x="0" y="22436"/>
                    </a:lnTo>
                    <a:lnTo>
                      <a:pt x="228" y="26927"/>
                    </a:lnTo>
                    <a:lnTo>
                      <a:pt x="228" y="26261"/>
                    </a:lnTo>
                    <a:lnTo>
                      <a:pt x="267" y="24396"/>
                    </a:lnTo>
                    <a:lnTo>
                      <a:pt x="286" y="23083"/>
                    </a:lnTo>
                    <a:lnTo>
                      <a:pt x="343" y="21561"/>
                    </a:lnTo>
                    <a:lnTo>
                      <a:pt x="438" y="19829"/>
                    </a:lnTo>
                    <a:lnTo>
                      <a:pt x="552" y="17945"/>
                    </a:lnTo>
                    <a:lnTo>
                      <a:pt x="704" y="15928"/>
                    </a:lnTo>
                    <a:lnTo>
                      <a:pt x="895" y="13797"/>
                    </a:lnTo>
                    <a:lnTo>
                      <a:pt x="1142" y="11609"/>
                    </a:lnTo>
                    <a:lnTo>
                      <a:pt x="1275" y="10467"/>
                    </a:lnTo>
                    <a:lnTo>
                      <a:pt x="1427" y="9344"/>
                    </a:lnTo>
                    <a:lnTo>
                      <a:pt x="1599" y="8202"/>
                    </a:lnTo>
                    <a:lnTo>
                      <a:pt x="1789" y="7061"/>
                    </a:lnTo>
                    <a:lnTo>
                      <a:pt x="1979" y="5919"/>
                    </a:lnTo>
                    <a:lnTo>
                      <a:pt x="2188" y="4777"/>
                    </a:lnTo>
                    <a:lnTo>
                      <a:pt x="2417" y="3635"/>
                    </a:lnTo>
                    <a:lnTo>
                      <a:pt x="2683" y="2513"/>
                    </a:lnTo>
                    <a:lnTo>
                      <a:pt x="2950" y="1409"/>
                    </a:lnTo>
                    <a:lnTo>
                      <a:pt x="3235" y="305"/>
                    </a:lnTo>
                    <a:lnTo>
                      <a:pt x="2683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5620;p56">
                <a:extLst>
                  <a:ext uri="{FF2B5EF4-FFF2-40B4-BE49-F238E27FC236}">
                    <a16:creationId xmlns:a16="http://schemas.microsoft.com/office/drawing/2014/main" id="{992EF2EF-0BB8-45D6-92E5-0FC08F43EB54}"/>
                  </a:ext>
                </a:extLst>
              </p:cNvPr>
              <p:cNvSpPr/>
              <p:nvPr/>
            </p:nvSpPr>
            <p:spPr>
              <a:xfrm>
                <a:off x="-1393575" y="-448175"/>
                <a:ext cx="515725" cy="463400"/>
              </a:xfrm>
              <a:custGeom>
                <a:avLst/>
                <a:gdLst/>
                <a:ahLst/>
                <a:cxnLst/>
                <a:rect l="l" t="t" r="r" b="b"/>
                <a:pathLst>
                  <a:path w="20629" h="18536" extrusionOk="0">
                    <a:moveTo>
                      <a:pt x="15566" y="1"/>
                    </a:moveTo>
                    <a:lnTo>
                      <a:pt x="14292" y="20"/>
                    </a:lnTo>
                    <a:lnTo>
                      <a:pt x="12979" y="58"/>
                    </a:lnTo>
                    <a:lnTo>
                      <a:pt x="11646" y="96"/>
                    </a:lnTo>
                    <a:lnTo>
                      <a:pt x="10314" y="191"/>
                    </a:lnTo>
                    <a:lnTo>
                      <a:pt x="9001" y="286"/>
                    </a:lnTo>
                    <a:lnTo>
                      <a:pt x="7745" y="419"/>
                    </a:lnTo>
                    <a:lnTo>
                      <a:pt x="7156" y="515"/>
                    </a:lnTo>
                    <a:lnTo>
                      <a:pt x="6585" y="591"/>
                    </a:lnTo>
                    <a:lnTo>
                      <a:pt x="6033" y="705"/>
                    </a:lnTo>
                    <a:lnTo>
                      <a:pt x="5519" y="800"/>
                    </a:lnTo>
                    <a:lnTo>
                      <a:pt x="5043" y="933"/>
                    </a:lnTo>
                    <a:lnTo>
                      <a:pt x="4606" y="1047"/>
                    </a:lnTo>
                    <a:lnTo>
                      <a:pt x="4396" y="1124"/>
                    </a:lnTo>
                    <a:lnTo>
                      <a:pt x="4206" y="1238"/>
                    </a:lnTo>
                    <a:lnTo>
                      <a:pt x="3997" y="1352"/>
                    </a:lnTo>
                    <a:lnTo>
                      <a:pt x="3806" y="1485"/>
                    </a:lnTo>
                    <a:lnTo>
                      <a:pt x="3635" y="1637"/>
                    </a:lnTo>
                    <a:lnTo>
                      <a:pt x="3445" y="1828"/>
                    </a:lnTo>
                    <a:lnTo>
                      <a:pt x="3293" y="2018"/>
                    </a:lnTo>
                    <a:lnTo>
                      <a:pt x="3121" y="2227"/>
                    </a:lnTo>
                    <a:lnTo>
                      <a:pt x="2950" y="2437"/>
                    </a:lnTo>
                    <a:lnTo>
                      <a:pt x="2798" y="2684"/>
                    </a:lnTo>
                    <a:lnTo>
                      <a:pt x="2665" y="2931"/>
                    </a:lnTo>
                    <a:lnTo>
                      <a:pt x="2512" y="3198"/>
                    </a:lnTo>
                    <a:lnTo>
                      <a:pt x="2246" y="3769"/>
                    </a:lnTo>
                    <a:lnTo>
                      <a:pt x="1999" y="4397"/>
                    </a:lnTo>
                    <a:lnTo>
                      <a:pt x="1751" y="5044"/>
                    </a:lnTo>
                    <a:lnTo>
                      <a:pt x="1542" y="5748"/>
                    </a:lnTo>
                    <a:lnTo>
                      <a:pt x="1352" y="6471"/>
                    </a:lnTo>
                    <a:lnTo>
                      <a:pt x="1180" y="7213"/>
                    </a:lnTo>
                    <a:lnTo>
                      <a:pt x="1009" y="7974"/>
                    </a:lnTo>
                    <a:lnTo>
                      <a:pt x="876" y="8754"/>
                    </a:lnTo>
                    <a:lnTo>
                      <a:pt x="743" y="9553"/>
                    </a:lnTo>
                    <a:lnTo>
                      <a:pt x="629" y="10334"/>
                    </a:lnTo>
                    <a:lnTo>
                      <a:pt x="514" y="11114"/>
                    </a:lnTo>
                    <a:lnTo>
                      <a:pt x="419" y="11894"/>
                    </a:lnTo>
                    <a:lnTo>
                      <a:pt x="267" y="13378"/>
                    </a:lnTo>
                    <a:lnTo>
                      <a:pt x="172" y="14767"/>
                    </a:lnTo>
                    <a:lnTo>
                      <a:pt x="96" y="16004"/>
                    </a:lnTo>
                    <a:lnTo>
                      <a:pt x="39" y="17032"/>
                    </a:lnTo>
                    <a:lnTo>
                      <a:pt x="20" y="17831"/>
                    </a:lnTo>
                    <a:lnTo>
                      <a:pt x="1" y="18535"/>
                    </a:lnTo>
                    <a:lnTo>
                      <a:pt x="362" y="18002"/>
                    </a:lnTo>
                    <a:lnTo>
                      <a:pt x="1333" y="16613"/>
                    </a:lnTo>
                    <a:lnTo>
                      <a:pt x="2760" y="14596"/>
                    </a:lnTo>
                    <a:lnTo>
                      <a:pt x="3597" y="13435"/>
                    </a:lnTo>
                    <a:lnTo>
                      <a:pt x="4511" y="12218"/>
                    </a:lnTo>
                    <a:lnTo>
                      <a:pt x="5462" y="10962"/>
                    </a:lnTo>
                    <a:lnTo>
                      <a:pt x="6432" y="9725"/>
                    </a:lnTo>
                    <a:lnTo>
                      <a:pt x="7403" y="8526"/>
                    </a:lnTo>
                    <a:lnTo>
                      <a:pt x="8373" y="7403"/>
                    </a:lnTo>
                    <a:lnTo>
                      <a:pt x="8849" y="6870"/>
                    </a:lnTo>
                    <a:lnTo>
                      <a:pt x="9306" y="6376"/>
                    </a:lnTo>
                    <a:lnTo>
                      <a:pt x="9763" y="5919"/>
                    </a:lnTo>
                    <a:lnTo>
                      <a:pt x="10200" y="5500"/>
                    </a:lnTo>
                    <a:lnTo>
                      <a:pt x="10619" y="5101"/>
                    </a:lnTo>
                    <a:lnTo>
                      <a:pt x="11019" y="4777"/>
                    </a:lnTo>
                    <a:lnTo>
                      <a:pt x="11399" y="4492"/>
                    </a:lnTo>
                    <a:lnTo>
                      <a:pt x="11761" y="4244"/>
                    </a:lnTo>
                    <a:lnTo>
                      <a:pt x="12465" y="3845"/>
                    </a:lnTo>
                    <a:lnTo>
                      <a:pt x="13188" y="3445"/>
                    </a:lnTo>
                    <a:lnTo>
                      <a:pt x="13930" y="3045"/>
                    </a:lnTo>
                    <a:lnTo>
                      <a:pt x="14691" y="2665"/>
                    </a:lnTo>
                    <a:lnTo>
                      <a:pt x="16175" y="1961"/>
                    </a:lnTo>
                    <a:lnTo>
                      <a:pt x="17565" y="1333"/>
                    </a:lnTo>
                    <a:lnTo>
                      <a:pt x="18782" y="800"/>
                    </a:lnTo>
                    <a:lnTo>
                      <a:pt x="19753" y="400"/>
                    </a:lnTo>
                    <a:lnTo>
                      <a:pt x="20628" y="58"/>
                    </a:lnTo>
                    <a:lnTo>
                      <a:pt x="20114" y="39"/>
                    </a:lnTo>
                    <a:lnTo>
                      <a:pt x="18744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5621;p56">
                <a:extLst>
                  <a:ext uri="{FF2B5EF4-FFF2-40B4-BE49-F238E27FC236}">
                    <a16:creationId xmlns:a16="http://schemas.microsoft.com/office/drawing/2014/main" id="{EEC62274-9FDA-48CC-AF0A-7518DA4C4057}"/>
                  </a:ext>
                </a:extLst>
              </p:cNvPr>
              <p:cNvSpPr/>
              <p:nvPr/>
            </p:nvSpPr>
            <p:spPr>
              <a:xfrm>
                <a:off x="-1231350" y="-446750"/>
                <a:ext cx="3535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14140" h="4854" extrusionOk="0">
                    <a:moveTo>
                      <a:pt x="14139" y="1"/>
                    </a:moveTo>
                    <a:lnTo>
                      <a:pt x="13606" y="134"/>
                    </a:lnTo>
                    <a:lnTo>
                      <a:pt x="12179" y="496"/>
                    </a:lnTo>
                    <a:lnTo>
                      <a:pt x="10143" y="1048"/>
                    </a:lnTo>
                    <a:lnTo>
                      <a:pt x="8963" y="1390"/>
                    </a:lnTo>
                    <a:lnTo>
                      <a:pt x="7745" y="1733"/>
                    </a:lnTo>
                    <a:lnTo>
                      <a:pt x="6509" y="2113"/>
                    </a:lnTo>
                    <a:lnTo>
                      <a:pt x="5272" y="2513"/>
                    </a:lnTo>
                    <a:lnTo>
                      <a:pt x="4092" y="2912"/>
                    </a:lnTo>
                    <a:lnTo>
                      <a:pt x="2969" y="3331"/>
                    </a:lnTo>
                    <a:lnTo>
                      <a:pt x="1980" y="3731"/>
                    </a:lnTo>
                    <a:lnTo>
                      <a:pt x="1542" y="3921"/>
                    </a:lnTo>
                    <a:lnTo>
                      <a:pt x="1123" y="4111"/>
                    </a:lnTo>
                    <a:lnTo>
                      <a:pt x="762" y="4302"/>
                    </a:lnTo>
                    <a:lnTo>
                      <a:pt x="457" y="4492"/>
                    </a:lnTo>
                    <a:lnTo>
                      <a:pt x="210" y="4682"/>
                    </a:lnTo>
                    <a:lnTo>
                      <a:pt x="1" y="4853"/>
                    </a:lnTo>
                    <a:lnTo>
                      <a:pt x="4054" y="4853"/>
                    </a:lnTo>
                    <a:lnTo>
                      <a:pt x="4301" y="4682"/>
                    </a:lnTo>
                    <a:lnTo>
                      <a:pt x="4986" y="4244"/>
                    </a:lnTo>
                    <a:lnTo>
                      <a:pt x="6071" y="3616"/>
                    </a:lnTo>
                    <a:lnTo>
                      <a:pt x="6699" y="3236"/>
                    </a:lnTo>
                    <a:lnTo>
                      <a:pt x="7422" y="2855"/>
                    </a:lnTo>
                    <a:lnTo>
                      <a:pt x="8183" y="2437"/>
                    </a:lnTo>
                    <a:lnTo>
                      <a:pt x="8982" y="2037"/>
                    </a:lnTo>
                    <a:lnTo>
                      <a:pt x="9820" y="1618"/>
                    </a:lnTo>
                    <a:lnTo>
                      <a:pt x="10676" y="1238"/>
                    </a:lnTo>
                    <a:lnTo>
                      <a:pt x="11551" y="876"/>
                    </a:lnTo>
                    <a:lnTo>
                      <a:pt x="12427" y="534"/>
                    </a:lnTo>
                    <a:lnTo>
                      <a:pt x="13283" y="248"/>
                    </a:lnTo>
                    <a:lnTo>
                      <a:pt x="13721" y="115"/>
                    </a:lnTo>
                    <a:lnTo>
                      <a:pt x="14139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5622;p56">
                <a:extLst>
                  <a:ext uri="{FF2B5EF4-FFF2-40B4-BE49-F238E27FC236}">
                    <a16:creationId xmlns:a16="http://schemas.microsoft.com/office/drawing/2014/main" id="{84DF3C5D-A201-4871-8531-E3151D3769A7}"/>
                  </a:ext>
                </a:extLst>
              </p:cNvPr>
              <p:cNvSpPr/>
              <p:nvPr/>
            </p:nvSpPr>
            <p:spPr>
              <a:xfrm>
                <a:off x="-2306975" y="-332575"/>
                <a:ext cx="6836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27346" h="14806" extrusionOk="0">
                    <a:moveTo>
                      <a:pt x="3197" y="1"/>
                    </a:moveTo>
                    <a:lnTo>
                      <a:pt x="2398" y="20"/>
                    </a:lnTo>
                    <a:lnTo>
                      <a:pt x="1694" y="58"/>
                    </a:lnTo>
                    <a:lnTo>
                      <a:pt x="1104" y="115"/>
                    </a:lnTo>
                    <a:lnTo>
                      <a:pt x="629" y="172"/>
                    </a:lnTo>
                    <a:lnTo>
                      <a:pt x="286" y="229"/>
                    </a:lnTo>
                    <a:lnTo>
                      <a:pt x="1" y="286"/>
                    </a:lnTo>
                    <a:lnTo>
                      <a:pt x="514" y="381"/>
                    </a:lnTo>
                    <a:lnTo>
                      <a:pt x="1028" y="515"/>
                    </a:lnTo>
                    <a:lnTo>
                      <a:pt x="2094" y="800"/>
                    </a:lnTo>
                    <a:lnTo>
                      <a:pt x="3159" y="1124"/>
                    </a:lnTo>
                    <a:lnTo>
                      <a:pt x="4263" y="1504"/>
                    </a:lnTo>
                    <a:lnTo>
                      <a:pt x="5386" y="1942"/>
                    </a:lnTo>
                    <a:lnTo>
                      <a:pt x="6528" y="2399"/>
                    </a:lnTo>
                    <a:lnTo>
                      <a:pt x="7669" y="2912"/>
                    </a:lnTo>
                    <a:lnTo>
                      <a:pt x="8811" y="3445"/>
                    </a:lnTo>
                    <a:lnTo>
                      <a:pt x="9953" y="3997"/>
                    </a:lnTo>
                    <a:lnTo>
                      <a:pt x="11114" y="4587"/>
                    </a:lnTo>
                    <a:lnTo>
                      <a:pt x="12255" y="5177"/>
                    </a:lnTo>
                    <a:lnTo>
                      <a:pt x="13378" y="5805"/>
                    </a:lnTo>
                    <a:lnTo>
                      <a:pt x="14501" y="6433"/>
                    </a:lnTo>
                    <a:lnTo>
                      <a:pt x="15585" y="7061"/>
                    </a:lnTo>
                    <a:lnTo>
                      <a:pt x="16651" y="7689"/>
                    </a:lnTo>
                    <a:lnTo>
                      <a:pt x="17698" y="8336"/>
                    </a:lnTo>
                    <a:lnTo>
                      <a:pt x="19696" y="9573"/>
                    </a:lnTo>
                    <a:lnTo>
                      <a:pt x="21523" y="10771"/>
                    </a:lnTo>
                    <a:lnTo>
                      <a:pt x="23159" y="11856"/>
                    </a:lnTo>
                    <a:lnTo>
                      <a:pt x="24586" y="12827"/>
                    </a:lnTo>
                    <a:lnTo>
                      <a:pt x="25747" y="13645"/>
                    </a:lnTo>
                    <a:lnTo>
                      <a:pt x="26603" y="14273"/>
                    </a:lnTo>
                    <a:lnTo>
                      <a:pt x="27346" y="14806"/>
                    </a:lnTo>
                    <a:lnTo>
                      <a:pt x="27079" y="14406"/>
                    </a:lnTo>
                    <a:lnTo>
                      <a:pt x="26775" y="13949"/>
                    </a:lnTo>
                    <a:lnTo>
                      <a:pt x="26337" y="13340"/>
                    </a:lnTo>
                    <a:lnTo>
                      <a:pt x="25785" y="12617"/>
                    </a:lnTo>
                    <a:lnTo>
                      <a:pt x="25138" y="11780"/>
                    </a:lnTo>
                    <a:lnTo>
                      <a:pt x="24396" y="10867"/>
                    </a:lnTo>
                    <a:lnTo>
                      <a:pt x="23559" y="9877"/>
                    </a:lnTo>
                    <a:lnTo>
                      <a:pt x="23102" y="9363"/>
                    </a:lnTo>
                    <a:lnTo>
                      <a:pt x="22607" y="8850"/>
                    </a:lnTo>
                    <a:lnTo>
                      <a:pt x="22113" y="8336"/>
                    </a:lnTo>
                    <a:lnTo>
                      <a:pt x="21599" y="7822"/>
                    </a:lnTo>
                    <a:lnTo>
                      <a:pt x="21047" y="7289"/>
                    </a:lnTo>
                    <a:lnTo>
                      <a:pt x="20495" y="6775"/>
                    </a:lnTo>
                    <a:lnTo>
                      <a:pt x="19905" y="6262"/>
                    </a:lnTo>
                    <a:lnTo>
                      <a:pt x="19315" y="5767"/>
                    </a:lnTo>
                    <a:lnTo>
                      <a:pt x="18706" y="5272"/>
                    </a:lnTo>
                    <a:lnTo>
                      <a:pt x="18078" y="4777"/>
                    </a:lnTo>
                    <a:lnTo>
                      <a:pt x="17431" y="4321"/>
                    </a:lnTo>
                    <a:lnTo>
                      <a:pt x="16765" y="3883"/>
                    </a:lnTo>
                    <a:lnTo>
                      <a:pt x="16080" y="3445"/>
                    </a:lnTo>
                    <a:lnTo>
                      <a:pt x="15395" y="3065"/>
                    </a:lnTo>
                    <a:lnTo>
                      <a:pt x="14691" y="2684"/>
                    </a:lnTo>
                    <a:lnTo>
                      <a:pt x="13968" y="2342"/>
                    </a:lnTo>
                    <a:lnTo>
                      <a:pt x="13264" y="2037"/>
                    </a:lnTo>
                    <a:lnTo>
                      <a:pt x="12541" y="1752"/>
                    </a:lnTo>
                    <a:lnTo>
                      <a:pt x="11856" y="1485"/>
                    </a:lnTo>
                    <a:lnTo>
                      <a:pt x="11171" y="1257"/>
                    </a:lnTo>
                    <a:lnTo>
                      <a:pt x="10486" y="1048"/>
                    </a:lnTo>
                    <a:lnTo>
                      <a:pt x="9820" y="857"/>
                    </a:lnTo>
                    <a:lnTo>
                      <a:pt x="9173" y="686"/>
                    </a:lnTo>
                    <a:lnTo>
                      <a:pt x="8545" y="553"/>
                    </a:lnTo>
                    <a:lnTo>
                      <a:pt x="7917" y="420"/>
                    </a:lnTo>
                    <a:lnTo>
                      <a:pt x="7327" y="324"/>
                    </a:lnTo>
                    <a:lnTo>
                      <a:pt x="6737" y="229"/>
                    </a:lnTo>
                    <a:lnTo>
                      <a:pt x="6166" y="153"/>
                    </a:lnTo>
                    <a:lnTo>
                      <a:pt x="5614" y="96"/>
                    </a:lnTo>
                    <a:lnTo>
                      <a:pt x="5100" y="58"/>
                    </a:lnTo>
                    <a:lnTo>
                      <a:pt x="4092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5623;p56">
                <a:extLst>
                  <a:ext uri="{FF2B5EF4-FFF2-40B4-BE49-F238E27FC236}">
                    <a16:creationId xmlns:a16="http://schemas.microsoft.com/office/drawing/2014/main" id="{CDF51D54-CCDA-4368-AB69-2B3091CCFED2}"/>
                  </a:ext>
                </a:extLst>
              </p:cNvPr>
              <p:cNvSpPr/>
              <p:nvPr/>
            </p:nvSpPr>
            <p:spPr>
              <a:xfrm>
                <a:off x="-2306975" y="-325425"/>
                <a:ext cx="821125" cy="619425"/>
              </a:xfrm>
              <a:custGeom>
                <a:avLst/>
                <a:gdLst/>
                <a:ahLst/>
                <a:cxnLst/>
                <a:rect l="l" t="t" r="r" b="b"/>
                <a:pathLst>
                  <a:path w="32845" h="24777" extrusionOk="0">
                    <a:moveTo>
                      <a:pt x="1" y="0"/>
                    </a:moveTo>
                    <a:lnTo>
                      <a:pt x="800" y="343"/>
                    </a:lnTo>
                    <a:lnTo>
                      <a:pt x="2931" y="1332"/>
                    </a:lnTo>
                    <a:lnTo>
                      <a:pt x="6014" y="2779"/>
                    </a:lnTo>
                    <a:lnTo>
                      <a:pt x="7822" y="3635"/>
                    </a:lnTo>
                    <a:lnTo>
                      <a:pt x="9725" y="4548"/>
                    </a:lnTo>
                    <a:lnTo>
                      <a:pt x="11665" y="5519"/>
                    </a:lnTo>
                    <a:lnTo>
                      <a:pt x="13645" y="6508"/>
                    </a:lnTo>
                    <a:lnTo>
                      <a:pt x="15585" y="7517"/>
                    </a:lnTo>
                    <a:lnTo>
                      <a:pt x="17431" y="8506"/>
                    </a:lnTo>
                    <a:lnTo>
                      <a:pt x="19163" y="9496"/>
                    </a:lnTo>
                    <a:lnTo>
                      <a:pt x="19962" y="9953"/>
                    </a:lnTo>
                    <a:lnTo>
                      <a:pt x="20704" y="10409"/>
                    </a:lnTo>
                    <a:lnTo>
                      <a:pt x="21408" y="10866"/>
                    </a:lnTo>
                    <a:lnTo>
                      <a:pt x="22055" y="11285"/>
                    </a:lnTo>
                    <a:lnTo>
                      <a:pt x="22626" y="11684"/>
                    </a:lnTo>
                    <a:lnTo>
                      <a:pt x="23121" y="12065"/>
                    </a:lnTo>
                    <a:lnTo>
                      <a:pt x="23578" y="12465"/>
                    </a:lnTo>
                    <a:lnTo>
                      <a:pt x="24034" y="12864"/>
                    </a:lnTo>
                    <a:lnTo>
                      <a:pt x="24491" y="13302"/>
                    </a:lnTo>
                    <a:lnTo>
                      <a:pt x="24948" y="13758"/>
                    </a:lnTo>
                    <a:lnTo>
                      <a:pt x="25405" y="14234"/>
                    </a:lnTo>
                    <a:lnTo>
                      <a:pt x="25842" y="14710"/>
                    </a:lnTo>
                    <a:lnTo>
                      <a:pt x="26280" y="15224"/>
                    </a:lnTo>
                    <a:lnTo>
                      <a:pt x="26718" y="15719"/>
                    </a:lnTo>
                    <a:lnTo>
                      <a:pt x="27555" y="16765"/>
                    </a:lnTo>
                    <a:lnTo>
                      <a:pt x="28354" y="17831"/>
                    </a:lnTo>
                    <a:lnTo>
                      <a:pt x="29115" y="18877"/>
                    </a:lnTo>
                    <a:lnTo>
                      <a:pt x="29819" y="19905"/>
                    </a:lnTo>
                    <a:lnTo>
                      <a:pt x="30485" y="20894"/>
                    </a:lnTo>
                    <a:lnTo>
                      <a:pt x="31056" y="21808"/>
                    </a:lnTo>
                    <a:lnTo>
                      <a:pt x="31570" y="22626"/>
                    </a:lnTo>
                    <a:lnTo>
                      <a:pt x="32008" y="23349"/>
                    </a:lnTo>
                    <a:lnTo>
                      <a:pt x="32617" y="24396"/>
                    </a:lnTo>
                    <a:lnTo>
                      <a:pt x="32845" y="24776"/>
                    </a:lnTo>
                    <a:lnTo>
                      <a:pt x="32636" y="24053"/>
                    </a:lnTo>
                    <a:lnTo>
                      <a:pt x="32388" y="23216"/>
                    </a:lnTo>
                    <a:lnTo>
                      <a:pt x="32046" y="22131"/>
                    </a:lnTo>
                    <a:lnTo>
                      <a:pt x="31608" y="20818"/>
                    </a:lnTo>
                    <a:lnTo>
                      <a:pt x="31113" y="19334"/>
                    </a:lnTo>
                    <a:lnTo>
                      <a:pt x="30542" y="17736"/>
                    </a:lnTo>
                    <a:lnTo>
                      <a:pt x="29895" y="16061"/>
                    </a:lnTo>
                    <a:lnTo>
                      <a:pt x="29553" y="15205"/>
                    </a:lnTo>
                    <a:lnTo>
                      <a:pt x="29191" y="14329"/>
                    </a:lnTo>
                    <a:lnTo>
                      <a:pt x="28830" y="13473"/>
                    </a:lnTo>
                    <a:lnTo>
                      <a:pt x="28430" y="12636"/>
                    </a:lnTo>
                    <a:lnTo>
                      <a:pt x="28050" y="11798"/>
                    </a:lnTo>
                    <a:lnTo>
                      <a:pt x="27631" y="10980"/>
                    </a:lnTo>
                    <a:lnTo>
                      <a:pt x="27212" y="10200"/>
                    </a:lnTo>
                    <a:lnTo>
                      <a:pt x="26794" y="9439"/>
                    </a:lnTo>
                    <a:lnTo>
                      <a:pt x="26356" y="8716"/>
                    </a:lnTo>
                    <a:lnTo>
                      <a:pt x="25899" y="8031"/>
                    </a:lnTo>
                    <a:lnTo>
                      <a:pt x="25443" y="7384"/>
                    </a:lnTo>
                    <a:lnTo>
                      <a:pt x="24986" y="6813"/>
                    </a:lnTo>
                    <a:lnTo>
                      <a:pt x="24529" y="6280"/>
                    </a:lnTo>
                    <a:lnTo>
                      <a:pt x="24301" y="6052"/>
                    </a:lnTo>
                    <a:lnTo>
                      <a:pt x="24053" y="5823"/>
                    </a:lnTo>
                    <a:lnTo>
                      <a:pt x="23825" y="5614"/>
                    </a:lnTo>
                    <a:lnTo>
                      <a:pt x="23578" y="5443"/>
                    </a:lnTo>
                    <a:lnTo>
                      <a:pt x="23349" y="5271"/>
                    </a:lnTo>
                    <a:lnTo>
                      <a:pt x="23102" y="5119"/>
                    </a:lnTo>
                    <a:lnTo>
                      <a:pt x="22455" y="4777"/>
                    </a:lnTo>
                    <a:lnTo>
                      <a:pt x="21732" y="4434"/>
                    </a:lnTo>
                    <a:lnTo>
                      <a:pt x="20990" y="4111"/>
                    </a:lnTo>
                    <a:lnTo>
                      <a:pt x="20191" y="3806"/>
                    </a:lnTo>
                    <a:lnTo>
                      <a:pt x="19353" y="3502"/>
                    </a:lnTo>
                    <a:lnTo>
                      <a:pt x="18497" y="3235"/>
                    </a:lnTo>
                    <a:lnTo>
                      <a:pt x="17603" y="2969"/>
                    </a:lnTo>
                    <a:lnTo>
                      <a:pt x="16670" y="2703"/>
                    </a:lnTo>
                    <a:lnTo>
                      <a:pt x="15738" y="2474"/>
                    </a:lnTo>
                    <a:lnTo>
                      <a:pt x="14786" y="2246"/>
                    </a:lnTo>
                    <a:lnTo>
                      <a:pt x="13835" y="2017"/>
                    </a:lnTo>
                    <a:lnTo>
                      <a:pt x="12864" y="1827"/>
                    </a:lnTo>
                    <a:lnTo>
                      <a:pt x="10942" y="1447"/>
                    </a:lnTo>
                    <a:lnTo>
                      <a:pt x="9058" y="1123"/>
                    </a:lnTo>
                    <a:lnTo>
                      <a:pt x="7251" y="838"/>
                    </a:lnTo>
                    <a:lnTo>
                      <a:pt x="5557" y="609"/>
                    </a:lnTo>
                    <a:lnTo>
                      <a:pt x="4016" y="419"/>
                    </a:lnTo>
                    <a:lnTo>
                      <a:pt x="2684" y="267"/>
                    </a:lnTo>
                    <a:lnTo>
                      <a:pt x="724" y="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5624;p56">
                <a:extLst>
                  <a:ext uri="{FF2B5EF4-FFF2-40B4-BE49-F238E27FC236}">
                    <a16:creationId xmlns:a16="http://schemas.microsoft.com/office/drawing/2014/main" id="{C1D40494-F129-4456-B061-78EBDF3696EB}"/>
                  </a:ext>
                </a:extLst>
              </p:cNvPr>
              <p:cNvSpPr/>
              <p:nvPr/>
            </p:nvSpPr>
            <p:spPr>
              <a:xfrm>
                <a:off x="-1501075" y="255925"/>
                <a:ext cx="50925" cy="16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6585" extrusionOk="0">
                    <a:moveTo>
                      <a:pt x="152" y="0"/>
                    </a:moveTo>
                    <a:lnTo>
                      <a:pt x="0" y="457"/>
                    </a:lnTo>
                    <a:lnTo>
                      <a:pt x="1066" y="6584"/>
                    </a:lnTo>
                    <a:lnTo>
                      <a:pt x="1256" y="6451"/>
                    </a:lnTo>
                    <a:lnTo>
                      <a:pt x="1446" y="6299"/>
                    </a:lnTo>
                    <a:lnTo>
                      <a:pt x="1637" y="6108"/>
                    </a:lnTo>
                    <a:lnTo>
                      <a:pt x="1827" y="5880"/>
                    </a:lnTo>
                    <a:lnTo>
                      <a:pt x="1903" y="5766"/>
                    </a:lnTo>
                    <a:lnTo>
                      <a:pt x="1979" y="5652"/>
                    </a:lnTo>
                    <a:lnTo>
                      <a:pt x="2017" y="5538"/>
                    </a:lnTo>
                    <a:lnTo>
                      <a:pt x="2036" y="5423"/>
                    </a:lnTo>
                    <a:lnTo>
                      <a:pt x="2017" y="5309"/>
                    </a:lnTo>
                    <a:lnTo>
                      <a:pt x="1979" y="5195"/>
                    </a:lnTo>
                    <a:lnTo>
                      <a:pt x="1884" y="5043"/>
                    </a:lnTo>
                    <a:lnTo>
                      <a:pt x="1789" y="4795"/>
                    </a:lnTo>
                    <a:lnTo>
                      <a:pt x="1541" y="4129"/>
                    </a:lnTo>
                    <a:lnTo>
                      <a:pt x="1256" y="3292"/>
                    </a:lnTo>
                    <a:lnTo>
                      <a:pt x="932" y="2379"/>
                    </a:lnTo>
                    <a:lnTo>
                      <a:pt x="400" y="72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5625;p56">
                <a:extLst>
                  <a:ext uri="{FF2B5EF4-FFF2-40B4-BE49-F238E27FC236}">
                    <a16:creationId xmlns:a16="http://schemas.microsoft.com/office/drawing/2014/main" id="{24291278-3EC9-44B1-A890-98F8CD454CE6}"/>
                  </a:ext>
                </a:extLst>
              </p:cNvPr>
              <p:cNvSpPr/>
              <p:nvPr/>
            </p:nvSpPr>
            <p:spPr>
              <a:xfrm>
                <a:off x="-1534875" y="-592325"/>
                <a:ext cx="61875" cy="5028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0115" extrusionOk="0">
                    <a:moveTo>
                      <a:pt x="1" y="1"/>
                    </a:moveTo>
                    <a:lnTo>
                      <a:pt x="1961" y="20115"/>
                    </a:lnTo>
                    <a:lnTo>
                      <a:pt x="2075" y="19982"/>
                    </a:lnTo>
                    <a:lnTo>
                      <a:pt x="2189" y="19810"/>
                    </a:lnTo>
                    <a:lnTo>
                      <a:pt x="2265" y="19639"/>
                    </a:lnTo>
                    <a:lnTo>
                      <a:pt x="2342" y="19449"/>
                    </a:lnTo>
                    <a:lnTo>
                      <a:pt x="2399" y="19259"/>
                    </a:lnTo>
                    <a:lnTo>
                      <a:pt x="2437" y="19068"/>
                    </a:lnTo>
                    <a:lnTo>
                      <a:pt x="2475" y="18688"/>
                    </a:lnTo>
                    <a:lnTo>
                      <a:pt x="2475" y="18345"/>
                    </a:lnTo>
                    <a:lnTo>
                      <a:pt x="2475" y="18060"/>
                    </a:lnTo>
                    <a:lnTo>
                      <a:pt x="2437" y="17793"/>
                    </a:lnTo>
                    <a:lnTo>
                      <a:pt x="2380" y="17717"/>
                    </a:lnTo>
                    <a:lnTo>
                      <a:pt x="2342" y="17622"/>
                    </a:lnTo>
                    <a:lnTo>
                      <a:pt x="2227" y="17394"/>
                    </a:lnTo>
                    <a:lnTo>
                      <a:pt x="2132" y="17070"/>
                    </a:lnTo>
                    <a:lnTo>
                      <a:pt x="2037" y="16671"/>
                    </a:lnTo>
                    <a:lnTo>
                      <a:pt x="1942" y="16214"/>
                    </a:lnTo>
                    <a:lnTo>
                      <a:pt x="1847" y="15700"/>
                    </a:lnTo>
                    <a:lnTo>
                      <a:pt x="1676" y="14501"/>
                    </a:lnTo>
                    <a:lnTo>
                      <a:pt x="1504" y="13112"/>
                    </a:lnTo>
                    <a:lnTo>
                      <a:pt x="1352" y="11628"/>
                    </a:lnTo>
                    <a:lnTo>
                      <a:pt x="1219" y="10048"/>
                    </a:lnTo>
                    <a:lnTo>
                      <a:pt x="1086" y="8431"/>
                    </a:lnTo>
                    <a:lnTo>
                      <a:pt x="857" y="5310"/>
                    </a:lnTo>
                    <a:lnTo>
                      <a:pt x="686" y="2608"/>
                    </a:lnTo>
                    <a:lnTo>
                      <a:pt x="553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5626;p56">
                <a:extLst>
                  <a:ext uri="{FF2B5EF4-FFF2-40B4-BE49-F238E27FC236}">
                    <a16:creationId xmlns:a16="http://schemas.microsoft.com/office/drawing/2014/main" id="{040FD572-8261-494F-AC55-02F5945CD3FB}"/>
                  </a:ext>
                </a:extLst>
              </p:cNvPr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extrusionOk="0">
                    <a:moveTo>
                      <a:pt x="2265" y="1"/>
                    </a:move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  <a:lnTo>
                      <a:pt x="2265" y="1"/>
                    </a:lnTo>
                    <a:close/>
                  </a:path>
                </a:pathLst>
              </a:custGeom>
              <a:solidFill>
                <a:srgbClr val="935E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5627;p56">
                <a:extLst>
                  <a:ext uri="{FF2B5EF4-FFF2-40B4-BE49-F238E27FC236}">
                    <a16:creationId xmlns:a16="http://schemas.microsoft.com/office/drawing/2014/main" id="{BDEA6F84-7BBD-49B3-A465-670CB31A90AE}"/>
                  </a:ext>
                </a:extLst>
              </p:cNvPr>
              <p:cNvSpPr/>
              <p:nvPr/>
            </p:nvSpPr>
            <p:spPr>
              <a:xfrm>
                <a:off x="-1450175" y="-743125"/>
                <a:ext cx="56625" cy="46672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8669" fill="none" extrusionOk="0">
                    <a:moveTo>
                      <a:pt x="0" y="18668"/>
                    </a:moveTo>
                    <a:lnTo>
                      <a:pt x="2265" y="1"/>
                    </a:lnTo>
                    <a:lnTo>
                      <a:pt x="1846" y="419"/>
                    </a:lnTo>
                    <a:lnTo>
                      <a:pt x="1846" y="419"/>
                    </a:lnTo>
                    <a:lnTo>
                      <a:pt x="1637" y="2627"/>
                    </a:lnTo>
                    <a:lnTo>
                      <a:pt x="1408" y="4910"/>
                    </a:lnTo>
                    <a:lnTo>
                      <a:pt x="1142" y="7555"/>
                    </a:lnTo>
                    <a:lnTo>
                      <a:pt x="837" y="10238"/>
                    </a:lnTo>
                    <a:lnTo>
                      <a:pt x="685" y="11513"/>
                    </a:lnTo>
                    <a:lnTo>
                      <a:pt x="533" y="12674"/>
                    </a:lnTo>
                    <a:lnTo>
                      <a:pt x="400" y="13702"/>
                    </a:lnTo>
                    <a:lnTo>
                      <a:pt x="248" y="14539"/>
                    </a:lnTo>
                    <a:lnTo>
                      <a:pt x="114" y="15148"/>
                    </a:lnTo>
                    <a:lnTo>
                      <a:pt x="57" y="15376"/>
                    </a:lnTo>
                    <a:lnTo>
                      <a:pt x="0" y="15510"/>
                    </a:lnTo>
                    <a:lnTo>
                      <a:pt x="0" y="1866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5628;p56">
                <a:extLst>
                  <a:ext uri="{FF2B5EF4-FFF2-40B4-BE49-F238E27FC236}">
                    <a16:creationId xmlns:a16="http://schemas.microsoft.com/office/drawing/2014/main" id="{7FCF5442-F6AD-48F1-867A-8D74A1B6E8A0}"/>
                  </a:ext>
                </a:extLst>
              </p:cNvPr>
              <p:cNvSpPr/>
              <p:nvPr/>
            </p:nvSpPr>
            <p:spPr>
              <a:xfrm>
                <a:off x="-1450650" y="-1486200"/>
                <a:ext cx="195075" cy="893900"/>
              </a:xfrm>
              <a:custGeom>
                <a:avLst/>
                <a:gdLst/>
                <a:ahLst/>
                <a:cxnLst/>
                <a:rect l="l" t="t" r="r" b="b"/>
                <a:pathLst>
                  <a:path w="7803" h="35756" extrusionOk="0">
                    <a:moveTo>
                      <a:pt x="6089" y="0"/>
                    </a:moveTo>
                    <a:lnTo>
                      <a:pt x="5842" y="723"/>
                    </a:lnTo>
                    <a:lnTo>
                      <a:pt x="5176" y="2645"/>
                    </a:lnTo>
                    <a:lnTo>
                      <a:pt x="4225" y="5461"/>
                    </a:lnTo>
                    <a:lnTo>
                      <a:pt x="3692" y="7098"/>
                    </a:lnTo>
                    <a:lnTo>
                      <a:pt x="3140" y="8849"/>
                    </a:lnTo>
                    <a:lnTo>
                      <a:pt x="2588" y="10656"/>
                    </a:lnTo>
                    <a:lnTo>
                      <a:pt x="2036" y="12483"/>
                    </a:lnTo>
                    <a:lnTo>
                      <a:pt x="1522" y="14310"/>
                    </a:lnTo>
                    <a:lnTo>
                      <a:pt x="1066" y="16080"/>
                    </a:lnTo>
                    <a:lnTo>
                      <a:pt x="856" y="16917"/>
                    </a:lnTo>
                    <a:lnTo>
                      <a:pt x="666" y="17735"/>
                    </a:lnTo>
                    <a:lnTo>
                      <a:pt x="495" y="18534"/>
                    </a:lnTo>
                    <a:lnTo>
                      <a:pt x="343" y="19277"/>
                    </a:lnTo>
                    <a:lnTo>
                      <a:pt x="228" y="19981"/>
                    </a:lnTo>
                    <a:lnTo>
                      <a:pt x="133" y="20647"/>
                    </a:lnTo>
                    <a:lnTo>
                      <a:pt x="57" y="21237"/>
                    </a:lnTo>
                    <a:lnTo>
                      <a:pt x="19" y="21788"/>
                    </a:lnTo>
                    <a:lnTo>
                      <a:pt x="0" y="22854"/>
                    </a:lnTo>
                    <a:lnTo>
                      <a:pt x="38" y="23958"/>
                    </a:lnTo>
                    <a:lnTo>
                      <a:pt x="95" y="25119"/>
                    </a:lnTo>
                    <a:lnTo>
                      <a:pt x="171" y="26279"/>
                    </a:lnTo>
                    <a:lnTo>
                      <a:pt x="286" y="27459"/>
                    </a:lnTo>
                    <a:lnTo>
                      <a:pt x="419" y="28620"/>
                    </a:lnTo>
                    <a:lnTo>
                      <a:pt x="571" y="29743"/>
                    </a:lnTo>
                    <a:lnTo>
                      <a:pt x="704" y="30827"/>
                    </a:lnTo>
                    <a:lnTo>
                      <a:pt x="1009" y="32787"/>
                    </a:lnTo>
                    <a:lnTo>
                      <a:pt x="1294" y="34348"/>
                    </a:lnTo>
                    <a:lnTo>
                      <a:pt x="1484" y="35375"/>
                    </a:lnTo>
                    <a:lnTo>
                      <a:pt x="1561" y="35756"/>
                    </a:lnTo>
                    <a:lnTo>
                      <a:pt x="2341" y="34424"/>
                    </a:lnTo>
                    <a:lnTo>
                      <a:pt x="3159" y="32978"/>
                    </a:lnTo>
                    <a:lnTo>
                      <a:pt x="4148" y="31246"/>
                    </a:lnTo>
                    <a:lnTo>
                      <a:pt x="5176" y="29362"/>
                    </a:lnTo>
                    <a:lnTo>
                      <a:pt x="5671" y="28411"/>
                    </a:lnTo>
                    <a:lnTo>
                      <a:pt x="6147" y="27478"/>
                    </a:lnTo>
                    <a:lnTo>
                      <a:pt x="6584" y="26603"/>
                    </a:lnTo>
                    <a:lnTo>
                      <a:pt x="6965" y="25766"/>
                    </a:lnTo>
                    <a:lnTo>
                      <a:pt x="7288" y="25042"/>
                    </a:lnTo>
                    <a:lnTo>
                      <a:pt x="7536" y="24395"/>
                    </a:lnTo>
                    <a:lnTo>
                      <a:pt x="7593" y="24243"/>
                    </a:lnTo>
                    <a:lnTo>
                      <a:pt x="7631" y="24053"/>
                    </a:lnTo>
                    <a:lnTo>
                      <a:pt x="7688" y="23615"/>
                    </a:lnTo>
                    <a:lnTo>
                      <a:pt x="7745" y="23082"/>
                    </a:lnTo>
                    <a:lnTo>
                      <a:pt x="7783" y="22455"/>
                    </a:lnTo>
                    <a:lnTo>
                      <a:pt x="7802" y="21750"/>
                    </a:lnTo>
                    <a:lnTo>
                      <a:pt x="7802" y="20989"/>
                    </a:lnTo>
                    <a:lnTo>
                      <a:pt x="7783" y="20171"/>
                    </a:lnTo>
                    <a:lnTo>
                      <a:pt x="7764" y="19277"/>
                    </a:lnTo>
                    <a:lnTo>
                      <a:pt x="7669" y="17355"/>
                    </a:lnTo>
                    <a:lnTo>
                      <a:pt x="7555" y="15319"/>
                    </a:lnTo>
                    <a:lnTo>
                      <a:pt x="7402" y="13187"/>
                    </a:lnTo>
                    <a:lnTo>
                      <a:pt x="7212" y="11037"/>
                    </a:lnTo>
                    <a:lnTo>
                      <a:pt x="7022" y="8925"/>
                    </a:lnTo>
                    <a:lnTo>
                      <a:pt x="6832" y="6908"/>
                    </a:lnTo>
                    <a:lnTo>
                      <a:pt x="6470" y="3387"/>
                    </a:lnTo>
                    <a:lnTo>
                      <a:pt x="6204" y="932"/>
                    </a:lnTo>
                    <a:lnTo>
                      <a:pt x="6089" y="0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5629;p56">
                <a:extLst>
                  <a:ext uri="{FF2B5EF4-FFF2-40B4-BE49-F238E27FC236}">
                    <a16:creationId xmlns:a16="http://schemas.microsoft.com/office/drawing/2014/main" id="{3301AC4A-5AD0-410D-B559-C9C9469F5E04}"/>
                  </a:ext>
                </a:extLst>
              </p:cNvPr>
              <p:cNvSpPr/>
              <p:nvPr/>
            </p:nvSpPr>
            <p:spPr>
              <a:xfrm>
                <a:off x="-1411650" y="-1471475"/>
                <a:ext cx="115150" cy="879175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35167" extrusionOk="0">
                    <a:moveTo>
                      <a:pt x="4606" y="1"/>
                    </a:moveTo>
                    <a:lnTo>
                      <a:pt x="4054" y="3540"/>
                    </a:lnTo>
                    <a:lnTo>
                      <a:pt x="3464" y="7441"/>
                    </a:lnTo>
                    <a:lnTo>
                      <a:pt x="2760" y="12351"/>
                    </a:lnTo>
                    <a:lnTo>
                      <a:pt x="1999" y="17907"/>
                    </a:lnTo>
                    <a:lnTo>
                      <a:pt x="1618" y="20819"/>
                    </a:lnTo>
                    <a:lnTo>
                      <a:pt x="1237" y="23768"/>
                    </a:lnTo>
                    <a:lnTo>
                      <a:pt x="876" y="26737"/>
                    </a:lnTo>
                    <a:lnTo>
                      <a:pt x="552" y="29648"/>
                    </a:lnTo>
                    <a:lnTo>
                      <a:pt x="248" y="32465"/>
                    </a:lnTo>
                    <a:lnTo>
                      <a:pt x="1" y="35167"/>
                    </a:lnTo>
                    <a:lnTo>
                      <a:pt x="46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5630;p56">
                <a:extLst>
                  <a:ext uri="{FF2B5EF4-FFF2-40B4-BE49-F238E27FC236}">
                    <a16:creationId xmlns:a16="http://schemas.microsoft.com/office/drawing/2014/main" id="{D074CE0E-3FC3-4FAE-ABC4-4A864FD3DFBF}"/>
                  </a:ext>
                </a:extLst>
              </p:cNvPr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267"/>
                    </a:lnTo>
                    <a:lnTo>
                      <a:pt x="17621" y="572"/>
                    </a:lnTo>
                    <a:lnTo>
                      <a:pt x="16841" y="1009"/>
                    </a:lnTo>
                    <a:lnTo>
                      <a:pt x="15890" y="1561"/>
                    </a:lnTo>
                    <a:lnTo>
                      <a:pt x="14824" y="2208"/>
                    </a:lnTo>
                    <a:lnTo>
                      <a:pt x="13625" y="2969"/>
                    </a:lnTo>
                    <a:lnTo>
                      <a:pt x="12350" y="3826"/>
                    </a:lnTo>
                    <a:lnTo>
                      <a:pt x="11684" y="4282"/>
                    </a:lnTo>
                    <a:lnTo>
                      <a:pt x="10999" y="4777"/>
                    </a:lnTo>
                    <a:lnTo>
                      <a:pt x="10314" y="5291"/>
                    </a:lnTo>
                    <a:lnTo>
                      <a:pt x="9629" y="5824"/>
                    </a:lnTo>
                    <a:lnTo>
                      <a:pt x="8944" y="6395"/>
                    </a:lnTo>
                    <a:lnTo>
                      <a:pt x="8240" y="6966"/>
                    </a:lnTo>
                    <a:lnTo>
                      <a:pt x="7555" y="7574"/>
                    </a:lnTo>
                    <a:lnTo>
                      <a:pt x="6889" y="8183"/>
                    </a:lnTo>
                    <a:lnTo>
                      <a:pt x="6223" y="8830"/>
                    </a:lnTo>
                    <a:lnTo>
                      <a:pt x="5576" y="9477"/>
                    </a:lnTo>
                    <a:lnTo>
                      <a:pt x="4929" y="10162"/>
                    </a:lnTo>
                    <a:lnTo>
                      <a:pt x="4320" y="10867"/>
                    </a:lnTo>
                    <a:lnTo>
                      <a:pt x="3730" y="11571"/>
                    </a:lnTo>
                    <a:lnTo>
                      <a:pt x="3178" y="12294"/>
                    </a:lnTo>
                    <a:lnTo>
                      <a:pt x="2645" y="13055"/>
                    </a:lnTo>
                    <a:lnTo>
                      <a:pt x="2151" y="13816"/>
                    </a:lnTo>
                    <a:lnTo>
                      <a:pt x="1941" y="14197"/>
                    </a:lnTo>
                    <a:lnTo>
                      <a:pt x="1732" y="14634"/>
                    </a:lnTo>
                    <a:lnTo>
                      <a:pt x="1561" y="15129"/>
                    </a:lnTo>
                    <a:lnTo>
                      <a:pt x="1389" y="15662"/>
                    </a:lnTo>
                    <a:lnTo>
                      <a:pt x="1237" y="16252"/>
                    </a:lnTo>
                    <a:lnTo>
                      <a:pt x="1085" y="16880"/>
                    </a:lnTo>
                    <a:lnTo>
                      <a:pt x="952" y="17546"/>
                    </a:lnTo>
                    <a:lnTo>
                      <a:pt x="837" y="18231"/>
                    </a:lnTo>
                    <a:lnTo>
                      <a:pt x="723" y="18954"/>
                    </a:lnTo>
                    <a:lnTo>
                      <a:pt x="628" y="19696"/>
                    </a:lnTo>
                    <a:lnTo>
                      <a:pt x="457" y="21218"/>
                    </a:lnTo>
                    <a:lnTo>
                      <a:pt x="324" y="22760"/>
                    </a:lnTo>
                    <a:lnTo>
                      <a:pt x="210" y="24320"/>
                    </a:lnTo>
                    <a:lnTo>
                      <a:pt x="133" y="25824"/>
                    </a:lnTo>
                    <a:lnTo>
                      <a:pt x="76" y="27251"/>
                    </a:lnTo>
                    <a:lnTo>
                      <a:pt x="38" y="28545"/>
                    </a:lnTo>
                    <a:lnTo>
                      <a:pt x="19" y="29705"/>
                    </a:lnTo>
                    <a:lnTo>
                      <a:pt x="0" y="31399"/>
                    </a:lnTo>
                    <a:lnTo>
                      <a:pt x="0" y="32027"/>
                    </a:lnTo>
                    <a:lnTo>
                      <a:pt x="780" y="30942"/>
                    </a:lnTo>
                    <a:lnTo>
                      <a:pt x="1618" y="29725"/>
                    </a:lnTo>
                    <a:lnTo>
                      <a:pt x="2683" y="28202"/>
                    </a:lnTo>
                    <a:lnTo>
                      <a:pt x="3863" y="26451"/>
                    </a:lnTo>
                    <a:lnTo>
                      <a:pt x="5100" y="24587"/>
                    </a:lnTo>
                    <a:lnTo>
                      <a:pt x="6337" y="22665"/>
                    </a:lnTo>
                    <a:lnTo>
                      <a:pt x="6908" y="21732"/>
                    </a:lnTo>
                    <a:lnTo>
                      <a:pt x="7460" y="20819"/>
                    </a:lnTo>
                    <a:lnTo>
                      <a:pt x="8050" y="19791"/>
                    </a:lnTo>
                    <a:lnTo>
                      <a:pt x="8754" y="18554"/>
                    </a:lnTo>
                    <a:lnTo>
                      <a:pt x="10409" y="15548"/>
                    </a:lnTo>
                    <a:lnTo>
                      <a:pt x="12274" y="12142"/>
                    </a:lnTo>
                    <a:lnTo>
                      <a:pt x="14158" y="8621"/>
                    </a:lnTo>
                    <a:lnTo>
                      <a:pt x="17355" y="2589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ACBB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5631;p56">
                <a:extLst>
                  <a:ext uri="{FF2B5EF4-FFF2-40B4-BE49-F238E27FC236}">
                    <a16:creationId xmlns:a16="http://schemas.microsoft.com/office/drawing/2014/main" id="{FC08D8F0-BE45-4E4A-95D5-E95BA86B4B15}"/>
                  </a:ext>
                </a:extLst>
              </p:cNvPr>
              <p:cNvSpPr/>
              <p:nvPr/>
            </p:nvSpPr>
            <p:spPr>
              <a:xfrm>
                <a:off x="-1465400" y="-89475"/>
                <a:ext cx="467650" cy="800700"/>
              </a:xfrm>
              <a:custGeom>
                <a:avLst/>
                <a:gdLst/>
                <a:ahLst/>
                <a:cxnLst/>
                <a:rect l="l" t="t" r="r" b="b"/>
                <a:pathLst>
                  <a:path w="18706" h="32028" extrusionOk="0">
                    <a:moveTo>
                      <a:pt x="18706" y="1"/>
                    </a:moveTo>
                    <a:lnTo>
                      <a:pt x="18211" y="743"/>
                    </a:lnTo>
                    <a:lnTo>
                      <a:pt x="17678" y="1561"/>
                    </a:lnTo>
                    <a:lnTo>
                      <a:pt x="16460" y="3464"/>
                    </a:lnTo>
                    <a:lnTo>
                      <a:pt x="15109" y="5653"/>
                    </a:lnTo>
                    <a:lnTo>
                      <a:pt x="13663" y="8069"/>
                    </a:lnTo>
                    <a:lnTo>
                      <a:pt x="12141" y="10638"/>
                    </a:lnTo>
                    <a:lnTo>
                      <a:pt x="10580" y="13321"/>
                    </a:lnTo>
                    <a:lnTo>
                      <a:pt x="9001" y="16023"/>
                    </a:lnTo>
                    <a:lnTo>
                      <a:pt x="7460" y="18726"/>
                    </a:lnTo>
                    <a:lnTo>
                      <a:pt x="4586" y="23806"/>
                    </a:lnTo>
                    <a:lnTo>
                      <a:pt x="2227" y="28031"/>
                    </a:lnTo>
                    <a:lnTo>
                      <a:pt x="0" y="32027"/>
                    </a:lnTo>
                    <a:lnTo>
                      <a:pt x="18706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5632;p56">
                <a:extLst>
                  <a:ext uri="{FF2B5EF4-FFF2-40B4-BE49-F238E27FC236}">
                    <a16:creationId xmlns:a16="http://schemas.microsoft.com/office/drawing/2014/main" id="{A859E789-CFAB-4BFF-BA13-268D71C26EA2}"/>
                  </a:ext>
                </a:extLst>
              </p:cNvPr>
              <p:cNvSpPr/>
              <p:nvPr/>
            </p:nvSpPr>
            <p:spPr>
              <a:xfrm>
                <a:off x="-1481575" y="-653200"/>
                <a:ext cx="43775" cy="1089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4358" extrusionOk="0">
                    <a:moveTo>
                      <a:pt x="1751" y="0"/>
                    </a:moveTo>
                    <a:lnTo>
                      <a:pt x="1504" y="305"/>
                    </a:lnTo>
                    <a:lnTo>
                      <a:pt x="1275" y="647"/>
                    </a:lnTo>
                    <a:lnTo>
                      <a:pt x="1066" y="990"/>
                    </a:lnTo>
                    <a:lnTo>
                      <a:pt x="876" y="1351"/>
                    </a:lnTo>
                    <a:lnTo>
                      <a:pt x="723" y="1713"/>
                    </a:lnTo>
                    <a:lnTo>
                      <a:pt x="571" y="2074"/>
                    </a:lnTo>
                    <a:lnTo>
                      <a:pt x="457" y="2436"/>
                    </a:lnTo>
                    <a:lnTo>
                      <a:pt x="343" y="2778"/>
                    </a:lnTo>
                    <a:lnTo>
                      <a:pt x="191" y="3387"/>
                    </a:lnTo>
                    <a:lnTo>
                      <a:pt x="76" y="3901"/>
                    </a:lnTo>
                    <a:lnTo>
                      <a:pt x="0" y="4358"/>
                    </a:lnTo>
                    <a:lnTo>
                      <a:pt x="0" y="4358"/>
                    </a:lnTo>
                    <a:lnTo>
                      <a:pt x="133" y="4320"/>
                    </a:lnTo>
                    <a:lnTo>
                      <a:pt x="267" y="4263"/>
                    </a:lnTo>
                    <a:lnTo>
                      <a:pt x="400" y="4206"/>
                    </a:lnTo>
                    <a:lnTo>
                      <a:pt x="514" y="4111"/>
                    </a:lnTo>
                    <a:lnTo>
                      <a:pt x="609" y="3996"/>
                    </a:lnTo>
                    <a:lnTo>
                      <a:pt x="723" y="3882"/>
                    </a:lnTo>
                    <a:lnTo>
                      <a:pt x="818" y="3749"/>
                    </a:lnTo>
                    <a:lnTo>
                      <a:pt x="895" y="3597"/>
                    </a:lnTo>
                    <a:lnTo>
                      <a:pt x="1066" y="3254"/>
                    </a:lnTo>
                    <a:lnTo>
                      <a:pt x="1218" y="2893"/>
                    </a:lnTo>
                    <a:lnTo>
                      <a:pt x="1332" y="2512"/>
                    </a:lnTo>
                    <a:lnTo>
                      <a:pt x="1427" y="2112"/>
                    </a:lnTo>
                    <a:lnTo>
                      <a:pt x="1523" y="1713"/>
                    </a:lnTo>
                    <a:lnTo>
                      <a:pt x="1599" y="1332"/>
                    </a:lnTo>
                    <a:lnTo>
                      <a:pt x="1694" y="647"/>
                    </a:lnTo>
                    <a:lnTo>
                      <a:pt x="1751" y="171"/>
                    </a:lnTo>
                    <a:lnTo>
                      <a:pt x="1751" y="0"/>
                    </a:lnTo>
                    <a:close/>
                  </a:path>
                </a:pathLst>
              </a:custGeom>
              <a:solidFill>
                <a:srgbClr val="6D4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5633;p56">
                <a:extLst>
                  <a:ext uri="{FF2B5EF4-FFF2-40B4-BE49-F238E27FC236}">
                    <a16:creationId xmlns:a16="http://schemas.microsoft.com/office/drawing/2014/main" id="{E9150F89-5346-4FB7-AB3F-9E55483094FF}"/>
                  </a:ext>
                </a:extLst>
              </p:cNvPr>
              <p:cNvSpPr/>
              <p:nvPr/>
            </p:nvSpPr>
            <p:spPr>
              <a:xfrm>
                <a:off x="-1478250" y="-332575"/>
                <a:ext cx="181750" cy="3701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14806" extrusionOk="0">
                    <a:moveTo>
                      <a:pt x="7270" y="1"/>
                    </a:moveTo>
                    <a:lnTo>
                      <a:pt x="4815" y="1542"/>
                    </a:lnTo>
                    <a:lnTo>
                      <a:pt x="685" y="1542"/>
                    </a:lnTo>
                    <a:lnTo>
                      <a:pt x="628" y="1942"/>
                    </a:lnTo>
                    <a:lnTo>
                      <a:pt x="457" y="3027"/>
                    </a:lnTo>
                    <a:lnTo>
                      <a:pt x="362" y="3769"/>
                    </a:lnTo>
                    <a:lnTo>
                      <a:pt x="248" y="4625"/>
                    </a:lnTo>
                    <a:lnTo>
                      <a:pt x="153" y="5557"/>
                    </a:lnTo>
                    <a:lnTo>
                      <a:pt x="77" y="6585"/>
                    </a:lnTo>
                    <a:lnTo>
                      <a:pt x="19" y="7632"/>
                    </a:lnTo>
                    <a:lnTo>
                      <a:pt x="0" y="8735"/>
                    </a:lnTo>
                    <a:lnTo>
                      <a:pt x="19" y="9839"/>
                    </a:lnTo>
                    <a:lnTo>
                      <a:pt x="58" y="10391"/>
                    </a:lnTo>
                    <a:lnTo>
                      <a:pt x="96" y="10943"/>
                    </a:lnTo>
                    <a:lnTo>
                      <a:pt x="134" y="11476"/>
                    </a:lnTo>
                    <a:lnTo>
                      <a:pt x="210" y="11989"/>
                    </a:lnTo>
                    <a:lnTo>
                      <a:pt x="286" y="12503"/>
                    </a:lnTo>
                    <a:lnTo>
                      <a:pt x="400" y="13017"/>
                    </a:lnTo>
                    <a:lnTo>
                      <a:pt x="514" y="13493"/>
                    </a:lnTo>
                    <a:lnTo>
                      <a:pt x="647" y="13949"/>
                    </a:lnTo>
                    <a:lnTo>
                      <a:pt x="800" y="14387"/>
                    </a:lnTo>
                    <a:lnTo>
                      <a:pt x="990" y="14806"/>
                    </a:lnTo>
                    <a:lnTo>
                      <a:pt x="1637" y="13055"/>
                    </a:lnTo>
                    <a:lnTo>
                      <a:pt x="2341" y="11171"/>
                    </a:lnTo>
                    <a:lnTo>
                      <a:pt x="3235" y="8888"/>
                    </a:lnTo>
                    <a:lnTo>
                      <a:pt x="3711" y="7670"/>
                    </a:lnTo>
                    <a:lnTo>
                      <a:pt x="4225" y="6433"/>
                    </a:lnTo>
                    <a:lnTo>
                      <a:pt x="4758" y="5196"/>
                    </a:lnTo>
                    <a:lnTo>
                      <a:pt x="5272" y="3978"/>
                    </a:lnTo>
                    <a:lnTo>
                      <a:pt x="5804" y="2836"/>
                    </a:lnTo>
                    <a:lnTo>
                      <a:pt x="6318" y="1771"/>
                    </a:lnTo>
                    <a:lnTo>
                      <a:pt x="6813" y="819"/>
                    </a:lnTo>
                    <a:lnTo>
                      <a:pt x="7041" y="381"/>
                    </a:lnTo>
                    <a:lnTo>
                      <a:pt x="7270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5634;p56">
                <a:extLst>
                  <a:ext uri="{FF2B5EF4-FFF2-40B4-BE49-F238E27FC236}">
                    <a16:creationId xmlns:a16="http://schemas.microsoft.com/office/drawing/2014/main" id="{C9AB4689-05AC-43EE-8D8D-5D782C3024EB}"/>
                  </a:ext>
                </a:extLst>
              </p:cNvPr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extrusionOk="0">
                    <a:moveTo>
                      <a:pt x="0" y="0"/>
                    </a:move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5C2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5635;p56">
                <a:extLst>
                  <a:ext uri="{FF2B5EF4-FFF2-40B4-BE49-F238E27FC236}">
                    <a16:creationId xmlns:a16="http://schemas.microsoft.com/office/drawing/2014/main" id="{126A5F7E-6C9A-4235-A391-9BC3DEC71A55}"/>
                  </a:ext>
                </a:extLst>
              </p:cNvPr>
              <p:cNvSpPr/>
              <p:nvPr/>
            </p:nvSpPr>
            <p:spPr>
              <a:xfrm>
                <a:off x="-1755600" y="-2875"/>
                <a:ext cx="254550" cy="564225"/>
              </a:xfrm>
              <a:custGeom>
                <a:avLst/>
                <a:gdLst/>
                <a:ahLst/>
                <a:cxnLst/>
                <a:rect l="l" t="t" r="r" b="b"/>
                <a:pathLst>
                  <a:path w="10182" h="2256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552" y="933"/>
                    </a:lnTo>
                    <a:lnTo>
                      <a:pt x="1161" y="1979"/>
                    </a:lnTo>
                    <a:lnTo>
                      <a:pt x="1903" y="3292"/>
                    </a:lnTo>
                    <a:lnTo>
                      <a:pt x="2722" y="4796"/>
                    </a:lnTo>
                    <a:lnTo>
                      <a:pt x="3559" y="6394"/>
                    </a:lnTo>
                    <a:lnTo>
                      <a:pt x="3978" y="7193"/>
                    </a:lnTo>
                    <a:lnTo>
                      <a:pt x="4377" y="8011"/>
                    </a:lnTo>
                    <a:lnTo>
                      <a:pt x="4758" y="8792"/>
                    </a:lnTo>
                    <a:lnTo>
                      <a:pt x="5100" y="9553"/>
                    </a:lnTo>
                    <a:lnTo>
                      <a:pt x="5100" y="9553"/>
                    </a:lnTo>
                    <a:lnTo>
                      <a:pt x="5823" y="11285"/>
                    </a:lnTo>
                    <a:lnTo>
                      <a:pt x="6642" y="13321"/>
                    </a:lnTo>
                    <a:lnTo>
                      <a:pt x="7498" y="15471"/>
                    </a:lnTo>
                    <a:lnTo>
                      <a:pt x="8297" y="17602"/>
                    </a:lnTo>
                    <a:lnTo>
                      <a:pt x="9629" y="21104"/>
                    </a:lnTo>
                    <a:lnTo>
                      <a:pt x="10181" y="22569"/>
                    </a:lnTo>
                    <a:lnTo>
                      <a:pt x="10181" y="22569"/>
                    </a:lnTo>
                    <a:lnTo>
                      <a:pt x="9610" y="20837"/>
                    </a:lnTo>
                    <a:lnTo>
                      <a:pt x="8259" y="16841"/>
                    </a:lnTo>
                    <a:lnTo>
                      <a:pt x="7479" y="14577"/>
                    </a:lnTo>
                    <a:lnTo>
                      <a:pt x="6737" y="12426"/>
                    </a:lnTo>
                    <a:lnTo>
                      <a:pt x="6071" y="10618"/>
                    </a:lnTo>
                    <a:lnTo>
                      <a:pt x="5804" y="9914"/>
                    </a:lnTo>
                    <a:lnTo>
                      <a:pt x="5576" y="9401"/>
                    </a:lnTo>
                    <a:lnTo>
                      <a:pt x="5576" y="9401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5462" y="9153"/>
                    </a:lnTo>
                    <a:lnTo>
                      <a:pt x="4986" y="8297"/>
                    </a:lnTo>
                    <a:lnTo>
                      <a:pt x="4263" y="7060"/>
                    </a:lnTo>
                    <a:lnTo>
                      <a:pt x="2417" y="397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5636;p56">
                <a:extLst>
                  <a:ext uri="{FF2B5EF4-FFF2-40B4-BE49-F238E27FC236}">
                    <a16:creationId xmlns:a16="http://schemas.microsoft.com/office/drawing/2014/main" id="{2503BCB8-2ADF-400C-B0E7-B86796D55E6D}"/>
                  </a:ext>
                </a:extLst>
              </p:cNvPr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5637;p56">
                <a:extLst>
                  <a:ext uri="{FF2B5EF4-FFF2-40B4-BE49-F238E27FC236}">
                    <a16:creationId xmlns:a16="http://schemas.microsoft.com/office/drawing/2014/main" id="{A634D90A-3AFB-4260-9C03-408D0ECE4960}"/>
                  </a:ext>
                </a:extLst>
              </p:cNvPr>
              <p:cNvSpPr/>
              <p:nvPr/>
            </p:nvSpPr>
            <p:spPr>
              <a:xfrm>
                <a:off x="-1619075" y="225950"/>
                <a:ext cx="287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15" h="248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15" y="248"/>
                    </a:lnTo>
                    <a:lnTo>
                      <a:pt x="115" y="248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5638;p56">
                <a:extLst>
                  <a:ext uri="{FF2B5EF4-FFF2-40B4-BE49-F238E27FC236}">
                    <a16:creationId xmlns:a16="http://schemas.microsoft.com/office/drawing/2014/main" id="{5EC278CA-4A0F-43CF-A9A0-870E7B2DEEDE}"/>
                  </a:ext>
                </a:extLst>
              </p:cNvPr>
              <p:cNvSpPr/>
              <p:nvPr/>
            </p:nvSpPr>
            <p:spPr>
              <a:xfrm>
                <a:off x="-1461125" y="-332575"/>
                <a:ext cx="337800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13512" h="8317" extrusionOk="0">
                    <a:moveTo>
                      <a:pt x="6585" y="1"/>
                    </a:moveTo>
                    <a:lnTo>
                      <a:pt x="4130" y="1542"/>
                    </a:lnTo>
                    <a:lnTo>
                      <a:pt x="0" y="1542"/>
                    </a:lnTo>
                    <a:lnTo>
                      <a:pt x="628" y="1752"/>
                    </a:lnTo>
                    <a:lnTo>
                      <a:pt x="1237" y="1961"/>
                    </a:lnTo>
                    <a:lnTo>
                      <a:pt x="1865" y="2170"/>
                    </a:lnTo>
                    <a:lnTo>
                      <a:pt x="2474" y="2418"/>
                    </a:lnTo>
                    <a:lnTo>
                      <a:pt x="3692" y="2912"/>
                    </a:lnTo>
                    <a:lnTo>
                      <a:pt x="4891" y="3445"/>
                    </a:lnTo>
                    <a:lnTo>
                      <a:pt x="6052" y="4016"/>
                    </a:lnTo>
                    <a:lnTo>
                      <a:pt x="7155" y="4568"/>
                    </a:lnTo>
                    <a:lnTo>
                      <a:pt x="8221" y="5139"/>
                    </a:lnTo>
                    <a:lnTo>
                      <a:pt x="9230" y="5691"/>
                    </a:lnTo>
                    <a:lnTo>
                      <a:pt x="10143" y="6204"/>
                    </a:lnTo>
                    <a:lnTo>
                      <a:pt x="10980" y="6699"/>
                    </a:lnTo>
                    <a:lnTo>
                      <a:pt x="12331" y="7536"/>
                    </a:lnTo>
                    <a:lnTo>
                      <a:pt x="13207" y="8107"/>
                    </a:lnTo>
                    <a:lnTo>
                      <a:pt x="13511" y="8317"/>
                    </a:lnTo>
                    <a:lnTo>
                      <a:pt x="13302" y="7765"/>
                    </a:lnTo>
                    <a:lnTo>
                      <a:pt x="13093" y="7251"/>
                    </a:lnTo>
                    <a:lnTo>
                      <a:pt x="12864" y="6737"/>
                    </a:lnTo>
                    <a:lnTo>
                      <a:pt x="12617" y="6243"/>
                    </a:lnTo>
                    <a:lnTo>
                      <a:pt x="12350" y="5786"/>
                    </a:lnTo>
                    <a:lnTo>
                      <a:pt x="12103" y="5348"/>
                    </a:lnTo>
                    <a:lnTo>
                      <a:pt x="11818" y="4910"/>
                    </a:lnTo>
                    <a:lnTo>
                      <a:pt x="11551" y="4511"/>
                    </a:lnTo>
                    <a:lnTo>
                      <a:pt x="11266" y="4111"/>
                    </a:lnTo>
                    <a:lnTo>
                      <a:pt x="10980" y="3750"/>
                    </a:lnTo>
                    <a:lnTo>
                      <a:pt x="10695" y="3407"/>
                    </a:lnTo>
                    <a:lnTo>
                      <a:pt x="10409" y="3065"/>
                    </a:lnTo>
                    <a:lnTo>
                      <a:pt x="9820" y="2456"/>
                    </a:lnTo>
                    <a:lnTo>
                      <a:pt x="9268" y="1923"/>
                    </a:lnTo>
                    <a:lnTo>
                      <a:pt x="8735" y="1466"/>
                    </a:lnTo>
                    <a:lnTo>
                      <a:pt x="8221" y="1067"/>
                    </a:lnTo>
                    <a:lnTo>
                      <a:pt x="7764" y="724"/>
                    </a:lnTo>
                    <a:lnTo>
                      <a:pt x="7365" y="458"/>
                    </a:lnTo>
                    <a:lnTo>
                      <a:pt x="7041" y="248"/>
                    </a:lnTo>
                    <a:lnTo>
                      <a:pt x="6794" y="115"/>
                    </a:lnTo>
                    <a:lnTo>
                      <a:pt x="6585" y="1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5639;p56">
                <a:extLst>
                  <a:ext uri="{FF2B5EF4-FFF2-40B4-BE49-F238E27FC236}">
                    <a16:creationId xmlns:a16="http://schemas.microsoft.com/office/drawing/2014/main" id="{149C9583-FBB9-4BE8-B729-A0BF7F621FFA}"/>
                  </a:ext>
                </a:extLst>
              </p:cNvPr>
              <p:cNvSpPr/>
              <p:nvPr/>
            </p:nvSpPr>
            <p:spPr>
              <a:xfrm>
                <a:off x="-1357900" y="-332575"/>
                <a:ext cx="234575" cy="207925"/>
              </a:xfrm>
              <a:custGeom>
                <a:avLst/>
                <a:gdLst/>
                <a:ahLst/>
                <a:cxnLst/>
                <a:rect l="l" t="t" r="r" b="b"/>
                <a:pathLst>
                  <a:path w="9383" h="8317" extrusionOk="0">
                    <a:moveTo>
                      <a:pt x="2456" y="1"/>
                    </a:moveTo>
                    <a:lnTo>
                      <a:pt x="1" y="1542"/>
                    </a:lnTo>
                    <a:lnTo>
                      <a:pt x="286" y="1618"/>
                    </a:lnTo>
                    <a:lnTo>
                      <a:pt x="629" y="1714"/>
                    </a:lnTo>
                    <a:lnTo>
                      <a:pt x="1066" y="1847"/>
                    </a:lnTo>
                    <a:lnTo>
                      <a:pt x="1599" y="2018"/>
                    </a:lnTo>
                    <a:lnTo>
                      <a:pt x="2208" y="2246"/>
                    </a:lnTo>
                    <a:lnTo>
                      <a:pt x="2874" y="2551"/>
                    </a:lnTo>
                    <a:lnTo>
                      <a:pt x="3597" y="2893"/>
                    </a:lnTo>
                    <a:lnTo>
                      <a:pt x="3978" y="3084"/>
                    </a:lnTo>
                    <a:lnTo>
                      <a:pt x="4358" y="3312"/>
                    </a:lnTo>
                    <a:lnTo>
                      <a:pt x="4758" y="3540"/>
                    </a:lnTo>
                    <a:lnTo>
                      <a:pt x="5139" y="3788"/>
                    </a:lnTo>
                    <a:lnTo>
                      <a:pt x="5538" y="4054"/>
                    </a:lnTo>
                    <a:lnTo>
                      <a:pt x="5919" y="4340"/>
                    </a:lnTo>
                    <a:lnTo>
                      <a:pt x="6318" y="4644"/>
                    </a:lnTo>
                    <a:lnTo>
                      <a:pt x="6699" y="4968"/>
                    </a:lnTo>
                    <a:lnTo>
                      <a:pt x="7080" y="5310"/>
                    </a:lnTo>
                    <a:lnTo>
                      <a:pt x="7441" y="5672"/>
                    </a:lnTo>
                    <a:lnTo>
                      <a:pt x="7803" y="6052"/>
                    </a:lnTo>
                    <a:lnTo>
                      <a:pt x="8145" y="6471"/>
                    </a:lnTo>
                    <a:lnTo>
                      <a:pt x="8488" y="6889"/>
                    </a:lnTo>
                    <a:lnTo>
                      <a:pt x="8792" y="7346"/>
                    </a:lnTo>
                    <a:lnTo>
                      <a:pt x="9097" y="7822"/>
                    </a:lnTo>
                    <a:lnTo>
                      <a:pt x="9382" y="8317"/>
                    </a:lnTo>
                    <a:lnTo>
                      <a:pt x="9325" y="8088"/>
                    </a:lnTo>
                    <a:lnTo>
                      <a:pt x="9230" y="7822"/>
                    </a:lnTo>
                    <a:lnTo>
                      <a:pt x="9097" y="7460"/>
                    </a:lnTo>
                    <a:lnTo>
                      <a:pt x="8925" y="7023"/>
                    </a:lnTo>
                    <a:lnTo>
                      <a:pt x="8697" y="6528"/>
                    </a:lnTo>
                    <a:lnTo>
                      <a:pt x="8412" y="5957"/>
                    </a:lnTo>
                    <a:lnTo>
                      <a:pt x="8050" y="5348"/>
                    </a:lnTo>
                    <a:lnTo>
                      <a:pt x="7632" y="4701"/>
                    </a:lnTo>
                    <a:lnTo>
                      <a:pt x="7403" y="4378"/>
                    </a:lnTo>
                    <a:lnTo>
                      <a:pt x="7156" y="4035"/>
                    </a:lnTo>
                    <a:lnTo>
                      <a:pt x="6870" y="3693"/>
                    </a:lnTo>
                    <a:lnTo>
                      <a:pt x="6585" y="3331"/>
                    </a:lnTo>
                    <a:lnTo>
                      <a:pt x="6280" y="2989"/>
                    </a:lnTo>
                    <a:lnTo>
                      <a:pt x="5938" y="2646"/>
                    </a:lnTo>
                    <a:lnTo>
                      <a:pt x="5576" y="2284"/>
                    </a:lnTo>
                    <a:lnTo>
                      <a:pt x="5215" y="1942"/>
                    </a:lnTo>
                    <a:lnTo>
                      <a:pt x="4815" y="1599"/>
                    </a:lnTo>
                    <a:lnTo>
                      <a:pt x="4397" y="1276"/>
                    </a:lnTo>
                    <a:lnTo>
                      <a:pt x="3940" y="933"/>
                    </a:lnTo>
                    <a:lnTo>
                      <a:pt x="3464" y="610"/>
                    </a:lnTo>
                    <a:lnTo>
                      <a:pt x="2969" y="305"/>
                    </a:lnTo>
                    <a:lnTo>
                      <a:pt x="2456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5640;p56">
                <a:extLst>
                  <a:ext uri="{FF2B5EF4-FFF2-40B4-BE49-F238E27FC236}">
                    <a16:creationId xmlns:a16="http://schemas.microsoft.com/office/drawing/2014/main" id="{8AED2350-A2BE-472A-AD1B-5C075CD5F0BD}"/>
                  </a:ext>
                </a:extLst>
              </p:cNvPr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152" y="438"/>
                    </a:lnTo>
                    <a:lnTo>
                      <a:pt x="571" y="1618"/>
                    </a:lnTo>
                    <a:lnTo>
                      <a:pt x="875" y="2436"/>
                    </a:lnTo>
                    <a:lnTo>
                      <a:pt x="1218" y="3369"/>
                    </a:lnTo>
                    <a:lnTo>
                      <a:pt x="1637" y="4396"/>
                    </a:lnTo>
                    <a:lnTo>
                      <a:pt x="2074" y="5481"/>
                    </a:lnTo>
                    <a:lnTo>
                      <a:pt x="2569" y="6604"/>
                    </a:lnTo>
                    <a:lnTo>
                      <a:pt x="3102" y="7765"/>
                    </a:lnTo>
                    <a:lnTo>
                      <a:pt x="3654" y="8925"/>
                    </a:lnTo>
                    <a:lnTo>
                      <a:pt x="4263" y="10067"/>
                    </a:lnTo>
                    <a:lnTo>
                      <a:pt x="4567" y="10600"/>
                    </a:lnTo>
                    <a:lnTo>
                      <a:pt x="4872" y="11133"/>
                    </a:lnTo>
                    <a:lnTo>
                      <a:pt x="5195" y="11647"/>
                    </a:lnTo>
                    <a:lnTo>
                      <a:pt x="5499" y="12141"/>
                    </a:lnTo>
                    <a:lnTo>
                      <a:pt x="5823" y="12617"/>
                    </a:lnTo>
                    <a:lnTo>
                      <a:pt x="6166" y="13055"/>
                    </a:lnTo>
                    <a:lnTo>
                      <a:pt x="6489" y="13473"/>
                    </a:lnTo>
                    <a:lnTo>
                      <a:pt x="6832" y="13854"/>
                    </a:lnTo>
                    <a:lnTo>
                      <a:pt x="7498" y="14558"/>
                    </a:lnTo>
                    <a:lnTo>
                      <a:pt x="8164" y="15205"/>
                    </a:lnTo>
                    <a:lnTo>
                      <a:pt x="8811" y="15814"/>
                    </a:lnTo>
                    <a:lnTo>
                      <a:pt x="9439" y="16347"/>
                    </a:lnTo>
                    <a:lnTo>
                      <a:pt x="10066" y="16861"/>
                    </a:lnTo>
                    <a:lnTo>
                      <a:pt x="10656" y="17298"/>
                    </a:lnTo>
                    <a:lnTo>
                      <a:pt x="11208" y="17717"/>
                    </a:lnTo>
                    <a:lnTo>
                      <a:pt x="11722" y="18078"/>
                    </a:lnTo>
                    <a:lnTo>
                      <a:pt x="12217" y="18383"/>
                    </a:lnTo>
                    <a:lnTo>
                      <a:pt x="12635" y="18649"/>
                    </a:lnTo>
                    <a:lnTo>
                      <a:pt x="13340" y="19068"/>
                    </a:lnTo>
                    <a:lnTo>
                      <a:pt x="13796" y="19296"/>
                    </a:lnTo>
                    <a:lnTo>
                      <a:pt x="13948" y="19372"/>
                    </a:lnTo>
                    <a:lnTo>
                      <a:pt x="13435" y="17831"/>
                    </a:lnTo>
                    <a:lnTo>
                      <a:pt x="12845" y="16195"/>
                    </a:lnTo>
                    <a:lnTo>
                      <a:pt x="12141" y="14254"/>
                    </a:lnTo>
                    <a:lnTo>
                      <a:pt x="11741" y="13226"/>
                    </a:lnTo>
                    <a:lnTo>
                      <a:pt x="11322" y="12179"/>
                    </a:lnTo>
                    <a:lnTo>
                      <a:pt x="10904" y="11171"/>
                    </a:lnTo>
                    <a:lnTo>
                      <a:pt x="10466" y="10219"/>
                    </a:lnTo>
                    <a:lnTo>
                      <a:pt x="10028" y="9306"/>
                    </a:lnTo>
                    <a:lnTo>
                      <a:pt x="9610" y="8507"/>
                    </a:lnTo>
                    <a:lnTo>
                      <a:pt x="9400" y="8164"/>
                    </a:lnTo>
                    <a:lnTo>
                      <a:pt x="9210" y="7822"/>
                    </a:lnTo>
                    <a:lnTo>
                      <a:pt x="9020" y="7536"/>
                    </a:lnTo>
                    <a:lnTo>
                      <a:pt x="8830" y="7289"/>
                    </a:lnTo>
                    <a:lnTo>
                      <a:pt x="8392" y="6813"/>
                    </a:lnTo>
                    <a:lnTo>
                      <a:pt x="7878" y="6280"/>
                    </a:lnTo>
                    <a:lnTo>
                      <a:pt x="7269" y="5709"/>
                    </a:lnTo>
                    <a:lnTo>
                      <a:pt x="6603" y="5120"/>
                    </a:lnTo>
                    <a:lnTo>
                      <a:pt x="5899" y="4530"/>
                    </a:lnTo>
                    <a:lnTo>
                      <a:pt x="5157" y="3921"/>
                    </a:lnTo>
                    <a:lnTo>
                      <a:pt x="3673" y="2741"/>
                    </a:lnTo>
                    <a:lnTo>
                      <a:pt x="2265" y="1675"/>
                    </a:lnTo>
                    <a:lnTo>
                      <a:pt x="1104" y="800"/>
                    </a:lnTo>
                    <a:lnTo>
                      <a:pt x="0" y="1"/>
                    </a:lnTo>
                    <a:close/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948" y="19372"/>
                    </a:lnTo>
                    <a:close/>
                  </a:path>
                </a:pathLst>
              </a:custGeom>
              <a:solidFill>
                <a:srgbClr val="93A0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5641;p56">
                <a:extLst>
                  <a:ext uri="{FF2B5EF4-FFF2-40B4-BE49-F238E27FC236}">
                    <a16:creationId xmlns:a16="http://schemas.microsoft.com/office/drawing/2014/main" id="{77300D41-FC81-42DF-8095-2FDEC2A64431}"/>
                  </a:ext>
                </a:extLst>
              </p:cNvPr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13948" y="19372"/>
                    </a:moveTo>
                    <a:lnTo>
                      <a:pt x="13948" y="19372"/>
                    </a:lnTo>
                    <a:lnTo>
                      <a:pt x="13796" y="19296"/>
                    </a:lnTo>
                    <a:lnTo>
                      <a:pt x="13340" y="19068"/>
                    </a:lnTo>
                    <a:lnTo>
                      <a:pt x="12635" y="18649"/>
                    </a:lnTo>
                    <a:lnTo>
                      <a:pt x="12217" y="18383"/>
                    </a:lnTo>
                    <a:lnTo>
                      <a:pt x="11722" y="18078"/>
                    </a:lnTo>
                    <a:lnTo>
                      <a:pt x="11208" y="17717"/>
                    </a:lnTo>
                    <a:lnTo>
                      <a:pt x="10656" y="17298"/>
                    </a:lnTo>
                    <a:lnTo>
                      <a:pt x="10066" y="16861"/>
                    </a:lnTo>
                    <a:lnTo>
                      <a:pt x="9439" y="16347"/>
                    </a:lnTo>
                    <a:lnTo>
                      <a:pt x="8811" y="15814"/>
                    </a:lnTo>
                    <a:lnTo>
                      <a:pt x="8164" y="15205"/>
                    </a:lnTo>
                    <a:lnTo>
                      <a:pt x="7498" y="14558"/>
                    </a:lnTo>
                    <a:lnTo>
                      <a:pt x="6832" y="13854"/>
                    </a:lnTo>
                    <a:lnTo>
                      <a:pt x="6832" y="13854"/>
                    </a:lnTo>
                    <a:lnTo>
                      <a:pt x="6489" y="13473"/>
                    </a:lnTo>
                    <a:lnTo>
                      <a:pt x="6166" y="13055"/>
                    </a:lnTo>
                    <a:lnTo>
                      <a:pt x="5823" y="12617"/>
                    </a:lnTo>
                    <a:lnTo>
                      <a:pt x="5499" y="12141"/>
                    </a:lnTo>
                    <a:lnTo>
                      <a:pt x="5195" y="11647"/>
                    </a:lnTo>
                    <a:lnTo>
                      <a:pt x="4872" y="11133"/>
                    </a:lnTo>
                    <a:lnTo>
                      <a:pt x="4567" y="10600"/>
                    </a:lnTo>
                    <a:lnTo>
                      <a:pt x="4263" y="10067"/>
                    </a:lnTo>
                    <a:lnTo>
                      <a:pt x="3654" y="8925"/>
                    </a:lnTo>
                    <a:lnTo>
                      <a:pt x="3102" y="7765"/>
                    </a:lnTo>
                    <a:lnTo>
                      <a:pt x="2569" y="6604"/>
                    </a:lnTo>
                    <a:lnTo>
                      <a:pt x="2074" y="5481"/>
                    </a:lnTo>
                    <a:lnTo>
                      <a:pt x="1637" y="4396"/>
                    </a:lnTo>
                    <a:lnTo>
                      <a:pt x="1218" y="3369"/>
                    </a:lnTo>
                    <a:lnTo>
                      <a:pt x="875" y="2436"/>
                    </a:lnTo>
                    <a:lnTo>
                      <a:pt x="571" y="1618"/>
                    </a:lnTo>
                    <a:lnTo>
                      <a:pt x="152" y="438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1104" y="800"/>
                    </a:lnTo>
                    <a:lnTo>
                      <a:pt x="2265" y="1675"/>
                    </a:lnTo>
                    <a:lnTo>
                      <a:pt x="3673" y="2741"/>
                    </a:lnTo>
                    <a:lnTo>
                      <a:pt x="5157" y="3921"/>
                    </a:lnTo>
                    <a:lnTo>
                      <a:pt x="5899" y="4530"/>
                    </a:lnTo>
                    <a:lnTo>
                      <a:pt x="6603" y="5120"/>
                    </a:lnTo>
                    <a:lnTo>
                      <a:pt x="7269" y="5709"/>
                    </a:lnTo>
                    <a:lnTo>
                      <a:pt x="7878" y="6280"/>
                    </a:lnTo>
                    <a:lnTo>
                      <a:pt x="8392" y="6813"/>
                    </a:lnTo>
                    <a:lnTo>
                      <a:pt x="8830" y="7289"/>
                    </a:lnTo>
                    <a:lnTo>
                      <a:pt x="8830" y="7289"/>
                    </a:lnTo>
                    <a:lnTo>
                      <a:pt x="9020" y="7536"/>
                    </a:lnTo>
                    <a:lnTo>
                      <a:pt x="9210" y="7822"/>
                    </a:lnTo>
                    <a:lnTo>
                      <a:pt x="9400" y="8164"/>
                    </a:lnTo>
                    <a:lnTo>
                      <a:pt x="9610" y="8507"/>
                    </a:lnTo>
                    <a:lnTo>
                      <a:pt x="10028" y="9306"/>
                    </a:lnTo>
                    <a:lnTo>
                      <a:pt x="10466" y="10219"/>
                    </a:lnTo>
                    <a:lnTo>
                      <a:pt x="10904" y="11171"/>
                    </a:lnTo>
                    <a:lnTo>
                      <a:pt x="11322" y="12179"/>
                    </a:lnTo>
                    <a:lnTo>
                      <a:pt x="11741" y="13226"/>
                    </a:lnTo>
                    <a:lnTo>
                      <a:pt x="12141" y="14254"/>
                    </a:lnTo>
                    <a:lnTo>
                      <a:pt x="12845" y="16195"/>
                    </a:lnTo>
                    <a:lnTo>
                      <a:pt x="13435" y="17831"/>
                    </a:lnTo>
                    <a:lnTo>
                      <a:pt x="13948" y="1937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5642;p56">
                <a:extLst>
                  <a:ext uri="{FF2B5EF4-FFF2-40B4-BE49-F238E27FC236}">
                    <a16:creationId xmlns:a16="http://schemas.microsoft.com/office/drawing/2014/main" id="{A7504B61-4AFD-4280-BE06-2AEA457EEB1D}"/>
                  </a:ext>
                </a:extLst>
              </p:cNvPr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extrusionOk="0">
                    <a:moveTo>
                      <a:pt x="0" y="1"/>
                    </a:move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DBD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5643;p56">
                <a:extLst>
                  <a:ext uri="{FF2B5EF4-FFF2-40B4-BE49-F238E27FC236}">
                    <a16:creationId xmlns:a16="http://schemas.microsoft.com/office/drawing/2014/main" id="{F12B854C-1507-4435-91F8-63F962108B70}"/>
                  </a:ext>
                </a:extLst>
              </p:cNvPr>
              <p:cNvSpPr/>
              <p:nvPr/>
            </p:nvSpPr>
            <p:spPr>
              <a:xfrm>
                <a:off x="-1794125" y="-856350"/>
                <a:ext cx="348725" cy="484325"/>
              </a:xfrm>
              <a:custGeom>
                <a:avLst/>
                <a:gdLst/>
                <a:ahLst/>
                <a:cxnLst/>
                <a:rect l="l" t="t" r="r" b="b"/>
                <a:pathLst>
                  <a:path w="13949" h="19373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61" y="1447"/>
                    </a:lnTo>
                    <a:lnTo>
                      <a:pt x="1560" y="2988"/>
                    </a:lnTo>
                    <a:lnTo>
                      <a:pt x="2550" y="4834"/>
                    </a:lnTo>
                    <a:lnTo>
                      <a:pt x="3616" y="6794"/>
                    </a:lnTo>
                    <a:lnTo>
                      <a:pt x="4681" y="8697"/>
                    </a:lnTo>
                    <a:lnTo>
                      <a:pt x="5176" y="9553"/>
                    </a:lnTo>
                    <a:lnTo>
                      <a:pt x="5652" y="10334"/>
                    </a:lnTo>
                    <a:lnTo>
                      <a:pt x="6070" y="11019"/>
                    </a:lnTo>
                    <a:lnTo>
                      <a:pt x="6432" y="11551"/>
                    </a:lnTo>
                    <a:lnTo>
                      <a:pt x="6432" y="11551"/>
                    </a:lnTo>
                    <a:lnTo>
                      <a:pt x="6812" y="12065"/>
                    </a:lnTo>
                    <a:lnTo>
                      <a:pt x="7269" y="12617"/>
                    </a:lnTo>
                    <a:lnTo>
                      <a:pt x="7802" y="13226"/>
                    </a:lnTo>
                    <a:lnTo>
                      <a:pt x="8373" y="13854"/>
                    </a:lnTo>
                    <a:lnTo>
                      <a:pt x="8982" y="14482"/>
                    </a:lnTo>
                    <a:lnTo>
                      <a:pt x="9610" y="15148"/>
                    </a:lnTo>
                    <a:lnTo>
                      <a:pt x="10866" y="16423"/>
                    </a:lnTo>
                    <a:lnTo>
                      <a:pt x="12046" y="17565"/>
                    </a:lnTo>
                    <a:lnTo>
                      <a:pt x="13035" y="18516"/>
                    </a:lnTo>
                    <a:lnTo>
                      <a:pt x="13948" y="19372"/>
                    </a:lnTo>
                    <a:lnTo>
                      <a:pt x="13948" y="19372"/>
                    </a:lnTo>
                    <a:lnTo>
                      <a:pt x="12902" y="18364"/>
                    </a:lnTo>
                    <a:lnTo>
                      <a:pt x="11817" y="17298"/>
                    </a:lnTo>
                    <a:lnTo>
                      <a:pt x="10523" y="15985"/>
                    </a:lnTo>
                    <a:lnTo>
                      <a:pt x="10504" y="16042"/>
                    </a:lnTo>
                    <a:lnTo>
                      <a:pt x="10181" y="15624"/>
                    </a:lnTo>
                    <a:lnTo>
                      <a:pt x="10181" y="15624"/>
                    </a:lnTo>
                    <a:lnTo>
                      <a:pt x="9134" y="14520"/>
                    </a:lnTo>
                    <a:lnTo>
                      <a:pt x="8126" y="13416"/>
                    </a:lnTo>
                    <a:lnTo>
                      <a:pt x="7688" y="12884"/>
                    </a:lnTo>
                    <a:lnTo>
                      <a:pt x="7269" y="12389"/>
                    </a:lnTo>
                    <a:lnTo>
                      <a:pt x="6908" y="11913"/>
                    </a:lnTo>
                    <a:lnTo>
                      <a:pt x="6603" y="11475"/>
                    </a:lnTo>
                    <a:lnTo>
                      <a:pt x="6603" y="11475"/>
                    </a:lnTo>
                    <a:lnTo>
                      <a:pt x="6204" y="10866"/>
                    </a:lnTo>
                    <a:lnTo>
                      <a:pt x="5747" y="10143"/>
                    </a:lnTo>
                    <a:lnTo>
                      <a:pt x="4738" y="8450"/>
                    </a:lnTo>
                    <a:lnTo>
                      <a:pt x="3654" y="6566"/>
                    </a:lnTo>
                    <a:lnTo>
                      <a:pt x="2569" y="4644"/>
                    </a:lnTo>
                    <a:lnTo>
                      <a:pt x="761" y="139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5644;p56">
                <a:extLst>
                  <a:ext uri="{FF2B5EF4-FFF2-40B4-BE49-F238E27FC236}">
                    <a16:creationId xmlns:a16="http://schemas.microsoft.com/office/drawing/2014/main" id="{33FBE3F5-BC2A-4F5B-B74F-ADB143042D87}"/>
                  </a:ext>
                </a:extLst>
              </p:cNvPr>
              <p:cNvSpPr/>
              <p:nvPr/>
            </p:nvSpPr>
            <p:spPr>
              <a:xfrm>
                <a:off x="-1829825" y="-239800"/>
                <a:ext cx="108975" cy="208875"/>
              </a:xfrm>
              <a:custGeom>
                <a:avLst/>
                <a:gdLst/>
                <a:ahLst/>
                <a:cxnLst/>
                <a:rect l="l" t="t" r="r" b="b"/>
                <a:pathLst>
                  <a:path w="4359" h="8355" extrusionOk="0">
                    <a:moveTo>
                      <a:pt x="1" y="1"/>
                    </a:moveTo>
                    <a:lnTo>
                      <a:pt x="2075" y="7270"/>
                    </a:lnTo>
                    <a:lnTo>
                      <a:pt x="3654" y="8354"/>
                    </a:lnTo>
                    <a:lnTo>
                      <a:pt x="4359" y="1923"/>
                    </a:lnTo>
                    <a:lnTo>
                      <a:pt x="4054" y="1732"/>
                    </a:lnTo>
                    <a:lnTo>
                      <a:pt x="3673" y="1523"/>
                    </a:lnTo>
                    <a:lnTo>
                      <a:pt x="3160" y="1238"/>
                    </a:lnTo>
                    <a:lnTo>
                      <a:pt x="2532" y="952"/>
                    </a:lnTo>
                    <a:lnTo>
                      <a:pt x="1790" y="629"/>
                    </a:lnTo>
                    <a:lnTo>
                      <a:pt x="933" y="305"/>
                    </a:lnTo>
                    <a:lnTo>
                      <a:pt x="477" y="15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5645;p56">
                <a:extLst>
                  <a:ext uri="{FF2B5EF4-FFF2-40B4-BE49-F238E27FC236}">
                    <a16:creationId xmlns:a16="http://schemas.microsoft.com/office/drawing/2014/main" id="{9BB531AB-5071-4B1E-AA46-0646CA705AE8}"/>
                  </a:ext>
                </a:extLst>
              </p:cNvPr>
              <p:cNvSpPr/>
              <p:nvPr/>
            </p:nvSpPr>
            <p:spPr>
              <a:xfrm>
                <a:off x="-1357900" y="151725"/>
                <a:ext cx="74250" cy="268825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10753" extrusionOk="0">
                    <a:moveTo>
                      <a:pt x="1105" y="1"/>
                    </a:moveTo>
                    <a:lnTo>
                      <a:pt x="1" y="1238"/>
                    </a:lnTo>
                    <a:lnTo>
                      <a:pt x="2208" y="10752"/>
                    </a:lnTo>
                    <a:lnTo>
                      <a:pt x="2969" y="9420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5646;p56">
                <a:extLst>
                  <a:ext uri="{FF2B5EF4-FFF2-40B4-BE49-F238E27FC236}">
                    <a16:creationId xmlns:a16="http://schemas.microsoft.com/office/drawing/2014/main" id="{38C860FE-1C9F-46EA-BF2E-ACD8DDB47F35}"/>
                  </a:ext>
                </a:extLst>
              </p:cNvPr>
              <p:cNvSpPr/>
              <p:nvPr/>
            </p:nvSpPr>
            <p:spPr>
              <a:xfrm>
                <a:off x="-1223725" y="44700"/>
                <a:ext cx="45200" cy="185075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7403" extrusionOk="0">
                    <a:moveTo>
                      <a:pt x="571" y="0"/>
                    </a:moveTo>
                    <a:lnTo>
                      <a:pt x="0" y="438"/>
                    </a:lnTo>
                    <a:lnTo>
                      <a:pt x="1218" y="7402"/>
                    </a:lnTo>
                    <a:lnTo>
                      <a:pt x="1808" y="6394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5647;p56">
                <a:extLst>
                  <a:ext uri="{FF2B5EF4-FFF2-40B4-BE49-F238E27FC236}">
                    <a16:creationId xmlns:a16="http://schemas.microsoft.com/office/drawing/2014/main" id="{915AA74D-E25A-48AD-AE5B-5BABFA05BE34}"/>
                  </a:ext>
                </a:extLst>
              </p:cNvPr>
              <p:cNvSpPr/>
              <p:nvPr/>
            </p:nvSpPr>
            <p:spPr>
              <a:xfrm>
                <a:off x="-1382150" y="-1190775"/>
                <a:ext cx="126575" cy="37155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14862" extrusionOk="0">
                    <a:moveTo>
                      <a:pt x="4548" y="0"/>
                    </a:moveTo>
                    <a:lnTo>
                      <a:pt x="1732" y="1694"/>
                    </a:lnTo>
                    <a:lnTo>
                      <a:pt x="0" y="14862"/>
                    </a:lnTo>
                    <a:lnTo>
                      <a:pt x="5062" y="9971"/>
                    </a:lnTo>
                    <a:lnTo>
                      <a:pt x="5005" y="8792"/>
                    </a:lnTo>
                    <a:lnTo>
                      <a:pt x="4891" y="6013"/>
                    </a:lnTo>
                    <a:lnTo>
                      <a:pt x="4720" y="2702"/>
                    </a:lnTo>
                    <a:lnTo>
                      <a:pt x="4643" y="1218"/>
                    </a:lnTo>
                    <a:lnTo>
                      <a:pt x="4548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5648;p56">
                <a:extLst>
                  <a:ext uri="{FF2B5EF4-FFF2-40B4-BE49-F238E27FC236}">
                    <a16:creationId xmlns:a16="http://schemas.microsoft.com/office/drawing/2014/main" id="{A442DFB4-5B81-49F8-B751-6ED4D02D6243}"/>
                  </a:ext>
                </a:extLst>
              </p:cNvPr>
              <p:cNvSpPr/>
              <p:nvPr/>
            </p:nvSpPr>
            <p:spPr>
              <a:xfrm>
                <a:off x="-1716600" y="-791650"/>
                <a:ext cx="93275" cy="199350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7974" extrusionOk="0">
                    <a:moveTo>
                      <a:pt x="362" y="1"/>
                    </a:moveTo>
                    <a:lnTo>
                      <a:pt x="1" y="3007"/>
                    </a:lnTo>
                    <a:lnTo>
                      <a:pt x="324" y="3616"/>
                    </a:lnTo>
                    <a:lnTo>
                      <a:pt x="1124" y="5062"/>
                    </a:lnTo>
                    <a:lnTo>
                      <a:pt x="1580" y="5919"/>
                    </a:lnTo>
                    <a:lnTo>
                      <a:pt x="2075" y="6718"/>
                    </a:lnTo>
                    <a:lnTo>
                      <a:pt x="2532" y="7441"/>
                    </a:lnTo>
                    <a:lnTo>
                      <a:pt x="2722" y="7727"/>
                    </a:lnTo>
                    <a:lnTo>
                      <a:pt x="2912" y="7974"/>
                    </a:lnTo>
                    <a:lnTo>
                      <a:pt x="3731" y="2741"/>
                    </a:lnTo>
                    <a:lnTo>
                      <a:pt x="362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5649;p56">
                <a:extLst>
                  <a:ext uri="{FF2B5EF4-FFF2-40B4-BE49-F238E27FC236}">
                    <a16:creationId xmlns:a16="http://schemas.microsoft.com/office/drawing/2014/main" id="{330CEF75-BEFD-4A42-937D-EE508F5F5B78}"/>
                  </a:ext>
                </a:extLst>
              </p:cNvPr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  <a:close/>
                  </a:path>
                </a:pathLst>
              </a:custGeom>
              <a:solidFill>
                <a:srgbClr val="9B9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5650;p56">
                <a:extLst>
                  <a:ext uri="{FF2B5EF4-FFF2-40B4-BE49-F238E27FC236}">
                    <a16:creationId xmlns:a16="http://schemas.microsoft.com/office/drawing/2014/main" id="{D649E738-3D6A-4E93-92B2-0B89600C7CE5}"/>
                  </a:ext>
                </a:extLst>
              </p:cNvPr>
              <p:cNvSpPr/>
              <p:nvPr/>
            </p:nvSpPr>
            <p:spPr>
              <a:xfrm>
                <a:off x="-1539625" y="-549500"/>
                <a:ext cx="38575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712" fill="none" extrusionOk="0">
                    <a:moveTo>
                      <a:pt x="1180" y="1"/>
                    </a:moveTo>
                    <a:lnTo>
                      <a:pt x="1" y="3350"/>
                    </a:lnTo>
                    <a:lnTo>
                      <a:pt x="1" y="3350"/>
                    </a:lnTo>
                    <a:lnTo>
                      <a:pt x="1" y="3350"/>
                    </a:lnTo>
                    <a:lnTo>
                      <a:pt x="343" y="3711"/>
                    </a:lnTo>
                    <a:lnTo>
                      <a:pt x="1542" y="914"/>
                    </a:lnTo>
                    <a:lnTo>
                      <a:pt x="118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5651;p56">
                <a:extLst>
                  <a:ext uri="{FF2B5EF4-FFF2-40B4-BE49-F238E27FC236}">
                    <a16:creationId xmlns:a16="http://schemas.microsoft.com/office/drawing/2014/main" id="{2C6155D6-6FB4-45B6-96E8-4F3216416785}"/>
                  </a:ext>
                </a:extLst>
              </p:cNvPr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D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5652;p56">
                <a:extLst>
                  <a:ext uri="{FF2B5EF4-FFF2-40B4-BE49-F238E27FC236}">
                    <a16:creationId xmlns:a16="http://schemas.microsoft.com/office/drawing/2014/main" id="{3512E9F9-E392-419A-A433-93CD16171BD0}"/>
                  </a:ext>
                </a:extLst>
              </p:cNvPr>
              <p:cNvSpPr/>
              <p:nvPr/>
            </p:nvSpPr>
            <p:spPr>
              <a:xfrm>
                <a:off x="-1539625" y="-465775"/>
                <a:ext cx="860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420" fill="none" extrusionOk="0">
                    <a:moveTo>
                      <a:pt x="1" y="1"/>
                    </a:moveTo>
                    <a:lnTo>
                      <a:pt x="324" y="419"/>
                    </a:lnTo>
                    <a:lnTo>
                      <a:pt x="343" y="362"/>
                    </a:lnTo>
                    <a:lnTo>
                      <a:pt x="343" y="362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5653;p56">
                <a:extLst>
                  <a:ext uri="{FF2B5EF4-FFF2-40B4-BE49-F238E27FC236}">
                    <a16:creationId xmlns:a16="http://schemas.microsoft.com/office/drawing/2014/main" id="{370D7A8B-BC28-416A-B5F3-31B9489B7242}"/>
                  </a:ext>
                </a:extLst>
              </p:cNvPr>
              <p:cNvSpPr/>
              <p:nvPr/>
            </p:nvSpPr>
            <p:spPr>
              <a:xfrm>
                <a:off x="-1839800" y="212150"/>
                <a:ext cx="282125" cy="199825"/>
              </a:xfrm>
              <a:custGeom>
                <a:avLst/>
                <a:gdLst/>
                <a:ahLst/>
                <a:cxnLst/>
                <a:rect l="l" t="t" r="r" b="b"/>
                <a:pathLst>
                  <a:path w="11285" h="7993" extrusionOk="0">
                    <a:moveTo>
                      <a:pt x="0" y="0"/>
                    </a:moveTo>
                    <a:lnTo>
                      <a:pt x="114" y="552"/>
                    </a:lnTo>
                    <a:lnTo>
                      <a:pt x="248" y="1161"/>
                    </a:lnTo>
                    <a:lnTo>
                      <a:pt x="457" y="1941"/>
                    </a:lnTo>
                    <a:lnTo>
                      <a:pt x="723" y="2855"/>
                    </a:lnTo>
                    <a:lnTo>
                      <a:pt x="876" y="3331"/>
                    </a:lnTo>
                    <a:lnTo>
                      <a:pt x="1047" y="3825"/>
                    </a:lnTo>
                    <a:lnTo>
                      <a:pt x="1237" y="4320"/>
                    </a:lnTo>
                    <a:lnTo>
                      <a:pt x="1446" y="4834"/>
                    </a:lnTo>
                    <a:lnTo>
                      <a:pt x="1675" y="5329"/>
                    </a:lnTo>
                    <a:lnTo>
                      <a:pt x="1922" y="5823"/>
                    </a:lnTo>
                    <a:lnTo>
                      <a:pt x="11285" y="7993"/>
                    </a:lnTo>
                    <a:lnTo>
                      <a:pt x="9705" y="3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5654;p56">
                <a:extLst>
                  <a:ext uri="{FF2B5EF4-FFF2-40B4-BE49-F238E27FC236}">
                    <a16:creationId xmlns:a16="http://schemas.microsoft.com/office/drawing/2014/main" id="{4D57EE79-3A87-4063-9634-7817043CD9F0}"/>
                  </a:ext>
                </a:extLst>
              </p:cNvPr>
              <p:cNvSpPr/>
              <p:nvPr/>
            </p:nvSpPr>
            <p:spPr>
              <a:xfrm>
                <a:off x="-1861700" y="87025"/>
                <a:ext cx="21362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4245" extrusionOk="0">
                    <a:moveTo>
                      <a:pt x="1" y="1"/>
                    </a:moveTo>
                    <a:lnTo>
                      <a:pt x="210" y="1314"/>
                    </a:lnTo>
                    <a:lnTo>
                      <a:pt x="8545" y="4244"/>
                    </a:lnTo>
                    <a:lnTo>
                      <a:pt x="8545" y="352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3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4" name="صورة 13">
            <a:extLst>
              <a:ext uri="{FF2B5EF4-FFF2-40B4-BE49-F238E27FC236}">
                <a16:creationId xmlns:a16="http://schemas.microsoft.com/office/drawing/2014/main" id="{51295B54-E4EB-4EC0-BD3B-4C330C75A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16" y="824160"/>
            <a:ext cx="4115157" cy="1420491"/>
          </a:xfrm>
          <a:prstGeom prst="rect">
            <a:avLst/>
          </a:prstGeom>
        </p:spPr>
      </p:pic>
      <p:sp>
        <p:nvSpPr>
          <p:cNvPr id="199" name="Google Shape;5600;p56">
            <a:extLst>
              <a:ext uri="{FF2B5EF4-FFF2-40B4-BE49-F238E27FC236}">
                <a16:creationId xmlns:a16="http://schemas.microsoft.com/office/drawing/2014/main" id="{B21F0E61-079E-4CA7-8309-C3EC62845A0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40082" y="1782696"/>
            <a:ext cx="3343800" cy="13594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W</a:t>
            </a:r>
            <a:r>
              <a:rPr lang="en" sz="1800" dirty="0"/>
              <a:t>orkbook page ( </a:t>
            </a:r>
            <a:r>
              <a:rPr lang="en" sz="1800" b="1" dirty="0"/>
              <a:t>4</a:t>
            </a:r>
            <a:r>
              <a:rPr lang="en" sz="1800" dirty="0"/>
              <a:t> ) 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exercises( </a:t>
            </a:r>
            <a:r>
              <a:rPr lang="en" sz="1800" b="1" dirty="0"/>
              <a:t>H</a:t>
            </a:r>
            <a:r>
              <a:rPr lang="en" sz="1800" dirty="0"/>
              <a:t> )</a:t>
            </a:r>
            <a:endParaRPr sz="1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7" name="Google Shape;6077;p62"/>
          <p:cNvSpPr txBox="1">
            <a:spLocks noGrp="1"/>
          </p:cNvSpPr>
          <p:nvPr>
            <p:ph type="title"/>
          </p:nvPr>
        </p:nvSpPr>
        <p:spPr>
          <a:xfrm>
            <a:off x="2424600" y="554837"/>
            <a:ext cx="42948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7F782828-D6DC-4BD3-9EFB-6CF89AC46386}"/>
              </a:ext>
            </a:extLst>
          </p:cNvPr>
          <p:cNvSpPr/>
          <p:nvPr/>
        </p:nvSpPr>
        <p:spPr>
          <a:xfrm>
            <a:off x="4034118" y="3442447"/>
            <a:ext cx="3250346" cy="653143"/>
          </a:xfrm>
          <a:prstGeom prst="rect">
            <a:avLst/>
          </a:prstGeom>
          <a:solidFill>
            <a:srgbClr val="795AA6"/>
          </a:solidFill>
          <a:ln>
            <a:solidFill>
              <a:srgbClr val="6D59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26" name="Picture 2" descr="7,030 Have A Nice Day 相关的商用图片素材集- 123RF">
            <a:extLst>
              <a:ext uri="{FF2B5EF4-FFF2-40B4-BE49-F238E27FC236}">
                <a16:creationId xmlns:a16="http://schemas.microsoft.com/office/drawing/2014/main" id="{5ADC9CDC-0D1A-44BB-B09B-7DDCF93FB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897" y="1805749"/>
            <a:ext cx="5009989" cy="2609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7" name="Google Shape;3437;p35"/>
          <p:cNvSpPr txBox="1">
            <a:spLocks noGrp="1"/>
          </p:cNvSpPr>
          <p:nvPr>
            <p:ph type="title"/>
          </p:nvPr>
        </p:nvSpPr>
        <p:spPr>
          <a:xfrm>
            <a:off x="1992096" y="834231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Book Open</a:t>
            </a:r>
            <a:endParaRPr dirty="0"/>
          </a:p>
        </p:txBody>
      </p:sp>
      <p:sp>
        <p:nvSpPr>
          <p:cNvPr id="3439" name="Google Shape;3439;p35"/>
          <p:cNvSpPr txBox="1">
            <a:spLocks noGrp="1"/>
          </p:cNvSpPr>
          <p:nvPr>
            <p:ph type="subTitle" idx="1"/>
          </p:nvPr>
        </p:nvSpPr>
        <p:spPr>
          <a:xfrm>
            <a:off x="1315901" y="2523765"/>
            <a:ext cx="2764321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Student’s book 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P</a:t>
            </a:r>
            <a:r>
              <a:rPr lang="en" sz="2000" dirty="0"/>
              <a:t>age </a:t>
            </a:r>
            <a:r>
              <a:rPr lang="en" sz="2000" b="1" dirty="0">
                <a:solidFill>
                  <a:srgbClr val="F5D7DE"/>
                </a:solidFill>
              </a:rPr>
              <a:t>( 10 )</a:t>
            </a:r>
            <a:endParaRPr sz="2000" b="1" dirty="0">
              <a:solidFill>
                <a:srgbClr val="F5D7DE"/>
              </a:solidFill>
            </a:endParaRPr>
          </a:p>
        </p:txBody>
      </p:sp>
      <p:pic>
        <p:nvPicPr>
          <p:cNvPr id="17" name="Picture 2" descr="كتاب الطالب Mega Goal 5, المستوى الخامس, لغة انجليزية, الفصل الأول -  المناهج السعودية">
            <a:extLst>
              <a:ext uri="{FF2B5EF4-FFF2-40B4-BE49-F238E27FC236}">
                <a16:creationId xmlns:a16="http://schemas.microsoft.com/office/drawing/2014/main" id="{A07624D1-F8D3-4EA9-A623-E7BECD2CC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0439">
            <a:off x="4310744" y="2051637"/>
            <a:ext cx="2105423" cy="2515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79" name="Google Shape;7679;p65"/>
          <p:cNvGrpSpPr/>
          <p:nvPr/>
        </p:nvGrpSpPr>
        <p:grpSpPr>
          <a:xfrm>
            <a:off x="311588" y="2"/>
            <a:ext cx="689309" cy="1465781"/>
            <a:chOff x="289713" y="-850207"/>
            <a:chExt cx="847025" cy="1801157"/>
          </a:xfrm>
        </p:grpSpPr>
        <p:sp>
          <p:nvSpPr>
            <p:cNvPr id="7680" name="Google Shape;7680;p65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1" name="Google Shape;7681;p65"/>
            <p:cNvSpPr/>
            <p:nvPr/>
          </p:nvSpPr>
          <p:spPr>
            <a:xfrm>
              <a:off x="334988" y="886975"/>
              <a:ext cx="759150" cy="63975"/>
            </a:xfrm>
            <a:custGeom>
              <a:avLst/>
              <a:gdLst/>
              <a:ahLst/>
              <a:cxnLst/>
              <a:rect l="l" t="t" r="r" b="b"/>
              <a:pathLst>
                <a:path w="30366" h="2559" extrusionOk="0">
                  <a:moveTo>
                    <a:pt x="15129" y="1"/>
                  </a:moveTo>
                  <a:lnTo>
                    <a:pt x="12466" y="108"/>
                  </a:lnTo>
                  <a:lnTo>
                    <a:pt x="9589" y="321"/>
                  </a:lnTo>
                  <a:lnTo>
                    <a:pt x="6499" y="640"/>
                  </a:lnTo>
                  <a:lnTo>
                    <a:pt x="3303" y="1173"/>
                  </a:lnTo>
                  <a:lnTo>
                    <a:pt x="0" y="1919"/>
                  </a:lnTo>
                  <a:lnTo>
                    <a:pt x="2025" y="2132"/>
                  </a:lnTo>
                  <a:lnTo>
                    <a:pt x="4582" y="2345"/>
                  </a:lnTo>
                  <a:lnTo>
                    <a:pt x="8098" y="2451"/>
                  </a:lnTo>
                  <a:lnTo>
                    <a:pt x="12466" y="2558"/>
                  </a:lnTo>
                  <a:lnTo>
                    <a:pt x="17686" y="2558"/>
                  </a:lnTo>
                  <a:lnTo>
                    <a:pt x="23653" y="2345"/>
                  </a:lnTo>
                  <a:lnTo>
                    <a:pt x="30365" y="1919"/>
                  </a:lnTo>
                  <a:lnTo>
                    <a:pt x="29726" y="1706"/>
                  </a:lnTo>
                  <a:lnTo>
                    <a:pt x="28128" y="1279"/>
                  </a:lnTo>
                  <a:lnTo>
                    <a:pt x="25571" y="747"/>
                  </a:lnTo>
                  <a:lnTo>
                    <a:pt x="23866" y="534"/>
                  </a:lnTo>
                  <a:lnTo>
                    <a:pt x="22055" y="321"/>
                  </a:lnTo>
                  <a:lnTo>
                    <a:pt x="19924" y="108"/>
                  </a:lnTo>
                  <a:lnTo>
                    <a:pt x="175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65"/>
            <p:cNvSpPr/>
            <p:nvPr/>
          </p:nvSpPr>
          <p:spPr>
            <a:xfrm>
              <a:off x="390913" y="900300"/>
              <a:ext cx="668600" cy="45300"/>
            </a:xfrm>
            <a:custGeom>
              <a:avLst/>
              <a:gdLst/>
              <a:ahLst/>
              <a:cxnLst/>
              <a:rect l="l" t="t" r="r" b="b"/>
              <a:pathLst>
                <a:path w="26744" h="1812" extrusionOk="0">
                  <a:moveTo>
                    <a:pt x="12999" y="1"/>
                  </a:moveTo>
                  <a:lnTo>
                    <a:pt x="8844" y="107"/>
                  </a:lnTo>
                  <a:lnTo>
                    <a:pt x="5221" y="427"/>
                  </a:lnTo>
                  <a:lnTo>
                    <a:pt x="2451" y="746"/>
                  </a:lnTo>
                  <a:lnTo>
                    <a:pt x="1" y="1066"/>
                  </a:lnTo>
                  <a:lnTo>
                    <a:pt x="2132" y="1386"/>
                  </a:lnTo>
                  <a:lnTo>
                    <a:pt x="4369" y="1599"/>
                  </a:lnTo>
                  <a:lnTo>
                    <a:pt x="8950" y="1812"/>
                  </a:lnTo>
                  <a:lnTo>
                    <a:pt x="13425" y="1812"/>
                  </a:lnTo>
                  <a:lnTo>
                    <a:pt x="17580" y="1705"/>
                  </a:lnTo>
                  <a:lnTo>
                    <a:pt x="21309" y="1492"/>
                  </a:lnTo>
                  <a:lnTo>
                    <a:pt x="24186" y="1386"/>
                  </a:lnTo>
                  <a:lnTo>
                    <a:pt x="26743" y="1066"/>
                  </a:lnTo>
                  <a:lnTo>
                    <a:pt x="24399" y="640"/>
                  </a:lnTo>
                  <a:lnTo>
                    <a:pt x="22162" y="427"/>
                  </a:lnTo>
                  <a:lnTo>
                    <a:pt x="19818" y="214"/>
                  </a:lnTo>
                  <a:lnTo>
                    <a:pt x="174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65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4" name="Google Shape;7684;p65"/>
            <p:cNvSpPr/>
            <p:nvPr/>
          </p:nvSpPr>
          <p:spPr>
            <a:xfrm>
              <a:off x="713203" y="-850207"/>
              <a:ext cx="21321" cy="1329728"/>
            </a:xfrm>
            <a:custGeom>
              <a:avLst/>
              <a:gdLst/>
              <a:ahLst/>
              <a:cxnLst/>
              <a:rect l="l" t="t" r="r" b="b"/>
              <a:pathLst>
                <a:path w="853" h="19179" extrusionOk="0">
                  <a:moveTo>
                    <a:pt x="0" y="1"/>
                  </a:moveTo>
                  <a:lnTo>
                    <a:pt x="427" y="19179"/>
                  </a:lnTo>
                  <a:lnTo>
                    <a:pt x="853" y="19179"/>
                  </a:lnTo>
                  <a:lnTo>
                    <a:pt x="427" y="1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5" name="Google Shape;7685;p65"/>
            <p:cNvSpPr/>
            <p:nvPr/>
          </p:nvSpPr>
          <p:spPr>
            <a:xfrm>
              <a:off x="630638" y="900300"/>
              <a:ext cx="186475" cy="39975"/>
            </a:xfrm>
            <a:custGeom>
              <a:avLst/>
              <a:gdLst/>
              <a:ahLst/>
              <a:cxnLst/>
              <a:rect l="l" t="t" r="r" b="b"/>
              <a:pathLst>
                <a:path w="7459" h="1599" extrusionOk="0">
                  <a:moveTo>
                    <a:pt x="2558" y="1"/>
                  </a:moveTo>
                  <a:lnTo>
                    <a:pt x="1" y="107"/>
                  </a:lnTo>
                  <a:lnTo>
                    <a:pt x="640" y="533"/>
                  </a:lnTo>
                  <a:lnTo>
                    <a:pt x="1386" y="960"/>
                  </a:lnTo>
                  <a:lnTo>
                    <a:pt x="2451" y="1386"/>
                  </a:lnTo>
                  <a:lnTo>
                    <a:pt x="2984" y="1492"/>
                  </a:lnTo>
                  <a:lnTo>
                    <a:pt x="3517" y="1599"/>
                  </a:lnTo>
                  <a:lnTo>
                    <a:pt x="4156" y="1599"/>
                  </a:lnTo>
                  <a:lnTo>
                    <a:pt x="4795" y="1492"/>
                  </a:lnTo>
                  <a:lnTo>
                    <a:pt x="5434" y="1279"/>
                  </a:lnTo>
                  <a:lnTo>
                    <a:pt x="6074" y="960"/>
                  </a:lnTo>
                  <a:lnTo>
                    <a:pt x="6819" y="533"/>
                  </a:lnTo>
                  <a:lnTo>
                    <a:pt x="74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65"/>
            <p:cNvSpPr/>
            <p:nvPr/>
          </p:nvSpPr>
          <p:spPr>
            <a:xfrm>
              <a:off x="289713" y="556700"/>
              <a:ext cx="847025" cy="378250"/>
            </a:xfrm>
            <a:custGeom>
              <a:avLst/>
              <a:gdLst/>
              <a:ahLst/>
              <a:cxnLst/>
              <a:rect l="l" t="t" r="r" b="b"/>
              <a:pathLst>
                <a:path w="33881" h="15130" extrusionOk="0">
                  <a:moveTo>
                    <a:pt x="15662" y="1"/>
                  </a:moveTo>
                  <a:lnTo>
                    <a:pt x="14277" y="214"/>
                  </a:lnTo>
                  <a:lnTo>
                    <a:pt x="12998" y="320"/>
                  </a:lnTo>
                  <a:lnTo>
                    <a:pt x="10548" y="853"/>
                  </a:lnTo>
                  <a:lnTo>
                    <a:pt x="8204" y="1599"/>
                  </a:lnTo>
                  <a:lnTo>
                    <a:pt x="6180" y="2345"/>
                  </a:lnTo>
                  <a:lnTo>
                    <a:pt x="4368" y="3197"/>
                  </a:lnTo>
                  <a:lnTo>
                    <a:pt x="2877" y="4049"/>
                  </a:lnTo>
                  <a:lnTo>
                    <a:pt x="1705" y="4795"/>
                  </a:lnTo>
                  <a:lnTo>
                    <a:pt x="746" y="5328"/>
                  </a:lnTo>
                  <a:lnTo>
                    <a:pt x="0" y="5860"/>
                  </a:lnTo>
                  <a:lnTo>
                    <a:pt x="1811" y="15130"/>
                  </a:lnTo>
                  <a:lnTo>
                    <a:pt x="5114" y="14490"/>
                  </a:lnTo>
                  <a:lnTo>
                    <a:pt x="8204" y="13958"/>
                  </a:lnTo>
                  <a:lnTo>
                    <a:pt x="11187" y="13745"/>
                  </a:lnTo>
                  <a:lnTo>
                    <a:pt x="14064" y="13532"/>
                  </a:lnTo>
                  <a:lnTo>
                    <a:pt x="16727" y="13425"/>
                  </a:lnTo>
                  <a:lnTo>
                    <a:pt x="19284" y="13425"/>
                  </a:lnTo>
                  <a:lnTo>
                    <a:pt x="21522" y="13532"/>
                  </a:lnTo>
                  <a:lnTo>
                    <a:pt x="23653" y="13638"/>
                  </a:lnTo>
                  <a:lnTo>
                    <a:pt x="27275" y="14064"/>
                  </a:lnTo>
                  <a:lnTo>
                    <a:pt x="29939" y="14597"/>
                  </a:lnTo>
                  <a:lnTo>
                    <a:pt x="31537" y="14917"/>
                  </a:lnTo>
                  <a:lnTo>
                    <a:pt x="32176" y="15130"/>
                  </a:lnTo>
                  <a:lnTo>
                    <a:pt x="33881" y="5860"/>
                  </a:lnTo>
                  <a:lnTo>
                    <a:pt x="32283" y="4688"/>
                  </a:lnTo>
                  <a:lnTo>
                    <a:pt x="30685" y="3730"/>
                  </a:lnTo>
                  <a:lnTo>
                    <a:pt x="29086" y="2771"/>
                  </a:lnTo>
                  <a:lnTo>
                    <a:pt x="27488" y="2025"/>
                  </a:lnTo>
                  <a:lnTo>
                    <a:pt x="25890" y="1492"/>
                  </a:lnTo>
                  <a:lnTo>
                    <a:pt x="24398" y="959"/>
                  </a:lnTo>
                  <a:lnTo>
                    <a:pt x="22907" y="533"/>
                  </a:lnTo>
                  <a:lnTo>
                    <a:pt x="21309" y="320"/>
                  </a:lnTo>
                  <a:lnTo>
                    <a:pt x="19924" y="107"/>
                  </a:lnTo>
                  <a:lnTo>
                    <a:pt x="18432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65"/>
            <p:cNvSpPr/>
            <p:nvPr/>
          </p:nvSpPr>
          <p:spPr>
            <a:xfrm>
              <a:off x="289713" y="559375"/>
              <a:ext cx="847025" cy="143850"/>
            </a:xfrm>
            <a:custGeom>
              <a:avLst/>
              <a:gdLst/>
              <a:ahLst/>
              <a:cxnLst/>
              <a:rect l="l" t="t" r="r" b="b"/>
              <a:pathLst>
                <a:path w="33881" h="5754" extrusionOk="0">
                  <a:moveTo>
                    <a:pt x="16301" y="0"/>
                  </a:moveTo>
                  <a:lnTo>
                    <a:pt x="14810" y="107"/>
                  </a:lnTo>
                  <a:lnTo>
                    <a:pt x="13318" y="213"/>
                  </a:lnTo>
                  <a:lnTo>
                    <a:pt x="11826" y="533"/>
                  </a:lnTo>
                  <a:lnTo>
                    <a:pt x="10228" y="959"/>
                  </a:lnTo>
                  <a:lnTo>
                    <a:pt x="8630" y="1385"/>
                  </a:lnTo>
                  <a:lnTo>
                    <a:pt x="6925" y="2024"/>
                  </a:lnTo>
                  <a:lnTo>
                    <a:pt x="5221" y="2770"/>
                  </a:lnTo>
                  <a:lnTo>
                    <a:pt x="3516" y="3623"/>
                  </a:lnTo>
                  <a:lnTo>
                    <a:pt x="1811" y="4688"/>
                  </a:lnTo>
                  <a:lnTo>
                    <a:pt x="0" y="5753"/>
                  </a:lnTo>
                  <a:lnTo>
                    <a:pt x="3090" y="5327"/>
                  </a:lnTo>
                  <a:lnTo>
                    <a:pt x="6606" y="4901"/>
                  </a:lnTo>
                  <a:lnTo>
                    <a:pt x="11081" y="4475"/>
                  </a:lnTo>
                  <a:lnTo>
                    <a:pt x="13638" y="4368"/>
                  </a:lnTo>
                  <a:lnTo>
                    <a:pt x="16301" y="4262"/>
                  </a:lnTo>
                  <a:lnTo>
                    <a:pt x="19178" y="4262"/>
                  </a:lnTo>
                  <a:lnTo>
                    <a:pt x="22055" y="4368"/>
                  </a:lnTo>
                  <a:lnTo>
                    <a:pt x="24931" y="4475"/>
                  </a:lnTo>
                  <a:lnTo>
                    <a:pt x="27914" y="4795"/>
                  </a:lnTo>
                  <a:lnTo>
                    <a:pt x="30898" y="5221"/>
                  </a:lnTo>
                  <a:lnTo>
                    <a:pt x="33881" y="5753"/>
                  </a:lnTo>
                  <a:lnTo>
                    <a:pt x="33881" y="5753"/>
                  </a:lnTo>
                  <a:lnTo>
                    <a:pt x="33242" y="5221"/>
                  </a:lnTo>
                  <a:lnTo>
                    <a:pt x="32389" y="4688"/>
                  </a:lnTo>
                  <a:lnTo>
                    <a:pt x="31324" y="3942"/>
                  </a:lnTo>
                  <a:lnTo>
                    <a:pt x="29832" y="3196"/>
                  </a:lnTo>
                  <a:lnTo>
                    <a:pt x="28234" y="2344"/>
                  </a:lnTo>
                  <a:lnTo>
                    <a:pt x="26316" y="1598"/>
                  </a:lnTo>
                  <a:lnTo>
                    <a:pt x="24079" y="852"/>
                  </a:lnTo>
                  <a:lnTo>
                    <a:pt x="21735" y="320"/>
                  </a:lnTo>
                  <a:lnTo>
                    <a:pt x="20456" y="107"/>
                  </a:lnTo>
                  <a:lnTo>
                    <a:pt x="190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65"/>
            <p:cNvSpPr/>
            <p:nvPr/>
          </p:nvSpPr>
          <p:spPr>
            <a:xfrm>
              <a:off x="585363" y="479450"/>
              <a:ext cx="282350" cy="90600"/>
            </a:xfrm>
            <a:custGeom>
              <a:avLst/>
              <a:gdLst/>
              <a:ahLst/>
              <a:cxnLst/>
              <a:rect l="l" t="t" r="r" b="b"/>
              <a:pathLst>
                <a:path w="11294" h="3624" extrusionOk="0">
                  <a:moveTo>
                    <a:pt x="5860" y="1"/>
                  </a:moveTo>
                  <a:lnTo>
                    <a:pt x="3942" y="107"/>
                  </a:lnTo>
                  <a:lnTo>
                    <a:pt x="2025" y="427"/>
                  </a:lnTo>
                  <a:lnTo>
                    <a:pt x="959" y="747"/>
                  </a:lnTo>
                  <a:lnTo>
                    <a:pt x="0" y="1066"/>
                  </a:lnTo>
                  <a:lnTo>
                    <a:pt x="533" y="3623"/>
                  </a:lnTo>
                  <a:lnTo>
                    <a:pt x="4262" y="3517"/>
                  </a:lnTo>
                  <a:lnTo>
                    <a:pt x="7671" y="3517"/>
                  </a:lnTo>
                  <a:lnTo>
                    <a:pt x="10868" y="3623"/>
                  </a:lnTo>
                  <a:lnTo>
                    <a:pt x="11294" y="320"/>
                  </a:lnTo>
                  <a:lnTo>
                    <a:pt x="10335" y="107"/>
                  </a:lnTo>
                  <a:lnTo>
                    <a:pt x="9057" y="1"/>
                  </a:lnTo>
                  <a:close/>
                </a:path>
              </a:pathLst>
            </a:custGeom>
            <a:solidFill>
              <a:srgbClr val="191919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" name="صورة 21">
            <a:extLst>
              <a:ext uri="{FF2B5EF4-FFF2-40B4-BE49-F238E27FC236}">
                <a16:creationId xmlns:a16="http://schemas.microsoft.com/office/drawing/2014/main" id="{CA5E1F0E-8373-4977-BADC-CC27CBB935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87" t="22260" r="25378" b="7377"/>
          <a:stretch/>
        </p:blipFill>
        <p:spPr>
          <a:xfrm>
            <a:off x="76840" y="138313"/>
            <a:ext cx="3888121" cy="4851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  <a:lumOff val="1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فقاعة الكلام: مستطيلة مستديرة الزوايا 22">
            <a:extLst>
              <a:ext uri="{FF2B5EF4-FFF2-40B4-BE49-F238E27FC236}">
                <a16:creationId xmlns:a16="http://schemas.microsoft.com/office/drawing/2014/main" id="{12811D69-1F7F-4859-8B21-761B40E21E25}"/>
              </a:ext>
            </a:extLst>
          </p:cNvPr>
          <p:cNvSpPr/>
          <p:nvPr/>
        </p:nvSpPr>
        <p:spPr>
          <a:xfrm>
            <a:off x="4308109" y="355517"/>
            <a:ext cx="3299084" cy="558883"/>
          </a:xfrm>
          <a:prstGeom prst="wedgeRoundRectCallout">
            <a:avLst>
              <a:gd name="adj1" fmla="val -61564"/>
              <a:gd name="adj2" fmla="val 19641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solidFill>
                  <a:schemeClr val="bg1"/>
                </a:solidFill>
              </a:rPr>
              <a:t>How many persons are there?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4" name="فقاعة الكلام: مستطيلة مستديرة الزوايا 23">
            <a:extLst>
              <a:ext uri="{FF2B5EF4-FFF2-40B4-BE49-F238E27FC236}">
                <a16:creationId xmlns:a16="http://schemas.microsoft.com/office/drawing/2014/main" id="{0AA9CE96-C7F4-403D-893E-1C7AE0DEDB2C}"/>
              </a:ext>
            </a:extLst>
          </p:cNvPr>
          <p:cNvSpPr/>
          <p:nvPr/>
        </p:nvSpPr>
        <p:spPr>
          <a:xfrm>
            <a:off x="4289591" y="1013392"/>
            <a:ext cx="2926386" cy="610820"/>
          </a:xfrm>
          <a:prstGeom prst="wedgeRoundRectCallout">
            <a:avLst>
              <a:gd name="adj1" fmla="val -58623"/>
              <a:gd name="adj2" fmla="val 2094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There are two persons</a:t>
            </a:r>
          </a:p>
        </p:txBody>
      </p:sp>
      <p:sp>
        <p:nvSpPr>
          <p:cNvPr id="26" name="فقاعة الكلام: مستطيلة مستديرة الزوايا 25">
            <a:extLst>
              <a:ext uri="{FF2B5EF4-FFF2-40B4-BE49-F238E27FC236}">
                <a16:creationId xmlns:a16="http://schemas.microsoft.com/office/drawing/2014/main" id="{97CE16C5-2461-480B-B964-EA803562FF38}"/>
              </a:ext>
            </a:extLst>
          </p:cNvPr>
          <p:cNvSpPr/>
          <p:nvPr/>
        </p:nvSpPr>
        <p:spPr>
          <a:xfrm>
            <a:off x="4291461" y="1806519"/>
            <a:ext cx="3299084" cy="558883"/>
          </a:xfrm>
          <a:prstGeom prst="wedgeRoundRectCallout">
            <a:avLst>
              <a:gd name="adj1" fmla="val -61564"/>
              <a:gd name="adj2" fmla="val 19641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Who are they?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7" name="فقاعة الكلام: مستطيلة مستديرة الزوايا 26">
            <a:extLst>
              <a:ext uri="{FF2B5EF4-FFF2-40B4-BE49-F238E27FC236}">
                <a16:creationId xmlns:a16="http://schemas.microsoft.com/office/drawing/2014/main" id="{18647805-C355-4E65-B01D-60C770BC284D}"/>
              </a:ext>
            </a:extLst>
          </p:cNvPr>
          <p:cNvSpPr/>
          <p:nvPr/>
        </p:nvSpPr>
        <p:spPr>
          <a:xfrm>
            <a:off x="4357466" y="2487446"/>
            <a:ext cx="2926386" cy="547747"/>
          </a:xfrm>
          <a:prstGeom prst="wedgeRoundRectCallout">
            <a:avLst>
              <a:gd name="adj1" fmla="val -58623"/>
              <a:gd name="adj2" fmla="val 2094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They are </a:t>
            </a:r>
            <a:r>
              <a:rPr lang="en-US" sz="1500" b="1" dirty="0">
                <a:solidFill>
                  <a:schemeClr val="bg1"/>
                </a:solidFill>
              </a:rPr>
              <a:t>Bader </a:t>
            </a:r>
            <a:r>
              <a:rPr lang="en-US" sz="1500" dirty="0">
                <a:solidFill>
                  <a:schemeClr val="bg1"/>
                </a:solidFill>
              </a:rPr>
              <a:t>and </a:t>
            </a:r>
            <a:r>
              <a:rPr lang="en-US" sz="1500" b="1" dirty="0">
                <a:solidFill>
                  <a:schemeClr val="bg1"/>
                </a:solidFill>
              </a:rPr>
              <a:t>Adnan</a:t>
            </a:r>
          </a:p>
        </p:txBody>
      </p:sp>
      <p:sp>
        <p:nvSpPr>
          <p:cNvPr id="28" name="فقاعة الكلام: مستطيلة مستديرة الزوايا 27">
            <a:extLst>
              <a:ext uri="{FF2B5EF4-FFF2-40B4-BE49-F238E27FC236}">
                <a16:creationId xmlns:a16="http://schemas.microsoft.com/office/drawing/2014/main" id="{B9A8AD73-138A-4A39-B7CC-A9BE634EEF61}"/>
              </a:ext>
            </a:extLst>
          </p:cNvPr>
          <p:cNvSpPr/>
          <p:nvPr/>
        </p:nvSpPr>
        <p:spPr>
          <a:xfrm>
            <a:off x="4451545" y="3257521"/>
            <a:ext cx="3299084" cy="558883"/>
          </a:xfrm>
          <a:prstGeom prst="wedgeRoundRectCallout">
            <a:avLst>
              <a:gd name="adj1" fmla="val -61564"/>
              <a:gd name="adj2" fmla="val 19641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What are they doing?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9" name="فقاعة الكلام: مستطيلة مستديرة الزوايا 28">
            <a:extLst>
              <a:ext uri="{FF2B5EF4-FFF2-40B4-BE49-F238E27FC236}">
                <a16:creationId xmlns:a16="http://schemas.microsoft.com/office/drawing/2014/main" id="{F9FDFE9F-00C2-4058-BD35-C0689F4E20F7}"/>
              </a:ext>
            </a:extLst>
          </p:cNvPr>
          <p:cNvSpPr/>
          <p:nvPr/>
        </p:nvSpPr>
        <p:spPr>
          <a:xfrm>
            <a:off x="4471445" y="3930763"/>
            <a:ext cx="2926386" cy="610820"/>
          </a:xfrm>
          <a:prstGeom prst="wedgeRoundRectCallout">
            <a:avLst>
              <a:gd name="adj1" fmla="val -58623"/>
              <a:gd name="adj2" fmla="val 2094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They are talking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صورة 58">
            <a:extLst>
              <a:ext uri="{FF2B5EF4-FFF2-40B4-BE49-F238E27FC236}">
                <a16:creationId xmlns:a16="http://schemas.microsoft.com/office/drawing/2014/main" id="{EBCD35F6-EEFD-46EB-AD57-82D41E449E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rcRect l="24286" t="22260" r="25378" b="7377"/>
          <a:stretch/>
        </p:blipFill>
        <p:spPr>
          <a:xfrm>
            <a:off x="53788" y="0"/>
            <a:ext cx="4979254" cy="5071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  <a:lumOff val="1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" name="Picture 4" descr="Cute Headphones Emoji Sticker">
            <a:extLst>
              <a:ext uri="{FF2B5EF4-FFF2-40B4-BE49-F238E27FC236}">
                <a16:creationId xmlns:a16="http://schemas.microsoft.com/office/drawing/2014/main" id="{CF2C406C-D947-4F39-9DC5-D12B81803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873" y="1236680"/>
            <a:ext cx="1328483" cy="127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Google Shape;1317;p53">
            <a:extLst>
              <a:ext uri="{FF2B5EF4-FFF2-40B4-BE49-F238E27FC236}">
                <a16:creationId xmlns:a16="http://schemas.microsoft.com/office/drawing/2014/main" id="{3890EC2B-3EE8-463D-98E5-FB0110AFA39F}"/>
              </a:ext>
            </a:extLst>
          </p:cNvPr>
          <p:cNvSpPr txBox="1">
            <a:spLocks/>
          </p:cNvSpPr>
          <p:nvPr/>
        </p:nvSpPr>
        <p:spPr>
          <a:xfrm>
            <a:off x="5231851" y="2478445"/>
            <a:ext cx="3789204" cy="31482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Selawik Semibold" panose="020B0702040204020203" pitchFamily="34" charset="0"/>
              </a:rPr>
              <a:t>Read along as you listen</a:t>
            </a:r>
          </a:p>
          <a:p>
            <a:pPr algn="l">
              <a:spcBef>
                <a:spcPts val="0"/>
              </a:spcBef>
            </a:pPr>
            <a:endParaRPr lang="en-US" dirty="0"/>
          </a:p>
        </p:txBody>
      </p:sp>
      <p:pic>
        <p:nvPicPr>
          <p:cNvPr id="62" name="MG Bk 5 F-SA_'18_1-06.mp3">
            <a:hlinkClick r:id="" action="ppaction://media"/>
            <a:extLst>
              <a:ext uri="{FF2B5EF4-FFF2-40B4-BE49-F238E27FC236}">
                <a16:creationId xmlns:a16="http://schemas.microsoft.com/office/drawing/2014/main" id="{83F912C5-0D40-4B84-BB3E-63F311001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3817" y="3311818"/>
            <a:ext cx="754435" cy="65160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67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صورة 131">
            <a:extLst>
              <a:ext uri="{FF2B5EF4-FFF2-40B4-BE49-F238E27FC236}">
                <a16:creationId xmlns:a16="http://schemas.microsoft.com/office/drawing/2014/main" id="{3EBF24B5-98C7-4A35-9D5A-5D93582BDB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24286" t="22260" r="25378" b="7377"/>
          <a:stretch/>
        </p:blipFill>
        <p:spPr>
          <a:xfrm>
            <a:off x="69156" y="414938"/>
            <a:ext cx="4073474" cy="4618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  <a:lumOff val="1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عنوان 16">
            <a:extLst>
              <a:ext uri="{FF2B5EF4-FFF2-40B4-BE49-F238E27FC236}">
                <a16:creationId xmlns:a16="http://schemas.microsoft.com/office/drawing/2014/main" id="{0E213B7B-C731-4C7D-9D06-78FBBE929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37" name="صورة 136">
            <a:extLst>
              <a:ext uri="{FF2B5EF4-FFF2-40B4-BE49-F238E27FC236}">
                <a16:creationId xmlns:a16="http://schemas.microsoft.com/office/drawing/2014/main" id="{4FA87B15-407C-4F1B-9B42-B63E4DC8F4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525" t="20372" r="21411" b="28665"/>
          <a:stretch/>
        </p:blipFill>
        <p:spPr>
          <a:xfrm>
            <a:off x="1725474" y="262393"/>
            <a:ext cx="2631840" cy="3069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8" name="صورة 137">
            <a:extLst>
              <a:ext uri="{FF2B5EF4-FFF2-40B4-BE49-F238E27FC236}">
                <a16:creationId xmlns:a16="http://schemas.microsoft.com/office/drawing/2014/main" id="{509A7593-AF75-4419-BB6B-2E1C49383C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25" b="4147"/>
          <a:stretch/>
        </p:blipFill>
        <p:spPr>
          <a:xfrm>
            <a:off x="2326420" y="3601941"/>
            <a:ext cx="1958886" cy="1216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0" name="فقاعة الكلام: مستطيلة مستديرة الزوايا 139">
            <a:extLst>
              <a:ext uri="{FF2B5EF4-FFF2-40B4-BE49-F238E27FC236}">
                <a16:creationId xmlns:a16="http://schemas.microsoft.com/office/drawing/2014/main" id="{6BC38DFE-0A0B-4E27-8181-4B888CBB7F8A}"/>
              </a:ext>
            </a:extLst>
          </p:cNvPr>
          <p:cNvSpPr/>
          <p:nvPr/>
        </p:nvSpPr>
        <p:spPr>
          <a:xfrm>
            <a:off x="4673494" y="317150"/>
            <a:ext cx="3364006" cy="610820"/>
          </a:xfrm>
          <a:prstGeom prst="wedgeRoundRectCallout">
            <a:avLst>
              <a:gd name="adj1" fmla="val -56312"/>
              <a:gd name="adj2" fmla="val 23546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b="1" dirty="0">
                <a:solidFill>
                  <a:schemeClr val="bg1"/>
                </a:solidFill>
              </a:rPr>
              <a:t>What is the relationship of the boys?</a:t>
            </a:r>
          </a:p>
        </p:txBody>
      </p:sp>
      <p:sp>
        <p:nvSpPr>
          <p:cNvPr id="142" name="فقاعة الكلام: مستطيلة مستديرة الزوايا 141">
            <a:extLst>
              <a:ext uri="{FF2B5EF4-FFF2-40B4-BE49-F238E27FC236}">
                <a16:creationId xmlns:a16="http://schemas.microsoft.com/office/drawing/2014/main" id="{6549A139-81B3-4F0E-8B44-1CC403477BB0}"/>
              </a:ext>
            </a:extLst>
          </p:cNvPr>
          <p:cNvSpPr/>
          <p:nvPr/>
        </p:nvSpPr>
        <p:spPr>
          <a:xfrm>
            <a:off x="4737057" y="1057681"/>
            <a:ext cx="3469490" cy="610820"/>
          </a:xfrm>
          <a:prstGeom prst="wedgeRoundRectCallout">
            <a:avLst>
              <a:gd name="adj1" fmla="val -58623"/>
              <a:gd name="adj2" fmla="val 2094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They are going to share an 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apartment while they study</a:t>
            </a:r>
          </a:p>
        </p:txBody>
      </p:sp>
      <p:sp>
        <p:nvSpPr>
          <p:cNvPr id="143" name="فقاعة الكلام: مستطيلة مستديرة الزوايا 142">
            <a:extLst>
              <a:ext uri="{FF2B5EF4-FFF2-40B4-BE49-F238E27FC236}">
                <a16:creationId xmlns:a16="http://schemas.microsoft.com/office/drawing/2014/main" id="{610DDB38-8B93-454E-BD07-613780C67E68}"/>
              </a:ext>
            </a:extLst>
          </p:cNvPr>
          <p:cNvSpPr/>
          <p:nvPr/>
        </p:nvSpPr>
        <p:spPr>
          <a:xfrm>
            <a:off x="4672214" y="1952570"/>
            <a:ext cx="3634225" cy="610820"/>
          </a:xfrm>
          <a:prstGeom prst="wedgeRoundRectCallout">
            <a:avLst>
              <a:gd name="adj1" fmla="val -56312"/>
              <a:gd name="adj2" fmla="val 23546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b="1" dirty="0">
                <a:solidFill>
                  <a:schemeClr val="bg1"/>
                </a:solidFill>
              </a:rPr>
              <a:t>Why are they going to share apartment?</a:t>
            </a:r>
          </a:p>
        </p:txBody>
      </p:sp>
      <p:sp>
        <p:nvSpPr>
          <p:cNvPr id="144" name="فقاعة الكلام: مستطيلة مستديرة الزوايا 143">
            <a:extLst>
              <a:ext uri="{FF2B5EF4-FFF2-40B4-BE49-F238E27FC236}">
                <a16:creationId xmlns:a16="http://schemas.microsoft.com/office/drawing/2014/main" id="{0E8F6857-786D-4B1C-9E1C-4C630B89104D}"/>
              </a:ext>
            </a:extLst>
          </p:cNvPr>
          <p:cNvSpPr/>
          <p:nvPr/>
        </p:nvSpPr>
        <p:spPr>
          <a:xfrm>
            <a:off x="4717997" y="2662363"/>
            <a:ext cx="3240250" cy="610820"/>
          </a:xfrm>
          <a:prstGeom prst="wedgeRoundRectCallout">
            <a:avLst>
              <a:gd name="adj1" fmla="val -58623"/>
              <a:gd name="adj2" fmla="val 2094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To save money</a:t>
            </a:r>
          </a:p>
        </p:txBody>
      </p:sp>
      <p:sp>
        <p:nvSpPr>
          <p:cNvPr id="145" name="فقاعة الكلام: مستطيلة مستديرة الزوايا 144">
            <a:extLst>
              <a:ext uri="{FF2B5EF4-FFF2-40B4-BE49-F238E27FC236}">
                <a16:creationId xmlns:a16="http://schemas.microsoft.com/office/drawing/2014/main" id="{A7FB95D1-4B38-4404-B5EF-30E84C736547}"/>
              </a:ext>
            </a:extLst>
          </p:cNvPr>
          <p:cNvSpPr/>
          <p:nvPr/>
        </p:nvSpPr>
        <p:spPr>
          <a:xfrm>
            <a:off x="4670934" y="3634091"/>
            <a:ext cx="3288446" cy="610820"/>
          </a:xfrm>
          <a:prstGeom prst="wedgeRoundRectCallout">
            <a:avLst>
              <a:gd name="adj1" fmla="val -56312"/>
              <a:gd name="adj2" fmla="val 23546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Where will they study ?</a:t>
            </a:r>
          </a:p>
        </p:txBody>
      </p:sp>
      <p:sp>
        <p:nvSpPr>
          <p:cNvPr id="146" name="فقاعة الكلام: مستطيلة مستديرة الزوايا 145">
            <a:extLst>
              <a:ext uri="{FF2B5EF4-FFF2-40B4-BE49-F238E27FC236}">
                <a16:creationId xmlns:a16="http://schemas.microsoft.com/office/drawing/2014/main" id="{F6C4787A-981C-4D6D-A78D-F02376BC5D20}"/>
              </a:ext>
            </a:extLst>
          </p:cNvPr>
          <p:cNvSpPr/>
          <p:nvPr/>
        </p:nvSpPr>
        <p:spPr>
          <a:xfrm>
            <a:off x="4634604" y="4359253"/>
            <a:ext cx="3240250" cy="610820"/>
          </a:xfrm>
          <a:prstGeom prst="wedgeRoundRectCallout">
            <a:avLst>
              <a:gd name="adj1" fmla="val -58623"/>
              <a:gd name="adj2" fmla="val 2094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They will study in New York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  <p:bldP spid="142" grpId="0" animBg="1"/>
      <p:bldP spid="143" grpId="0" animBg="1"/>
      <p:bldP spid="144" grpId="0" animBg="1"/>
      <p:bldP spid="145" grpId="0" animBg="1"/>
      <p:bldP spid="1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صورة 28">
            <a:extLst>
              <a:ext uri="{FF2B5EF4-FFF2-40B4-BE49-F238E27FC236}">
                <a16:creationId xmlns:a16="http://schemas.microsoft.com/office/drawing/2014/main" id="{CF0E30A2-51DD-4D73-9A86-8917209A51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53" t="43294" r="47731" b="28889"/>
          <a:stretch/>
        </p:blipFill>
        <p:spPr>
          <a:xfrm>
            <a:off x="2097739" y="799141"/>
            <a:ext cx="5647767" cy="1744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1" name="مربع نص 280">
            <a:extLst>
              <a:ext uri="{FF2B5EF4-FFF2-40B4-BE49-F238E27FC236}">
                <a16:creationId xmlns:a16="http://schemas.microsoft.com/office/drawing/2014/main" id="{DC7A280C-4476-4613-999A-BD6BA87F3AB1}"/>
              </a:ext>
            </a:extLst>
          </p:cNvPr>
          <p:cNvSpPr txBox="1"/>
          <p:nvPr/>
        </p:nvSpPr>
        <p:spPr>
          <a:xfrm>
            <a:off x="922083" y="3053033"/>
            <a:ext cx="7107731" cy="1169551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1. They don’t want to argue about chores.</a:t>
            </a:r>
          </a:p>
          <a:p>
            <a:r>
              <a:rPr lang="en-US" dirty="0"/>
              <a:t>2. They will both clean their own rooms. They will each clean a bathroom. They will</a:t>
            </a:r>
          </a:p>
          <a:p>
            <a:r>
              <a:rPr lang="en-US" dirty="0"/>
              <a:t>     take turns cleaning the rest of the apartment. </a:t>
            </a:r>
          </a:p>
          <a:p>
            <a:r>
              <a:rPr lang="en-US" dirty="0"/>
              <a:t>      Adnan will wash the laundry and </a:t>
            </a:r>
            <a:r>
              <a:rPr lang="en-US" dirty="0" err="1"/>
              <a:t>Badr</a:t>
            </a:r>
            <a:r>
              <a:rPr lang="en-US" dirty="0"/>
              <a:t> will fold it.</a:t>
            </a:r>
          </a:p>
          <a:p>
            <a:r>
              <a:rPr lang="en-US" dirty="0"/>
              <a:t>3. Neither of them wants to cook. </a:t>
            </a:r>
            <a:r>
              <a:rPr lang="en-US" dirty="0" err="1"/>
              <a:t>Badr</a:t>
            </a:r>
            <a:r>
              <a:rPr lang="en-US" dirty="0"/>
              <a:t> suggests they order takeout food often</a:t>
            </a:r>
            <a:endParaRPr lang="ar-SA" dirty="0"/>
          </a:p>
        </p:txBody>
      </p:sp>
      <p:sp>
        <p:nvSpPr>
          <p:cNvPr id="282" name="Google Shape;896;p57">
            <a:extLst>
              <a:ext uri="{FF2B5EF4-FFF2-40B4-BE49-F238E27FC236}">
                <a16:creationId xmlns:a16="http://schemas.microsoft.com/office/drawing/2014/main" id="{7113CBD2-326C-42EB-BEEE-719AC59B50E7}"/>
              </a:ext>
            </a:extLst>
          </p:cNvPr>
          <p:cNvSpPr/>
          <p:nvPr/>
        </p:nvSpPr>
        <p:spPr>
          <a:xfrm rot="15414469">
            <a:off x="668507" y="1506473"/>
            <a:ext cx="1388969" cy="1213673"/>
          </a:xfrm>
          <a:custGeom>
            <a:avLst/>
            <a:gdLst/>
            <a:ahLst/>
            <a:cxnLst/>
            <a:rect l="l" t="t" r="r" b="b"/>
            <a:pathLst>
              <a:path w="24162" h="27090" extrusionOk="0">
                <a:moveTo>
                  <a:pt x="19995" y="577"/>
                </a:moveTo>
                <a:cubicBezTo>
                  <a:pt x="20045" y="577"/>
                  <a:pt x="20096" y="579"/>
                  <a:pt x="20148" y="581"/>
                </a:cubicBezTo>
                <a:cubicBezTo>
                  <a:pt x="22250" y="715"/>
                  <a:pt x="23484" y="2916"/>
                  <a:pt x="23083" y="4818"/>
                </a:cubicBezTo>
                <a:cubicBezTo>
                  <a:pt x="22416" y="8053"/>
                  <a:pt x="19247" y="9221"/>
                  <a:pt x="16245" y="9588"/>
                </a:cubicBezTo>
                <a:cubicBezTo>
                  <a:pt x="16279" y="7553"/>
                  <a:pt x="16412" y="5552"/>
                  <a:pt x="16946" y="3684"/>
                </a:cubicBezTo>
                <a:cubicBezTo>
                  <a:pt x="17335" y="2193"/>
                  <a:pt x="18290" y="577"/>
                  <a:pt x="19995" y="577"/>
                </a:cubicBezTo>
                <a:close/>
                <a:moveTo>
                  <a:pt x="20065" y="0"/>
                </a:moveTo>
                <a:cubicBezTo>
                  <a:pt x="19696" y="0"/>
                  <a:pt x="19310" y="68"/>
                  <a:pt x="18914" y="214"/>
                </a:cubicBezTo>
                <a:cubicBezTo>
                  <a:pt x="15678" y="1415"/>
                  <a:pt x="15845" y="6652"/>
                  <a:pt x="15778" y="9388"/>
                </a:cubicBezTo>
                <a:cubicBezTo>
                  <a:pt x="15778" y="9454"/>
                  <a:pt x="15778" y="9554"/>
                  <a:pt x="15778" y="9655"/>
                </a:cubicBezTo>
                <a:cubicBezTo>
                  <a:pt x="15211" y="9688"/>
                  <a:pt x="14677" y="9721"/>
                  <a:pt x="14177" y="9721"/>
                </a:cubicBezTo>
                <a:cubicBezTo>
                  <a:pt x="14060" y="9723"/>
                  <a:pt x="13942" y="9724"/>
                  <a:pt x="13825" y="9724"/>
                </a:cubicBezTo>
                <a:cubicBezTo>
                  <a:pt x="9923" y="9724"/>
                  <a:pt x="6292" y="8666"/>
                  <a:pt x="2535" y="7953"/>
                </a:cubicBezTo>
                <a:cubicBezTo>
                  <a:pt x="3670" y="7753"/>
                  <a:pt x="4837" y="7486"/>
                  <a:pt x="5938" y="7086"/>
                </a:cubicBezTo>
                <a:cubicBezTo>
                  <a:pt x="6243" y="6994"/>
                  <a:pt x="6157" y="6540"/>
                  <a:pt x="5885" y="6540"/>
                </a:cubicBezTo>
                <a:cubicBezTo>
                  <a:pt x="5860" y="6540"/>
                  <a:pt x="5833" y="6544"/>
                  <a:pt x="5804" y="6552"/>
                </a:cubicBezTo>
                <a:cubicBezTo>
                  <a:pt x="4037" y="7119"/>
                  <a:pt x="2235" y="7520"/>
                  <a:pt x="401" y="7686"/>
                </a:cubicBezTo>
                <a:cubicBezTo>
                  <a:pt x="100" y="7720"/>
                  <a:pt x="0" y="8053"/>
                  <a:pt x="234" y="8220"/>
                </a:cubicBezTo>
                <a:cubicBezTo>
                  <a:pt x="834" y="8620"/>
                  <a:pt x="1368" y="9054"/>
                  <a:pt x="1902" y="9521"/>
                </a:cubicBezTo>
                <a:cubicBezTo>
                  <a:pt x="2569" y="10222"/>
                  <a:pt x="3236" y="10922"/>
                  <a:pt x="3903" y="11623"/>
                </a:cubicBezTo>
                <a:cubicBezTo>
                  <a:pt x="3953" y="11672"/>
                  <a:pt x="4014" y="11693"/>
                  <a:pt x="4076" y="11693"/>
                </a:cubicBezTo>
                <a:cubicBezTo>
                  <a:pt x="4266" y="11693"/>
                  <a:pt x="4462" y="11498"/>
                  <a:pt x="4337" y="11322"/>
                </a:cubicBezTo>
                <a:cubicBezTo>
                  <a:pt x="4303" y="11289"/>
                  <a:pt x="4303" y="11289"/>
                  <a:pt x="4303" y="11256"/>
                </a:cubicBezTo>
                <a:lnTo>
                  <a:pt x="4270" y="11256"/>
                </a:lnTo>
                <a:cubicBezTo>
                  <a:pt x="3570" y="10322"/>
                  <a:pt x="2769" y="9521"/>
                  <a:pt x="1868" y="8754"/>
                </a:cubicBezTo>
                <a:cubicBezTo>
                  <a:pt x="1702" y="8554"/>
                  <a:pt x="1468" y="8320"/>
                  <a:pt x="1301" y="8153"/>
                </a:cubicBezTo>
                <a:lnTo>
                  <a:pt x="1335" y="8153"/>
                </a:lnTo>
                <a:cubicBezTo>
                  <a:pt x="5225" y="9450"/>
                  <a:pt x="9606" y="10284"/>
                  <a:pt x="13763" y="10284"/>
                </a:cubicBezTo>
                <a:cubicBezTo>
                  <a:pt x="14204" y="10284"/>
                  <a:pt x="14643" y="10274"/>
                  <a:pt x="15078" y="10255"/>
                </a:cubicBezTo>
                <a:cubicBezTo>
                  <a:pt x="15278" y="10222"/>
                  <a:pt x="15511" y="10222"/>
                  <a:pt x="15745" y="10188"/>
                </a:cubicBezTo>
                <a:cubicBezTo>
                  <a:pt x="15745" y="12690"/>
                  <a:pt x="15845" y="15159"/>
                  <a:pt x="16012" y="17627"/>
                </a:cubicBezTo>
                <a:cubicBezTo>
                  <a:pt x="16179" y="20396"/>
                  <a:pt x="16245" y="23231"/>
                  <a:pt x="16579" y="26033"/>
                </a:cubicBezTo>
                <a:cubicBezTo>
                  <a:pt x="15645" y="24799"/>
                  <a:pt x="14878" y="23498"/>
                  <a:pt x="14010" y="22197"/>
                </a:cubicBezTo>
                <a:cubicBezTo>
                  <a:pt x="13988" y="22152"/>
                  <a:pt x="13947" y="22134"/>
                  <a:pt x="13904" y="22134"/>
                </a:cubicBezTo>
                <a:cubicBezTo>
                  <a:pt x="13818" y="22134"/>
                  <a:pt x="13721" y="22208"/>
                  <a:pt x="13743" y="22297"/>
                </a:cubicBezTo>
                <a:cubicBezTo>
                  <a:pt x="14444" y="24032"/>
                  <a:pt x="15511" y="25599"/>
                  <a:pt x="16679" y="27000"/>
                </a:cubicBezTo>
                <a:cubicBezTo>
                  <a:pt x="16718" y="27065"/>
                  <a:pt x="16777" y="27090"/>
                  <a:pt x="16838" y="27090"/>
                </a:cubicBezTo>
                <a:cubicBezTo>
                  <a:pt x="16935" y="27090"/>
                  <a:pt x="17038" y="27028"/>
                  <a:pt x="17079" y="26967"/>
                </a:cubicBezTo>
                <a:cubicBezTo>
                  <a:pt x="18013" y="25699"/>
                  <a:pt x="18847" y="24365"/>
                  <a:pt x="19581" y="22964"/>
                </a:cubicBezTo>
                <a:cubicBezTo>
                  <a:pt x="19648" y="22831"/>
                  <a:pt x="19614" y="22697"/>
                  <a:pt x="19481" y="22597"/>
                </a:cubicBezTo>
                <a:cubicBezTo>
                  <a:pt x="19347" y="22497"/>
                  <a:pt x="19214" y="22397"/>
                  <a:pt x="19081" y="22330"/>
                </a:cubicBezTo>
                <a:cubicBezTo>
                  <a:pt x="19046" y="22315"/>
                  <a:pt x="19011" y="22309"/>
                  <a:pt x="18977" y="22309"/>
                </a:cubicBezTo>
                <a:cubicBezTo>
                  <a:pt x="18787" y="22309"/>
                  <a:pt x="18644" y="22527"/>
                  <a:pt x="18814" y="22697"/>
                </a:cubicBezTo>
                <a:cubicBezTo>
                  <a:pt x="19214" y="23164"/>
                  <a:pt x="17880" y="24999"/>
                  <a:pt x="17079" y="26066"/>
                </a:cubicBezTo>
                <a:cubicBezTo>
                  <a:pt x="17079" y="22264"/>
                  <a:pt x="16579" y="18428"/>
                  <a:pt x="16412" y="14625"/>
                </a:cubicBezTo>
                <a:cubicBezTo>
                  <a:pt x="16345" y="13190"/>
                  <a:pt x="16245" y="11689"/>
                  <a:pt x="16245" y="10155"/>
                </a:cubicBezTo>
                <a:cubicBezTo>
                  <a:pt x="19381" y="9788"/>
                  <a:pt x="22750" y="8487"/>
                  <a:pt x="23584" y="5118"/>
                </a:cubicBezTo>
                <a:cubicBezTo>
                  <a:pt x="24162" y="2835"/>
                  <a:pt x="22461" y="0"/>
                  <a:pt x="2006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 animBg="1"/>
      <p:bldP spid="2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E9CCF447-6380-4F4F-9226-368594C08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18" y="264818"/>
            <a:ext cx="8122024" cy="1010731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2133425-F0E3-4199-8D71-297D81CE0D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109" t="44370" r="9076" b="28889"/>
          <a:stretch/>
        </p:blipFill>
        <p:spPr>
          <a:xfrm>
            <a:off x="3342555" y="1506071"/>
            <a:ext cx="5171353" cy="2397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0F40FD8-C074-499A-A2ED-DDEDBD6F00DE}"/>
              </a:ext>
            </a:extLst>
          </p:cNvPr>
          <p:cNvSpPr txBox="1"/>
          <p:nvPr/>
        </p:nvSpPr>
        <p:spPr>
          <a:xfrm>
            <a:off x="522513" y="2283539"/>
            <a:ext cx="2689259" cy="922096"/>
          </a:xfrm>
          <a:prstGeom prst="wedgeRoundRectCallout">
            <a:avLst>
              <a:gd name="adj1" fmla="val 61148"/>
              <a:gd name="adj2" fmla="val -22104"/>
              <a:gd name="adj3" fmla="val 16667"/>
            </a:avLst>
          </a:prstGeom>
          <a:solidFill>
            <a:srgbClr val="FFEFAB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1700" b="1" dirty="0" err="1">
                <a:solidFill>
                  <a:srgbClr val="D60093"/>
                </a:solidFill>
                <a:latin typeface="Barlow Semi Condensed ExtraBold" panose="00000906000000000000" pitchFamily="2" charset="0"/>
              </a:rPr>
              <a:t>Badr</a:t>
            </a:r>
            <a:r>
              <a:rPr lang="en-US" sz="1700" b="1" dirty="0">
                <a:solidFill>
                  <a:srgbClr val="D60093"/>
                </a:solidFill>
                <a:latin typeface="Barlow Semi Condensed ExtraBold" panose="00000906000000000000" pitchFamily="2" charset="0"/>
              </a:rPr>
              <a:t> </a:t>
            </a:r>
            <a:r>
              <a:rPr lang="en-US" sz="1700" b="1" dirty="0">
                <a:solidFill>
                  <a:srgbClr val="D60093"/>
                </a:solidFill>
                <a:latin typeface="Footlight MT Light" panose="0204060206030A020304" pitchFamily="18" charset="0"/>
              </a:rPr>
              <a:t>is the one who uses </a:t>
            </a:r>
          </a:p>
          <a:p>
            <a:pPr algn="ctr"/>
            <a:r>
              <a:rPr lang="en-US" sz="1700" b="1" dirty="0">
                <a:solidFill>
                  <a:srgbClr val="D60093"/>
                </a:solidFill>
                <a:latin typeface="Footlight MT Light" panose="0204060206030A020304" pitchFamily="18" charset="0"/>
              </a:rPr>
              <a:t>all of these expressions.</a:t>
            </a:r>
            <a:r>
              <a:rPr lang="en-US" sz="1700" b="1" dirty="0">
                <a:solidFill>
                  <a:srgbClr val="305DBF"/>
                </a:solidFill>
                <a:latin typeface="Footlight MT Light" panose="0204060206030A020304" pitchFamily="18" charset="0"/>
              </a:rPr>
              <a:t> </a:t>
            </a:r>
            <a:endParaRPr lang="ar-SA" sz="1700" b="1" dirty="0">
              <a:solidFill>
                <a:srgbClr val="305DBF"/>
              </a:solidFill>
              <a:latin typeface="Footlight MT Light" panose="0204060206030A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صورة 176">
            <a:extLst>
              <a:ext uri="{FF2B5EF4-FFF2-40B4-BE49-F238E27FC236}">
                <a16:creationId xmlns:a16="http://schemas.microsoft.com/office/drawing/2014/main" id="{88BFEE54-373C-46B5-92F4-13E933EA9E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24286" t="22260" r="25378" b="7377"/>
          <a:stretch/>
        </p:blipFill>
        <p:spPr>
          <a:xfrm>
            <a:off x="69156" y="461043"/>
            <a:ext cx="4073474" cy="4618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  <a:lumOff val="1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8" name="Picture 8">
            <a:extLst>
              <a:ext uri="{FF2B5EF4-FFF2-40B4-BE49-F238E27FC236}">
                <a16:creationId xmlns:a16="http://schemas.microsoft.com/office/drawing/2014/main" id="{4561F496-F8C7-4D4E-97D0-76DA2C242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407" y="2750884"/>
            <a:ext cx="3543559" cy="239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" name="فقاعة التفكير: على شكل سحابة 178">
            <a:extLst>
              <a:ext uri="{FF2B5EF4-FFF2-40B4-BE49-F238E27FC236}">
                <a16:creationId xmlns:a16="http://schemas.microsoft.com/office/drawing/2014/main" id="{BD98397F-FF11-4908-9B68-80FBD31E7819}"/>
              </a:ext>
            </a:extLst>
          </p:cNvPr>
          <p:cNvSpPr/>
          <p:nvPr/>
        </p:nvSpPr>
        <p:spPr>
          <a:xfrm>
            <a:off x="4595052" y="1052713"/>
            <a:ext cx="3427081" cy="1210072"/>
          </a:xfrm>
          <a:prstGeom prst="cloudCallout">
            <a:avLst>
              <a:gd name="adj1" fmla="val 33371"/>
              <a:gd name="adj2" fmla="val 98521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6D598D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>
                <a:solidFill>
                  <a:srgbClr val="C00000"/>
                </a:solidFill>
              </a:rPr>
              <a:t>Who says </a:t>
            </a:r>
            <a:r>
              <a:rPr lang="en-US" b="1" dirty="0">
                <a:solidFill>
                  <a:srgbClr val="C00000"/>
                </a:solidFill>
              </a:rPr>
              <a:t>………</a:t>
            </a:r>
          </a:p>
          <a:p>
            <a:pPr algn="ctr"/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“on the same wavelength”</a:t>
            </a:r>
          </a:p>
          <a:p>
            <a:pPr algn="ctr"/>
            <a:endParaRPr lang="ar-SA" b="1" dirty="0"/>
          </a:p>
        </p:txBody>
      </p:sp>
      <p:sp>
        <p:nvSpPr>
          <p:cNvPr id="180" name="فقاعة التفكير: على شكل سحابة 179">
            <a:extLst>
              <a:ext uri="{FF2B5EF4-FFF2-40B4-BE49-F238E27FC236}">
                <a16:creationId xmlns:a16="http://schemas.microsoft.com/office/drawing/2014/main" id="{9F114BD9-0AED-479F-821E-5E3883A66ADF}"/>
              </a:ext>
            </a:extLst>
          </p:cNvPr>
          <p:cNvSpPr/>
          <p:nvPr/>
        </p:nvSpPr>
        <p:spPr>
          <a:xfrm>
            <a:off x="1729515" y="2240938"/>
            <a:ext cx="3057638" cy="987235"/>
          </a:xfrm>
          <a:prstGeom prst="cloudCallout">
            <a:avLst>
              <a:gd name="adj1" fmla="val 59647"/>
              <a:gd name="adj2" fmla="val 58049"/>
            </a:avLst>
          </a:prstGeom>
          <a:solidFill>
            <a:schemeClr val="bg2">
              <a:lumMod val="90000"/>
              <a:lumOff val="1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Badr</a:t>
            </a:r>
            <a:endParaRPr lang="en-US" sz="1800" b="1" dirty="0">
              <a:solidFill>
                <a:schemeClr val="accent1">
                  <a:lumMod val="40000"/>
                  <a:lumOff val="60000"/>
                </a:schemeClr>
              </a:solidFill>
              <a:latin typeface="Handlee" panose="02000000000000000000" pitchFamily="2" charset="0"/>
            </a:endParaRPr>
          </a:p>
          <a:p>
            <a:pPr algn="ctr"/>
            <a:endParaRPr lang="ar-SA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 animBg="1"/>
      <p:bldP spid="180" grpId="0" animBg="1"/>
    </p:bldLst>
  </p:timing>
</p:sld>
</file>

<file path=ppt/theme/theme1.xml><?xml version="1.0" encoding="utf-8"?>
<a:theme xmlns:a="http://schemas.openxmlformats.org/drawingml/2006/main" name="Cartoon Working Day MK Plan by Slidesgo">
  <a:themeElements>
    <a:clrScheme name="Simple Light">
      <a:dk1>
        <a:srgbClr val="392A4E"/>
      </a:dk1>
      <a:lt1>
        <a:srgbClr val="FFFFFF"/>
      </a:lt1>
      <a:dk2>
        <a:srgbClr val="171044"/>
      </a:dk2>
      <a:lt2>
        <a:srgbClr val="89567A"/>
      </a:lt2>
      <a:accent1>
        <a:srgbClr val="CC4062"/>
      </a:accent1>
      <a:accent2>
        <a:srgbClr val="504268"/>
      </a:accent2>
      <a:accent3>
        <a:srgbClr val="FFE8CF"/>
      </a:accent3>
      <a:accent4>
        <a:srgbClr val="FFBD4D"/>
      </a:accent4>
      <a:accent5>
        <a:srgbClr val="6B1E51"/>
      </a:accent5>
      <a:accent6>
        <a:srgbClr val="E2514E"/>
      </a:accent6>
      <a:hlink>
        <a:srgbClr val="FFBD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429</Words>
  <Application>Microsoft Office PowerPoint</Application>
  <PresentationFormat>عرض على الشاشة (16:9)</PresentationFormat>
  <Paragraphs>99</Paragraphs>
  <Slides>22</Slides>
  <Notes>22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35" baseType="lpstr">
      <vt:lpstr>Footlight MT Light</vt:lpstr>
      <vt:lpstr>PT Sans</vt:lpstr>
      <vt:lpstr>Nunito</vt:lpstr>
      <vt:lpstr>Calibri</vt:lpstr>
      <vt:lpstr>Nunito Light</vt:lpstr>
      <vt:lpstr>Barlow Semi Condensed ExtraBold</vt:lpstr>
      <vt:lpstr>Bebas Neue</vt:lpstr>
      <vt:lpstr>Selawik Semibold</vt:lpstr>
      <vt:lpstr>Constantia</vt:lpstr>
      <vt:lpstr>Arial</vt:lpstr>
      <vt:lpstr>Cherry Cream Soda</vt:lpstr>
      <vt:lpstr>Handlee</vt:lpstr>
      <vt:lpstr>Cartoon Working Day MK Plan by Slidesgo</vt:lpstr>
      <vt:lpstr>Unit 1  Two is Better Than One Conversation+ Listening</vt:lpstr>
      <vt:lpstr>Lesson Goals</vt:lpstr>
      <vt:lpstr>Book 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Timeline</vt:lpstr>
      <vt:lpstr>Book 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 Two is Better Than One Conversation+ Listening</dc:title>
  <cp:lastModifiedBy>انتصار العبيدالله</cp:lastModifiedBy>
  <cp:revision>5</cp:revision>
  <dcterms:modified xsi:type="dcterms:W3CDTF">2021-12-12T02:15:42Z</dcterms:modified>
</cp:coreProperties>
</file>