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7" Type="http://schemas.openxmlformats.org/officeDocument/2006/relationships/image" Target="../media/image2.png"/><Relationship Id="rId8" Type="http://schemas.openxmlformats.org/officeDocument/2006/relationships/image" Target="../media/image28.png"/><Relationship Id="rId9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1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2.png"/><Relationship Id="rId19" Type="http://schemas.openxmlformats.org/officeDocument/2006/relationships/hyperlink" Target="https://drive.google.com/file/d/1lGJK_FVu-rgiqNB4Zcn14QKpHFgP-Hpb/view?usp=drivesd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apps.mathlearningcenter.org/geoboard/?2365-NRH3" TargetMode="External"/><Relationship Id="rId22" Type="http://schemas.openxmlformats.org/officeDocument/2006/relationships/image" Target="../media/image13.pn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4th-grade/maths" TargetMode="External"/><Relationship Id="rId26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lGJK_FVu-rgiqNB4Zcn14QKpHFgP-Hpb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hyperlink" Target="https://drive.google.com/file/d/1lGJK_FVu-rgiqNB4Zcn14QKpHFgP-Hpb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hyperlink" Target="https://drive.google.com/file/d/1lGJK_FVu-rgiqNB4Zcn14QKpHFgP-Hpb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lGJK_FVu-rgiqNB4Zcn14QKpHFgP-Hpb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hyperlink" Target="https://drive.google.com/file/d/1lGJK_FVu-rgiqNB4Zcn14QKpHFgP-Hpb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1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2.png"/><Relationship Id="rId19" Type="http://schemas.openxmlformats.org/officeDocument/2006/relationships/hyperlink" Target="https://drive.google.com/file/d/1lGJK_FVu-rgiqNB4Zcn14QKpHFgP-Hpb/view?usp=drivesd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apps.mathlearningcenter.org/geoboard/?2365-NRH3" TargetMode="External"/><Relationship Id="rId22" Type="http://schemas.openxmlformats.org/officeDocument/2006/relationships/image" Target="../media/image13.pn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4th-grade/maths" TargetMode="External"/><Relationship Id="rId26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lGJK_FVu-rgiqNB4Zcn14QKpHFgP-Hpb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23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lGJK_FVu-rgiqNB4Zcn14QKpHFgP-Hpb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lGJK_FVu-rgiqNB4Zcn14QKpHFgP-Hpb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2428688" y="1986161"/>
            <a:ext cx="13873645" cy="8828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4" descr="Picture 4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14990836" y="7010444"/>
            <a:ext cx="3297164" cy="3276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4">
            <a:alphaModFix amt="48000"/>
            <a:extLst/>
          </a:blip>
          <a:stretch>
            <a:fillRect/>
          </a:stretch>
        </p:blipFill>
        <p:spPr>
          <a:xfrm flipH="1">
            <a:off x="0" y="7173007"/>
            <a:ext cx="2775346" cy="311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137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6280" y="620338"/>
            <a:ext cx="1705655" cy="219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17900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7536670" y="-1"/>
            <a:ext cx="8835436" cy="1953666"/>
            <a:chOff x="0" y="0"/>
            <a:chExt cx="8835435" cy="1953664"/>
          </a:xfrm>
        </p:grpSpPr>
        <p:sp>
          <p:nvSpPr>
            <p:cNvPr id="100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104" name="القياس"/>
            <p:cNvSpPr txBox="1"/>
            <p:nvPr/>
          </p:nvSpPr>
          <p:spPr>
            <a:xfrm>
              <a:off x="0" y="611825"/>
              <a:ext cx="7016573" cy="1341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 </a:t>
              </a:r>
            </a:p>
          </p:txBody>
        </p:sp>
      </p:grpSp>
      <p:sp>
        <p:nvSpPr>
          <p:cNvPr id="106" name="الفصل التاسع  : القياس"/>
          <p:cNvSpPr txBox="1"/>
          <p:nvPr/>
        </p:nvSpPr>
        <p:spPr>
          <a:xfrm>
            <a:off x="442336" y="2292149"/>
            <a:ext cx="16901351" cy="643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  : القياس</a:t>
            </a: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rPr sz="10700"/>
              <a:t> </a:t>
            </a:r>
            <a:r>
              <a:t>      </a:t>
            </a:r>
          </a:p>
        </p:txBody>
      </p:sp>
      <p:pic>
        <p:nvPicPr>
          <p:cNvPr id="107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0" t="27179" r="0" b="47247"/>
          <a:stretch>
            <a:fillRect/>
          </a:stretch>
        </p:blipFill>
        <p:spPr>
          <a:xfrm>
            <a:off x="1135280" y="4452243"/>
            <a:ext cx="15236880" cy="38965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110" name="تجميع"/>
          <p:cNvGrpSpPr/>
          <p:nvPr/>
        </p:nvGrpSpPr>
        <p:grpSpPr>
          <a:xfrm>
            <a:off x="0" y="505822"/>
            <a:ext cx="2580669" cy="3747116"/>
            <a:chOff x="0" y="0"/>
            <a:chExt cx="2580668" cy="3747114"/>
          </a:xfrm>
        </p:grpSpPr>
        <p:pic>
          <p:nvPicPr>
            <p:cNvPr id="108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" grpId="2"/>
      <p:bldP build="whole" bldLvl="1" animBg="1" rev="0" advAuto="0" spid="10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3367554" y="1467580"/>
            <a:ext cx="11552890" cy="735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74394" y="6719813"/>
            <a:ext cx="4284909" cy="356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" y="102870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5634" y="102870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1553" y="8645986"/>
            <a:ext cx="1495190" cy="1921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1598" y="947723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551257" y="8645986"/>
            <a:ext cx="1495190" cy="1921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2232426" y="947723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04784" y="6028417"/>
            <a:ext cx="4285367" cy="4258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honto.png" descr="phonto.png"/>
          <p:cNvPicPr>
            <a:picLocks noChangeAspect="1"/>
          </p:cNvPicPr>
          <p:nvPr/>
        </p:nvPicPr>
        <p:blipFill>
          <a:blip r:embed="rId8">
            <a:extLst/>
          </a:blip>
          <a:srcRect l="0" t="17603" r="0" b="0"/>
          <a:stretch>
            <a:fillRect/>
          </a:stretch>
        </p:blipFill>
        <p:spPr>
          <a:xfrm>
            <a:off x="1840532" y="1707654"/>
            <a:ext cx="14886925" cy="122663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362" name="تجميع"/>
          <p:cNvGrpSpPr/>
          <p:nvPr/>
        </p:nvGrpSpPr>
        <p:grpSpPr>
          <a:xfrm>
            <a:off x="332254" y="973937"/>
            <a:ext cx="2871614" cy="4169564"/>
            <a:chOff x="0" y="0"/>
            <a:chExt cx="2871612" cy="4169563"/>
          </a:xfrm>
        </p:grpSpPr>
        <p:pic>
          <p:nvPicPr>
            <p:cNvPr id="360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85023" y="0"/>
              <a:ext cx="2686590" cy="2222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947120"/>
              <a:ext cx="2686590" cy="2222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3219" y="8446554"/>
            <a:ext cx="2926243" cy="217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452814" y="9017244"/>
            <a:ext cx="1796450" cy="1336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15579" t="0" r="0" b="12784"/>
          <a:stretch>
            <a:fillRect/>
          </a:stretch>
        </p:blipFill>
        <p:spPr>
          <a:xfrm>
            <a:off x="1829643" y="8297601"/>
            <a:ext cx="991100" cy="90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307126" y="9205184"/>
            <a:ext cx="1370450" cy="1214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023785"/>
            <a:ext cx="1143512" cy="166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5255.png" descr="IMG_5255.png"/>
          <p:cNvPicPr>
            <a:picLocks noChangeAspect="1"/>
          </p:cNvPicPr>
          <p:nvPr/>
        </p:nvPicPr>
        <p:blipFill>
          <a:blip r:embed="rId5">
            <a:extLst/>
          </a:blip>
          <a:srcRect l="5613" t="14466" r="3368" b="52508"/>
          <a:stretch>
            <a:fillRect/>
          </a:stretch>
        </p:blipFill>
        <p:spPr>
          <a:xfrm>
            <a:off x="9709469" y="0"/>
            <a:ext cx="8304640" cy="210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G_5256.png" descr="IMG_5256.png"/>
          <p:cNvPicPr>
            <a:picLocks noChangeAspect="1"/>
          </p:cNvPicPr>
          <p:nvPr/>
        </p:nvPicPr>
        <p:blipFill>
          <a:blip r:embed="rId6">
            <a:extLst/>
          </a:blip>
          <a:srcRect l="16093" t="8251" r="20209" b="71905"/>
          <a:stretch>
            <a:fillRect/>
          </a:stretch>
        </p:blipFill>
        <p:spPr>
          <a:xfrm>
            <a:off x="8271680" y="2174333"/>
            <a:ext cx="9201720" cy="200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5256.png" descr="IMG_5256.png"/>
          <p:cNvPicPr>
            <a:picLocks noChangeAspect="1"/>
          </p:cNvPicPr>
          <p:nvPr/>
        </p:nvPicPr>
        <p:blipFill>
          <a:blip r:embed="rId6">
            <a:extLst/>
          </a:blip>
          <a:srcRect l="32394" t="30156" r="35492" b="35875"/>
          <a:stretch>
            <a:fillRect/>
          </a:stretch>
        </p:blipFill>
        <p:spPr>
          <a:xfrm>
            <a:off x="2170661" y="1314053"/>
            <a:ext cx="5596196" cy="413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5256.png" descr="IMG_5256.png"/>
          <p:cNvPicPr>
            <a:picLocks noChangeAspect="1"/>
          </p:cNvPicPr>
          <p:nvPr/>
        </p:nvPicPr>
        <p:blipFill>
          <a:blip r:embed="rId6">
            <a:extLst/>
          </a:blip>
          <a:srcRect l="21451" t="69098" r="27136" b="8887"/>
          <a:stretch>
            <a:fillRect/>
          </a:stretch>
        </p:blipFill>
        <p:spPr>
          <a:xfrm>
            <a:off x="3761635" y="6081938"/>
            <a:ext cx="11545337" cy="34530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" name="تجميع"/>
          <p:cNvGrpSpPr/>
          <p:nvPr/>
        </p:nvGrpSpPr>
        <p:grpSpPr>
          <a:xfrm>
            <a:off x="-181218" y="-1"/>
            <a:ext cx="2010862" cy="9939765"/>
            <a:chOff x="0" y="0"/>
            <a:chExt cx="2010861" cy="9939763"/>
          </a:xfrm>
        </p:grpSpPr>
        <p:grpSp>
          <p:nvGrpSpPr>
            <p:cNvPr id="388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375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373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374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76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378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79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80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81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82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83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84" name="IMG_2303.jpeg" descr="IMG_2303.jpe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85" name="IMG_5259.png" descr="IMG_5259.pn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6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87" name="Picture 2" descr="Picture 2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89" name="IMG_4015.jpeg" descr="IMG_4015.jpeg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  <p:bldP build="whole" bldLvl="1" animBg="1" rev="0" advAuto="0" spid="372" grpId="4"/>
      <p:bldP build="whole" bldLvl="1" animBg="1" rev="0" advAuto="0" spid="370" grpId="2"/>
      <p:bldP build="whole" bldLvl="1" animBg="1" rev="0" advAuto="0" spid="37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95" y="1525091"/>
            <a:ext cx="943610" cy="137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65675" y="8864880"/>
            <a:ext cx="2363788" cy="1758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366756" y="8267608"/>
            <a:ext cx="2926243" cy="217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230" y="7296039"/>
            <a:ext cx="1584506" cy="1404268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extBox 25"/>
          <p:cNvSpPr txBox="1"/>
          <p:nvPr/>
        </p:nvSpPr>
        <p:spPr>
          <a:xfrm>
            <a:off x="10729652" y="4995869"/>
            <a:ext cx="2041426" cy="142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1600"/>
              </a:lnSpc>
              <a:defRPr sz="8300">
                <a:solidFill>
                  <a:srgbClr val="FCF8F1"/>
                </a:solidFill>
                <a:latin typeface="Ubuntu Bold"/>
                <a:ea typeface="Ubuntu Bold"/>
                <a:cs typeface="Ubuntu Bold"/>
                <a:sym typeface="Ubuntu Bold"/>
              </a:defRPr>
            </a:lvl1pPr>
          </a:lstStyle>
          <a:p>
            <a:pPr rtl="0">
              <a:defRPr/>
            </a:pPr>
            <a:r>
              <a:t>E</a:t>
            </a:r>
          </a:p>
        </p:txBody>
      </p:sp>
      <p:pic>
        <p:nvPicPr>
          <p:cNvPr id="397" name="IMG_5251.png" descr="IMG_5251.png"/>
          <p:cNvPicPr>
            <a:picLocks noChangeAspect="1"/>
          </p:cNvPicPr>
          <p:nvPr/>
        </p:nvPicPr>
        <p:blipFill>
          <a:blip r:embed="rId5">
            <a:extLst/>
          </a:blip>
          <a:srcRect l="4027" t="19813" r="10691" b="64683"/>
          <a:stretch>
            <a:fillRect/>
          </a:stretch>
        </p:blipFill>
        <p:spPr>
          <a:xfrm>
            <a:off x="2504483" y="1770856"/>
            <a:ext cx="13568980" cy="172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5257.png" descr="IMG_5257.png"/>
          <p:cNvPicPr>
            <a:picLocks noChangeAspect="1"/>
          </p:cNvPicPr>
          <p:nvPr/>
        </p:nvPicPr>
        <p:blipFill>
          <a:blip r:embed="rId6">
            <a:extLst/>
          </a:blip>
          <a:srcRect l="0" t="19610" r="0" b="47793"/>
          <a:stretch>
            <a:fillRect/>
          </a:stretch>
        </p:blipFill>
        <p:spPr>
          <a:xfrm>
            <a:off x="8587718" y="0"/>
            <a:ext cx="7777973" cy="177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5250.png" descr="IMG_5250.png"/>
          <p:cNvPicPr>
            <a:picLocks noChangeAspect="1"/>
          </p:cNvPicPr>
          <p:nvPr/>
        </p:nvPicPr>
        <p:blipFill>
          <a:blip r:embed="rId7">
            <a:extLst/>
          </a:blip>
          <a:srcRect l="16949" t="33307" r="16949" b="16151"/>
          <a:stretch>
            <a:fillRect/>
          </a:stretch>
        </p:blipFill>
        <p:spPr>
          <a:xfrm>
            <a:off x="5408656" y="3942647"/>
            <a:ext cx="10642024" cy="56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7" name="تجميع"/>
          <p:cNvGrpSpPr/>
          <p:nvPr/>
        </p:nvGrpSpPr>
        <p:grpSpPr>
          <a:xfrm>
            <a:off x="-298631" y="25987"/>
            <a:ext cx="2010862" cy="9939764"/>
            <a:chOff x="0" y="0"/>
            <a:chExt cx="2010861" cy="9939763"/>
          </a:xfrm>
        </p:grpSpPr>
        <p:grpSp>
          <p:nvGrpSpPr>
            <p:cNvPr id="415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404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402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400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401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403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405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06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407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08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09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10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11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412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3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414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416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18" name="ثم  قدر  محيط الشكل وأوجده ."/>
          <p:cNvSpPr txBox="1"/>
          <p:nvPr/>
        </p:nvSpPr>
        <p:spPr>
          <a:xfrm>
            <a:off x="11030925" y="3493690"/>
            <a:ext cx="4875136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/>
            </a:lvl1pPr>
          </a:lstStyle>
          <a:p>
            <a:pPr rtl="0">
              <a:defRPr/>
            </a:pPr>
            <a:r>
              <a:t>ثم  قدر  محيط الشكل وأوجده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1"/>
      <p:bldP build="whole" bldLvl="1" animBg="1" rev="0" advAuto="0" spid="399" grpId="3"/>
      <p:bldP build="whole" bldLvl="1" animBg="1" rev="0" advAuto="0" spid="39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11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786512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3849" y="7198524"/>
            <a:ext cx="2719327" cy="349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4448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011347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1492" y="672033"/>
            <a:ext cx="1623667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272842" y="672033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23511" t="32521" r="15821" b="46264"/>
          <a:stretch>
            <a:fillRect/>
          </a:stretch>
        </p:blipFill>
        <p:spPr>
          <a:xfrm>
            <a:off x="3790729" y="2199662"/>
            <a:ext cx="11332882" cy="3962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alphaModFix amt="39954"/>
            <a:extLst/>
          </a:blip>
          <a:stretch>
            <a:fillRect/>
          </a:stretch>
        </p:blipFill>
        <p:spPr>
          <a:xfrm>
            <a:off x="13203998" y="6515100"/>
            <a:ext cx="5532505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4258" y="1431807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63563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>
            <a:alphaModFix amt="40867"/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G_5243.png" descr="IMG_5243.png"/>
          <p:cNvPicPr>
            <a:picLocks noChangeAspect="1"/>
          </p:cNvPicPr>
          <p:nvPr/>
        </p:nvPicPr>
        <p:blipFill>
          <a:blip r:embed="rId5">
            <a:extLst/>
          </a:blip>
          <a:srcRect l="16314" t="4256" r="22444" b="7621"/>
          <a:stretch>
            <a:fillRect/>
          </a:stretch>
        </p:blipFill>
        <p:spPr>
          <a:xfrm>
            <a:off x="4935910" y="904475"/>
            <a:ext cx="8595520" cy="8639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1" fill="norm" stroke="1" extrusionOk="0">
                <a:moveTo>
                  <a:pt x="17386" y="0"/>
                </a:moveTo>
                <a:cubicBezTo>
                  <a:pt x="17294" y="0"/>
                  <a:pt x="17187" y="130"/>
                  <a:pt x="17186" y="242"/>
                </a:cubicBezTo>
                <a:cubicBezTo>
                  <a:pt x="17186" y="300"/>
                  <a:pt x="17202" y="322"/>
                  <a:pt x="17253" y="335"/>
                </a:cubicBezTo>
                <a:cubicBezTo>
                  <a:pt x="17276" y="341"/>
                  <a:pt x="17297" y="354"/>
                  <a:pt x="17300" y="362"/>
                </a:cubicBezTo>
                <a:cubicBezTo>
                  <a:pt x="17303" y="371"/>
                  <a:pt x="17230" y="450"/>
                  <a:pt x="17139" y="537"/>
                </a:cubicBezTo>
                <a:cubicBezTo>
                  <a:pt x="17031" y="639"/>
                  <a:pt x="16985" y="690"/>
                  <a:pt x="17009" y="683"/>
                </a:cubicBezTo>
                <a:cubicBezTo>
                  <a:pt x="17110" y="654"/>
                  <a:pt x="17188" y="602"/>
                  <a:pt x="17300" y="490"/>
                </a:cubicBezTo>
                <a:cubicBezTo>
                  <a:pt x="17408" y="382"/>
                  <a:pt x="17427" y="370"/>
                  <a:pt x="17457" y="382"/>
                </a:cubicBezTo>
                <a:cubicBezTo>
                  <a:pt x="17487" y="393"/>
                  <a:pt x="17495" y="389"/>
                  <a:pt x="17508" y="359"/>
                </a:cubicBezTo>
                <a:cubicBezTo>
                  <a:pt x="17527" y="318"/>
                  <a:pt x="17518" y="284"/>
                  <a:pt x="17481" y="265"/>
                </a:cubicBezTo>
                <a:cubicBezTo>
                  <a:pt x="17459" y="253"/>
                  <a:pt x="17456" y="236"/>
                  <a:pt x="17462" y="157"/>
                </a:cubicBezTo>
                <a:cubicBezTo>
                  <a:pt x="17472" y="37"/>
                  <a:pt x="17454" y="0"/>
                  <a:pt x="17386" y="0"/>
                </a:cubicBezTo>
                <a:close/>
                <a:moveTo>
                  <a:pt x="14010" y="140"/>
                </a:moveTo>
                <a:cubicBezTo>
                  <a:pt x="14003" y="133"/>
                  <a:pt x="13696" y="331"/>
                  <a:pt x="13618" y="394"/>
                </a:cubicBezTo>
                <a:cubicBezTo>
                  <a:pt x="13563" y="437"/>
                  <a:pt x="13496" y="524"/>
                  <a:pt x="13496" y="550"/>
                </a:cubicBezTo>
                <a:cubicBezTo>
                  <a:pt x="13496" y="563"/>
                  <a:pt x="13496" y="563"/>
                  <a:pt x="13680" y="444"/>
                </a:cubicBezTo>
                <a:cubicBezTo>
                  <a:pt x="13761" y="392"/>
                  <a:pt x="13856" y="326"/>
                  <a:pt x="13891" y="298"/>
                </a:cubicBezTo>
                <a:cubicBezTo>
                  <a:pt x="13949" y="250"/>
                  <a:pt x="14023" y="152"/>
                  <a:pt x="14010" y="140"/>
                </a:cubicBezTo>
                <a:close/>
                <a:moveTo>
                  <a:pt x="19829" y="219"/>
                </a:moveTo>
                <a:cubicBezTo>
                  <a:pt x="19773" y="219"/>
                  <a:pt x="19713" y="268"/>
                  <a:pt x="19671" y="359"/>
                </a:cubicBezTo>
                <a:cubicBezTo>
                  <a:pt x="19625" y="458"/>
                  <a:pt x="19624" y="568"/>
                  <a:pt x="19668" y="624"/>
                </a:cubicBezTo>
                <a:cubicBezTo>
                  <a:pt x="19696" y="659"/>
                  <a:pt x="19707" y="663"/>
                  <a:pt x="19757" y="657"/>
                </a:cubicBezTo>
                <a:cubicBezTo>
                  <a:pt x="19878" y="640"/>
                  <a:pt x="19987" y="500"/>
                  <a:pt x="19971" y="381"/>
                </a:cubicBezTo>
                <a:cubicBezTo>
                  <a:pt x="19967" y="350"/>
                  <a:pt x="19946" y="302"/>
                  <a:pt x="19924" y="273"/>
                </a:cubicBezTo>
                <a:cubicBezTo>
                  <a:pt x="19896" y="237"/>
                  <a:pt x="19863" y="219"/>
                  <a:pt x="19829" y="219"/>
                </a:cubicBezTo>
                <a:close/>
                <a:moveTo>
                  <a:pt x="13943" y="470"/>
                </a:moveTo>
                <a:cubicBezTo>
                  <a:pt x="13941" y="469"/>
                  <a:pt x="13939" y="471"/>
                  <a:pt x="13936" y="475"/>
                </a:cubicBezTo>
                <a:cubicBezTo>
                  <a:pt x="13928" y="490"/>
                  <a:pt x="13917" y="531"/>
                  <a:pt x="13912" y="568"/>
                </a:cubicBezTo>
                <a:cubicBezTo>
                  <a:pt x="13900" y="652"/>
                  <a:pt x="13866" y="679"/>
                  <a:pt x="13822" y="640"/>
                </a:cubicBezTo>
                <a:cubicBezTo>
                  <a:pt x="13805" y="625"/>
                  <a:pt x="13791" y="598"/>
                  <a:pt x="13790" y="581"/>
                </a:cubicBezTo>
                <a:cubicBezTo>
                  <a:pt x="13789" y="561"/>
                  <a:pt x="13777" y="576"/>
                  <a:pt x="13755" y="625"/>
                </a:cubicBezTo>
                <a:cubicBezTo>
                  <a:pt x="13715" y="713"/>
                  <a:pt x="13687" y="738"/>
                  <a:pt x="13640" y="732"/>
                </a:cubicBezTo>
                <a:cubicBezTo>
                  <a:pt x="13604" y="727"/>
                  <a:pt x="13601" y="710"/>
                  <a:pt x="13622" y="617"/>
                </a:cubicBezTo>
                <a:cubicBezTo>
                  <a:pt x="13633" y="566"/>
                  <a:pt x="13633" y="566"/>
                  <a:pt x="13602" y="593"/>
                </a:cubicBezTo>
                <a:cubicBezTo>
                  <a:pt x="13561" y="629"/>
                  <a:pt x="13533" y="759"/>
                  <a:pt x="13554" y="813"/>
                </a:cubicBezTo>
                <a:cubicBezTo>
                  <a:pt x="13565" y="842"/>
                  <a:pt x="13580" y="852"/>
                  <a:pt x="13608" y="852"/>
                </a:cubicBezTo>
                <a:cubicBezTo>
                  <a:pt x="13651" y="852"/>
                  <a:pt x="13718" y="821"/>
                  <a:pt x="13745" y="788"/>
                </a:cubicBezTo>
                <a:cubicBezTo>
                  <a:pt x="13757" y="773"/>
                  <a:pt x="13779" y="768"/>
                  <a:pt x="13804" y="773"/>
                </a:cubicBezTo>
                <a:cubicBezTo>
                  <a:pt x="13857" y="783"/>
                  <a:pt x="13919" y="734"/>
                  <a:pt x="13938" y="665"/>
                </a:cubicBezTo>
                <a:cubicBezTo>
                  <a:pt x="13957" y="598"/>
                  <a:pt x="13958" y="475"/>
                  <a:pt x="13943" y="470"/>
                </a:cubicBezTo>
                <a:close/>
                <a:moveTo>
                  <a:pt x="12579" y="753"/>
                </a:moveTo>
                <a:cubicBezTo>
                  <a:pt x="12572" y="753"/>
                  <a:pt x="12564" y="754"/>
                  <a:pt x="12555" y="756"/>
                </a:cubicBezTo>
                <a:cubicBezTo>
                  <a:pt x="12485" y="773"/>
                  <a:pt x="12452" y="803"/>
                  <a:pt x="12410" y="890"/>
                </a:cubicBezTo>
                <a:cubicBezTo>
                  <a:pt x="12361" y="989"/>
                  <a:pt x="12354" y="1091"/>
                  <a:pt x="12393" y="1150"/>
                </a:cubicBezTo>
                <a:cubicBezTo>
                  <a:pt x="12414" y="1182"/>
                  <a:pt x="12430" y="1190"/>
                  <a:pt x="12479" y="1190"/>
                </a:cubicBezTo>
                <a:cubicBezTo>
                  <a:pt x="12603" y="1190"/>
                  <a:pt x="12714" y="1071"/>
                  <a:pt x="12714" y="936"/>
                </a:cubicBezTo>
                <a:cubicBezTo>
                  <a:pt x="12714" y="877"/>
                  <a:pt x="12706" y="860"/>
                  <a:pt x="12655" y="807"/>
                </a:cubicBezTo>
                <a:cubicBezTo>
                  <a:pt x="12617" y="768"/>
                  <a:pt x="12600" y="754"/>
                  <a:pt x="12579" y="753"/>
                </a:cubicBezTo>
                <a:close/>
                <a:moveTo>
                  <a:pt x="18788" y="855"/>
                </a:moveTo>
                <a:cubicBezTo>
                  <a:pt x="18781" y="848"/>
                  <a:pt x="18408" y="1090"/>
                  <a:pt x="18344" y="1143"/>
                </a:cubicBezTo>
                <a:cubicBezTo>
                  <a:pt x="18298" y="1181"/>
                  <a:pt x="18265" y="1229"/>
                  <a:pt x="18264" y="1260"/>
                </a:cubicBezTo>
                <a:cubicBezTo>
                  <a:pt x="18263" y="1270"/>
                  <a:pt x="18266" y="1279"/>
                  <a:pt x="18271" y="1279"/>
                </a:cubicBezTo>
                <a:cubicBezTo>
                  <a:pt x="18283" y="1279"/>
                  <a:pt x="18541" y="1105"/>
                  <a:pt x="18636" y="1033"/>
                </a:cubicBezTo>
                <a:cubicBezTo>
                  <a:pt x="18714" y="974"/>
                  <a:pt x="18802" y="869"/>
                  <a:pt x="18788" y="855"/>
                </a:cubicBezTo>
                <a:close/>
                <a:moveTo>
                  <a:pt x="20695" y="970"/>
                </a:moveTo>
                <a:cubicBezTo>
                  <a:pt x="20666" y="970"/>
                  <a:pt x="20516" y="1102"/>
                  <a:pt x="20490" y="1151"/>
                </a:cubicBezTo>
                <a:cubicBezTo>
                  <a:pt x="20473" y="1183"/>
                  <a:pt x="20493" y="1210"/>
                  <a:pt x="20601" y="1295"/>
                </a:cubicBezTo>
                <a:cubicBezTo>
                  <a:pt x="20640" y="1327"/>
                  <a:pt x="20680" y="1352"/>
                  <a:pt x="20690" y="1352"/>
                </a:cubicBezTo>
                <a:cubicBezTo>
                  <a:pt x="20716" y="1352"/>
                  <a:pt x="20876" y="1246"/>
                  <a:pt x="20912" y="1206"/>
                </a:cubicBezTo>
                <a:lnTo>
                  <a:pt x="20941" y="1173"/>
                </a:lnTo>
                <a:lnTo>
                  <a:pt x="20833" y="1071"/>
                </a:lnTo>
                <a:cubicBezTo>
                  <a:pt x="20773" y="1015"/>
                  <a:pt x="20711" y="970"/>
                  <a:pt x="20695" y="970"/>
                </a:cubicBezTo>
                <a:close/>
                <a:moveTo>
                  <a:pt x="14804" y="999"/>
                </a:moveTo>
                <a:cubicBezTo>
                  <a:pt x="14779" y="1005"/>
                  <a:pt x="14716" y="1098"/>
                  <a:pt x="14631" y="1254"/>
                </a:cubicBezTo>
                <a:cubicBezTo>
                  <a:pt x="14565" y="1375"/>
                  <a:pt x="14567" y="1396"/>
                  <a:pt x="14641" y="1450"/>
                </a:cubicBezTo>
                <a:cubicBezTo>
                  <a:pt x="14670" y="1471"/>
                  <a:pt x="14685" y="1503"/>
                  <a:pt x="14705" y="1587"/>
                </a:cubicBezTo>
                <a:cubicBezTo>
                  <a:pt x="14742" y="1741"/>
                  <a:pt x="14798" y="2132"/>
                  <a:pt x="14793" y="2199"/>
                </a:cubicBezTo>
                <a:lnTo>
                  <a:pt x="14788" y="2255"/>
                </a:lnTo>
                <a:lnTo>
                  <a:pt x="14588" y="2259"/>
                </a:lnTo>
                <a:cubicBezTo>
                  <a:pt x="14400" y="2263"/>
                  <a:pt x="14387" y="2261"/>
                  <a:pt x="14363" y="2232"/>
                </a:cubicBezTo>
                <a:cubicBezTo>
                  <a:pt x="14330" y="2192"/>
                  <a:pt x="14244" y="1920"/>
                  <a:pt x="14152" y="1567"/>
                </a:cubicBezTo>
                <a:lnTo>
                  <a:pt x="14080" y="1291"/>
                </a:lnTo>
                <a:lnTo>
                  <a:pt x="13988" y="1474"/>
                </a:lnTo>
                <a:lnTo>
                  <a:pt x="13897" y="1655"/>
                </a:lnTo>
                <a:lnTo>
                  <a:pt x="13969" y="1933"/>
                </a:lnTo>
                <a:cubicBezTo>
                  <a:pt x="14009" y="2086"/>
                  <a:pt x="14039" y="2219"/>
                  <a:pt x="14035" y="2229"/>
                </a:cubicBezTo>
                <a:cubicBezTo>
                  <a:pt x="14030" y="2243"/>
                  <a:pt x="13945" y="2248"/>
                  <a:pt x="13681" y="2248"/>
                </a:cubicBezTo>
                <a:lnTo>
                  <a:pt x="13335" y="2248"/>
                </a:lnTo>
                <a:lnTo>
                  <a:pt x="13310" y="2210"/>
                </a:lnTo>
                <a:cubicBezTo>
                  <a:pt x="13290" y="2180"/>
                  <a:pt x="13288" y="2152"/>
                  <a:pt x="13296" y="2063"/>
                </a:cubicBezTo>
                <a:cubicBezTo>
                  <a:pt x="13313" y="1868"/>
                  <a:pt x="13254" y="1940"/>
                  <a:pt x="13194" y="2188"/>
                </a:cubicBezTo>
                <a:cubicBezTo>
                  <a:pt x="13142" y="2402"/>
                  <a:pt x="13131" y="2531"/>
                  <a:pt x="13162" y="2578"/>
                </a:cubicBezTo>
                <a:lnTo>
                  <a:pt x="13186" y="2615"/>
                </a:lnTo>
                <a:lnTo>
                  <a:pt x="13570" y="2615"/>
                </a:lnTo>
                <a:lnTo>
                  <a:pt x="13952" y="2615"/>
                </a:lnTo>
                <a:lnTo>
                  <a:pt x="14013" y="2510"/>
                </a:lnTo>
                <a:cubicBezTo>
                  <a:pt x="14047" y="2453"/>
                  <a:pt x="14079" y="2412"/>
                  <a:pt x="14085" y="2419"/>
                </a:cubicBezTo>
                <a:cubicBezTo>
                  <a:pt x="14091" y="2426"/>
                  <a:pt x="14108" y="2464"/>
                  <a:pt x="14123" y="2504"/>
                </a:cubicBezTo>
                <a:cubicBezTo>
                  <a:pt x="14138" y="2545"/>
                  <a:pt x="14156" y="2587"/>
                  <a:pt x="14164" y="2597"/>
                </a:cubicBezTo>
                <a:cubicBezTo>
                  <a:pt x="14182" y="2620"/>
                  <a:pt x="14855" y="2623"/>
                  <a:pt x="14898" y="2600"/>
                </a:cubicBezTo>
                <a:cubicBezTo>
                  <a:pt x="14930" y="2583"/>
                  <a:pt x="14964" y="2484"/>
                  <a:pt x="14994" y="2313"/>
                </a:cubicBezTo>
                <a:cubicBezTo>
                  <a:pt x="15012" y="2212"/>
                  <a:pt x="15012" y="2166"/>
                  <a:pt x="14994" y="1983"/>
                </a:cubicBezTo>
                <a:cubicBezTo>
                  <a:pt x="14982" y="1866"/>
                  <a:pt x="14972" y="1757"/>
                  <a:pt x="14972" y="1740"/>
                </a:cubicBezTo>
                <a:cubicBezTo>
                  <a:pt x="14972" y="1723"/>
                  <a:pt x="15031" y="1634"/>
                  <a:pt x="15103" y="1542"/>
                </a:cubicBezTo>
                <a:lnTo>
                  <a:pt x="15233" y="1376"/>
                </a:lnTo>
                <a:lnTo>
                  <a:pt x="15077" y="1282"/>
                </a:lnTo>
                <a:cubicBezTo>
                  <a:pt x="14908" y="1182"/>
                  <a:pt x="14825" y="1107"/>
                  <a:pt x="14824" y="1054"/>
                </a:cubicBezTo>
                <a:cubicBezTo>
                  <a:pt x="14824" y="1036"/>
                  <a:pt x="14818" y="1012"/>
                  <a:pt x="14811" y="1002"/>
                </a:cubicBezTo>
                <a:cubicBezTo>
                  <a:pt x="14810" y="999"/>
                  <a:pt x="14807" y="998"/>
                  <a:pt x="14804" y="999"/>
                </a:cubicBezTo>
                <a:close/>
                <a:moveTo>
                  <a:pt x="20386" y="1040"/>
                </a:moveTo>
                <a:lnTo>
                  <a:pt x="20332" y="1049"/>
                </a:lnTo>
                <a:cubicBezTo>
                  <a:pt x="20124" y="1084"/>
                  <a:pt x="19404" y="1240"/>
                  <a:pt x="19390" y="1254"/>
                </a:cubicBezTo>
                <a:cubicBezTo>
                  <a:pt x="19367" y="1275"/>
                  <a:pt x="19303" y="1474"/>
                  <a:pt x="19271" y="1622"/>
                </a:cubicBezTo>
                <a:lnTo>
                  <a:pt x="19246" y="1739"/>
                </a:lnTo>
                <a:lnTo>
                  <a:pt x="19508" y="1990"/>
                </a:lnTo>
                <a:cubicBezTo>
                  <a:pt x="19653" y="2128"/>
                  <a:pt x="19765" y="2246"/>
                  <a:pt x="19760" y="2252"/>
                </a:cubicBezTo>
                <a:cubicBezTo>
                  <a:pt x="19743" y="2268"/>
                  <a:pt x="19188" y="2264"/>
                  <a:pt x="19107" y="2247"/>
                </a:cubicBezTo>
                <a:cubicBezTo>
                  <a:pt x="18979" y="2219"/>
                  <a:pt x="18914" y="2165"/>
                  <a:pt x="18793" y="1986"/>
                </a:cubicBezTo>
                <a:cubicBezTo>
                  <a:pt x="18733" y="1896"/>
                  <a:pt x="18677" y="1825"/>
                  <a:pt x="18669" y="1827"/>
                </a:cubicBezTo>
                <a:cubicBezTo>
                  <a:pt x="18655" y="1831"/>
                  <a:pt x="18485" y="2098"/>
                  <a:pt x="18485" y="2117"/>
                </a:cubicBezTo>
                <a:cubicBezTo>
                  <a:pt x="18485" y="2122"/>
                  <a:pt x="18517" y="2170"/>
                  <a:pt x="18558" y="2223"/>
                </a:cubicBezTo>
                <a:cubicBezTo>
                  <a:pt x="18598" y="2276"/>
                  <a:pt x="18645" y="2346"/>
                  <a:pt x="18662" y="2378"/>
                </a:cubicBezTo>
                <a:lnTo>
                  <a:pt x="18694" y="2438"/>
                </a:lnTo>
                <a:lnTo>
                  <a:pt x="18661" y="2505"/>
                </a:lnTo>
                <a:cubicBezTo>
                  <a:pt x="18607" y="2617"/>
                  <a:pt x="18333" y="2822"/>
                  <a:pt x="18126" y="2905"/>
                </a:cubicBezTo>
                <a:cubicBezTo>
                  <a:pt x="17986" y="2962"/>
                  <a:pt x="17905" y="2956"/>
                  <a:pt x="17752" y="2879"/>
                </a:cubicBezTo>
                <a:cubicBezTo>
                  <a:pt x="17684" y="2845"/>
                  <a:pt x="17624" y="2821"/>
                  <a:pt x="17619" y="2826"/>
                </a:cubicBezTo>
                <a:cubicBezTo>
                  <a:pt x="17576" y="2868"/>
                  <a:pt x="17976" y="3106"/>
                  <a:pt x="18192" y="3166"/>
                </a:cubicBezTo>
                <a:cubicBezTo>
                  <a:pt x="18398" y="3223"/>
                  <a:pt x="18561" y="3133"/>
                  <a:pt x="18704" y="2882"/>
                </a:cubicBezTo>
                <a:cubicBezTo>
                  <a:pt x="18738" y="2824"/>
                  <a:pt x="18791" y="2730"/>
                  <a:pt x="18824" y="2674"/>
                </a:cubicBezTo>
                <a:lnTo>
                  <a:pt x="18884" y="2572"/>
                </a:lnTo>
                <a:lnTo>
                  <a:pt x="18944" y="2594"/>
                </a:lnTo>
                <a:cubicBezTo>
                  <a:pt x="18991" y="2610"/>
                  <a:pt x="19091" y="2615"/>
                  <a:pt x="19392" y="2615"/>
                </a:cubicBezTo>
                <a:lnTo>
                  <a:pt x="19781" y="2615"/>
                </a:lnTo>
                <a:lnTo>
                  <a:pt x="19841" y="2512"/>
                </a:lnTo>
                <a:cubicBezTo>
                  <a:pt x="19875" y="2456"/>
                  <a:pt x="19910" y="2407"/>
                  <a:pt x="19918" y="2401"/>
                </a:cubicBezTo>
                <a:cubicBezTo>
                  <a:pt x="19927" y="2396"/>
                  <a:pt x="19985" y="2442"/>
                  <a:pt x="20049" y="2503"/>
                </a:cubicBezTo>
                <a:lnTo>
                  <a:pt x="20164" y="2615"/>
                </a:lnTo>
                <a:lnTo>
                  <a:pt x="20799" y="2615"/>
                </a:lnTo>
                <a:lnTo>
                  <a:pt x="21433" y="2615"/>
                </a:lnTo>
                <a:lnTo>
                  <a:pt x="21468" y="2494"/>
                </a:lnTo>
                <a:cubicBezTo>
                  <a:pt x="21515" y="2326"/>
                  <a:pt x="21516" y="1981"/>
                  <a:pt x="21471" y="1836"/>
                </a:cubicBezTo>
                <a:cubicBezTo>
                  <a:pt x="21382" y="1554"/>
                  <a:pt x="21282" y="1398"/>
                  <a:pt x="21169" y="1364"/>
                </a:cubicBezTo>
                <a:cubicBezTo>
                  <a:pt x="21050" y="1328"/>
                  <a:pt x="20896" y="1402"/>
                  <a:pt x="20743" y="1568"/>
                </a:cubicBezTo>
                <a:cubicBezTo>
                  <a:pt x="20568" y="1758"/>
                  <a:pt x="20517" y="1941"/>
                  <a:pt x="20611" y="2047"/>
                </a:cubicBezTo>
                <a:cubicBezTo>
                  <a:pt x="20668" y="2112"/>
                  <a:pt x="20763" y="2145"/>
                  <a:pt x="20897" y="2144"/>
                </a:cubicBezTo>
                <a:cubicBezTo>
                  <a:pt x="21015" y="2144"/>
                  <a:pt x="21091" y="2117"/>
                  <a:pt x="21176" y="2042"/>
                </a:cubicBezTo>
                <a:lnTo>
                  <a:pt x="21230" y="1995"/>
                </a:lnTo>
                <a:lnTo>
                  <a:pt x="21251" y="2044"/>
                </a:lnTo>
                <a:cubicBezTo>
                  <a:pt x="21275" y="2103"/>
                  <a:pt x="21302" y="2244"/>
                  <a:pt x="21291" y="2255"/>
                </a:cubicBezTo>
                <a:cubicBezTo>
                  <a:pt x="21287" y="2259"/>
                  <a:pt x="21054" y="2262"/>
                  <a:pt x="20773" y="2262"/>
                </a:cubicBezTo>
                <a:lnTo>
                  <a:pt x="20262" y="2262"/>
                </a:lnTo>
                <a:lnTo>
                  <a:pt x="20188" y="2226"/>
                </a:lnTo>
                <a:cubicBezTo>
                  <a:pt x="20083" y="2174"/>
                  <a:pt x="19973" y="2070"/>
                  <a:pt x="19737" y="1803"/>
                </a:cubicBezTo>
                <a:cubicBezTo>
                  <a:pt x="19586" y="1633"/>
                  <a:pt x="19534" y="1565"/>
                  <a:pt x="19545" y="1553"/>
                </a:cubicBezTo>
                <a:cubicBezTo>
                  <a:pt x="19554" y="1544"/>
                  <a:pt x="19726" y="1504"/>
                  <a:pt x="19927" y="1463"/>
                </a:cubicBezTo>
                <a:lnTo>
                  <a:pt x="20293" y="1389"/>
                </a:lnTo>
                <a:lnTo>
                  <a:pt x="20327" y="1271"/>
                </a:lnTo>
                <a:cubicBezTo>
                  <a:pt x="20345" y="1206"/>
                  <a:pt x="20366" y="1128"/>
                  <a:pt x="20374" y="1097"/>
                </a:cubicBezTo>
                <a:lnTo>
                  <a:pt x="20386" y="1040"/>
                </a:lnTo>
                <a:close/>
                <a:moveTo>
                  <a:pt x="17394" y="1052"/>
                </a:moveTo>
                <a:lnTo>
                  <a:pt x="17329" y="1112"/>
                </a:lnTo>
                <a:cubicBezTo>
                  <a:pt x="17227" y="1205"/>
                  <a:pt x="17211" y="1210"/>
                  <a:pt x="17138" y="1173"/>
                </a:cubicBezTo>
                <a:cubicBezTo>
                  <a:pt x="17103" y="1156"/>
                  <a:pt x="17051" y="1123"/>
                  <a:pt x="17021" y="1100"/>
                </a:cubicBezTo>
                <a:cubicBezTo>
                  <a:pt x="16991" y="1077"/>
                  <a:pt x="16960" y="1057"/>
                  <a:pt x="16952" y="1057"/>
                </a:cubicBezTo>
                <a:cubicBezTo>
                  <a:pt x="16944" y="1057"/>
                  <a:pt x="16893" y="1105"/>
                  <a:pt x="16839" y="1163"/>
                </a:cubicBezTo>
                <a:lnTo>
                  <a:pt x="16740" y="1270"/>
                </a:lnTo>
                <a:lnTo>
                  <a:pt x="16781" y="1302"/>
                </a:lnTo>
                <a:cubicBezTo>
                  <a:pt x="16803" y="1320"/>
                  <a:pt x="16862" y="1354"/>
                  <a:pt x="16911" y="1379"/>
                </a:cubicBezTo>
                <a:cubicBezTo>
                  <a:pt x="16961" y="1403"/>
                  <a:pt x="17007" y="1424"/>
                  <a:pt x="17015" y="1424"/>
                </a:cubicBezTo>
                <a:cubicBezTo>
                  <a:pt x="17022" y="1425"/>
                  <a:pt x="17066" y="1392"/>
                  <a:pt x="17112" y="1352"/>
                </a:cubicBezTo>
                <a:lnTo>
                  <a:pt x="17195" y="1280"/>
                </a:lnTo>
                <a:lnTo>
                  <a:pt x="17328" y="1352"/>
                </a:lnTo>
                <a:cubicBezTo>
                  <a:pt x="17400" y="1391"/>
                  <a:pt x="17470" y="1424"/>
                  <a:pt x="17483" y="1424"/>
                </a:cubicBezTo>
                <a:cubicBezTo>
                  <a:pt x="17518" y="1425"/>
                  <a:pt x="17591" y="1360"/>
                  <a:pt x="17646" y="1281"/>
                </a:cubicBezTo>
                <a:lnTo>
                  <a:pt x="17692" y="1215"/>
                </a:lnTo>
                <a:lnTo>
                  <a:pt x="17658" y="1189"/>
                </a:lnTo>
                <a:cubicBezTo>
                  <a:pt x="17639" y="1175"/>
                  <a:pt x="17571" y="1139"/>
                  <a:pt x="17508" y="1108"/>
                </a:cubicBezTo>
                <a:lnTo>
                  <a:pt x="17394" y="1052"/>
                </a:lnTo>
                <a:close/>
                <a:moveTo>
                  <a:pt x="15776" y="1124"/>
                </a:moveTo>
                <a:lnTo>
                  <a:pt x="15697" y="1248"/>
                </a:lnTo>
                <a:cubicBezTo>
                  <a:pt x="15654" y="1315"/>
                  <a:pt x="15599" y="1411"/>
                  <a:pt x="15576" y="1461"/>
                </a:cubicBezTo>
                <a:lnTo>
                  <a:pt x="15535" y="1552"/>
                </a:lnTo>
                <a:lnTo>
                  <a:pt x="15608" y="2071"/>
                </a:lnTo>
                <a:cubicBezTo>
                  <a:pt x="15648" y="2356"/>
                  <a:pt x="15680" y="2601"/>
                  <a:pt x="15681" y="2614"/>
                </a:cubicBezTo>
                <a:cubicBezTo>
                  <a:pt x="15682" y="2678"/>
                  <a:pt x="15807" y="2460"/>
                  <a:pt x="15844" y="2328"/>
                </a:cubicBezTo>
                <a:cubicBezTo>
                  <a:pt x="15886" y="2178"/>
                  <a:pt x="15864" y="1699"/>
                  <a:pt x="15794" y="1241"/>
                </a:cubicBezTo>
                <a:lnTo>
                  <a:pt x="15776" y="1124"/>
                </a:lnTo>
                <a:close/>
                <a:moveTo>
                  <a:pt x="17283" y="1631"/>
                </a:moveTo>
                <a:cubicBezTo>
                  <a:pt x="17234" y="1631"/>
                  <a:pt x="16935" y="2045"/>
                  <a:pt x="16844" y="2241"/>
                </a:cubicBezTo>
                <a:cubicBezTo>
                  <a:pt x="16791" y="2352"/>
                  <a:pt x="16774" y="2474"/>
                  <a:pt x="16801" y="2539"/>
                </a:cubicBezTo>
                <a:cubicBezTo>
                  <a:pt x="16820" y="2587"/>
                  <a:pt x="16863" y="2613"/>
                  <a:pt x="16945" y="2630"/>
                </a:cubicBezTo>
                <a:cubicBezTo>
                  <a:pt x="16976" y="2637"/>
                  <a:pt x="17058" y="2641"/>
                  <a:pt x="17128" y="2639"/>
                </a:cubicBezTo>
                <a:cubicBezTo>
                  <a:pt x="17233" y="2636"/>
                  <a:pt x="17269" y="2628"/>
                  <a:pt x="17349" y="2591"/>
                </a:cubicBezTo>
                <a:cubicBezTo>
                  <a:pt x="17536" y="2503"/>
                  <a:pt x="17669" y="2323"/>
                  <a:pt x="17684" y="2137"/>
                </a:cubicBezTo>
                <a:cubicBezTo>
                  <a:pt x="17691" y="2051"/>
                  <a:pt x="17687" y="2032"/>
                  <a:pt x="17645" y="1947"/>
                </a:cubicBezTo>
                <a:cubicBezTo>
                  <a:pt x="17596" y="1848"/>
                  <a:pt x="17523" y="1774"/>
                  <a:pt x="17385" y="1682"/>
                </a:cubicBezTo>
                <a:cubicBezTo>
                  <a:pt x="17342" y="1654"/>
                  <a:pt x="17296" y="1631"/>
                  <a:pt x="17283" y="1631"/>
                </a:cubicBezTo>
                <a:close/>
                <a:moveTo>
                  <a:pt x="12659" y="1719"/>
                </a:moveTo>
                <a:cubicBezTo>
                  <a:pt x="12647" y="1719"/>
                  <a:pt x="12631" y="1754"/>
                  <a:pt x="12556" y="1953"/>
                </a:cubicBezTo>
                <a:lnTo>
                  <a:pt x="12520" y="2047"/>
                </a:lnTo>
                <a:lnTo>
                  <a:pt x="12608" y="2136"/>
                </a:lnTo>
                <a:cubicBezTo>
                  <a:pt x="12727" y="2258"/>
                  <a:pt x="12817" y="2377"/>
                  <a:pt x="12817" y="2411"/>
                </a:cubicBezTo>
                <a:cubicBezTo>
                  <a:pt x="12817" y="2538"/>
                  <a:pt x="12474" y="2864"/>
                  <a:pt x="12268" y="2932"/>
                </a:cubicBezTo>
                <a:cubicBezTo>
                  <a:pt x="12182" y="2960"/>
                  <a:pt x="12108" y="2950"/>
                  <a:pt x="11953" y="2886"/>
                </a:cubicBezTo>
                <a:cubicBezTo>
                  <a:pt x="11851" y="2845"/>
                  <a:pt x="11814" y="2840"/>
                  <a:pt x="11814" y="2871"/>
                </a:cubicBezTo>
                <a:cubicBezTo>
                  <a:pt x="11814" y="2935"/>
                  <a:pt x="12029" y="3048"/>
                  <a:pt x="12308" y="3130"/>
                </a:cubicBezTo>
                <a:cubicBezTo>
                  <a:pt x="12565" y="3206"/>
                  <a:pt x="12710" y="3126"/>
                  <a:pt x="12855" y="2828"/>
                </a:cubicBezTo>
                <a:cubicBezTo>
                  <a:pt x="13016" y="2498"/>
                  <a:pt x="13023" y="2167"/>
                  <a:pt x="12871" y="1946"/>
                </a:cubicBezTo>
                <a:cubicBezTo>
                  <a:pt x="12816" y="1866"/>
                  <a:pt x="12679" y="1719"/>
                  <a:pt x="12659" y="1719"/>
                </a:cubicBezTo>
                <a:close/>
                <a:moveTo>
                  <a:pt x="11939" y="1770"/>
                </a:moveTo>
                <a:lnTo>
                  <a:pt x="11875" y="1836"/>
                </a:lnTo>
                <a:cubicBezTo>
                  <a:pt x="11839" y="1872"/>
                  <a:pt x="11785" y="1942"/>
                  <a:pt x="11753" y="1990"/>
                </a:cubicBezTo>
                <a:cubicBezTo>
                  <a:pt x="11698" y="2071"/>
                  <a:pt x="11694" y="2084"/>
                  <a:pt x="11698" y="2166"/>
                </a:cubicBezTo>
                <a:lnTo>
                  <a:pt x="11703" y="2255"/>
                </a:lnTo>
                <a:lnTo>
                  <a:pt x="11570" y="2255"/>
                </a:lnTo>
                <a:lnTo>
                  <a:pt x="11437" y="2255"/>
                </a:lnTo>
                <a:lnTo>
                  <a:pt x="11440" y="2202"/>
                </a:lnTo>
                <a:cubicBezTo>
                  <a:pt x="11442" y="2173"/>
                  <a:pt x="11463" y="2086"/>
                  <a:pt x="11488" y="2010"/>
                </a:cubicBezTo>
                <a:cubicBezTo>
                  <a:pt x="11513" y="1933"/>
                  <a:pt x="11533" y="1859"/>
                  <a:pt x="11533" y="1846"/>
                </a:cubicBezTo>
                <a:cubicBezTo>
                  <a:pt x="11533" y="1776"/>
                  <a:pt x="11375" y="1931"/>
                  <a:pt x="11304" y="2070"/>
                </a:cubicBezTo>
                <a:cubicBezTo>
                  <a:pt x="11290" y="2098"/>
                  <a:pt x="11271" y="2151"/>
                  <a:pt x="11262" y="2188"/>
                </a:cubicBezTo>
                <a:lnTo>
                  <a:pt x="11246" y="2255"/>
                </a:lnTo>
                <a:lnTo>
                  <a:pt x="11111" y="2259"/>
                </a:lnTo>
                <a:lnTo>
                  <a:pt x="10978" y="2263"/>
                </a:lnTo>
                <a:lnTo>
                  <a:pt x="10909" y="2190"/>
                </a:lnTo>
                <a:cubicBezTo>
                  <a:pt x="10871" y="2150"/>
                  <a:pt x="10805" y="2063"/>
                  <a:pt x="10763" y="1998"/>
                </a:cubicBezTo>
                <a:cubicBezTo>
                  <a:pt x="10702" y="1902"/>
                  <a:pt x="10684" y="1882"/>
                  <a:pt x="10670" y="1897"/>
                </a:cubicBezTo>
                <a:cubicBezTo>
                  <a:pt x="10660" y="1908"/>
                  <a:pt x="10613" y="1980"/>
                  <a:pt x="10564" y="2057"/>
                </a:cubicBezTo>
                <a:lnTo>
                  <a:pt x="10474" y="2198"/>
                </a:lnTo>
                <a:lnTo>
                  <a:pt x="10533" y="2292"/>
                </a:lnTo>
                <a:cubicBezTo>
                  <a:pt x="10625" y="2441"/>
                  <a:pt x="10696" y="2597"/>
                  <a:pt x="10698" y="2655"/>
                </a:cubicBezTo>
                <a:cubicBezTo>
                  <a:pt x="10699" y="2700"/>
                  <a:pt x="10691" y="2713"/>
                  <a:pt x="10651" y="2741"/>
                </a:cubicBezTo>
                <a:cubicBezTo>
                  <a:pt x="10584" y="2786"/>
                  <a:pt x="10421" y="2813"/>
                  <a:pt x="10212" y="2813"/>
                </a:cubicBezTo>
                <a:cubicBezTo>
                  <a:pt x="10059" y="2813"/>
                  <a:pt x="10025" y="2808"/>
                  <a:pt x="9961" y="2779"/>
                </a:cubicBezTo>
                <a:cubicBezTo>
                  <a:pt x="9872" y="2738"/>
                  <a:pt x="9827" y="2698"/>
                  <a:pt x="9790" y="2626"/>
                </a:cubicBezTo>
                <a:cubicBezTo>
                  <a:pt x="9731" y="2512"/>
                  <a:pt x="9763" y="2376"/>
                  <a:pt x="9892" y="2185"/>
                </a:cubicBezTo>
                <a:cubicBezTo>
                  <a:pt x="9934" y="2123"/>
                  <a:pt x="9969" y="2066"/>
                  <a:pt x="9969" y="2057"/>
                </a:cubicBezTo>
                <a:cubicBezTo>
                  <a:pt x="9969" y="2025"/>
                  <a:pt x="9907" y="2044"/>
                  <a:pt x="9851" y="2094"/>
                </a:cubicBezTo>
                <a:cubicBezTo>
                  <a:pt x="9747" y="2187"/>
                  <a:pt x="9575" y="2565"/>
                  <a:pt x="9548" y="2757"/>
                </a:cubicBezTo>
                <a:cubicBezTo>
                  <a:pt x="9537" y="2843"/>
                  <a:pt x="9566" y="2968"/>
                  <a:pt x="9610" y="3019"/>
                </a:cubicBezTo>
                <a:cubicBezTo>
                  <a:pt x="9671" y="3089"/>
                  <a:pt x="9779" y="3143"/>
                  <a:pt x="9917" y="3173"/>
                </a:cubicBezTo>
                <a:cubicBezTo>
                  <a:pt x="10003" y="3192"/>
                  <a:pt x="10272" y="3180"/>
                  <a:pt x="10375" y="3152"/>
                </a:cubicBezTo>
                <a:cubicBezTo>
                  <a:pt x="10508" y="3116"/>
                  <a:pt x="10641" y="3047"/>
                  <a:pt x="10692" y="2986"/>
                </a:cubicBezTo>
                <a:cubicBezTo>
                  <a:pt x="10738" y="2930"/>
                  <a:pt x="10834" y="2749"/>
                  <a:pt x="10865" y="2662"/>
                </a:cubicBezTo>
                <a:lnTo>
                  <a:pt x="10882" y="2615"/>
                </a:lnTo>
                <a:lnTo>
                  <a:pt x="11050" y="2615"/>
                </a:lnTo>
                <a:cubicBezTo>
                  <a:pt x="11184" y="2615"/>
                  <a:pt x="11224" y="2610"/>
                  <a:pt x="11239" y="2593"/>
                </a:cubicBezTo>
                <a:cubicBezTo>
                  <a:pt x="11255" y="2573"/>
                  <a:pt x="11260" y="2572"/>
                  <a:pt x="11283" y="2593"/>
                </a:cubicBezTo>
                <a:cubicBezTo>
                  <a:pt x="11304" y="2612"/>
                  <a:pt x="11349" y="2615"/>
                  <a:pt x="11564" y="2612"/>
                </a:cubicBezTo>
                <a:lnTo>
                  <a:pt x="11820" y="2608"/>
                </a:lnTo>
                <a:lnTo>
                  <a:pt x="11868" y="2485"/>
                </a:lnTo>
                <a:cubicBezTo>
                  <a:pt x="11935" y="2311"/>
                  <a:pt x="11948" y="2226"/>
                  <a:pt x="11943" y="1983"/>
                </a:cubicBezTo>
                <a:lnTo>
                  <a:pt x="11939" y="1770"/>
                </a:lnTo>
                <a:close/>
                <a:moveTo>
                  <a:pt x="21238" y="3343"/>
                </a:moveTo>
                <a:cubicBezTo>
                  <a:pt x="21216" y="3344"/>
                  <a:pt x="21154" y="3379"/>
                  <a:pt x="21049" y="3447"/>
                </a:cubicBezTo>
                <a:cubicBezTo>
                  <a:pt x="20786" y="3617"/>
                  <a:pt x="20730" y="3666"/>
                  <a:pt x="20728" y="3727"/>
                </a:cubicBezTo>
                <a:cubicBezTo>
                  <a:pt x="20728" y="3738"/>
                  <a:pt x="20732" y="3746"/>
                  <a:pt x="20736" y="3746"/>
                </a:cubicBezTo>
                <a:cubicBezTo>
                  <a:pt x="20760" y="3746"/>
                  <a:pt x="21114" y="3495"/>
                  <a:pt x="21174" y="3436"/>
                </a:cubicBezTo>
                <a:cubicBezTo>
                  <a:pt x="21238" y="3372"/>
                  <a:pt x="21259" y="3341"/>
                  <a:pt x="21238" y="3343"/>
                </a:cubicBezTo>
                <a:close/>
                <a:moveTo>
                  <a:pt x="11041" y="3555"/>
                </a:moveTo>
                <a:cubicBezTo>
                  <a:pt x="11028" y="3555"/>
                  <a:pt x="10646" y="3804"/>
                  <a:pt x="10596" y="3845"/>
                </a:cubicBezTo>
                <a:cubicBezTo>
                  <a:pt x="10549" y="3884"/>
                  <a:pt x="10516" y="3932"/>
                  <a:pt x="10515" y="3962"/>
                </a:cubicBezTo>
                <a:cubicBezTo>
                  <a:pt x="10515" y="3973"/>
                  <a:pt x="10519" y="3981"/>
                  <a:pt x="10523" y="3981"/>
                </a:cubicBezTo>
                <a:cubicBezTo>
                  <a:pt x="10542" y="3981"/>
                  <a:pt x="10924" y="3716"/>
                  <a:pt x="10960" y="3678"/>
                </a:cubicBezTo>
                <a:cubicBezTo>
                  <a:pt x="11004" y="3630"/>
                  <a:pt x="11054" y="3555"/>
                  <a:pt x="11041" y="3555"/>
                </a:cubicBezTo>
                <a:close/>
                <a:moveTo>
                  <a:pt x="9511" y="4128"/>
                </a:moveTo>
                <a:lnTo>
                  <a:pt x="9511" y="4333"/>
                </a:lnTo>
                <a:lnTo>
                  <a:pt x="9511" y="4539"/>
                </a:lnTo>
                <a:lnTo>
                  <a:pt x="15548" y="4539"/>
                </a:lnTo>
                <a:lnTo>
                  <a:pt x="21584" y="4539"/>
                </a:lnTo>
                <a:lnTo>
                  <a:pt x="21584" y="4333"/>
                </a:lnTo>
                <a:lnTo>
                  <a:pt x="21584" y="4128"/>
                </a:lnTo>
                <a:lnTo>
                  <a:pt x="15548" y="4128"/>
                </a:lnTo>
                <a:lnTo>
                  <a:pt x="9511" y="4128"/>
                </a:lnTo>
                <a:close/>
                <a:moveTo>
                  <a:pt x="21468" y="4780"/>
                </a:moveTo>
                <a:cubicBezTo>
                  <a:pt x="21451" y="4779"/>
                  <a:pt x="21432" y="4784"/>
                  <a:pt x="21411" y="4795"/>
                </a:cubicBezTo>
                <a:cubicBezTo>
                  <a:pt x="21367" y="4818"/>
                  <a:pt x="21289" y="4941"/>
                  <a:pt x="21289" y="4990"/>
                </a:cubicBezTo>
                <a:cubicBezTo>
                  <a:pt x="21289" y="5020"/>
                  <a:pt x="21323" y="5057"/>
                  <a:pt x="21366" y="5072"/>
                </a:cubicBezTo>
                <a:cubicBezTo>
                  <a:pt x="21380" y="5077"/>
                  <a:pt x="21392" y="5088"/>
                  <a:pt x="21392" y="5095"/>
                </a:cubicBezTo>
                <a:cubicBezTo>
                  <a:pt x="21392" y="5103"/>
                  <a:pt x="21331" y="5166"/>
                  <a:pt x="21257" y="5235"/>
                </a:cubicBezTo>
                <a:cubicBezTo>
                  <a:pt x="21182" y="5304"/>
                  <a:pt x="21130" y="5362"/>
                  <a:pt x="21142" y="5362"/>
                </a:cubicBezTo>
                <a:cubicBezTo>
                  <a:pt x="21177" y="5362"/>
                  <a:pt x="21320" y="5263"/>
                  <a:pt x="21409" y="5176"/>
                </a:cubicBezTo>
                <a:cubicBezTo>
                  <a:pt x="21474" y="5112"/>
                  <a:pt x="21499" y="5097"/>
                  <a:pt x="21523" y="5104"/>
                </a:cubicBezTo>
                <a:cubicBezTo>
                  <a:pt x="21580" y="5122"/>
                  <a:pt x="21600" y="5025"/>
                  <a:pt x="21544" y="5003"/>
                </a:cubicBezTo>
                <a:cubicBezTo>
                  <a:pt x="21525" y="4996"/>
                  <a:pt x="21523" y="4980"/>
                  <a:pt x="21531" y="4929"/>
                </a:cubicBezTo>
                <a:cubicBezTo>
                  <a:pt x="21543" y="4838"/>
                  <a:pt x="21517" y="4783"/>
                  <a:pt x="21468" y="4780"/>
                </a:cubicBezTo>
                <a:close/>
                <a:moveTo>
                  <a:pt x="20728" y="5437"/>
                </a:moveTo>
                <a:cubicBezTo>
                  <a:pt x="20728" y="5424"/>
                  <a:pt x="20379" y="5648"/>
                  <a:pt x="20335" y="5690"/>
                </a:cubicBezTo>
                <a:cubicBezTo>
                  <a:pt x="20325" y="5699"/>
                  <a:pt x="20313" y="5723"/>
                  <a:pt x="20307" y="5743"/>
                </a:cubicBezTo>
                <a:lnTo>
                  <a:pt x="20297" y="5778"/>
                </a:lnTo>
                <a:lnTo>
                  <a:pt x="20341" y="5750"/>
                </a:lnTo>
                <a:cubicBezTo>
                  <a:pt x="20365" y="5734"/>
                  <a:pt x="20450" y="5679"/>
                  <a:pt x="20532" y="5627"/>
                </a:cubicBezTo>
                <a:cubicBezTo>
                  <a:pt x="20665" y="5542"/>
                  <a:pt x="20728" y="5482"/>
                  <a:pt x="20728" y="5437"/>
                </a:cubicBezTo>
                <a:close/>
                <a:moveTo>
                  <a:pt x="12124" y="5471"/>
                </a:moveTo>
                <a:cubicBezTo>
                  <a:pt x="12124" y="5437"/>
                  <a:pt x="11729" y="5708"/>
                  <a:pt x="11702" y="5760"/>
                </a:cubicBezTo>
                <a:cubicBezTo>
                  <a:pt x="11690" y="5782"/>
                  <a:pt x="11680" y="5804"/>
                  <a:pt x="11680" y="5808"/>
                </a:cubicBezTo>
                <a:cubicBezTo>
                  <a:pt x="11680" y="5813"/>
                  <a:pt x="11758" y="5766"/>
                  <a:pt x="11854" y="5704"/>
                </a:cubicBezTo>
                <a:cubicBezTo>
                  <a:pt x="12032" y="5589"/>
                  <a:pt x="12124" y="5511"/>
                  <a:pt x="12124" y="5471"/>
                </a:cubicBezTo>
                <a:close/>
                <a:moveTo>
                  <a:pt x="2571" y="5493"/>
                </a:moveTo>
                <a:cubicBezTo>
                  <a:pt x="2564" y="5472"/>
                  <a:pt x="2179" y="5733"/>
                  <a:pt x="2162" y="5771"/>
                </a:cubicBezTo>
                <a:cubicBezTo>
                  <a:pt x="2153" y="5789"/>
                  <a:pt x="2146" y="5807"/>
                  <a:pt x="2146" y="5810"/>
                </a:cubicBezTo>
                <a:cubicBezTo>
                  <a:pt x="2146" y="5825"/>
                  <a:pt x="2169" y="5812"/>
                  <a:pt x="2344" y="5699"/>
                </a:cubicBezTo>
                <a:cubicBezTo>
                  <a:pt x="2513" y="5590"/>
                  <a:pt x="2583" y="5527"/>
                  <a:pt x="2571" y="5493"/>
                </a:cubicBezTo>
                <a:close/>
                <a:moveTo>
                  <a:pt x="7954" y="5543"/>
                </a:moveTo>
                <a:cubicBezTo>
                  <a:pt x="7901" y="5532"/>
                  <a:pt x="7839" y="5565"/>
                  <a:pt x="7800" y="5645"/>
                </a:cubicBezTo>
                <a:cubicBezTo>
                  <a:pt x="7760" y="5728"/>
                  <a:pt x="7757" y="5867"/>
                  <a:pt x="7795" y="5889"/>
                </a:cubicBezTo>
                <a:cubicBezTo>
                  <a:pt x="7898" y="5948"/>
                  <a:pt x="8050" y="5832"/>
                  <a:pt x="8050" y="5693"/>
                </a:cubicBezTo>
                <a:cubicBezTo>
                  <a:pt x="8050" y="5606"/>
                  <a:pt x="8006" y="5553"/>
                  <a:pt x="7954" y="5543"/>
                </a:cubicBezTo>
                <a:close/>
                <a:moveTo>
                  <a:pt x="3413" y="5582"/>
                </a:moveTo>
                <a:cubicBezTo>
                  <a:pt x="3364" y="5580"/>
                  <a:pt x="3312" y="5618"/>
                  <a:pt x="3276" y="5689"/>
                </a:cubicBezTo>
                <a:cubicBezTo>
                  <a:pt x="3232" y="5777"/>
                  <a:pt x="3226" y="5882"/>
                  <a:pt x="3263" y="5922"/>
                </a:cubicBezTo>
                <a:cubicBezTo>
                  <a:pt x="3312" y="5977"/>
                  <a:pt x="3437" y="5938"/>
                  <a:pt x="3490" y="5852"/>
                </a:cubicBezTo>
                <a:cubicBezTo>
                  <a:pt x="3532" y="5785"/>
                  <a:pt x="3534" y="5682"/>
                  <a:pt x="3494" y="5629"/>
                </a:cubicBezTo>
                <a:cubicBezTo>
                  <a:pt x="3471" y="5598"/>
                  <a:pt x="3443" y="5583"/>
                  <a:pt x="3413" y="5582"/>
                </a:cubicBezTo>
                <a:close/>
                <a:moveTo>
                  <a:pt x="18742" y="5587"/>
                </a:moveTo>
                <a:cubicBezTo>
                  <a:pt x="18739" y="5589"/>
                  <a:pt x="18735" y="5593"/>
                  <a:pt x="18729" y="5598"/>
                </a:cubicBezTo>
                <a:cubicBezTo>
                  <a:pt x="18715" y="5611"/>
                  <a:pt x="18700" y="5650"/>
                  <a:pt x="18695" y="5684"/>
                </a:cubicBezTo>
                <a:cubicBezTo>
                  <a:pt x="18691" y="5718"/>
                  <a:pt x="18678" y="5750"/>
                  <a:pt x="18667" y="5754"/>
                </a:cubicBezTo>
                <a:cubicBezTo>
                  <a:pt x="18638" y="5765"/>
                  <a:pt x="18605" y="5733"/>
                  <a:pt x="18599" y="5687"/>
                </a:cubicBezTo>
                <a:lnTo>
                  <a:pt x="18594" y="5648"/>
                </a:lnTo>
                <a:lnTo>
                  <a:pt x="18577" y="5692"/>
                </a:lnTo>
                <a:cubicBezTo>
                  <a:pt x="18540" y="5786"/>
                  <a:pt x="18521" y="5809"/>
                  <a:pt x="18484" y="5809"/>
                </a:cubicBezTo>
                <a:cubicBezTo>
                  <a:pt x="18445" y="5809"/>
                  <a:pt x="18439" y="5784"/>
                  <a:pt x="18461" y="5718"/>
                </a:cubicBezTo>
                <a:cubicBezTo>
                  <a:pt x="18479" y="5664"/>
                  <a:pt x="18441" y="5679"/>
                  <a:pt x="18417" y="5736"/>
                </a:cubicBezTo>
                <a:cubicBezTo>
                  <a:pt x="18395" y="5788"/>
                  <a:pt x="18389" y="5893"/>
                  <a:pt x="18406" y="5911"/>
                </a:cubicBezTo>
                <a:cubicBezTo>
                  <a:pt x="18425" y="5929"/>
                  <a:pt x="18478" y="5919"/>
                  <a:pt x="18529" y="5888"/>
                </a:cubicBezTo>
                <a:cubicBezTo>
                  <a:pt x="18557" y="5870"/>
                  <a:pt x="18603" y="5852"/>
                  <a:pt x="18631" y="5847"/>
                </a:cubicBezTo>
                <a:cubicBezTo>
                  <a:pt x="18697" y="5836"/>
                  <a:pt x="18735" y="5774"/>
                  <a:pt x="18746" y="5660"/>
                </a:cubicBezTo>
                <a:cubicBezTo>
                  <a:pt x="18752" y="5600"/>
                  <a:pt x="18752" y="5583"/>
                  <a:pt x="18742" y="5587"/>
                </a:cubicBezTo>
                <a:close/>
                <a:moveTo>
                  <a:pt x="9653" y="5602"/>
                </a:moveTo>
                <a:cubicBezTo>
                  <a:pt x="9650" y="5599"/>
                  <a:pt x="9558" y="5656"/>
                  <a:pt x="9450" y="5729"/>
                </a:cubicBezTo>
                <a:cubicBezTo>
                  <a:pt x="9308" y="5825"/>
                  <a:pt x="9247" y="5874"/>
                  <a:pt x="9234" y="5907"/>
                </a:cubicBezTo>
                <a:cubicBezTo>
                  <a:pt x="9218" y="5943"/>
                  <a:pt x="9218" y="5950"/>
                  <a:pt x="9234" y="5940"/>
                </a:cubicBezTo>
                <a:cubicBezTo>
                  <a:pt x="9445" y="5812"/>
                  <a:pt x="9626" y="5681"/>
                  <a:pt x="9641" y="5648"/>
                </a:cubicBezTo>
                <a:cubicBezTo>
                  <a:pt x="9651" y="5625"/>
                  <a:pt x="9656" y="5605"/>
                  <a:pt x="9653" y="5602"/>
                </a:cubicBezTo>
                <a:close/>
                <a:moveTo>
                  <a:pt x="4819" y="5661"/>
                </a:moveTo>
                <a:cubicBezTo>
                  <a:pt x="4802" y="5660"/>
                  <a:pt x="4783" y="5665"/>
                  <a:pt x="4762" y="5675"/>
                </a:cubicBezTo>
                <a:cubicBezTo>
                  <a:pt x="4717" y="5698"/>
                  <a:pt x="4640" y="5823"/>
                  <a:pt x="4640" y="5872"/>
                </a:cubicBezTo>
                <a:cubicBezTo>
                  <a:pt x="4640" y="5902"/>
                  <a:pt x="4675" y="5939"/>
                  <a:pt x="4718" y="5954"/>
                </a:cubicBezTo>
                <a:cubicBezTo>
                  <a:pt x="4732" y="5959"/>
                  <a:pt x="4744" y="5969"/>
                  <a:pt x="4744" y="5977"/>
                </a:cubicBezTo>
                <a:cubicBezTo>
                  <a:pt x="4744" y="5985"/>
                  <a:pt x="4682" y="6048"/>
                  <a:pt x="4607" y="6119"/>
                </a:cubicBezTo>
                <a:cubicBezTo>
                  <a:pt x="4517" y="6204"/>
                  <a:pt x="4483" y="6243"/>
                  <a:pt x="4508" y="6236"/>
                </a:cubicBezTo>
                <a:cubicBezTo>
                  <a:pt x="4570" y="6217"/>
                  <a:pt x="4688" y="6133"/>
                  <a:pt x="4766" y="6053"/>
                </a:cubicBezTo>
                <a:cubicBezTo>
                  <a:pt x="4829" y="5989"/>
                  <a:pt x="4845" y="5979"/>
                  <a:pt x="4880" y="5987"/>
                </a:cubicBezTo>
                <a:cubicBezTo>
                  <a:pt x="4904" y="5992"/>
                  <a:pt x="4921" y="5989"/>
                  <a:pt x="4921" y="5981"/>
                </a:cubicBezTo>
                <a:cubicBezTo>
                  <a:pt x="4921" y="5973"/>
                  <a:pt x="4925" y="5956"/>
                  <a:pt x="4929" y="5944"/>
                </a:cubicBezTo>
                <a:cubicBezTo>
                  <a:pt x="4934" y="5932"/>
                  <a:pt x="4924" y="5910"/>
                  <a:pt x="4906" y="5894"/>
                </a:cubicBezTo>
                <a:cubicBezTo>
                  <a:pt x="4879" y="5869"/>
                  <a:pt x="4876" y="5854"/>
                  <a:pt x="4884" y="5798"/>
                </a:cubicBezTo>
                <a:cubicBezTo>
                  <a:pt x="4897" y="5715"/>
                  <a:pt x="4869" y="5663"/>
                  <a:pt x="4819" y="5661"/>
                </a:cubicBezTo>
                <a:close/>
                <a:moveTo>
                  <a:pt x="15991" y="5663"/>
                </a:moveTo>
                <a:cubicBezTo>
                  <a:pt x="15975" y="5661"/>
                  <a:pt x="15955" y="5665"/>
                  <a:pt x="15935" y="5675"/>
                </a:cubicBezTo>
                <a:cubicBezTo>
                  <a:pt x="15890" y="5698"/>
                  <a:pt x="15813" y="5823"/>
                  <a:pt x="15813" y="5872"/>
                </a:cubicBezTo>
                <a:cubicBezTo>
                  <a:pt x="15813" y="5902"/>
                  <a:pt x="15848" y="5939"/>
                  <a:pt x="15891" y="5954"/>
                </a:cubicBezTo>
                <a:cubicBezTo>
                  <a:pt x="15905" y="5959"/>
                  <a:pt x="15917" y="5969"/>
                  <a:pt x="15917" y="5977"/>
                </a:cubicBezTo>
                <a:cubicBezTo>
                  <a:pt x="15917" y="5985"/>
                  <a:pt x="15855" y="6048"/>
                  <a:pt x="15780" y="6119"/>
                </a:cubicBezTo>
                <a:cubicBezTo>
                  <a:pt x="15690" y="6204"/>
                  <a:pt x="15656" y="6243"/>
                  <a:pt x="15681" y="6236"/>
                </a:cubicBezTo>
                <a:cubicBezTo>
                  <a:pt x="15743" y="6217"/>
                  <a:pt x="15831" y="6154"/>
                  <a:pt x="15927" y="6063"/>
                </a:cubicBezTo>
                <a:cubicBezTo>
                  <a:pt x="15997" y="5997"/>
                  <a:pt x="16025" y="5979"/>
                  <a:pt x="16047" y="5986"/>
                </a:cubicBezTo>
                <a:cubicBezTo>
                  <a:pt x="16069" y="5993"/>
                  <a:pt x="16082" y="5986"/>
                  <a:pt x="16094" y="5963"/>
                </a:cubicBezTo>
                <a:cubicBezTo>
                  <a:pt x="16108" y="5937"/>
                  <a:pt x="16106" y="5926"/>
                  <a:pt x="16079" y="5898"/>
                </a:cubicBezTo>
                <a:cubicBezTo>
                  <a:pt x="16053" y="5870"/>
                  <a:pt x="16048" y="5853"/>
                  <a:pt x="16056" y="5806"/>
                </a:cubicBezTo>
                <a:cubicBezTo>
                  <a:pt x="16071" y="5722"/>
                  <a:pt x="16042" y="5667"/>
                  <a:pt x="15991" y="5663"/>
                </a:cubicBezTo>
                <a:close/>
                <a:moveTo>
                  <a:pt x="21317" y="5687"/>
                </a:moveTo>
                <a:cubicBezTo>
                  <a:pt x="21300" y="5687"/>
                  <a:pt x="21278" y="5690"/>
                  <a:pt x="21255" y="5698"/>
                </a:cubicBezTo>
                <a:cubicBezTo>
                  <a:pt x="21190" y="5720"/>
                  <a:pt x="21148" y="5765"/>
                  <a:pt x="21120" y="5844"/>
                </a:cubicBezTo>
                <a:cubicBezTo>
                  <a:pt x="21094" y="5918"/>
                  <a:pt x="21097" y="5929"/>
                  <a:pt x="21156" y="5942"/>
                </a:cubicBezTo>
                <a:cubicBezTo>
                  <a:pt x="21217" y="5956"/>
                  <a:pt x="21224" y="5975"/>
                  <a:pt x="21180" y="6016"/>
                </a:cubicBezTo>
                <a:cubicBezTo>
                  <a:pt x="21159" y="6035"/>
                  <a:pt x="21141" y="6058"/>
                  <a:pt x="21141" y="6066"/>
                </a:cubicBezTo>
                <a:cubicBezTo>
                  <a:pt x="21141" y="6086"/>
                  <a:pt x="21166" y="6086"/>
                  <a:pt x="21179" y="6065"/>
                </a:cubicBezTo>
                <a:cubicBezTo>
                  <a:pt x="21195" y="6040"/>
                  <a:pt x="21366" y="5964"/>
                  <a:pt x="21408" y="5964"/>
                </a:cubicBezTo>
                <a:cubicBezTo>
                  <a:pt x="21435" y="5964"/>
                  <a:pt x="21452" y="5952"/>
                  <a:pt x="21464" y="5926"/>
                </a:cubicBezTo>
                <a:cubicBezTo>
                  <a:pt x="21473" y="5906"/>
                  <a:pt x="21481" y="5886"/>
                  <a:pt x="21481" y="5883"/>
                </a:cubicBezTo>
                <a:cubicBezTo>
                  <a:pt x="21481" y="5879"/>
                  <a:pt x="21426" y="5877"/>
                  <a:pt x="21359" y="5878"/>
                </a:cubicBezTo>
                <a:cubicBezTo>
                  <a:pt x="21242" y="5879"/>
                  <a:pt x="21156" y="5861"/>
                  <a:pt x="21156" y="5834"/>
                </a:cubicBezTo>
                <a:cubicBezTo>
                  <a:pt x="21156" y="5815"/>
                  <a:pt x="21203" y="5777"/>
                  <a:pt x="21242" y="5766"/>
                </a:cubicBezTo>
                <a:cubicBezTo>
                  <a:pt x="21263" y="5759"/>
                  <a:pt x="21289" y="5764"/>
                  <a:pt x="21311" y="5779"/>
                </a:cubicBezTo>
                <a:cubicBezTo>
                  <a:pt x="21345" y="5800"/>
                  <a:pt x="21348" y="5800"/>
                  <a:pt x="21362" y="5774"/>
                </a:cubicBezTo>
                <a:cubicBezTo>
                  <a:pt x="21391" y="5720"/>
                  <a:pt x="21370" y="5688"/>
                  <a:pt x="21317" y="5687"/>
                </a:cubicBezTo>
                <a:close/>
                <a:moveTo>
                  <a:pt x="17717" y="5733"/>
                </a:moveTo>
                <a:cubicBezTo>
                  <a:pt x="17671" y="5727"/>
                  <a:pt x="17613" y="5765"/>
                  <a:pt x="17571" y="5851"/>
                </a:cubicBezTo>
                <a:cubicBezTo>
                  <a:pt x="17527" y="5942"/>
                  <a:pt x="17531" y="5974"/>
                  <a:pt x="17592" y="6010"/>
                </a:cubicBezTo>
                <a:cubicBezTo>
                  <a:pt x="17620" y="6026"/>
                  <a:pt x="17644" y="6046"/>
                  <a:pt x="17644" y="6052"/>
                </a:cubicBezTo>
                <a:cubicBezTo>
                  <a:pt x="17644" y="6059"/>
                  <a:pt x="17582" y="6121"/>
                  <a:pt x="17507" y="6191"/>
                </a:cubicBezTo>
                <a:cubicBezTo>
                  <a:pt x="17388" y="6302"/>
                  <a:pt x="17377" y="6315"/>
                  <a:pt x="17426" y="6295"/>
                </a:cubicBezTo>
                <a:cubicBezTo>
                  <a:pt x="17508" y="6263"/>
                  <a:pt x="17603" y="6194"/>
                  <a:pt x="17671" y="6117"/>
                </a:cubicBezTo>
                <a:cubicBezTo>
                  <a:pt x="17721" y="6060"/>
                  <a:pt x="17738" y="6051"/>
                  <a:pt x="17768" y="6058"/>
                </a:cubicBezTo>
                <a:cubicBezTo>
                  <a:pt x="17831" y="6074"/>
                  <a:pt x="17856" y="5980"/>
                  <a:pt x="17795" y="5957"/>
                </a:cubicBezTo>
                <a:cubicBezTo>
                  <a:pt x="17777" y="5950"/>
                  <a:pt x="17774" y="5934"/>
                  <a:pt x="17781" y="5879"/>
                </a:cubicBezTo>
                <a:cubicBezTo>
                  <a:pt x="17793" y="5789"/>
                  <a:pt x="17762" y="5739"/>
                  <a:pt x="17717" y="5733"/>
                </a:cubicBezTo>
                <a:close/>
                <a:moveTo>
                  <a:pt x="18840" y="5795"/>
                </a:moveTo>
                <a:cubicBezTo>
                  <a:pt x="18776" y="5818"/>
                  <a:pt x="18515" y="5987"/>
                  <a:pt x="18459" y="6048"/>
                </a:cubicBezTo>
                <a:cubicBezTo>
                  <a:pt x="18433" y="6077"/>
                  <a:pt x="18411" y="6106"/>
                  <a:pt x="18411" y="6113"/>
                </a:cubicBezTo>
                <a:cubicBezTo>
                  <a:pt x="18411" y="6132"/>
                  <a:pt x="18414" y="6131"/>
                  <a:pt x="18598" y="6015"/>
                </a:cubicBezTo>
                <a:cubicBezTo>
                  <a:pt x="18773" y="5904"/>
                  <a:pt x="18854" y="5835"/>
                  <a:pt x="18854" y="5795"/>
                </a:cubicBezTo>
                <a:cubicBezTo>
                  <a:pt x="18854" y="5792"/>
                  <a:pt x="18849" y="5792"/>
                  <a:pt x="18840" y="5795"/>
                </a:cubicBezTo>
                <a:close/>
                <a:moveTo>
                  <a:pt x="20288" y="6126"/>
                </a:moveTo>
                <a:cubicBezTo>
                  <a:pt x="20280" y="6126"/>
                  <a:pt x="20245" y="6160"/>
                  <a:pt x="20212" y="6201"/>
                </a:cubicBezTo>
                <a:lnTo>
                  <a:pt x="20152" y="6277"/>
                </a:lnTo>
                <a:lnTo>
                  <a:pt x="20204" y="6312"/>
                </a:lnTo>
                <a:cubicBezTo>
                  <a:pt x="20233" y="6331"/>
                  <a:pt x="20270" y="6352"/>
                  <a:pt x="20289" y="6360"/>
                </a:cubicBezTo>
                <a:cubicBezTo>
                  <a:pt x="20344" y="6382"/>
                  <a:pt x="20363" y="6377"/>
                  <a:pt x="20412" y="6329"/>
                </a:cubicBezTo>
                <a:lnTo>
                  <a:pt x="20460" y="6283"/>
                </a:lnTo>
                <a:lnTo>
                  <a:pt x="20560" y="6330"/>
                </a:lnTo>
                <a:cubicBezTo>
                  <a:pt x="20614" y="6355"/>
                  <a:pt x="20669" y="6373"/>
                  <a:pt x="20682" y="6369"/>
                </a:cubicBezTo>
                <a:cubicBezTo>
                  <a:pt x="20707" y="6361"/>
                  <a:pt x="20824" y="6231"/>
                  <a:pt x="20814" y="6222"/>
                </a:cubicBezTo>
                <a:cubicBezTo>
                  <a:pt x="20800" y="6209"/>
                  <a:pt x="20624" y="6126"/>
                  <a:pt x="20611" y="6126"/>
                </a:cubicBezTo>
                <a:cubicBezTo>
                  <a:pt x="20602" y="6126"/>
                  <a:pt x="20569" y="6149"/>
                  <a:pt x="20537" y="6177"/>
                </a:cubicBezTo>
                <a:lnTo>
                  <a:pt x="20479" y="6230"/>
                </a:lnTo>
                <a:lnTo>
                  <a:pt x="20430" y="6205"/>
                </a:lnTo>
                <a:cubicBezTo>
                  <a:pt x="20403" y="6191"/>
                  <a:pt x="20363" y="6168"/>
                  <a:pt x="20342" y="6153"/>
                </a:cubicBezTo>
                <a:cubicBezTo>
                  <a:pt x="20320" y="6137"/>
                  <a:pt x="20296" y="6126"/>
                  <a:pt x="20288" y="6126"/>
                </a:cubicBezTo>
                <a:close/>
                <a:moveTo>
                  <a:pt x="11645" y="6155"/>
                </a:moveTo>
                <a:cubicBezTo>
                  <a:pt x="11634" y="6151"/>
                  <a:pt x="11607" y="6182"/>
                  <a:pt x="11565" y="6246"/>
                </a:cubicBezTo>
                <a:cubicBezTo>
                  <a:pt x="11496" y="6348"/>
                  <a:pt x="11492" y="6369"/>
                  <a:pt x="11532" y="6446"/>
                </a:cubicBezTo>
                <a:cubicBezTo>
                  <a:pt x="11561" y="6503"/>
                  <a:pt x="11630" y="6875"/>
                  <a:pt x="11646" y="7060"/>
                </a:cubicBezTo>
                <a:lnTo>
                  <a:pt x="11655" y="7165"/>
                </a:lnTo>
                <a:lnTo>
                  <a:pt x="11609" y="7189"/>
                </a:lnTo>
                <a:cubicBezTo>
                  <a:pt x="11575" y="7207"/>
                  <a:pt x="11521" y="7213"/>
                  <a:pt x="11390" y="7213"/>
                </a:cubicBezTo>
                <a:cubicBezTo>
                  <a:pt x="11202" y="7213"/>
                  <a:pt x="11142" y="7193"/>
                  <a:pt x="11104" y="7123"/>
                </a:cubicBezTo>
                <a:cubicBezTo>
                  <a:pt x="11088" y="7092"/>
                  <a:pt x="11094" y="6980"/>
                  <a:pt x="11115" y="6926"/>
                </a:cubicBezTo>
                <a:cubicBezTo>
                  <a:pt x="11129" y="6891"/>
                  <a:pt x="11081" y="6900"/>
                  <a:pt x="11057" y="6937"/>
                </a:cubicBezTo>
                <a:cubicBezTo>
                  <a:pt x="11019" y="6997"/>
                  <a:pt x="10982" y="7130"/>
                  <a:pt x="10983" y="7213"/>
                </a:cubicBezTo>
                <a:cubicBezTo>
                  <a:pt x="10983" y="7343"/>
                  <a:pt x="11033" y="7409"/>
                  <a:pt x="11164" y="7449"/>
                </a:cubicBezTo>
                <a:cubicBezTo>
                  <a:pt x="11184" y="7455"/>
                  <a:pt x="11662" y="7460"/>
                  <a:pt x="12226" y="7461"/>
                </a:cubicBezTo>
                <a:lnTo>
                  <a:pt x="13253" y="7462"/>
                </a:lnTo>
                <a:lnTo>
                  <a:pt x="13295" y="7387"/>
                </a:lnTo>
                <a:lnTo>
                  <a:pt x="13338" y="7312"/>
                </a:lnTo>
                <a:lnTo>
                  <a:pt x="13372" y="7354"/>
                </a:lnTo>
                <a:cubicBezTo>
                  <a:pt x="13391" y="7377"/>
                  <a:pt x="13407" y="7400"/>
                  <a:pt x="13407" y="7406"/>
                </a:cubicBezTo>
                <a:cubicBezTo>
                  <a:pt x="13408" y="7412"/>
                  <a:pt x="13427" y="7428"/>
                  <a:pt x="13451" y="7440"/>
                </a:cubicBezTo>
                <a:cubicBezTo>
                  <a:pt x="13486" y="7458"/>
                  <a:pt x="13558" y="7462"/>
                  <a:pt x="13835" y="7462"/>
                </a:cubicBezTo>
                <a:lnTo>
                  <a:pt x="14176" y="7462"/>
                </a:lnTo>
                <a:lnTo>
                  <a:pt x="14374" y="7360"/>
                </a:lnTo>
                <a:lnTo>
                  <a:pt x="14572" y="7256"/>
                </a:lnTo>
                <a:lnTo>
                  <a:pt x="14743" y="7256"/>
                </a:lnTo>
                <a:cubicBezTo>
                  <a:pt x="14929" y="7256"/>
                  <a:pt x="14942" y="7263"/>
                  <a:pt x="14942" y="7355"/>
                </a:cubicBezTo>
                <a:cubicBezTo>
                  <a:pt x="14942" y="7377"/>
                  <a:pt x="14947" y="7412"/>
                  <a:pt x="14952" y="7430"/>
                </a:cubicBezTo>
                <a:lnTo>
                  <a:pt x="14961" y="7463"/>
                </a:lnTo>
                <a:lnTo>
                  <a:pt x="15273" y="7459"/>
                </a:lnTo>
                <a:lnTo>
                  <a:pt x="15585" y="7455"/>
                </a:lnTo>
                <a:lnTo>
                  <a:pt x="15623" y="7384"/>
                </a:lnTo>
                <a:cubicBezTo>
                  <a:pt x="15700" y="7241"/>
                  <a:pt x="15684" y="7243"/>
                  <a:pt x="15962" y="7343"/>
                </a:cubicBezTo>
                <a:cubicBezTo>
                  <a:pt x="16095" y="7391"/>
                  <a:pt x="16209" y="7427"/>
                  <a:pt x="16214" y="7424"/>
                </a:cubicBezTo>
                <a:cubicBezTo>
                  <a:pt x="16219" y="7421"/>
                  <a:pt x="16256" y="7367"/>
                  <a:pt x="16295" y="7304"/>
                </a:cubicBezTo>
                <a:cubicBezTo>
                  <a:pt x="16385" y="7161"/>
                  <a:pt x="16386" y="7128"/>
                  <a:pt x="16298" y="6868"/>
                </a:cubicBezTo>
                <a:cubicBezTo>
                  <a:pt x="16235" y="6678"/>
                  <a:pt x="16234" y="6676"/>
                  <a:pt x="16190" y="6678"/>
                </a:cubicBezTo>
                <a:cubicBezTo>
                  <a:pt x="16165" y="6679"/>
                  <a:pt x="16088" y="6702"/>
                  <a:pt x="16019" y="6729"/>
                </a:cubicBezTo>
                <a:cubicBezTo>
                  <a:pt x="15828" y="6804"/>
                  <a:pt x="15736" y="6909"/>
                  <a:pt x="15630" y="7172"/>
                </a:cubicBezTo>
                <a:lnTo>
                  <a:pt x="15608" y="7227"/>
                </a:lnTo>
                <a:lnTo>
                  <a:pt x="15364" y="7227"/>
                </a:lnTo>
                <a:cubicBezTo>
                  <a:pt x="15178" y="7227"/>
                  <a:pt x="15117" y="7222"/>
                  <a:pt x="15111" y="7208"/>
                </a:cubicBezTo>
                <a:cubicBezTo>
                  <a:pt x="15107" y="7198"/>
                  <a:pt x="15118" y="7152"/>
                  <a:pt x="15133" y="7107"/>
                </a:cubicBezTo>
                <a:cubicBezTo>
                  <a:pt x="15149" y="7061"/>
                  <a:pt x="15157" y="7020"/>
                  <a:pt x="15152" y="7015"/>
                </a:cubicBezTo>
                <a:cubicBezTo>
                  <a:pt x="15148" y="7011"/>
                  <a:pt x="15122" y="7007"/>
                  <a:pt x="15095" y="7007"/>
                </a:cubicBezTo>
                <a:cubicBezTo>
                  <a:pt x="14959" y="7007"/>
                  <a:pt x="14716" y="6937"/>
                  <a:pt x="14495" y="6835"/>
                </a:cubicBezTo>
                <a:cubicBezTo>
                  <a:pt x="14381" y="6783"/>
                  <a:pt x="14327" y="6766"/>
                  <a:pt x="14250" y="6761"/>
                </a:cubicBezTo>
                <a:cubicBezTo>
                  <a:pt x="14160" y="6754"/>
                  <a:pt x="14148" y="6758"/>
                  <a:pt x="14088" y="6798"/>
                </a:cubicBezTo>
                <a:cubicBezTo>
                  <a:pt x="14025" y="6841"/>
                  <a:pt x="13910" y="6990"/>
                  <a:pt x="13910" y="7029"/>
                </a:cubicBezTo>
                <a:cubicBezTo>
                  <a:pt x="13910" y="7043"/>
                  <a:pt x="13924" y="7041"/>
                  <a:pt x="13964" y="7020"/>
                </a:cubicBezTo>
                <a:cubicBezTo>
                  <a:pt x="13996" y="7004"/>
                  <a:pt x="14048" y="6992"/>
                  <a:pt x="14086" y="6993"/>
                </a:cubicBezTo>
                <a:cubicBezTo>
                  <a:pt x="14161" y="6994"/>
                  <a:pt x="14463" y="7094"/>
                  <a:pt x="14462" y="7117"/>
                </a:cubicBezTo>
                <a:cubicBezTo>
                  <a:pt x="14461" y="7125"/>
                  <a:pt x="14414" y="7152"/>
                  <a:pt x="14358" y="7176"/>
                </a:cubicBezTo>
                <a:lnTo>
                  <a:pt x="14256" y="7220"/>
                </a:lnTo>
                <a:lnTo>
                  <a:pt x="13931" y="7220"/>
                </a:lnTo>
                <a:cubicBezTo>
                  <a:pt x="13617" y="7220"/>
                  <a:pt x="13605" y="7218"/>
                  <a:pt x="13552" y="7185"/>
                </a:cubicBezTo>
                <a:cubicBezTo>
                  <a:pt x="13483" y="7142"/>
                  <a:pt x="13474" y="7110"/>
                  <a:pt x="13493" y="6959"/>
                </a:cubicBezTo>
                <a:cubicBezTo>
                  <a:pt x="13514" y="6796"/>
                  <a:pt x="13503" y="6782"/>
                  <a:pt x="13422" y="6877"/>
                </a:cubicBezTo>
                <a:cubicBezTo>
                  <a:pt x="13361" y="6949"/>
                  <a:pt x="13356" y="6960"/>
                  <a:pt x="13345" y="7070"/>
                </a:cubicBezTo>
                <a:cubicBezTo>
                  <a:pt x="13339" y="7134"/>
                  <a:pt x="13327" y="7196"/>
                  <a:pt x="13318" y="7207"/>
                </a:cubicBezTo>
                <a:cubicBezTo>
                  <a:pt x="13305" y="7223"/>
                  <a:pt x="13242" y="7227"/>
                  <a:pt x="13038" y="7227"/>
                </a:cubicBezTo>
                <a:cubicBezTo>
                  <a:pt x="12891" y="7227"/>
                  <a:pt x="12770" y="7221"/>
                  <a:pt x="12765" y="7214"/>
                </a:cubicBezTo>
                <a:cubicBezTo>
                  <a:pt x="12761" y="7206"/>
                  <a:pt x="12768" y="7173"/>
                  <a:pt x="12781" y="7140"/>
                </a:cubicBezTo>
                <a:cubicBezTo>
                  <a:pt x="12813" y="7061"/>
                  <a:pt x="12801" y="7020"/>
                  <a:pt x="12718" y="6931"/>
                </a:cubicBezTo>
                <a:cubicBezTo>
                  <a:pt x="12553" y="6756"/>
                  <a:pt x="12463" y="6747"/>
                  <a:pt x="12193" y="6878"/>
                </a:cubicBezTo>
                <a:cubicBezTo>
                  <a:pt x="12101" y="6922"/>
                  <a:pt x="11964" y="6996"/>
                  <a:pt x="11888" y="7041"/>
                </a:cubicBezTo>
                <a:cubicBezTo>
                  <a:pt x="11813" y="7087"/>
                  <a:pt x="11746" y="7120"/>
                  <a:pt x="11740" y="7117"/>
                </a:cubicBezTo>
                <a:cubicBezTo>
                  <a:pt x="11734" y="7113"/>
                  <a:pt x="11741" y="7076"/>
                  <a:pt x="11756" y="7033"/>
                </a:cubicBezTo>
                <a:cubicBezTo>
                  <a:pt x="11793" y="6927"/>
                  <a:pt x="11789" y="6773"/>
                  <a:pt x="11746" y="6636"/>
                </a:cubicBezTo>
                <a:cubicBezTo>
                  <a:pt x="11740" y="6616"/>
                  <a:pt x="11749" y="6606"/>
                  <a:pt x="11783" y="6594"/>
                </a:cubicBezTo>
                <a:cubicBezTo>
                  <a:pt x="11812" y="6584"/>
                  <a:pt x="11841" y="6555"/>
                  <a:pt x="11864" y="6517"/>
                </a:cubicBezTo>
                <a:cubicBezTo>
                  <a:pt x="11928" y="6405"/>
                  <a:pt x="11927" y="6398"/>
                  <a:pt x="11840" y="6349"/>
                </a:cubicBezTo>
                <a:cubicBezTo>
                  <a:pt x="11764" y="6306"/>
                  <a:pt x="11651" y="6199"/>
                  <a:pt x="11651" y="6169"/>
                </a:cubicBezTo>
                <a:cubicBezTo>
                  <a:pt x="11651" y="6161"/>
                  <a:pt x="11649" y="6156"/>
                  <a:pt x="11645" y="6155"/>
                </a:cubicBezTo>
                <a:close/>
                <a:moveTo>
                  <a:pt x="21451" y="6180"/>
                </a:moveTo>
                <a:lnTo>
                  <a:pt x="21424" y="6215"/>
                </a:lnTo>
                <a:cubicBezTo>
                  <a:pt x="21409" y="6234"/>
                  <a:pt x="21368" y="6299"/>
                  <a:pt x="21333" y="6358"/>
                </a:cubicBezTo>
                <a:lnTo>
                  <a:pt x="21270" y="6465"/>
                </a:lnTo>
                <a:lnTo>
                  <a:pt x="21325" y="6930"/>
                </a:lnTo>
                <a:cubicBezTo>
                  <a:pt x="21355" y="7186"/>
                  <a:pt x="21383" y="7406"/>
                  <a:pt x="21387" y="7418"/>
                </a:cubicBezTo>
                <a:cubicBezTo>
                  <a:pt x="21396" y="7445"/>
                  <a:pt x="21444" y="7358"/>
                  <a:pt x="21475" y="7258"/>
                </a:cubicBezTo>
                <a:cubicBezTo>
                  <a:pt x="21512" y="7136"/>
                  <a:pt x="21513" y="7007"/>
                  <a:pt x="21482" y="6626"/>
                </a:cubicBezTo>
                <a:cubicBezTo>
                  <a:pt x="21465" y="6420"/>
                  <a:pt x="21451" y="6235"/>
                  <a:pt x="21451" y="6216"/>
                </a:cubicBezTo>
                <a:lnTo>
                  <a:pt x="21451" y="6180"/>
                </a:lnTo>
                <a:close/>
                <a:moveTo>
                  <a:pt x="7006" y="6192"/>
                </a:moveTo>
                <a:cubicBezTo>
                  <a:pt x="6985" y="6203"/>
                  <a:pt x="6948" y="6250"/>
                  <a:pt x="6898" y="6325"/>
                </a:cubicBezTo>
                <a:lnTo>
                  <a:pt x="6838" y="6417"/>
                </a:lnTo>
                <a:lnTo>
                  <a:pt x="6905" y="6931"/>
                </a:lnTo>
                <a:cubicBezTo>
                  <a:pt x="6978" y="7475"/>
                  <a:pt x="6978" y="7479"/>
                  <a:pt x="6909" y="7524"/>
                </a:cubicBezTo>
                <a:cubicBezTo>
                  <a:pt x="6847" y="7565"/>
                  <a:pt x="6677" y="7609"/>
                  <a:pt x="6584" y="7609"/>
                </a:cubicBezTo>
                <a:cubicBezTo>
                  <a:pt x="6246" y="7607"/>
                  <a:pt x="6124" y="7436"/>
                  <a:pt x="6254" y="7142"/>
                </a:cubicBezTo>
                <a:cubicBezTo>
                  <a:pt x="6336" y="6955"/>
                  <a:pt x="6256" y="6999"/>
                  <a:pt x="6168" y="7189"/>
                </a:cubicBezTo>
                <a:cubicBezTo>
                  <a:pt x="6026" y="7494"/>
                  <a:pt x="6042" y="7692"/>
                  <a:pt x="6218" y="7796"/>
                </a:cubicBezTo>
                <a:cubicBezTo>
                  <a:pt x="6262" y="7822"/>
                  <a:pt x="6325" y="7849"/>
                  <a:pt x="6358" y="7857"/>
                </a:cubicBezTo>
                <a:cubicBezTo>
                  <a:pt x="6447" y="7876"/>
                  <a:pt x="6525" y="7876"/>
                  <a:pt x="6634" y="7853"/>
                </a:cubicBezTo>
                <a:cubicBezTo>
                  <a:pt x="6825" y="7812"/>
                  <a:pt x="6957" y="7715"/>
                  <a:pt x="7046" y="7548"/>
                </a:cubicBezTo>
                <a:lnTo>
                  <a:pt x="7092" y="7462"/>
                </a:lnTo>
                <a:lnTo>
                  <a:pt x="7503" y="7462"/>
                </a:lnTo>
                <a:lnTo>
                  <a:pt x="7915" y="7462"/>
                </a:lnTo>
                <a:lnTo>
                  <a:pt x="7967" y="7390"/>
                </a:lnTo>
                <a:cubicBezTo>
                  <a:pt x="8057" y="7268"/>
                  <a:pt x="8053" y="7269"/>
                  <a:pt x="8158" y="7373"/>
                </a:cubicBezTo>
                <a:lnTo>
                  <a:pt x="8251" y="7464"/>
                </a:lnTo>
                <a:lnTo>
                  <a:pt x="8564" y="7460"/>
                </a:lnTo>
                <a:lnTo>
                  <a:pt x="8876" y="7455"/>
                </a:lnTo>
                <a:lnTo>
                  <a:pt x="8915" y="7415"/>
                </a:lnTo>
                <a:lnTo>
                  <a:pt x="8954" y="7375"/>
                </a:lnTo>
                <a:lnTo>
                  <a:pt x="8995" y="7419"/>
                </a:lnTo>
                <a:lnTo>
                  <a:pt x="9036" y="7462"/>
                </a:lnTo>
                <a:lnTo>
                  <a:pt x="9326" y="7462"/>
                </a:lnTo>
                <a:cubicBezTo>
                  <a:pt x="9576" y="7462"/>
                  <a:pt x="9623" y="7458"/>
                  <a:pt x="9661" y="7436"/>
                </a:cubicBezTo>
                <a:cubicBezTo>
                  <a:pt x="9703" y="7411"/>
                  <a:pt x="9706" y="7412"/>
                  <a:pt x="9725" y="7437"/>
                </a:cubicBezTo>
                <a:cubicBezTo>
                  <a:pt x="9742" y="7460"/>
                  <a:pt x="9765" y="7462"/>
                  <a:pt x="9918" y="7459"/>
                </a:cubicBezTo>
                <a:lnTo>
                  <a:pt x="10093" y="7455"/>
                </a:lnTo>
                <a:lnTo>
                  <a:pt x="10134" y="7356"/>
                </a:lnTo>
                <a:cubicBezTo>
                  <a:pt x="10174" y="7261"/>
                  <a:pt x="10176" y="7248"/>
                  <a:pt x="10172" y="7052"/>
                </a:cubicBezTo>
                <a:lnTo>
                  <a:pt x="10167" y="6847"/>
                </a:lnTo>
                <a:lnTo>
                  <a:pt x="10094" y="6934"/>
                </a:lnTo>
                <a:cubicBezTo>
                  <a:pt x="10022" y="7018"/>
                  <a:pt x="10020" y="7023"/>
                  <a:pt x="10020" y="7113"/>
                </a:cubicBezTo>
                <a:lnTo>
                  <a:pt x="10020" y="7205"/>
                </a:lnTo>
                <a:lnTo>
                  <a:pt x="9924" y="7205"/>
                </a:lnTo>
                <a:lnTo>
                  <a:pt x="9828" y="7205"/>
                </a:lnTo>
                <a:lnTo>
                  <a:pt x="9824" y="7156"/>
                </a:lnTo>
                <a:cubicBezTo>
                  <a:pt x="9821" y="7130"/>
                  <a:pt x="9829" y="7062"/>
                  <a:pt x="9842" y="7005"/>
                </a:cubicBezTo>
                <a:cubicBezTo>
                  <a:pt x="9855" y="6947"/>
                  <a:pt x="9863" y="6898"/>
                  <a:pt x="9860" y="6894"/>
                </a:cubicBezTo>
                <a:cubicBezTo>
                  <a:pt x="9857" y="6891"/>
                  <a:pt x="9821" y="6927"/>
                  <a:pt x="9780" y="6975"/>
                </a:cubicBezTo>
                <a:cubicBezTo>
                  <a:pt x="9725" y="7037"/>
                  <a:pt x="9699" y="7083"/>
                  <a:pt x="9684" y="7140"/>
                </a:cubicBezTo>
                <a:lnTo>
                  <a:pt x="9664" y="7220"/>
                </a:lnTo>
                <a:lnTo>
                  <a:pt x="9418" y="7220"/>
                </a:lnTo>
                <a:cubicBezTo>
                  <a:pt x="9175" y="7220"/>
                  <a:pt x="9172" y="7219"/>
                  <a:pt x="9137" y="7183"/>
                </a:cubicBezTo>
                <a:lnTo>
                  <a:pt x="9101" y="7146"/>
                </a:lnTo>
                <a:lnTo>
                  <a:pt x="9143" y="7014"/>
                </a:lnTo>
                <a:cubicBezTo>
                  <a:pt x="9166" y="6942"/>
                  <a:pt x="9185" y="6869"/>
                  <a:pt x="9186" y="6854"/>
                </a:cubicBezTo>
                <a:cubicBezTo>
                  <a:pt x="9187" y="6826"/>
                  <a:pt x="9185" y="6826"/>
                  <a:pt x="9155" y="6854"/>
                </a:cubicBezTo>
                <a:cubicBezTo>
                  <a:pt x="9064" y="6935"/>
                  <a:pt x="9004" y="7026"/>
                  <a:pt x="8992" y="7098"/>
                </a:cubicBezTo>
                <a:cubicBezTo>
                  <a:pt x="8972" y="7228"/>
                  <a:pt x="8975" y="7227"/>
                  <a:pt x="8625" y="7227"/>
                </a:cubicBezTo>
                <a:lnTo>
                  <a:pt x="8320" y="7227"/>
                </a:lnTo>
                <a:lnTo>
                  <a:pt x="8144" y="7067"/>
                </a:lnTo>
                <a:cubicBezTo>
                  <a:pt x="7878" y="6824"/>
                  <a:pt x="7701" y="6642"/>
                  <a:pt x="7718" y="6627"/>
                </a:cubicBezTo>
                <a:cubicBezTo>
                  <a:pt x="7726" y="6619"/>
                  <a:pt x="7822" y="6589"/>
                  <a:pt x="7932" y="6559"/>
                </a:cubicBezTo>
                <a:cubicBezTo>
                  <a:pt x="8042" y="6530"/>
                  <a:pt x="8165" y="6495"/>
                  <a:pt x="8206" y="6484"/>
                </a:cubicBezTo>
                <a:lnTo>
                  <a:pt x="8281" y="6463"/>
                </a:lnTo>
                <a:lnTo>
                  <a:pt x="8304" y="6357"/>
                </a:lnTo>
                <a:cubicBezTo>
                  <a:pt x="8316" y="6298"/>
                  <a:pt x="8325" y="6249"/>
                  <a:pt x="8323" y="6246"/>
                </a:cubicBezTo>
                <a:cubicBezTo>
                  <a:pt x="8315" y="6237"/>
                  <a:pt x="7917" y="6333"/>
                  <a:pt x="7813" y="6369"/>
                </a:cubicBezTo>
                <a:cubicBezTo>
                  <a:pt x="7597" y="6443"/>
                  <a:pt x="7581" y="6459"/>
                  <a:pt x="7544" y="6658"/>
                </a:cubicBezTo>
                <a:lnTo>
                  <a:pt x="7523" y="6773"/>
                </a:lnTo>
                <a:lnTo>
                  <a:pt x="7749" y="6981"/>
                </a:lnTo>
                <a:cubicBezTo>
                  <a:pt x="7927" y="7145"/>
                  <a:pt x="7971" y="7193"/>
                  <a:pt x="7958" y="7209"/>
                </a:cubicBezTo>
                <a:cubicBezTo>
                  <a:pt x="7945" y="7225"/>
                  <a:pt x="7864" y="7227"/>
                  <a:pt x="7551" y="7224"/>
                </a:cubicBezTo>
                <a:cubicBezTo>
                  <a:pt x="7177" y="7220"/>
                  <a:pt x="7160" y="7218"/>
                  <a:pt x="7137" y="7189"/>
                </a:cubicBezTo>
                <a:cubicBezTo>
                  <a:pt x="7117" y="7165"/>
                  <a:pt x="7103" y="7063"/>
                  <a:pt x="7070" y="6683"/>
                </a:cubicBezTo>
                <a:cubicBezTo>
                  <a:pt x="7047" y="6421"/>
                  <a:pt x="7025" y="6201"/>
                  <a:pt x="7021" y="6194"/>
                </a:cubicBezTo>
                <a:cubicBezTo>
                  <a:pt x="7018" y="6189"/>
                  <a:pt x="7013" y="6189"/>
                  <a:pt x="7006" y="6192"/>
                </a:cubicBezTo>
                <a:close/>
                <a:moveTo>
                  <a:pt x="2492" y="6209"/>
                </a:moveTo>
                <a:cubicBezTo>
                  <a:pt x="2480" y="6201"/>
                  <a:pt x="2463" y="6231"/>
                  <a:pt x="2435" y="6270"/>
                </a:cubicBezTo>
                <a:cubicBezTo>
                  <a:pt x="2307" y="6442"/>
                  <a:pt x="2314" y="6383"/>
                  <a:pt x="2376" y="6806"/>
                </a:cubicBezTo>
                <a:cubicBezTo>
                  <a:pt x="2406" y="7012"/>
                  <a:pt x="2427" y="7191"/>
                  <a:pt x="2422" y="7204"/>
                </a:cubicBezTo>
                <a:cubicBezTo>
                  <a:pt x="2413" y="7225"/>
                  <a:pt x="2376" y="7227"/>
                  <a:pt x="2076" y="7224"/>
                </a:cubicBezTo>
                <a:lnTo>
                  <a:pt x="1740" y="7220"/>
                </a:lnTo>
                <a:lnTo>
                  <a:pt x="1736" y="7176"/>
                </a:lnTo>
                <a:cubicBezTo>
                  <a:pt x="1730" y="7105"/>
                  <a:pt x="1686" y="6946"/>
                  <a:pt x="1657" y="6887"/>
                </a:cubicBezTo>
                <a:cubicBezTo>
                  <a:pt x="1584" y="6739"/>
                  <a:pt x="1441" y="6736"/>
                  <a:pt x="1336" y="6882"/>
                </a:cubicBezTo>
                <a:cubicBezTo>
                  <a:pt x="1272" y="6971"/>
                  <a:pt x="1175" y="7179"/>
                  <a:pt x="1164" y="7251"/>
                </a:cubicBezTo>
                <a:cubicBezTo>
                  <a:pt x="1145" y="7371"/>
                  <a:pt x="1266" y="7444"/>
                  <a:pt x="1512" y="7461"/>
                </a:cubicBezTo>
                <a:cubicBezTo>
                  <a:pt x="1635" y="7469"/>
                  <a:pt x="1637" y="7470"/>
                  <a:pt x="1641" y="7509"/>
                </a:cubicBezTo>
                <a:cubicBezTo>
                  <a:pt x="1645" y="7543"/>
                  <a:pt x="1636" y="7557"/>
                  <a:pt x="1579" y="7593"/>
                </a:cubicBezTo>
                <a:cubicBezTo>
                  <a:pt x="1465" y="7664"/>
                  <a:pt x="1295" y="7703"/>
                  <a:pt x="1090" y="7704"/>
                </a:cubicBezTo>
                <a:cubicBezTo>
                  <a:pt x="933" y="7704"/>
                  <a:pt x="906" y="7701"/>
                  <a:pt x="843" y="7670"/>
                </a:cubicBezTo>
                <a:cubicBezTo>
                  <a:pt x="682" y="7591"/>
                  <a:pt x="644" y="7443"/>
                  <a:pt x="728" y="7210"/>
                </a:cubicBezTo>
                <a:cubicBezTo>
                  <a:pt x="776" y="7073"/>
                  <a:pt x="781" y="7051"/>
                  <a:pt x="759" y="7051"/>
                </a:cubicBezTo>
                <a:cubicBezTo>
                  <a:pt x="737" y="7051"/>
                  <a:pt x="673" y="7170"/>
                  <a:pt x="633" y="7286"/>
                </a:cubicBezTo>
                <a:cubicBezTo>
                  <a:pt x="509" y="7647"/>
                  <a:pt x="577" y="7873"/>
                  <a:pt x="825" y="7933"/>
                </a:cubicBezTo>
                <a:cubicBezTo>
                  <a:pt x="967" y="7967"/>
                  <a:pt x="1225" y="7932"/>
                  <a:pt x="1454" y="7846"/>
                </a:cubicBezTo>
                <a:cubicBezTo>
                  <a:pt x="1560" y="7806"/>
                  <a:pt x="1593" y="7769"/>
                  <a:pt x="1673" y="7605"/>
                </a:cubicBezTo>
                <a:lnTo>
                  <a:pt x="1740" y="7470"/>
                </a:lnTo>
                <a:lnTo>
                  <a:pt x="2038" y="7466"/>
                </a:lnTo>
                <a:lnTo>
                  <a:pt x="2336" y="7462"/>
                </a:lnTo>
                <a:lnTo>
                  <a:pt x="2391" y="7387"/>
                </a:lnTo>
                <a:cubicBezTo>
                  <a:pt x="2421" y="7347"/>
                  <a:pt x="2450" y="7318"/>
                  <a:pt x="2455" y="7323"/>
                </a:cubicBezTo>
                <a:cubicBezTo>
                  <a:pt x="2460" y="7328"/>
                  <a:pt x="2470" y="7360"/>
                  <a:pt x="2479" y="7393"/>
                </a:cubicBezTo>
                <a:lnTo>
                  <a:pt x="2493" y="7455"/>
                </a:lnTo>
                <a:lnTo>
                  <a:pt x="2951" y="7459"/>
                </a:lnTo>
                <a:lnTo>
                  <a:pt x="3408" y="7463"/>
                </a:lnTo>
                <a:lnTo>
                  <a:pt x="3450" y="7387"/>
                </a:lnTo>
                <a:lnTo>
                  <a:pt x="3493" y="7311"/>
                </a:lnTo>
                <a:lnTo>
                  <a:pt x="3520" y="7346"/>
                </a:lnTo>
                <a:cubicBezTo>
                  <a:pt x="3535" y="7365"/>
                  <a:pt x="3554" y="7400"/>
                  <a:pt x="3564" y="7422"/>
                </a:cubicBezTo>
                <a:lnTo>
                  <a:pt x="3582" y="7462"/>
                </a:lnTo>
                <a:lnTo>
                  <a:pt x="3990" y="7462"/>
                </a:lnTo>
                <a:cubicBezTo>
                  <a:pt x="4445" y="7462"/>
                  <a:pt x="4422" y="7467"/>
                  <a:pt x="4467" y="7360"/>
                </a:cubicBezTo>
                <a:cubicBezTo>
                  <a:pt x="4479" y="7331"/>
                  <a:pt x="4502" y="7297"/>
                  <a:pt x="4519" y="7282"/>
                </a:cubicBezTo>
                <a:cubicBezTo>
                  <a:pt x="4547" y="7257"/>
                  <a:pt x="4556" y="7259"/>
                  <a:pt x="4790" y="7344"/>
                </a:cubicBezTo>
                <a:cubicBezTo>
                  <a:pt x="5068" y="7445"/>
                  <a:pt x="5033" y="7451"/>
                  <a:pt x="5141" y="7273"/>
                </a:cubicBezTo>
                <a:cubicBezTo>
                  <a:pt x="5217" y="7149"/>
                  <a:pt x="5216" y="7140"/>
                  <a:pt x="5123" y="6860"/>
                </a:cubicBezTo>
                <a:cubicBezTo>
                  <a:pt x="5062" y="6678"/>
                  <a:pt x="5061" y="6676"/>
                  <a:pt x="5017" y="6678"/>
                </a:cubicBezTo>
                <a:cubicBezTo>
                  <a:pt x="4993" y="6679"/>
                  <a:pt x="4916" y="6702"/>
                  <a:pt x="4847" y="6729"/>
                </a:cubicBezTo>
                <a:cubicBezTo>
                  <a:pt x="4656" y="6804"/>
                  <a:pt x="4563" y="6909"/>
                  <a:pt x="4457" y="7172"/>
                </a:cubicBezTo>
                <a:lnTo>
                  <a:pt x="4435" y="7227"/>
                </a:lnTo>
                <a:lnTo>
                  <a:pt x="4087" y="7227"/>
                </a:lnTo>
                <a:cubicBezTo>
                  <a:pt x="3802" y="7227"/>
                  <a:pt x="3738" y="7224"/>
                  <a:pt x="3731" y="7207"/>
                </a:cubicBezTo>
                <a:cubicBezTo>
                  <a:pt x="3727" y="7196"/>
                  <a:pt x="3740" y="7151"/>
                  <a:pt x="3762" y="7109"/>
                </a:cubicBezTo>
                <a:cubicBezTo>
                  <a:pt x="3809" y="7017"/>
                  <a:pt x="3805" y="6956"/>
                  <a:pt x="3748" y="6882"/>
                </a:cubicBezTo>
                <a:cubicBezTo>
                  <a:pt x="3667" y="6776"/>
                  <a:pt x="3525" y="6748"/>
                  <a:pt x="3342" y="6799"/>
                </a:cubicBezTo>
                <a:lnTo>
                  <a:pt x="3246" y="6826"/>
                </a:lnTo>
                <a:lnTo>
                  <a:pt x="3184" y="6934"/>
                </a:lnTo>
                <a:lnTo>
                  <a:pt x="3122" y="7043"/>
                </a:lnTo>
                <a:lnTo>
                  <a:pt x="3201" y="7059"/>
                </a:lnTo>
                <a:cubicBezTo>
                  <a:pt x="3315" y="7082"/>
                  <a:pt x="3456" y="7198"/>
                  <a:pt x="3396" y="7221"/>
                </a:cubicBezTo>
                <a:cubicBezTo>
                  <a:pt x="3385" y="7225"/>
                  <a:pt x="3212" y="7227"/>
                  <a:pt x="3011" y="7225"/>
                </a:cubicBezTo>
                <a:cubicBezTo>
                  <a:pt x="2660" y="7220"/>
                  <a:pt x="2644" y="7219"/>
                  <a:pt x="2620" y="7189"/>
                </a:cubicBezTo>
                <a:cubicBezTo>
                  <a:pt x="2600" y="7165"/>
                  <a:pt x="2586" y="7067"/>
                  <a:pt x="2553" y="6712"/>
                </a:cubicBezTo>
                <a:cubicBezTo>
                  <a:pt x="2519" y="6345"/>
                  <a:pt x="2512" y="6223"/>
                  <a:pt x="2492" y="6209"/>
                </a:cubicBezTo>
                <a:close/>
                <a:moveTo>
                  <a:pt x="3386" y="6294"/>
                </a:moveTo>
                <a:cubicBezTo>
                  <a:pt x="3351" y="6305"/>
                  <a:pt x="3268" y="6398"/>
                  <a:pt x="3268" y="6425"/>
                </a:cubicBezTo>
                <a:cubicBezTo>
                  <a:pt x="3268" y="6436"/>
                  <a:pt x="3292" y="6466"/>
                  <a:pt x="3323" y="6491"/>
                </a:cubicBezTo>
                <a:cubicBezTo>
                  <a:pt x="3353" y="6516"/>
                  <a:pt x="3390" y="6536"/>
                  <a:pt x="3404" y="6536"/>
                </a:cubicBezTo>
                <a:cubicBezTo>
                  <a:pt x="3451" y="6537"/>
                  <a:pt x="3548" y="6462"/>
                  <a:pt x="3548" y="6426"/>
                </a:cubicBezTo>
                <a:cubicBezTo>
                  <a:pt x="3548" y="6381"/>
                  <a:pt x="3426" y="6282"/>
                  <a:pt x="3386" y="6294"/>
                </a:cubicBezTo>
                <a:close/>
                <a:moveTo>
                  <a:pt x="9685" y="6301"/>
                </a:moveTo>
                <a:cubicBezTo>
                  <a:pt x="9658" y="6301"/>
                  <a:pt x="9555" y="6387"/>
                  <a:pt x="9555" y="6409"/>
                </a:cubicBezTo>
                <a:cubicBezTo>
                  <a:pt x="9555" y="6419"/>
                  <a:pt x="9587" y="6448"/>
                  <a:pt x="9625" y="6474"/>
                </a:cubicBezTo>
                <a:cubicBezTo>
                  <a:pt x="9663" y="6500"/>
                  <a:pt x="9697" y="6522"/>
                  <a:pt x="9700" y="6522"/>
                </a:cubicBezTo>
                <a:cubicBezTo>
                  <a:pt x="9710" y="6522"/>
                  <a:pt x="9835" y="6413"/>
                  <a:pt x="9835" y="6404"/>
                </a:cubicBezTo>
                <a:cubicBezTo>
                  <a:pt x="9835" y="6390"/>
                  <a:pt x="9707" y="6301"/>
                  <a:pt x="9685" y="6301"/>
                </a:cubicBezTo>
                <a:close/>
                <a:moveTo>
                  <a:pt x="1486" y="6311"/>
                </a:moveTo>
                <a:lnTo>
                  <a:pt x="1426" y="6358"/>
                </a:lnTo>
                <a:cubicBezTo>
                  <a:pt x="1393" y="6384"/>
                  <a:pt x="1361" y="6404"/>
                  <a:pt x="1353" y="6404"/>
                </a:cubicBezTo>
                <a:cubicBezTo>
                  <a:pt x="1346" y="6404"/>
                  <a:pt x="1309" y="6385"/>
                  <a:pt x="1271" y="6361"/>
                </a:cubicBezTo>
                <a:cubicBezTo>
                  <a:pt x="1232" y="6337"/>
                  <a:pt x="1196" y="6316"/>
                  <a:pt x="1190" y="6316"/>
                </a:cubicBezTo>
                <a:cubicBezTo>
                  <a:pt x="1184" y="6316"/>
                  <a:pt x="1151" y="6349"/>
                  <a:pt x="1116" y="6390"/>
                </a:cubicBezTo>
                <a:lnTo>
                  <a:pt x="1053" y="6462"/>
                </a:lnTo>
                <a:lnTo>
                  <a:pt x="1131" y="6507"/>
                </a:lnTo>
                <a:cubicBezTo>
                  <a:pt x="1226" y="6561"/>
                  <a:pt x="1245" y="6562"/>
                  <a:pt x="1302" y="6515"/>
                </a:cubicBezTo>
                <a:cubicBezTo>
                  <a:pt x="1326" y="6494"/>
                  <a:pt x="1352" y="6478"/>
                  <a:pt x="1360" y="6478"/>
                </a:cubicBezTo>
                <a:cubicBezTo>
                  <a:pt x="1369" y="6478"/>
                  <a:pt x="1414" y="6498"/>
                  <a:pt x="1461" y="6522"/>
                </a:cubicBezTo>
                <a:lnTo>
                  <a:pt x="1546" y="6567"/>
                </a:lnTo>
                <a:lnTo>
                  <a:pt x="1611" y="6505"/>
                </a:lnTo>
                <a:cubicBezTo>
                  <a:pt x="1646" y="6470"/>
                  <a:pt x="1673" y="6435"/>
                  <a:pt x="1673" y="6425"/>
                </a:cubicBezTo>
                <a:cubicBezTo>
                  <a:pt x="1673" y="6416"/>
                  <a:pt x="1631" y="6385"/>
                  <a:pt x="1580" y="6359"/>
                </a:cubicBezTo>
                <a:lnTo>
                  <a:pt x="1486" y="6311"/>
                </a:lnTo>
                <a:close/>
                <a:moveTo>
                  <a:pt x="20589" y="6449"/>
                </a:moveTo>
                <a:cubicBezTo>
                  <a:pt x="20454" y="6449"/>
                  <a:pt x="20219" y="6669"/>
                  <a:pt x="20166" y="6843"/>
                </a:cubicBezTo>
                <a:cubicBezTo>
                  <a:pt x="20139" y="6933"/>
                  <a:pt x="20172" y="6998"/>
                  <a:pt x="20267" y="7040"/>
                </a:cubicBezTo>
                <a:cubicBezTo>
                  <a:pt x="20400" y="7100"/>
                  <a:pt x="20543" y="7076"/>
                  <a:pt x="20651" y="6974"/>
                </a:cubicBezTo>
                <a:lnTo>
                  <a:pt x="20698" y="6928"/>
                </a:lnTo>
                <a:lnTo>
                  <a:pt x="20729" y="7000"/>
                </a:lnTo>
                <a:cubicBezTo>
                  <a:pt x="20747" y="7039"/>
                  <a:pt x="20762" y="7104"/>
                  <a:pt x="20763" y="7145"/>
                </a:cubicBezTo>
                <a:lnTo>
                  <a:pt x="20765" y="7220"/>
                </a:lnTo>
                <a:lnTo>
                  <a:pt x="19990" y="7224"/>
                </a:lnTo>
                <a:cubicBezTo>
                  <a:pt x="19171" y="7228"/>
                  <a:pt x="19115" y="7225"/>
                  <a:pt x="19089" y="7164"/>
                </a:cubicBezTo>
                <a:cubicBezTo>
                  <a:pt x="19081" y="7146"/>
                  <a:pt x="19045" y="7009"/>
                  <a:pt x="19008" y="6860"/>
                </a:cubicBezTo>
                <a:cubicBezTo>
                  <a:pt x="18971" y="6710"/>
                  <a:pt x="18938" y="6578"/>
                  <a:pt x="18933" y="6566"/>
                </a:cubicBezTo>
                <a:cubicBezTo>
                  <a:pt x="18928" y="6552"/>
                  <a:pt x="18903" y="6586"/>
                  <a:pt x="18867" y="6658"/>
                </a:cubicBezTo>
                <a:lnTo>
                  <a:pt x="18809" y="6772"/>
                </a:lnTo>
                <a:lnTo>
                  <a:pt x="18864" y="6970"/>
                </a:lnTo>
                <a:cubicBezTo>
                  <a:pt x="18909" y="7134"/>
                  <a:pt x="18914" y="7170"/>
                  <a:pt x="18899" y="7189"/>
                </a:cubicBezTo>
                <a:cubicBezTo>
                  <a:pt x="18882" y="7208"/>
                  <a:pt x="18836" y="7213"/>
                  <a:pt x="18602" y="7213"/>
                </a:cubicBezTo>
                <a:cubicBezTo>
                  <a:pt x="18281" y="7213"/>
                  <a:pt x="18293" y="7218"/>
                  <a:pt x="18293" y="7071"/>
                </a:cubicBezTo>
                <a:cubicBezTo>
                  <a:pt x="18293" y="6992"/>
                  <a:pt x="18291" y="6987"/>
                  <a:pt x="18271" y="7016"/>
                </a:cubicBezTo>
                <a:cubicBezTo>
                  <a:pt x="18218" y="7092"/>
                  <a:pt x="18169" y="7398"/>
                  <a:pt x="18204" y="7440"/>
                </a:cubicBezTo>
                <a:cubicBezTo>
                  <a:pt x="18219" y="7459"/>
                  <a:pt x="18271" y="7462"/>
                  <a:pt x="18516" y="7462"/>
                </a:cubicBezTo>
                <a:lnTo>
                  <a:pt x="18809" y="7462"/>
                </a:lnTo>
                <a:lnTo>
                  <a:pt x="18845" y="7391"/>
                </a:lnTo>
                <a:cubicBezTo>
                  <a:pt x="18865" y="7352"/>
                  <a:pt x="18892" y="7312"/>
                  <a:pt x="18905" y="7301"/>
                </a:cubicBezTo>
                <a:cubicBezTo>
                  <a:pt x="18925" y="7284"/>
                  <a:pt x="18933" y="7293"/>
                  <a:pt x="18967" y="7373"/>
                </a:cubicBezTo>
                <a:lnTo>
                  <a:pt x="19006" y="7462"/>
                </a:lnTo>
                <a:lnTo>
                  <a:pt x="19929" y="7459"/>
                </a:lnTo>
                <a:lnTo>
                  <a:pt x="20853" y="7455"/>
                </a:lnTo>
                <a:lnTo>
                  <a:pt x="20878" y="7308"/>
                </a:lnTo>
                <a:cubicBezTo>
                  <a:pt x="20926" y="7027"/>
                  <a:pt x="20907" y="6876"/>
                  <a:pt x="20793" y="6643"/>
                </a:cubicBezTo>
                <a:cubicBezTo>
                  <a:pt x="20722" y="6496"/>
                  <a:pt x="20672" y="6449"/>
                  <a:pt x="20589" y="6449"/>
                </a:cubicBezTo>
                <a:close/>
                <a:moveTo>
                  <a:pt x="9524" y="6505"/>
                </a:moveTo>
                <a:lnTo>
                  <a:pt x="9487" y="6538"/>
                </a:lnTo>
                <a:cubicBezTo>
                  <a:pt x="9466" y="6557"/>
                  <a:pt x="9436" y="6591"/>
                  <a:pt x="9421" y="6613"/>
                </a:cubicBezTo>
                <a:lnTo>
                  <a:pt x="9393" y="6652"/>
                </a:lnTo>
                <a:lnTo>
                  <a:pt x="9478" y="6704"/>
                </a:lnTo>
                <a:cubicBezTo>
                  <a:pt x="9524" y="6733"/>
                  <a:pt x="9574" y="6756"/>
                  <a:pt x="9588" y="6757"/>
                </a:cubicBezTo>
                <a:cubicBezTo>
                  <a:pt x="9602" y="6757"/>
                  <a:pt x="9638" y="6731"/>
                  <a:pt x="9669" y="6698"/>
                </a:cubicBezTo>
                <a:lnTo>
                  <a:pt x="9725" y="6640"/>
                </a:lnTo>
                <a:lnTo>
                  <a:pt x="9814" y="6698"/>
                </a:lnTo>
                <a:cubicBezTo>
                  <a:pt x="9862" y="6730"/>
                  <a:pt x="9909" y="6758"/>
                  <a:pt x="9917" y="6758"/>
                </a:cubicBezTo>
                <a:cubicBezTo>
                  <a:pt x="9936" y="6758"/>
                  <a:pt x="10028" y="6640"/>
                  <a:pt x="10028" y="6616"/>
                </a:cubicBezTo>
                <a:cubicBezTo>
                  <a:pt x="10028" y="6597"/>
                  <a:pt x="9881" y="6508"/>
                  <a:pt x="9850" y="6508"/>
                </a:cubicBezTo>
                <a:cubicBezTo>
                  <a:pt x="9841" y="6508"/>
                  <a:pt x="9804" y="6531"/>
                  <a:pt x="9769" y="6560"/>
                </a:cubicBezTo>
                <a:lnTo>
                  <a:pt x="9704" y="6613"/>
                </a:lnTo>
                <a:lnTo>
                  <a:pt x="9614" y="6558"/>
                </a:lnTo>
                <a:lnTo>
                  <a:pt x="9524" y="6505"/>
                </a:lnTo>
                <a:close/>
                <a:moveTo>
                  <a:pt x="17745" y="6771"/>
                </a:moveTo>
                <a:cubicBezTo>
                  <a:pt x="17739" y="6771"/>
                  <a:pt x="17716" y="6824"/>
                  <a:pt x="17695" y="6889"/>
                </a:cubicBezTo>
                <a:lnTo>
                  <a:pt x="17656" y="7009"/>
                </a:lnTo>
                <a:lnTo>
                  <a:pt x="17774" y="7124"/>
                </a:lnTo>
                <a:cubicBezTo>
                  <a:pt x="17883" y="7229"/>
                  <a:pt x="17894" y="7245"/>
                  <a:pt x="17894" y="7296"/>
                </a:cubicBezTo>
                <a:cubicBezTo>
                  <a:pt x="17894" y="7327"/>
                  <a:pt x="17883" y="7369"/>
                  <a:pt x="17870" y="7389"/>
                </a:cubicBezTo>
                <a:cubicBezTo>
                  <a:pt x="17790" y="7509"/>
                  <a:pt x="17537" y="7718"/>
                  <a:pt x="17417" y="7763"/>
                </a:cubicBezTo>
                <a:cubicBezTo>
                  <a:pt x="17352" y="7788"/>
                  <a:pt x="17348" y="7788"/>
                  <a:pt x="17216" y="7750"/>
                </a:cubicBezTo>
                <a:cubicBezTo>
                  <a:pt x="17071" y="7709"/>
                  <a:pt x="17038" y="7704"/>
                  <a:pt x="17038" y="7726"/>
                </a:cubicBezTo>
                <a:cubicBezTo>
                  <a:pt x="17038" y="7751"/>
                  <a:pt x="17309" y="7866"/>
                  <a:pt x="17473" y="7911"/>
                </a:cubicBezTo>
                <a:cubicBezTo>
                  <a:pt x="17584" y="7941"/>
                  <a:pt x="17688" y="7916"/>
                  <a:pt x="17773" y="7839"/>
                </a:cubicBezTo>
                <a:cubicBezTo>
                  <a:pt x="17827" y="7790"/>
                  <a:pt x="17906" y="7651"/>
                  <a:pt x="17957" y="7517"/>
                </a:cubicBezTo>
                <a:cubicBezTo>
                  <a:pt x="17996" y="7414"/>
                  <a:pt x="18003" y="7375"/>
                  <a:pt x="18004" y="7255"/>
                </a:cubicBezTo>
                <a:cubicBezTo>
                  <a:pt x="18005" y="7122"/>
                  <a:pt x="18002" y="7110"/>
                  <a:pt x="17949" y="7004"/>
                </a:cubicBezTo>
                <a:cubicBezTo>
                  <a:pt x="17912" y="6929"/>
                  <a:pt x="17870" y="6871"/>
                  <a:pt x="17825" y="6832"/>
                </a:cubicBezTo>
                <a:cubicBezTo>
                  <a:pt x="17788" y="6799"/>
                  <a:pt x="17752" y="6771"/>
                  <a:pt x="17745" y="6771"/>
                </a:cubicBezTo>
                <a:close/>
                <a:moveTo>
                  <a:pt x="157" y="7168"/>
                </a:moveTo>
                <a:cubicBezTo>
                  <a:pt x="149" y="7168"/>
                  <a:pt x="111" y="7203"/>
                  <a:pt x="72" y="7245"/>
                </a:cubicBezTo>
                <a:lnTo>
                  <a:pt x="0" y="7320"/>
                </a:lnTo>
                <a:lnTo>
                  <a:pt x="73" y="7383"/>
                </a:lnTo>
                <a:cubicBezTo>
                  <a:pt x="113" y="7419"/>
                  <a:pt x="161" y="7448"/>
                  <a:pt x="179" y="7448"/>
                </a:cubicBezTo>
                <a:cubicBezTo>
                  <a:pt x="221" y="7448"/>
                  <a:pt x="331" y="7351"/>
                  <a:pt x="331" y="7314"/>
                </a:cubicBezTo>
                <a:cubicBezTo>
                  <a:pt x="331" y="7288"/>
                  <a:pt x="189" y="7168"/>
                  <a:pt x="157" y="7168"/>
                </a:cubicBezTo>
                <a:close/>
                <a:moveTo>
                  <a:pt x="13364" y="7705"/>
                </a:moveTo>
                <a:lnTo>
                  <a:pt x="13306" y="7761"/>
                </a:lnTo>
                <a:lnTo>
                  <a:pt x="13248" y="7818"/>
                </a:lnTo>
                <a:lnTo>
                  <a:pt x="13163" y="7762"/>
                </a:lnTo>
                <a:lnTo>
                  <a:pt x="13078" y="7706"/>
                </a:lnTo>
                <a:lnTo>
                  <a:pt x="13022" y="7771"/>
                </a:lnTo>
                <a:cubicBezTo>
                  <a:pt x="12990" y="7807"/>
                  <a:pt x="12965" y="7845"/>
                  <a:pt x="12965" y="7855"/>
                </a:cubicBezTo>
                <a:cubicBezTo>
                  <a:pt x="12965" y="7864"/>
                  <a:pt x="13000" y="7893"/>
                  <a:pt x="13043" y="7917"/>
                </a:cubicBezTo>
                <a:cubicBezTo>
                  <a:pt x="13085" y="7941"/>
                  <a:pt x="13122" y="7962"/>
                  <a:pt x="13124" y="7962"/>
                </a:cubicBezTo>
                <a:cubicBezTo>
                  <a:pt x="13127" y="7962"/>
                  <a:pt x="13155" y="7941"/>
                  <a:pt x="13186" y="7916"/>
                </a:cubicBezTo>
                <a:lnTo>
                  <a:pt x="13242" y="7870"/>
                </a:lnTo>
                <a:lnTo>
                  <a:pt x="13334" y="7920"/>
                </a:lnTo>
                <a:lnTo>
                  <a:pt x="13424" y="7969"/>
                </a:lnTo>
                <a:lnTo>
                  <a:pt x="13490" y="7896"/>
                </a:lnTo>
                <a:cubicBezTo>
                  <a:pt x="13526" y="7856"/>
                  <a:pt x="13555" y="7819"/>
                  <a:pt x="13555" y="7814"/>
                </a:cubicBezTo>
                <a:cubicBezTo>
                  <a:pt x="13555" y="7809"/>
                  <a:pt x="13512" y="7783"/>
                  <a:pt x="13460" y="7755"/>
                </a:cubicBezTo>
                <a:lnTo>
                  <a:pt x="13364" y="7705"/>
                </a:lnTo>
                <a:close/>
                <a:moveTo>
                  <a:pt x="6798" y="8333"/>
                </a:moveTo>
                <a:cubicBezTo>
                  <a:pt x="6782" y="8333"/>
                  <a:pt x="6725" y="8372"/>
                  <a:pt x="6593" y="8464"/>
                </a:cubicBezTo>
                <a:cubicBezTo>
                  <a:pt x="6497" y="8530"/>
                  <a:pt x="6418" y="8584"/>
                  <a:pt x="6417" y="8585"/>
                </a:cubicBezTo>
                <a:cubicBezTo>
                  <a:pt x="6416" y="8585"/>
                  <a:pt x="6410" y="8601"/>
                  <a:pt x="6404" y="8621"/>
                </a:cubicBezTo>
                <a:lnTo>
                  <a:pt x="6393" y="8658"/>
                </a:lnTo>
                <a:lnTo>
                  <a:pt x="6435" y="8630"/>
                </a:lnTo>
                <a:cubicBezTo>
                  <a:pt x="6677" y="8473"/>
                  <a:pt x="6763" y="8410"/>
                  <a:pt x="6787" y="8370"/>
                </a:cubicBezTo>
                <a:cubicBezTo>
                  <a:pt x="6801" y="8346"/>
                  <a:pt x="6807" y="8333"/>
                  <a:pt x="6798" y="8333"/>
                </a:cubicBezTo>
                <a:close/>
                <a:moveTo>
                  <a:pt x="1378" y="8366"/>
                </a:moveTo>
                <a:cubicBezTo>
                  <a:pt x="1378" y="8359"/>
                  <a:pt x="1168" y="8499"/>
                  <a:pt x="1016" y="8608"/>
                </a:cubicBezTo>
                <a:cubicBezTo>
                  <a:pt x="999" y="8620"/>
                  <a:pt x="979" y="8646"/>
                  <a:pt x="973" y="8666"/>
                </a:cubicBezTo>
                <a:lnTo>
                  <a:pt x="962" y="8702"/>
                </a:lnTo>
                <a:lnTo>
                  <a:pt x="1005" y="8673"/>
                </a:lnTo>
                <a:cubicBezTo>
                  <a:pt x="1258" y="8505"/>
                  <a:pt x="1336" y="8448"/>
                  <a:pt x="1355" y="8415"/>
                </a:cubicBezTo>
                <a:cubicBezTo>
                  <a:pt x="1368" y="8394"/>
                  <a:pt x="1378" y="8372"/>
                  <a:pt x="1378" y="8366"/>
                </a:cubicBezTo>
                <a:close/>
                <a:moveTo>
                  <a:pt x="6805" y="8524"/>
                </a:moveTo>
                <a:cubicBezTo>
                  <a:pt x="6801" y="8520"/>
                  <a:pt x="6714" y="8574"/>
                  <a:pt x="6611" y="8644"/>
                </a:cubicBezTo>
                <a:cubicBezTo>
                  <a:pt x="6448" y="8756"/>
                  <a:pt x="6397" y="8802"/>
                  <a:pt x="6397" y="8836"/>
                </a:cubicBezTo>
                <a:cubicBezTo>
                  <a:pt x="6397" y="8848"/>
                  <a:pt x="6407" y="8842"/>
                  <a:pt x="6608" y="8706"/>
                </a:cubicBezTo>
                <a:cubicBezTo>
                  <a:pt x="6767" y="8598"/>
                  <a:pt x="6825" y="8544"/>
                  <a:pt x="6805" y="8524"/>
                </a:cubicBezTo>
                <a:close/>
                <a:moveTo>
                  <a:pt x="1373" y="8568"/>
                </a:moveTo>
                <a:cubicBezTo>
                  <a:pt x="1370" y="8564"/>
                  <a:pt x="1286" y="8615"/>
                  <a:pt x="1189" y="8680"/>
                </a:cubicBezTo>
                <a:cubicBezTo>
                  <a:pt x="1029" y="8786"/>
                  <a:pt x="966" y="8843"/>
                  <a:pt x="966" y="8876"/>
                </a:cubicBezTo>
                <a:cubicBezTo>
                  <a:pt x="966" y="8883"/>
                  <a:pt x="1055" y="8828"/>
                  <a:pt x="1163" y="8756"/>
                </a:cubicBezTo>
                <a:cubicBezTo>
                  <a:pt x="1338" y="8640"/>
                  <a:pt x="1394" y="8589"/>
                  <a:pt x="1373" y="8568"/>
                </a:cubicBezTo>
                <a:close/>
                <a:moveTo>
                  <a:pt x="20352" y="8667"/>
                </a:moveTo>
                <a:cubicBezTo>
                  <a:pt x="20276" y="8667"/>
                  <a:pt x="20216" y="8702"/>
                  <a:pt x="20182" y="8769"/>
                </a:cubicBezTo>
                <a:cubicBezTo>
                  <a:pt x="20141" y="8850"/>
                  <a:pt x="20143" y="8899"/>
                  <a:pt x="20189" y="8911"/>
                </a:cubicBezTo>
                <a:cubicBezTo>
                  <a:pt x="20251" y="8926"/>
                  <a:pt x="20260" y="8952"/>
                  <a:pt x="20219" y="8990"/>
                </a:cubicBezTo>
                <a:cubicBezTo>
                  <a:pt x="20199" y="9009"/>
                  <a:pt x="20182" y="9030"/>
                  <a:pt x="20182" y="9037"/>
                </a:cubicBezTo>
                <a:cubicBezTo>
                  <a:pt x="20182" y="9055"/>
                  <a:pt x="20189" y="9052"/>
                  <a:pt x="20266" y="9004"/>
                </a:cubicBezTo>
                <a:cubicBezTo>
                  <a:pt x="20305" y="8980"/>
                  <a:pt x="20371" y="8953"/>
                  <a:pt x="20413" y="8943"/>
                </a:cubicBezTo>
                <a:cubicBezTo>
                  <a:pt x="20467" y="8930"/>
                  <a:pt x="20495" y="8915"/>
                  <a:pt x="20505" y="8893"/>
                </a:cubicBezTo>
                <a:cubicBezTo>
                  <a:pt x="20519" y="8862"/>
                  <a:pt x="20516" y="8861"/>
                  <a:pt x="20380" y="8855"/>
                </a:cubicBezTo>
                <a:cubicBezTo>
                  <a:pt x="20277" y="8851"/>
                  <a:pt x="20234" y="8843"/>
                  <a:pt x="20217" y="8826"/>
                </a:cubicBezTo>
                <a:cubicBezTo>
                  <a:pt x="20187" y="8796"/>
                  <a:pt x="20202" y="8772"/>
                  <a:pt x="20267" y="8745"/>
                </a:cubicBezTo>
                <a:cubicBezTo>
                  <a:pt x="20312" y="8726"/>
                  <a:pt x="20322" y="8726"/>
                  <a:pt x="20353" y="8746"/>
                </a:cubicBezTo>
                <a:cubicBezTo>
                  <a:pt x="20385" y="8768"/>
                  <a:pt x="20388" y="8768"/>
                  <a:pt x="20403" y="8739"/>
                </a:cubicBezTo>
                <a:cubicBezTo>
                  <a:pt x="20429" y="8692"/>
                  <a:pt x="20411" y="8667"/>
                  <a:pt x="20352" y="8667"/>
                </a:cubicBezTo>
                <a:close/>
                <a:moveTo>
                  <a:pt x="20485" y="9164"/>
                </a:moveTo>
                <a:lnTo>
                  <a:pt x="20454" y="9202"/>
                </a:lnTo>
                <a:cubicBezTo>
                  <a:pt x="20437" y="9222"/>
                  <a:pt x="20399" y="9286"/>
                  <a:pt x="20369" y="9342"/>
                </a:cubicBezTo>
                <a:lnTo>
                  <a:pt x="20314" y="9445"/>
                </a:lnTo>
                <a:lnTo>
                  <a:pt x="20366" y="9889"/>
                </a:lnTo>
                <a:cubicBezTo>
                  <a:pt x="20395" y="10134"/>
                  <a:pt x="20423" y="10351"/>
                  <a:pt x="20427" y="10371"/>
                </a:cubicBezTo>
                <a:cubicBezTo>
                  <a:pt x="20435" y="10404"/>
                  <a:pt x="20440" y="10401"/>
                  <a:pt x="20473" y="10329"/>
                </a:cubicBezTo>
                <a:cubicBezTo>
                  <a:pt x="20548" y="10169"/>
                  <a:pt x="20554" y="10073"/>
                  <a:pt x="20518" y="9594"/>
                </a:cubicBezTo>
                <a:lnTo>
                  <a:pt x="20485" y="9164"/>
                </a:lnTo>
                <a:close/>
                <a:moveTo>
                  <a:pt x="18235" y="9530"/>
                </a:moveTo>
                <a:cubicBezTo>
                  <a:pt x="18229" y="9524"/>
                  <a:pt x="18200" y="9570"/>
                  <a:pt x="18169" y="9633"/>
                </a:cubicBezTo>
                <a:lnTo>
                  <a:pt x="18112" y="9748"/>
                </a:lnTo>
                <a:lnTo>
                  <a:pt x="18157" y="9909"/>
                </a:lnTo>
                <a:cubicBezTo>
                  <a:pt x="18182" y="9997"/>
                  <a:pt x="18205" y="10085"/>
                  <a:pt x="18210" y="10105"/>
                </a:cubicBezTo>
                <a:cubicBezTo>
                  <a:pt x="18226" y="10175"/>
                  <a:pt x="18207" y="10179"/>
                  <a:pt x="17908" y="10179"/>
                </a:cubicBezTo>
                <a:cubicBezTo>
                  <a:pt x="17588" y="10179"/>
                  <a:pt x="17599" y="10185"/>
                  <a:pt x="17599" y="10039"/>
                </a:cubicBezTo>
                <a:cubicBezTo>
                  <a:pt x="17599" y="9988"/>
                  <a:pt x="17594" y="9959"/>
                  <a:pt x="17586" y="9967"/>
                </a:cubicBezTo>
                <a:cubicBezTo>
                  <a:pt x="17543" y="10012"/>
                  <a:pt x="17482" y="10315"/>
                  <a:pt x="17501" y="10390"/>
                </a:cubicBezTo>
                <a:lnTo>
                  <a:pt x="17511" y="10429"/>
                </a:lnTo>
                <a:lnTo>
                  <a:pt x="17817" y="10426"/>
                </a:lnTo>
                <a:lnTo>
                  <a:pt x="18123" y="10422"/>
                </a:lnTo>
                <a:lnTo>
                  <a:pt x="18165" y="10345"/>
                </a:lnTo>
                <a:cubicBezTo>
                  <a:pt x="18188" y="10303"/>
                  <a:pt x="18213" y="10268"/>
                  <a:pt x="18221" y="10268"/>
                </a:cubicBezTo>
                <a:cubicBezTo>
                  <a:pt x="18229" y="10268"/>
                  <a:pt x="18252" y="10305"/>
                  <a:pt x="18273" y="10349"/>
                </a:cubicBezTo>
                <a:lnTo>
                  <a:pt x="18310" y="10429"/>
                </a:lnTo>
                <a:lnTo>
                  <a:pt x="18646" y="10429"/>
                </a:lnTo>
                <a:lnTo>
                  <a:pt x="18983" y="10429"/>
                </a:lnTo>
                <a:lnTo>
                  <a:pt x="19144" y="10352"/>
                </a:lnTo>
                <a:cubicBezTo>
                  <a:pt x="19323" y="10266"/>
                  <a:pt x="19350" y="10263"/>
                  <a:pt x="19659" y="10287"/>
                </a:cubicBezTo>
                <a:lnTo>
                  <a:pt x="19807" y="10299"/>
                </a:lnTo>
                <a:lnTo>
                  <a:pt x="19876" y="10212"/>
                </a:lnTo>
                <a:cubicBezTo>
                  <a:pt x="19914" y="10165"/>
                  <a:pt x="19947" y="10117"/>
                  <a:pt x="19949" y="10107"/>
                </a:cubicBezTo>
                <a:cubicBezTo>
                  <a:pt x="19952" y="10096"/>
                  <a:pt x="19905" y="10076"/>
                  <a:pt x="19827" y="10054"/>
                </a:cubicBezTo>
                <a:cubicBezTo>
                  <a:pt x="19757" y="10034"/>
                  <a:pt x="19579" y="9958"/>
                  <a:pt x="19422" y="9880"/>
                </a:cubicBezTo>
                <a:cubicBezTo>
                  <a:pt x="19268" y="9804"/>
                  <a:pt x="19120" y="9737"/>
                  <a:pt x="19095" y="9733"/>
                </a:cubicBezTo>
                <a:cubicBezTo>
                  <a:pt x="19029" y="9722"/>
                  <a:pt x="18958" y="9746"/>
                  <a:pt x="18893" y="9800"/>
                </a:cubicBezTo>
                <a:cubicBezTo>
                  <a:pt x="18823" y="9857"/>
                  <a:pt x="18718" y="9987"/>
                  <a:pt x="18728" y="10003"/>
                </a:cubicBezTo>
                <a:cubicBezTo>
                  <a:pt x="18738" y="10019"/>
                  <a:pt x="18790" y="10005"/>
                  <a:pt x="18811" y="9980"/>
                </a:cubicBezTo>
                <a:cubicBezTo>
                  <a:pt x="18830" y="9957"/>
                  <a:pt x="18943" y="9952"/>
                  <a:pt x="18983" y="9972"/>
                </a:cubicBezTo>
                <a:cubicBezTo>
                  <a:pt x="18997" y="9979"/>
                  <a:pt x="19064" y="10008"/>
                  <a:pt x="19132" y="10036"/>
                </a:cubicBezTo>
                <a:cubicBezTo>
                  <a:pt x="19200" y="10063"/>
                  <a:pt x="19256" y="10091"/>
                  <a:pt x="19256" y="10099"/>
                </a:cubicBezTo>
                <a:cubicBezTo>
                  <a:pt x="19257" y="10107"/>
                  <a:pt x="19234" y="10127"/>
                  <a:pt x="19207" y="10143"/>
                </a:cubicBezTo>
                <a:cubicBezTo>
                  <a:pt x="19161" y="10170"/>
                  <a:pt x="19125" y="10172"/>
                  <a:pt x="18802" y="10177"/>
                </a:cubicBezTo>
                <a:cubicBezTo>
                  <a:pt x="18447" y="10181"/>
                  <a:pt x="18447" y="10182"/>
                  <a:pt x="18416" y="10148"/>
                </a:cubicBezTo>
                <a:cubicBezTo>
                  <a:pt x="18395" y="10124"/>
                  <a:pt x="18363" y="10026"/>
                  <a:pt x="18315" y="9827"/>
                </a:cubicBezTo>
                <a:cubicBezTo>
                  <a:pt x="18276" y="9670"/>
                  <a:pt x="18240" y="9536"/>
                  <a:pt x="18235" y="9530"/>
                </a:cubicBezTo>
                <a:close/>
                <a:moveTo>
                  <a:pt x="16930" y="9577"/>
                </a:moveTo>
                <a:cubicBezTo>
                  <a:pt x="16909" y="9578"/>
                  <a:pt x="16772" y="9760"/>
                  <a:pt x="16673" y="9923"/>
                </a:cubicBezTo>
                <a:cubicBezTo>
                  <a:pt x="16581" y="10075"/>
                  <a:pt x="16534" y="10194"/>
                  <a:pt x="16533" y="10280"/>
                </a:cubicBezTo>
                <a:cubicBezTo>
                  <a:pt x="16531" y="10351"/>
                  <a:pt x="16555" y="10382"/>
                  <a:pt x="16629" y="10411"/>
                </a:cubicBezTo>
                <a:cubicBezTo>
                  <a:pt x="16715" y="10443"/>
                  <a:pt x="16897" y="10426"/>
                  <a:pt x="17026" y="10372"/>
                </a:cubicBezTo>
                <a:cubicBezTo>
                  <a:pt x="17150" y="10320"/>
                  <a:pt x="17164" y="10306"/>
                  <a:pt x="17221" y="10164"/>
                </a:cubicBezTo>
                <a:cubicBezTo>
                  <a:pt x="17276" y="10028"/>
                  <a:pt x="17274" y="9912"/>
                  <a:pt x="17218" y="9829"/>
                </a:cubicBezTo>
                <a:cubicBezTo>
                  <a:pt x="17176" y="9766"/>
                  <a:pt x="16960" y="9577"/>
                  <a:pt x="16930" y="9577"/>
                </a:cubicBezTo>
                <a:close/>
                <a:moveTo>
                  <a:pt x="21275" y="9732"/>
                </a:moveTo>
                <a:cubicBezTo>
                  <a:pt x="21195" y="9734"/>
                  <a:pt x="21090" y="9838"/>
                  <a:pt x="21003" y="10002"/>
                </a:cubicBezTo>
                <a:cubicBezTo>
                  <a:pt x="20958" y="10089"/>
                  <a:pt x="20950" y="10117"/>
                  <a:pt x="20951" y="10196"/>
                </a:cubicBezTo>
                <a:cubicBezTo>
                  <a:pt x="20952" y="10382"/>
                  <a:pt x="20996" y="10435"/>
                  <a:pt x="21145" y="10425"/>
                </a:cubicBezTo>
                <a:cubicBezTo>
                  <a:pt x="21246" y="10419"/>
                  <a:pt x="21296" y="10388"/>
                  <a:pt x="21346" y="10298"/>
                </a:cubicBezTo>
                <a:cubicBezTo>
                  <a:pt x="21379" y="10238"/>
                  <a:pt x="21383" y="10236"/>
                  <a:pt x="21402" y="10262"/>
                </a:cubicBezTo>
                <a:cubicBezTo>
                  <a:pt x="21425" y="10294"/>
                  <a:pt x="21417" y="10351"/>
                  <a:pt x="21377" y="10429"/>
                </a:cubicBezTo>
                <a:cubicBezTo>
                  <a:pt x="21322" y="10538"/>
                  <a:pt x="21054" y="10759"/>
                  <a:pt x="20897" y="10826"/>
                </a:cubicBezTo>
                <a:cubicBezTo>
                  <a:pt x="20816" y="10861"/>
                  <a:pt x="20772" y="10862"/>
                  <a:pt x="20626" y="10834"/>
                </a:cubicBezTo>
                <a:cubicBezTo>
                  <a:pt x="20516" y="10813"/>
                  <a:pt x="20492" y="10815"/>
                  <a:pt x="20492" y="10842"/>
                </a:cubicBezTo>
                <a:cubicBezTo>
                  <a:pt x="20492" y="10864"/>
                  <a:pt x="20583" y="10899"/>
                  <a:pt x="20765" y="10945"/>
                </a:cubicBezTo>
                <a:cubicBezTo>
                  <a:pt x="21041" y="11016"/>
                  <a:pt x="21169" y="10996"/>
                  <a:pt x="21279" y="10868"/>
                </a:cubicBezTo>
                <a:cubicBezTo>
                  <a:pt x="21435" y="10687"/>
                  <a:pt x="21551" y="10309"/>
                  <a:pt x="21513" y="10104"/>
                </a:cubicBezTo>
                <a:cubicBezTo>
                  <a:pt x="21480" y="9928"/>
                  <a:pt x="21391" y="9769"/>
                  <a:pt x="21308" y="9738"/>
                </a:cubicBezTo>
                <a:cubicBezTo>
                  <a:pt x="21298" y="9734"/>
                  <a:pt x="21287" y="9732"/>
                  <a:pt x="21275" y="9732"/>
                </a:cubicBezTo>
                <a:close/>
                <a:moveTo>
                  <a:pt x="16096" y="10143"/>
                </a:moveTo>
                <a:cubicBezTo>
                  <a:pt x="16071" y="10141"/>
                  <a:pt x="16049" y="10158"/>
                  <a:pt x="16011" y="10195"/>
                </a:cubicBezTo>
                <a:cubicBezTo>
                  <a:pt x="15976" y="10230"/>
                  <a:pt x="15946" y="10271"/>
                  <a:pt x="15946" y="10285"/>
                </a:cubicBezTo>
                <a:cubicBezTo>
                  <a:pt x="15946" y="10298"/>
                  <a:pt x="15978" y="10336"/>
                  <a:pt x="16016" y="10369"/>
                </a:cubicBezTo>
                <a:cubicBezTo>
                  <a:pt x="16055" y="10402"/>
                  <a:pt x="16093" y="10429"/>
                  <a:pt x="16102" y="10429"/>
                </a:cubicBezTo>
                <a:cubicBezTo>
                  <a:pt x="16127" y="10430"/>
                  <a:pt x="16251" y="10331"/>
                  <a:pt x="16263" y="10301"/>
                </a:cubicBezTo>
                <a:cubicBezTo>
                  <a:pt x="16270" y="10282"/>
                  <a:pt x="16255" y="10260"/>
                  <a:pt x="16202" y="10213"/>
                </a:cubicBezTo>
                <a:cubicBezTo>
                  <a:pt x="16150" y="10168"/>
                  <a:pt x="16121" y="10145"/>
                  <a:pt x="16096" y="10143"/>
                </a:cubicBezTo>
                <a:close/>
                <a:moveTo>
                  <a:pt x="19255" y="10594"/>
                </a:moveTo>
                <a:lnTo>
                  <a:pt x="19171" y="10679"/>
                </a:lnTo>
                <a:cubicBezTo>
                  <a:pt x="19122" y="10728"/>
                  <a:pt x="19090" y="10771"/>
                  <a:pt x="19096" y="10781"/>
                </a:cubicBezTo>
                <a:cubicBezTo>
                  <a:pt x="19102" y="10790"/>
                  <a:pt x="19151" y="10820"/>
                  <a:pt x="19206" y="10848"/>
                </a:cubicBezTo>
                <a:cubicBezTo>
                  <a:pt x="19260" y="10876"/>
                  <a:pt x="19308" y="10898"/>
                  <a:pt x="19312" y="10899"/>
                </a:cubicBezTo>
                <a:cubicBezTo>
                  <a:pt x="19324" y="10900"/>
                  <a:pt x="19495" y="10725"/>
                  <a:pt x="19488" y="10719"/>
                </a:cubicBezTo>
                <a:cubicBezTo>
                  <a:pt x="19484" y="10716"/>
                  <a:pt x="19430" y="10686"/>
                  <a:pt x="19368" y="10654"/>
                </a:cubicBezTo>
                <a:lnTo>
                  <a:pt x="19255" y="10594"/>
                </a:lnTo>
                <a:close/>
                <a:moveTo>
                  <a:pt x="13242" y="13020"/>
                </a:moveTo>
                <a:cubicBezTo>
                  <a:pt x="13166" y="13037"/>
                  <a:pt x="13076" y="13137"/>
                  <a:pt x="13075" y="13255"/>
                </a:cubicBezTo>
                <a:cubicBezTo>
                  <a:pt x="13075" y="13327"/>
                  <a:pt x="13077" y="13331"/>
                  <a:pt x="13123" y="13346"/>
                </a:cubicBezTo>
                <a:cubicBezTo>
                  <a:pt x="13150" y="13354"/>
                  <a:pt x="13178" y="13368"/>
                  <a:pt x="13186" y="13376"/>
                </a:cubicBezTo>
                <a:cubicBezTo>
                  <a:pt x="13196" y="13386"/>
                  <a:pt x="13145" y="13443"/>
                  <a:pt x="13030" y="13550"/>
                </a:cubicBezTo>
                <a:cubicBezTo>
                  <a:pt x="12860" y="13706"/>
                  <a:pt x="12855" y="13723"/>
                  <a:pt x="12994" y="13656"/>
                </a:cubicBezTo>
                <a:cubicBezTo>
                  <a:pt x="13061" y="13624"/>
                  <a:pt x="13222" y="13478"/>
                  <a:pt x="13263" y="13412"/>
                </a:cubicBezTo>
                <a:cubicBezTo>
                  <a:pt x="13283" y="13379"/>
                  <a:pt x="13289" y="13377"/>
                  <a:pt x="13324" y="13393"/>
                </a:cubicBezTo>
                <a:cubicBezTo>
                  <a:pt x="13357" y="13408"/>
                  <a:pt x="13364" y="13406"/>
                  <a:pt x="13377" y="13382"/>
                </a:cubicBezTo>
                <a:cubicBezTo>
                  <a:pt x="13402" y="13336"/>
                  <a:pt x="13395" y="13308"/>
                  <a:pt x="13354" y="13293"/>
                </a:cubicBezTo>
                <a:cubicBezTo>
                  <a:pt x="13329" y="13283"/>
                  <a:pt x="13319" y="13271"/>
                  <a:pt x="13324" y="13253"/>
                </a:cubicBezTo>
                <a:cubicBezTo>
                  <a:pt x="13345" y="13176"/>
                  <a:pt x="13348" y="13140"/>
                  <a:pt x="13340" y="13094"/>
                </a:cubicBezTo>
                <a:cubicBezTo>
                  <a:pt x="13328" y="13030"/>
                  <a:pt x="13287" y="13010"/>
                  <a:pt x="13242" y="13020"/>
                </a:cubicBezTo>
                <a:close/>
                <a:moveTo>
                  <a:pt x="20395" y="13270"/>
                </a:moveTo>
                <a:cubicBezTo>
                  <a:pt x="20255" y="13274"/>
                  <a:pt x="20128" y="13564"/>
                  <a:pt x="20235" y="13671"/>
                </a:cubicBezTo>
                <a:cubicBezTo>
                  <a:pt x="20266" y="13702"/>
                  <a:pt x="20282" y="13707"/>
                  <a:pt x="20325" y="13700"/>
                </a:cubicBezTo>
                <a:cubicBezTo>
                  <a:pt x="20436" y="13682"/>
                  <a:pt x="20523" y="13584"/>
                  <a:pt x="20533" y="13466"/>
                </a:cubicBezTo>
                <a:cubicBezTo>
                  <a:pt x="20538" y="13399"/>
                  <a:pt x="20534" y="13383"/>
                  <a:pt x="20497" y="13336"/>
                </a:cubicBezTo>
                <a:cubicBezTo>
                  <a:pt x="20474" y="13306"/>
                  <a:pt x="20441" y="13278"/>
                  <a:pt x="20423" y="13273"/>
                </a:cubicBezTo>
                <a:cubicBezTo>
                  <a:pt x="20414" y="13271"/>
                  <a:pt x="20405" y="13270"/>
                  <a:pt x="20395" y="13270"/>
                </a:cubicBezTo>
                <a:close/>
                <a:moveTo>
                  <a:pt x="18053" y="13344"/>
                </a:moveTo>
                <a:cubicBezTo>
                  <a:pt x="18040" y="13345"/>
                  <a:pt x="18024" y="13351"/>
                  <a:pt x="18001" y="13362"/>
                </a:cubicBezTo>
                <a:cubicBezTo>
                  <a:pt x="17875" y="13424"/>
                  <a:pt x="17809" y="13665"/>
                  <a:pt x="17895" y="13750"/>
                </a:cubicBezTo>
                <a:cubicBezTo>
                  <a:pt x="17990" y="13845"/>
                  <a:pt x="18204" y="13689"/>
                  <a:pt x="18204" y="13524"/>
                </a:cubicBezTo>
                <a:cubicBezTo>
                  <a:pt x="18204" y="13464"/>
                  <a:pt x="18152" y="13382"/>
                  <a:pt x="18096" y="13355"/>
                </a:cubicBezTo>
                <a:cubicBezTo>
                  <a:pt x="18079" y="13347"/>
                  <a:pt x="18067" y="13342"/>
                  <a:pt x="18053" y="13344"/>
                </a:cubicBezTo>
                <a:close/>
                <a:moveTo>
                  <a:pt x="19438" y="13661"/>
                </a:moveTo>
                <a:cubicBezTo>
                  <a:pt x="19369" y="13661"/>
                  <a:pt x="19309" y="13714"/>
                  <a:pt x="19267" y="13810"/>
                </a:cubicBezTo>
                <a:cubicBezTo>
                  <a:pt x="19224" y="13910"/>
                  <a:pt x="19237" y="13967"/>
                  <a:pt x="19310" y="13991"/>
                </a:cubicBezTo>
                <a:cubicBezTo>
                  <a:pt x="19371" y="14012"/>
                  <a:pt x="19381" y="14033"/>
                  <a:pt x="19342" y="14061"/>
                </a:cubicBezTo>
                <a:cubicBezTo>
                  <a:pt x="19326" y="14072"/>
                  <a:pt x="19253" y="14139"/>
                  <a:pt x="19180" y="14209"/>
                </a:cubicBezTo>
                <a:cubicBezTo>
                  <a:pt x="19106" y="14280"/>
                  <a:pt x="19054" y="14337"/>
                  <a:pt x="19064" y="14336"/>
                </a:cubicBezTo>
                <a:cubicBezTo>
                  <a:pt x="19138" y="14335"/>
                  <a:pt x="19330" y="14197"/>
                  <a:pt x="19409" y="14087"/>
                </a:cubicBezTo>
                <a:cubicBezTo>
                  <a:pt x="19457" y="14021"/>
                  <a:pt x="19463" y="14016"/>
                  <a:pt x="19499" y="14030"/>
                </a:cubicBezTo>
                <a:cubicBezTo>
                  <a:pt x="19527" y="14041"/>
                  <a:pt x="19540" y="14039"/>
                  <a:pt x="19549" y="14025"/>
                </a:cubicBezTo>
                <a:cubicBezTo>
                  <a:pt x="19571" y="13992"/>
                  <a:pt x="19563" y="13948"/>
                  <a:pt x="19532" y="13929"/>
                </a:cubicBezTo>
                <a:cubicBezTo>
                  <a:pt x="19507" y="13913"/>
                  <a:pt x="19505" y="13900"/>
                  <a:pt x="19512" y="13827"/>
                </a:cubicBezTo>
                <a:cubicBezTo>
                  <a:pt x="19525" y="13708"/>
                  <a:pt x="19503" y="13661"/>
                  <a:pt x="19438" y="13661"/>
                </a:cubicBezTo>
                <a:close/>
                <a:moveTo>
                  <a:pt x="15706" y="13682"/>
                </a:moveTo>
                <a:cubicBezTo>
                  <a:pt x="15695" y="13670"/>
                  <a:pt x="15258" y="13966"/>
                  <a:pt x="15225" y="14008"/>
                </a:cubicBezTo>
                <a:cubicBezTo>
                  <a:pt x="15208" y="14030"/>
                  <a:pt x="15193" y="14059"/>
                  <a:pt x="15193" y="14074"/>
                </a:cubicBezTo>
                <a:cubicBezTo>
                  <a:pt x="15193" y="14095"/>
                  <a:pt x="15230" y="14076"/>
                  <a:pt x="15360" y="13989"/>
                </a:cubicBezTo>
                <a:cubicBezTo>
                  <a:pt x="15451" y="13928"/>
                  <a:pt x="15553" y="13855"/>
                  <a:pt x="15587" y="13828"/>
                </a:cubicBezTo>
                <a:cubicBezTo>
                  <a:pt x="15651" y="13776"/>
                  <a:pt x="15719" y="13694"/>
                  <a:pt x="15706" y="13682"/>
                </a:cubicBezTo>
                <a:close/>
                <a:moveTo>
                  <a:pt x="17003" y="13945"/>
                </a:moveTo>
                <a:cubicBezTo>
                  <a:pt x="16997" y="13939"/>
                  <a:pt x="16654" y="14160"/>
                  <a:pt x="16567" y="14225"/>
                </a:cubicBezTo>
                <a:cubicBezTo>
                  <a:pt x="16515" y="14264"/>
                  <a:pt x="16479" y="14313"/>
                  <a:pt x="16478" y="14347"/>
                </a:cubicBezTo>
                <a:cubicBezTo>
                  <a:pt x="16478" y="14357"/>
                  <a:pt x="16480" y="14366"/>
                  <a:pt x="16484" y="14366"/>
                </a:cubicBezTo>
                <a:cubicBezTo>
                  <a:pt x="16493" y="14366"/>
                  <a:pt x="16767" y="14182"/>
                  <a:pt x="16852" y="14118"/>
                </a:cubicBezTo>
                <a:cubicBezTo>
                  <a:pt x="16918" y="14069"/>
                  <a:pt x="17015" y="13957"/>
                  <a:pt x="17003" y="13945"/>
                </a:cubicBezTo>
                <a:close/>
                <a:moveTo>
                  <a:pt x="12808" y="14073"/>
                </a:moveTo>
                <a:cubicBezTo>
                  <a:pt x="12795" y="14073"/>
                  <a:pt x="12610" y="14270"/>
                  <a:pt x="12610" y="14284"/>
                </a:cubicBezTo>
                <a:cubicBezTo>
                  <a:pt x="12610" y="14299"/>
                  <a:pt x="12811" y="14410"/>
                  <a:pt x="12854" y="14418"/>
                </a:cubicBezTo>
                <a:cubicBezTo>
                  <a:pt x="12891" y="14425"/>
                  <a:pt x="12910" y="14416"/>
                  <a:pt x="12975" y="14359"/>
                </a:cubicBezTo>
                <a:lnTo>
                  <a:pt x="13051" y="14292"/>
                </a:lnTo>
                <a:lnTo>
                  <a:pt x="13196" y="14364"/>
                </a:lnTo>
                <a:cubicBezTo>
                  <a:pt x="13364" y="14448"/>
                  <a:pt x="13360" y="14448"/>
                  <a:pt x="13474" y="14311"/>
                </a:cubicBezTo>
                <a:cubicBezTo>
                  <a:pt x="13538" y="14233"/>
                  <a:pt x="13540" y="14227"/>
                  <a:pt x="13515" y="14208"/>
                </a:cubicBezTo>
                <a:cubicBezTo>
                  <a:pt x="13471" y="14176"/>
                  <a:pt x="13280" y="14073"/>
                  <a:pt x="13264" y="14073"/>
                </a:cubicBezTo>
                <a:cubicBezTo>
                  <a:pt x="13256" y="14073"/>
                  <a:pt x="13210" y="14102"/>
                  <a:pt x="13163" y="14138"/>
                </a:cubicBezTo>
                <a:cubicBezTo>
                  <a:pt x="13116" y="14174"/>
                  <a:pt x="13068" y="14204"/>
                  <a:pt x="13055" y="14204"/>
                </a:cubicBezTo>
                <a:cubicBezTo>
                  <a:pt x="13043" y="14204"/>
                  <a:pt x="12986" y="14174"/>
                  <a:pt x="12927" y="14138"/>
                </a:cubicBezTo>
                <a:cubicBezTo>
                  <a:pt x="12868" y="14102"/>
                  <a:pt x="12815" y="14072"/>
                  <a:pt x="12808" y="14073"/>
                </a:cubicBezTo>
                <a:close/>
                <a:moveTo>
                  <a:pt x="20270" y="14087"/>
                </a:moveTo>
                <a:cubicBezTo>
                  <a:pt x="20251" y="14087"/>
                  <a:pt x="20143" y="14253"/>
                  <a:pt x="20081" y="14376"/>
                </a:cubicBezTo>
                <a:lnTo>
                  <a:pt x="20035" y="14467"/>
                </a:lnTo>
                <a:lnTo>
                  <a:pt x="20092" y="14527"/>
                </a:lnTo>
                <a:cubicBezTo>
                  <a:pt x="20138" y="14574"/>
                  <a:pt x="20154" y="14606"/>
                  <a:pt x="20172" y="14686"/>
                </a:cubicBezTo>
                <a:cubicBezTo>
                  <a:pt x="20211" y="14856"/>
                  <a:pt x="20258" y="15197"/>
                  <a:pt x="20253" y="15272"/>
                </a:cubicBezTo>
                <a:lnTo>
                  <a:pt x="20248" y="15343"/>
                </a:lnTo>
                <a:lnTo>
                  <a:pt x="20068" y="15347"/>
                </a:lnTo>
                <a:cubicBezTo>
                  <a:pt x="19860" y="15352"/>
                  <a:pt x="19820" y="15339"/>
                  <a:pt x="19762" y="15251"/>
                </a:cubicBezTo>
                <a:cubicBezTo>
                  <a:pt x="19713" y="15177"/>
                  <a:pt x="19665" y="15036"/>
                  <a:pt x="19665" y="14962"/>
                </a:cubicBezTo>
                <a:cubicBezTo>
                  <a:pt x="19665" y="14870"/>
                  <a:pt x="19653" y="14861"/>
                  <a:pt x="19545" y="14868"/>
                </a:cubicBezTo>
                <a:cubicBezTo>
                  <a:pt x="19367" y="14879"/>
                  <a:pt x="19146" y="15010"/>
                  <a:pt x="19060" y="15157"/>
                </a:cubicBezTo>
                <a:cubicBezTo>
                  <a:pt x="19033" y="15202"/>
                  <a:pt x="18996" y="15265"/>
                  <a:pt x="18977" y="15296"/>
                </a:cubicBezTo>
                <a:lnTo>
                  <a:pt x="18941" y="15350"/>
                </a:lnTo>
                <a:lnTo>
                  <a:pt x="18716" y="15350"/>
                </a:lnTo>
                <a:cubicBezTo>
                  <a:pt x="18592" y="15350"/>
                  <a:pt x="18486" y="15346"/>
                  <a:pt x="18481" y="15341"/>
                </a:cubicBezTo>
                <a:cubicBezTo>
                  <a:pt x="18476" y="15336"/>
                  <a:pt x="18499" y="15284"/>
                  <a:pt x="18532" y="15223"/>
                </a:cubicBezTo>
                <a:cubicBezTo>
                  <a:pt x="18590" y="15116"/>
                  <a:pt x="18592" y="15110"/>
                  <a:pt x="18586" y="15000"/>
                </a:cubicBezTo>
                <a:cubicBezTo>
                  <a:pt x="18578" y="14872"/>
                  <a:pt x="18533" y="14770"/>
                  <a:pt x="18470" y="14736"/>
                </a:cubicBezTo>
                <a:cubicBezTo>
                  <a:pt x="18346" y="14671"/>
                  <a:pt x="18093" y="14797"/>
                  <a:pt x="17846" y="15047"/>
                </a:cubicBezTo>
                <a:cubicBezTo>
                  <a:pt x="17746" y="15147"/>
                  <a:pt x="17708" y="15207"/>
                  <a:pt x="17689" y="15298"/>
                </a:cubicBezTo>
                <a:lnTo>
                  <a:pt x="17680" y="15343"/>
                </a:lnTo>
                <a:lnTo>
                  <a:pt x="17533" y="15347"/>
                </a:lnTo>
                <a:cubicBezTo>
                  <a:pt x="17249" y="15355"/>
                  <a:pt x="17162" y="15312"/>
                  <a:pt x="17014" y="15088"/>
                </a:cubicBezTo>
                <a:cubicBezTo>
                  <a:pt x="16879" y="14883"/>
                  <a:pt x="16890" y="14887"/>
                  <a:pt x="16812" y="15007"/>
                </a:cubicBezTo>
                <a:cubicBezTo>
                  <a:pt x="16775" y="15063"/>
                  <a:pt x="16734" y="15133"/>
                  <a:pt x="16720" y="15162"/>
                </a:cubicBezTo>
                <a:lnTo>
                  <a:pt x="16695" y="15214"/>
                </a:lnTo>
                <a:lnTo>
                  <a:pt x="16793" y="15350"/>
                </a:lnTo>
                <a:cubicBezTo>
                  <a:pt x="16907" y="15509"/>
                  <a:pt x="16914" y="15548"/>
                  <a:pt x="16846" y="15641"/>
                </a:cubicBezTo>
                <a:cubicBezTo>
                  <a:pt x="16758" y="15759"/>
                  <a:pt x="16431" y="15973"/>
                  <a:pt x="16266" y="16020"/>
                </a:cubicBezTo>
                <a:cubicBezTo>
                  <a:pt x="16161" y="16049"/>
                  <a:pt x="16093" y="16036"/>
                  <a:pt x="15942" y="15957"/>
                </a:cubicBezTo>
                <a:cubicBezTo>
                  <a:pt x="15837" y="15903"/>
                  <a:pt x="15814" y="15901"/>
                  <a:pt x="15841" y="15950"/>
                </a:cubicBezTo>
                <a:cubicBezTo>
                  <a:pt x="15875" y="16013"/>
                  <a:pt x="16192" y="16190"/>
                  <a:pt x="16372" y="16248"/>
                </a:cubicBezTo>
                <a:cubicBezTo>
                  <a:pt x="16621" y="16327"/>
                  <a:pt x="16763" y="16243"/>
                  <a:pt x="16958" y="15901"/>
                </a:cubicBezTo>
                <a:cubicBezTo>
                  <a:pt x="17020" y="15793"/>
                  <a:pt x="17079" y="15697"/>
                  <a:pt x="17090" y="15688"/>
                </a:cubicBezTo>
                <a:cubicBezTo>
                  <a:pt x="17103" y="15677"/>
                  <a:pt x="17120" y="15678"/>
                  <a:pt x="17151" y="15689"/>
                </a:cubicBezTo>
                <a:cubicBezTo>
                  <a:pt x="17213" y="15713"/>
                  <a:pt x="18848" y="15711"/>
                  <a:pt x="18877" y="15687"/>
                </a:cubicBezTo>
                <a:cubicBezTo>
                  <a:pt x="18888" y="15678"/>
                  <a:pt x="18905" y="15644"/>
                  <a:pt x="18915" y="15613"/>
                </a:cubicBezTo>
                <a:cubicBezTo>
                  <a:pt x="18949" y="15497"/>
                  <a:pt x="18945" y="15496"/>
                  <a:pt x="19303" y="15695"/>
                </a:cubicBezTo>
                <a:cubicBezTo>
                  <a:pt x="19481" y="15794"/>
                  <a:pt x="19635" y="15873"/>
                  <a:pt x="19645" y="15869"/>
                </a:cubicBezTo>
                <a:cubicBezTo>
                  <a:pt x="19655" y="15865"/>
                  <a:pt x="19671" y="15842"/>
                  <a:pt x="19681" y="15818"/>
                </a:cubicBezTo>
                <a:cubicBezTo>
                  <a:pt x="19691" y="15794"/>
                  <a:pt x="19711" y="15760"/>
                  <a:pt x="19726" y="15742"/>
                </a:cubicBezTo>
                <a:cubicBezTo>
                  <a:pt x="19751" y="15710"/>
                  <a:pt x="19760" y="15709"/>
                  <a:pt x="20044" y="15706"/>
                </a:cubicBezTo>
                <a:cubicBezTo>
                  <a:pt x="20204" y="15705"/>
                  <a:pt x="20347" y="15699"/>
                  <a:pt x="20362" y="15694"/>
                </a:cubicBezTo>
                <a:cubicBezTo>
                  <a:pt x="20390" y="15685"/>
                  <a:pt x="20417" y="15609"/>
                  <a:pt x="20455" y="15418"/>
                </a:cubicBezTo>
                <a:cubicBezTo>
                  <a:pt x="20477" y="15311"/>
                  <a:pt x="20477" y="15281"/>
                  <a:pt x="20455" y="15054"/>
                </a:cubicBezTo>
                <a:lnTo>
                  <a:pt x="20431" y="14807"/>
                </a:lnTo>
                <a:lnTo>
                  <a:pt x="20564" y="14635"/>
                </a:lnTo>
                <a:lnTo>
                  <a:pt x="20695" y="14463"/>
                </a:lnTo>
                <a:lnTo>
                  <a:pt x="20562" y="14389"/>
                </a:lnTo>
                <a:cubicBezTo>
                  <a:pt x="20388" y="14293"/>
                  <a:pt x="20285" y="14198"/>
                  <a:pt x="20285" y="14134"/>
                </a:cubicBezTo>
                <a:cubicBezTo>
                  <a:pt x="20285" y="14108"/>
                  <a:pt x="20278" y="14087"/>
                  <a:pt x="20270" y="14087"/>
                </a:cubicBezTo>
                <a:close/>
                <a:moveTo>
                  <a:pt x="18009" y="14175"/>
                </a:moveTo>
                <a:cubicBezTo>
                  <a:pt x="17971" y="14175"/>
                  <a:pt x="17776" y="14369"/>
                  <a:pt x="17776" y="14406"/>
                </a:cubicBezTo>
                <a:cubicBezTo>
                  <a:pt x="17776" y="14432"/>
                  <a:pt x="17834" y="14487"/>
                  <a:pt x="17946" y="14567"/>
                </a:cubicBezTo>
                <a:cubicBezTo>
                  <a:pt x="17971" y="14585"/>
                  <a:pt x="18005" y="14600"/>
                  <a:pt x="18022" y="14600"/>
                </a:cubicBezTo>
                <a:cubicBezTo>
                  <a:pt x="18088" y="14602"/>
                  <a:pt x="18290" y="14433"/>
                  <a:pt x="18274" y="14390"/>
                </a:cubicBezTo>
                <a:cubicBezTo>
                  <a:pt x="18260" y="14354"/>
                  <a:pt x="18039" y="14175"/>
                  <a:pt x="18009" y="14175"/>
                </a:cubicBezTo>
                <a:close/>
                <a:moveTo>
                  <a:pt x="14495" y="14217"/>
                </a:moveTo>
                <a:lnTo>
                  <a:pt x="14429" y="14318"/>
                </a:lnTo>
                <a:cubicBezTo>
                  <a:pt x="14344" y="14448"/>
                  <a:pt x="14263" y="14613"/>
                  <a:pt x="14263" y="14658"/>
                </a:cubicBezTo>
                <a:cubicBezTo>
                  <a:pt x="14263" y="14699"/>
                  <a:pt x="14395" y="15657"/>
                  <a:pt x="14405" y="15686"/>
                </a:cubicBezTo>
                <a:cubicBezTo>
                  <a:pt x="14416" y="15720"/>
                  <a:pt x="14447" y="15682"/>
                  <a:pt x="14498" y="15572"/>
                </a:cubicBezTo>
                <a:cubicBezTo>
                  <a:pt x="14608" y="15333"/>
                  <a:pt x="14613" y="15161"/>
                  <a:pt x="14526" y="14471"/>
                </a:cubicBezTo>
                <a:lnTo>
                  <a:pt x="14495" y="14217"/>
                </a:lnTo>
                <a:close/>
                <a:moveTo>
                  <a:pt x="21241" y="14217"/>
                </a:moveTo>
                <a:lnTo>
                  <a:pt x="21183" y="14304"/>
                </a:lnTo>
                <a:cubicBezTo>
                  <a:pt x="21094" y="14434"/>
                  <a:pt x="21008" y="14610"/>
                  <a:pt x="21008" y="14662"/>
                </a:cubicBezTo>
                <a:cubicBezTo>
                  <a:pt x="21008" y="14713"/>
                  <a:pt x="21139" y="15668"/>
                  <a:pt x="21151" y="15703"/>
                </a:cubicBezTo>
                <a:cubicBezTo>
                  <a:pt x="21156" y="15718"/>
                  <a:pt x="21174" y="15700"/>
                  <a:pt x="21207" y="15649"/>
                </a:cubicBezTo>
                <a:cubicBezTo>
                  <a:pt x="21354" y="15417"/>
                  <a:pt x="21365" y="15150"/>
                  <a:pt x="21264" y="14400"/>
                </a:cubicBezTo>
                <a:lnTo>
                  <a:pt x="21241" y="14217"/>
                </a:lnTo>
                <a:close/>
                <a:moveTo>
                  <a:pt x="15417" y="14569"/>
                </a:moveTo>
                <a:cubicBezTo>
                  <a:pt x="15404" y="14566"/>
                  <a:pt x="15380" y="14622"/>
                  <a:pt x="15342" y="14745"/>
                </a:cubicBezTo>
                <a:lnTo>
                  <a:pt x="15285" y="14926"/>
                </a:lnTo>
                <a:lnTo>
                  <a:pt x="15354" y="14960"/>
                </a:lnTo>
                <a:cubicBezTo>
                  <a:pt x="15447" y="15008"/>
                  <a:pt x="15608" y="15158"/>
                  <a:pt x="15651" y="15237"/>
                </a:cubicBezTo>
                <a:cubicBezTo>
                  <a:pt x="15711" y="15351"/>
                  <a:pt x="15713" y="15350"/>
                  <a:pt x="15344" y="15350"/>
                </a:cubicBezTo>
                <a:lnTo>
                  <a:pt x="15020" y="15350"/>
                </a:lnTo>
                <a:lnTo>
                  <a:pt x="15011" y="15413"/>
                </a:lnTo>
                <a:cubicBezTo>
                  <a:pt x="15006" y="15447"/>
                  <a:pt x="14998" y="15526"/>
                  <a:pt x="14993" y="15589"/>
                </a:cubicBezTo>
                <a:lnTo>
                  <a:pt x="14983" y="15703"/>
                </a:lnTo>
                <a:lnTo>
                  <a:pt x="15405" y="15703"/>
                </a:lnTo>
                <a:cubicBezTo>
                  <a:pt x="15891" y="15703"/>
                  <a:pt x="15856" y="15714"/>
                  <a:pt x="15886" y="15549"/>
                </a:cubicBezTo>
                <a:cubicBezTo>
                  <a:pt x="15942" y="15241"/>
                  <a:pt x="15863" y="14930"/>
                  <a:pt x="15681" y="14748"/>
                </a:cubicBezTo>
                <a:cubicBezTo>
                  <a:pt x="15608" y="14675"/>
                  <a:pt x="15469" y="14581"/>
                  <a:pt x="15417" y="14569"/>
                </a:cubicBezTo>
                <a:close/>
                <a:moveTo>
                  <a:pt x="13792" y="14711"/>
                </a:moveTo>
                <a:cubicBezTo>
                  <a:pt x="13785" y="14707"/>
                  <a:pt x="13738" y="14774"/>
                  <a:pt x="13688" y="14859"/>
                </a:cubicBezTo>
                <a:lnTo>
                  <a:pt x="13598" y="15015"/>
                </a:lnTo>
                <a:lnTo>
                  <a:pt x="13666" y="15152"/>
                </a:lnTo>
                <a:cubicBezTo>
                  <a:pt x="13707" y="15231"/>
                  <a:pt x="13732" y="15299"/>
                  <a:pt x="13727" y="15312"/>
                </a:cubicBezTo>
                <a:cubicBezTo>
                  <a:pt x="13719" y="15333"/>
                  <a:pt x="13658" y="15335"/>
                  <a:pt x="13163" y="15335"/>
                </a:cubicBezTo>
                <a:cubicBezTo>
                  <a:pt x="12542" y="15335"/>
                  <a:pt x="12570" y="15340"/>
                  <a:pt x="12465" y="15227"/>
                </a:cubicBezTo>
                <a:cubicBezTo>
                  <a:pt x="12390" y="15146"/>
                  <a:pt x="12386" y="15098"/>
                  <a:pt x="12441" y="14929"/>
                </a:cubicBezTo>
                <a:cubicBezTo>
                  <a:pt x="12488" y="14781"/>
                  <a:pt x="12488" y="14773"/>
                  <a:pt x="12441" y="14795"/>
                </a:cubicBezTo>
                <a:cubicBezTo>
                  <a:pt x="12370" y="14827"/>
                  <a:pt x="12288" y="14985"/>
                  <a:pt x="12240" y="15181"/>
                </a:cubicBezTo>
                <a:cubicBezTo>
                  <a:pt x="12206" y="15324"/>
                  <a:pt x="12205" y="15421"/>
                  <a:pt x="12235" y="15494"/>
                </a:cubicBezTo>
                <a:cubicBezTo>
                  <a:pt x="12263" y="15561"/>
                  <a:pt x="12352" y="15655"/>
                  <a:pt x="12412" y="15681"/>
                </a:cubicBezTo>
                <a:cubicBezTo>
                  <a:pt x="12447" y="15697"/>
                  <a:pt x="12594" y="15702"/>
                  <a:pt x="13107" y="15702"/>
                </a:cubicBezTo>
                <a:lnTo>
                  <a:pt x="13759" y="15703"/>
                </a:lnTo>
                <a:lnTo>
                  <a:pt x="13825" y="15567"/>
                </a:lnTo>
                <a:cubicBezTo>
                  <a:pt x="13900" y="15413"/>
                  <a:pt x="13947" y="15277"/>
                  <a:pt x="13961" y="15159"/>
                </a:cubicBezTo>
                <a:cubicBezTo>
                  <a:pt x="13969" y="15095"/>
                  <a:pt x="13964" y="15058"/>
                  <a:pt x="13938" y="14983"/>
                </a:cubicBezTo>
                <a:cubicBezTo>
                  <a:pt x="13908" y="14894"/>
                  <a:pt x="13819" y="14728"/>
                  <a:pt x="13792" y="14711"/>
                </a:cubicBezTo>
                <a:close/>
                <a:moveTo>
                  <a:pt x="12197" y="17231"/>
                </a:moveTo>
                <a:lnTo>
                  <a:pt x="12197" y="17436"/>
                </a:lnTo>
                <a:lnTo>
                  <a:pt x="12197" y="17642"/>
                </a:lnTo>
                <a:lnTo>
                  <a:pt x="13883" y="17645"/>
                </a:lnTo>
                <a:lnTo>
                  <a:pt x="15569" y="17649"/>
                </a:lnTo>
                <a:lnTo>
                  <a:pt x="15564" y="17720"/>
                </a:lnTo>
                <a:cubicBezTo>
                  <a:pt x="15558" y="17809"/>
                  <a:pt x="15589" y="17856"/>
                  <a:pt x="15676" y="17894"/>
                </a:cubicBezTo>
                <a:cubicBezTo>
                  <a:pt x="15712" y="17910"/>
                  <a:pt x="15739" y="17928"/>
                  <a:pt x="15736" y="17934"/>
                </a:cubicBezTo>
                <a:cubicBezTo>
                  <a:pt x="15734" y="17940"/>
                  <a:pt x="15705" y="17970"/>
                  <a:pt x="15672" y="17999"/>
                </a:cubicBezTo>
                <a:lnTo>
                  <a:pt x="15611" y="18053"/>
                </a:lnTo>
                <a:lnTo>
                  <a:pt x="15165" y="18053"/>
                </a:lnTo>
                <a:lnTo>
                  <a:pt x="14721" y="18053"/>
                </a:lnTo>
                <a:lnTo>
                  <a:pt x="14721" y="19632"/>
                </a:lnTo>
                <a:lnTo>
                  <a:pt x="14721" y="21211"/>
                </a:lnTo>
                <a:lnTo>
                  <a:pt x="16447" y="21211"/>
                </a:lnTo>
                <a:cubicBezTo>
                  <a:pt x="17614" y="21211"/>
                  <a:pt x="18177" y="21217"/>
                  <a:pt x="18183" y="21227"/>
                </a:cubicBezTo>
                <a:cubicBezTo>
                  <a:pt x="18188" y="21236"/>
                  <a:pt x="18136" y="21267"/>
                  <a:pt x="18061" y="21301"/>
                </a:cubicBezTo>
                <a:cubicBezTo>
                  <a:pt x="17990" y="21334"/>
                  <a:pt x="17912" y="21375"/>
                  <a:pt x="17889" y="21392"/>
                </a:cubicBezTo>
                <a:cubicBezTo>
                  <a:pt x="17846" y="21422"/>
                  <a:pt x="17792" y="21519"/>
                  <a:pt x="17791" y="21567"/>
                </a:cubicBezTo>
                <a:cubicBezTo>
                  <a:pt x="17791" y="21600"/>
                  <a:pt x="17799" y="21600"/>
                  <a:pt x="17851" y="21563"/>
                </a:cubicBezTo>
                <a:cubicBezTo>
                  <a:pt x="17874" y="21547"/>
                  <a:pt x="18008" y="21479"/>
                  <a:pt x="18148" y="21411"/>
                </a:cubicBezTo>
                <a:cubicBezTo>
                  <a:pt x="18288" y="21344"/>
                  <a:pt x="18419" y="21271"/>
                  <a:pt x="18439" y="21250"/>
                </a:cubicBezTo>
                <a:lnTo>
                  <a:pt x="18475" y="21211"/>
                </a:lnTo>
                <a:lnTo>
                  <a:pt x="20023" y="21211"/>
                </a:lnTo>
                <a:lnTo>
                  <a:pt x="21569" y="21211"/>
                </a:lnTo>
                <a:lnTo>
                  <a:pt x="21569" y="19632"/>
                </a:lnTo>
                <a:lnTo>
                  <a:pt x="21569" y="18053"/>
                </a:lnTo>
                <a:lnTo>
                  <a:pt x="18693" y="18053"/>
                </a:lnTo>
                <a:cubicBezTo>
                  <a:pt x="17112" y="18053"/>
                  <a:pt x="15814" y="18049"/>
                  <a:pt x="15809" y="18044"/>
                </a:cubicBezTo>
                <a:cubicBezTo>
                  <a:pt x="15804" y="18039"/>
                  <a:pt x="15813" y="18015"/>
                  <a:pt x="15830" y="17991"/>
                </a:cubicBezTo>
                <a:lnTo>
                  <a:pt x="15860" y="17949"/>
                </a:lnTo>
                <a:lnTo>
                  <a:pt x="15914" y="17980"/>
                </a:lnTo>
                <a:lnTo>
                  <a:pt x="15968" y="18012"/>
                </a:lnTo>
                <a:lnTo>
                  <a:pt x="15993" y="17979"/>
                </a:lnTo>
                <a:cubicBezTo>
                  <a:pt x="16034" y="17930"/>
                  <a:pt x="16028" y="17870"/>
                  <a:pt x="15977" y="17830"/>
                </a:cubicBezTo>
                <a:cubicBezTo>
                  <a:pt x="15933" y="17796"/>
                  <a:pt x="15933" y="17796"/>
                  <a:pt x="15952" y="17723"/>
                </a:cubicBezTo>
                <a:lnTo>
                  <a:pt x="15971" y="17649"/>
                </a:lnTo>
                <a:lnTo>
                  <a:pt x="18777" y="17645"/>
                </a:lnTo>
                <a:lnTo>
                  <a:pt x="21584" y="17642"/>
                </a:lnTo>
                <a:lnTo>
                  <a:pt x="21584" y="17436"/>
                </a:lnTo>
                <a:lnTo>
                  <a:pt x="21584" y="17231"/>
                </a:lnTo>
                <a:lnTo>
                  <a:pt x="16890" y="17231"/>
                </a:lnTo>
                <a:lnTo>
                  <a:pt x="12197" y="17231"/>
                </a:lnTo>
                <a:close/>
              </a:path>
            </a:pathLst>
          </a:cu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134" name="تجميع"/>
          <p:cNvGrpSpPr/>
          <p:nvPr/>
        </p:nvGrpSpPr>
        <p:grpSpPr>
          <a:xfrm>
            <a:off x="-1" y="0"/>
            <a:ext cx="2010863" cy="9939764"/>
            <a:chOff x="0" y="0"/>
            <a:chExt cx="2010861" cy="9939763"/>
          </a:xfrm>
        </p:grpSpPr>
        <p:grpSp>
          <p:nvGrpSpPr>
            <p:cNvPr id="132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121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119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117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8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20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2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4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0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31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33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7" name="تجميع"/>
          <p:cNvGrpSpPr/>
          <p:nvPr/>
        </p:nvGrpSpPr>
        <p:grpSpPr>
          <a:xfrm>
            <a:off x="15707331" y="5224128"/>
            <a:ext cx="2580669" cy="3747116"/>
            <a:chOff x="0" y="0"/>
            <a:chExt cx="2580668" cy="3747114"/>
          </a:xfrm>
        </p:grpSpPr>
        <p:pic>
          <p:nvPicPr>
            <p:cNvPr id="135" name="IMG_4024.png" descr="IMG_4024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G_4024.png" descr="IMG_4024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3302" y="8128813"/>
            <a:ext cx="3175198" cy="236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3">
            <a:alphaModFix amt="17351"/>
            <a:extLst/>
          </a:blip>
          <a:stretch>
            <a:fillRect/>
          </a:stretch>
        </p:blipFill>
        <p:spPr>
          <a:xfrm>
            <a:off x="2284258" y="7517907"/>
            <a:ext cx="6043653" cy="27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2377" t="5095" r="48286" b="54581"/>
          <a:stretch>
            <a:fillRect/>
          </a:stretch>
        </p:blipFill>
        <p:spPr>
          <a:xfrm>
            <a:off x="1741964" y="1124465"/>
            <a:ext cx="7761047" cy="4430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1663" y="0"/>
                </a:moveTo>
                <a:cubicBezTo>
                  <a:pt x="2136" y="2"/>
                  <a:pt x="2212" y="11"/>
                  <a:pt x="2805" y="10"/>
                </a:cubicBezTo>
                <a:cubicBezTo>
                  <a:pt x="3563" y="8"/>
                  <a:pt x="3754" y="3"/>
                  <a:pt x="4160" y="0"/>
                </a:cubicBezTo>
                <a:lnTo>
                  <a:pt x="1663" y="0"/>
                </a:lnTo>
                <a:close/>
                <a:moveTo>
                  <a:pt x="13124" y="782"/>
                </a:moveTo>
                <a:cubicBezTo>
                  <a:pt x="13113" y="791"/>
                  <a:pt x="13094" y="829"/>
                  <a:pt x="13061" y="900"/>
                </a:cubicBezTo>
                <a:cubicBezTo>
                  <a:pt x="12969" y="1094"/>
                  <a:pt x="12922" y="1101"/>
                  <a:pt x="12829" y="931"/>
                </a:cubicBezTo>
                <a:lnTo>
                  <a:pt x="12758" y="799"/>
                </a:lnTo>
                <a:lnTo>
                  <a:pt x="12728" y="896"/>
                </a:lnTo>
                <a:cubicBezTo>
                  <a:pt x="12704" y="976"/>
                  <a:pt x="12709" y="1016"/>
                  <a:pt x="12759" y="1149"/>
                </a:cubicBezTo>
                <a:cubicBezTo>
                  <a:pt x="12849" y="1388"/>
                  <a:pt x="12911" y="1707"/>
                  <a:pt x="12930" y="2035"/>
                </a:cubicBezTo>
                <a:cubicBezTo>
                  <a:pt x="12946" y="2295"/>
                  <a:pt x="12951" y="2316"/>
                  <a:pt x="12969" y="2202"/>
                </a:cubicBezTo>
                <a:cubicBezTo>
                  <a:pt x="12982" y="2124"/>
                  <a:pt x="12978" y="1927"/>
                  <a:pt x="12961" y="1708"/>
                </a:cubicBezTo>
                <a:lnTo>
                  <a:pt x="12934" y="1345"/>
                </a:lnTo>
                <a:lnTo>
                  <a:pt x="13002" y="1248"/>
                </a:lnTo>
                <a:cubicBezTo>
                  <a:pt x="13053" y="1177"/>
                  <a:pt x="13083" y="1162"/>
                  <a:pt x="13115" y="1192"/>
                </a:cubicBezTo>
                <a:cubicBezTo>
                  <a:pt x="13234" y="1304"/>
                  <a:pt x="13333" y="1198"/>
                  <a:pt x="13333" y="956"/>
                </a:cubicBezTo>
                <a:lnTo>
                  <a:pt x="13333" y="846"/>
                </a:lnTo>
                <a:lnTo>
                  <a:pt x="13284" y="933"/>
                </a:lnTo>
                <a:cubicBezTo>
                  <a:pt x="13244" y="1002"/>
                  <a:pt x="13224" y="1009"/>
                  <a:pt x="13185" y="973"/>
                </a:cubicBezTo>
                <a:cubicBezTo>
                  <a:pt x="13159" y="948"/>
                  <a:pt x="13137" y="886"/>
                  <a:pt x="13137" y="834"/>
                </a:cubicBezTo>
                <a:cubicBezTo>
                  <a:pt x="13137" y="792"/>
                  <a:pt x="13134" y="772"/>
                  <a:pt x="13124" y="782"/>
                </a:cubicBezTo>
                <a:close/>
                <a:moveTo>
                  <a:pt x="10819" y="867"/>
                </a:moveTo>
                <a:cubicBezTo>
                  <a:pt x="10814" y="860"/>
                  <a:pt x="10807" y="860"/>
                  <a:pt x="10799" y="869"/>
                </a:cubicBezTo>
                <a:cubicBezTo>
                  <a:pt x="10771" y="899"/>
                  <a:pt x="10774" y="1003"/>
                  <a:pt x="10819" y="1964"/>
                </a:cubicBezTo>
                <a:cubicBezTo>
                  <a:pt x="10834" y="2294"/>
                  <a:pt x="10838" y="2317"/>
                  <a:pt x="10858" y="2181"/>
                </a:cubicBezTo>
                <a:cubicBezTo>
                  <a:pt x="10873" y="2086"/>
                  <a:pt x="10871" y="1834"/>
                  <a:pt x="10854" y="1501"/>
                </a:cubicBezTo>
                <a:cubicBezTo>
                  <a:pt x="10839" y="1211"/>
                  <a:pt x="10827" y="942"/>
                  <a:pt x="10827" y="905"/>
                </a:cubicBezTo>
                <a:cubicBezTo>
                  <a:pt x="10827" y="886"/>
                  <a:pt x="10823" y="873"/>
                  <a:pt x="10819" y="867"/>
                </a:cubicBezTo>
                <a:close/>
                <a:moveTo>
                  <a:pt x="11380" y="979"/>
                </a:moveTo>
                <a:cubicBezTo>
                  <a:pt x="11362" y="987"/>
                  <a:pt x="11321" y="1020"/>
                  <a:pt x="11251" y="1080"/>
                </a:cubicBezTo>
                <a:cubicBezTo>
                  <a:pt x="11116" y="1194"/>
                  <a:pt x="11081" y="1254"/>
                  <a:pt x="11122" y="1298"/>
                </a:cubicBezTo>
                <a:cubicBezTo>
                  <a:pt x="11140" y="1318"/>
                  <a:pt x="11140" y="1344"/>
                  <a:pt x="11120" y="1387"/>
                </a:cubicBezTo>
                <a:cubicBezTo>
                  <a:pt x="11100" y="1430"/>
                  <a:pt x="11126" y="1422"/>
                  <a:pt x="11209" y="1360"/>
                </a:cubicBezTo>
                <a:cubicBezTo>
                  <a:pt x="11364" y="1244"/>
                  <a:pt x="11399" y="1192"/>
                  <a:pt x="11368" y="1126"/>
                </a:cubicBezTo>
                <a:cubicBezTo>
                  <a:pt x="11352" y="1092"/>
                  <a:pt x="11353" y="1057"/>
                  <a:pt x="11373" y="1024"/>
                </a:cubicBezTo>
                <a:cubicBezTo>
                  <a:pt x="11394" y="987"/>
                  <a:pt x="11399" y="971"/>
                  <a:pt x="11380" y="979"/>
                </a:cubicBezTo>
                <a:close/>
                <a:moveTo>
                  <a:pt x="13864" y="1072"/>
                </a:moveTo>
                <a:cubicBezTo>
                  <a:pt x="13848" y="1067"/>
                  <a:pt x="13831" y="1069"/>
                  <a:pt x="13811" y="1078"/>
                </a:cubicBezTo>
                <a:cubicBezTo>
                  <a:pt x="13675" y="1138"/>
                  <a:pt x="13568" y="1852"/>
                  <a:pt x="13669" y="2030"/>
                </a:cubicBezTo>
                <a:cubicBezTo>
                  <a:pt x="13730" y="2136"/>
                  <a:pt x="13895" y="2088"/>
                  <a:pt x="13966" y="1943"/>
                </a:cubicBezTo>
                <a:cubicBezTo>
                  <a:pt x="14032" y="1809"/>
                  <a:pt x="14040" y="1537"/>
                  <a:pt x="13986" y="1310"/>
                </a:cubicBezTo>
                <a:cubicBezTo>
                  <a:pt x="13950" y="1160"/>
                  <a:pt x="13913" y="1085"/>
                  <a:pt x="13864" y="1072"/>
                </a:cubicBezTo>
                <a:close/>
                <a:moveTo>
                  <a:pt x="11779" y="1325"/>
                </a:moveTo>
                <a:cubicBezTo>
                  <a:pt x="11767" y="1325"/>
                  <a:pt x="11753" y="1333"/>
                  <a:pt x="11739" y="1349"/>
                </a:cubicBezTo>
                <a:cubicBezTo>
                  <a:pt x="11713" y="1377"/>
                  <a:pt x="11681" y="1382"/>
                  <a:pt x="11661" y="1360"/>
                </a:cubicBezTo>
                <a:cubicBezTo>
                  <a:pt x="11641" y="1339"/>
                  <a:pt x="11614" y="1342"/>
                  <a:pt x="11595" y="1370"/>
                </a:cubicBezTo>
                <a:cubicBezTo>
                  <a:pt x="11568" y="1408"/>
                  <a:pt x="11571" y="1432"/>
                  <a:pt x="11605" y="1498"/>
                </a:cubicBezTo>
                <a:cubicBezTo>
                  <a:pt x="11641" y="1568"/>
                  <a:pt x="11651" y="1569"/>
                  <a:pt x="11685" y="1515"/>
                </a:cubicBezTo>
                <a:cubicBezTo>
                  <a:pt x="11713" y="1471"/>
                  <a:pt x="11736" y="1465"/>
                  <a:pt x="11767" y="1496"/>
                </a:cubicBezTo>
                <a:cubicBezTo>
                  <a:pt x="11799" y="1528"/>
                  <a:pt x="11814" y="1521"/>
                  <a:pt x="11825" y="1469"/>
                </a:cubicBezTo>
                <a:cubicBezTo>
                  <a:pt x="11843" y="1389"/>
                  <a:pt x="11816" y="1326"/>
                  <a:pt x="11779" y="1325"/>
                </a:cubicBezTo>
                <a:close/>
                <a:moveTo>
                  <a:pt x="12216" y="1619"/>
                </a:moveTo>
                <a:cubicBezTo>
                  <a:pt x="12172" y="1619"/>
                  <a:pt x="12140" y="1673"/>
                  <a:pt x="12084" y="1832"/>
                </a:cubicBezTo>
                <a:cubicBezTo>
                  <a:pt x="11974" y="2144"/>
                  <a:pt x="11896" y="2191"/>
                  <a:pt x="11779" y="2016"/>
                </a:cubicBezTo>
                <a:cubicBezTo>
                  <a:pt x="11741" y="1958"/>
                  <a:pt x="11731" y="1957"/>
                  <a:pt x="11693" y="2016"/>
                </a:cubicBezTo>
                <a:cubicBezTo>
                  <a:pt x="11624" y="2122"/>
                  <a:pt x="11556" y="2141"/>
                  <a:pt x="11481" y="2072"/>
                </a:cubicBezTo>
                <a:cubicBezTo>
                  <a:pt x="11392" y="1991"/>
                  <a:pt x="11376" y="1991"/>
                  <a:pt x="11357" y="2076"/>
                </a:cubicBezTo>
                <a:cubicBezTo>
                  <a:pt x="11349" y="2115"/>
                  <a:pt x="11366" y="2194"/>
                  <a:pt x="11398" y="2262"/>
                </a:cubicBezTo>
                <a:cubicBezTo>
                  <a:pt x="11449" y="2369"/>
                  <a:pt x="11459" y="2373"/>
                  <a:pt x="11515" y="2322"/>
                </a:cubicBezTo>
                <a:cubicBezTo>
                  <a:pt x="11549" y="2291"/>
                  <a:pt x="11587" y="2266"/>
                  <a:pt x="11599" y="2266"/>
                </a:cubicBezTo>
                <a:cubicBezTo>
                  <a:pt x="11611" y="2265"/>
                  <a:pt x="11641" y="2234"/>
                  <a:pt x="11665" y="2196"/>
                </a:cubicBezTo>
                <a:cubicBezTo>
                  <a:pt x="11706" y="2132"/>
                  <a:pt x="11714" y="2133"/>
                  <a:pt x="11775" y="2217"/>
                </a:cubicBezTo>
                <a:cubicBezTo>
                  <a:pt x="11861" y="2337"/>
                  <a:pt x="11892" y="2333"/>
                  <a:pt x="11987" y="2184"/>
                </a:cubicBezTo>
                <a:cubicBezTo>
                  <a:pt x="12064" y="2063"/>
                  <a:pt x="12067" y="2061"/>
                  <a:pt x="12148" y="2128"/>
                </a:cubicBezTo>
                <a:cubicBezTo>
                  <a:pt x="12290" y="2247"/>
                  <a:pt x="12344" y="2096"/>
                  <a:pt x="12291" y="1726"/>
                </a:cubicBezTo>
                <a:cubicBezTo>
                  <a:pt x="12280" y="1650"/>
                  <a:pt x="12258" y="1619"/>
                  <a:pt x="12216" y="1619"/>
                </a:cubicBezTo>
                <a:close/>
                <a:moveTo>
                  <a:pt x="11438" y="2488"/>
                </a:moveTo>
                <a:cubicBezTo>
                  <a:pt x="11433" y="2468"/>
                  <a:pt x="11409" y="2499"/>
                  <a:pt x="11364" y="2589"/>
                </a:cubicBezTo>
                <a:cubicBezTo>
                  <a:pt x="11270" y="2777"/>
                  <a:pt x="11176" y="2867"/>
                  <a:pt x="11068" y="2871"/>
                </a:cubicBezTo>
                <a:lnTo>
                  <a:pt x="10986" y="2875"/>
                </a:lnTo>
                <a:lnTo>
                  <a:pt x="11060" y="2935"/>
                </a:lnTo>
                <a:cubicBezTo>
                  <a:pt x="11155" y="3011"/>
                  <a:pt x="11161" y="3010"/>
                  <a:pt x="11256" y="2931"/>
                </a:cubicBezTo>
                <a:cubicBezTo>
                  <a:pt x="11299" y="2895"/>
                  <a:pt x="11359" y="2790"/>
                  <a:pt x="11388" y="2699"/>
                </a:cubicBezTo>
                <a:cubicBezTo>
                  <a:pt x="11426" y="2580"/>
                  <a:pt x="11442" y="2508"/>
                  <a:pt x="11438" y="2488"/>
                </a:cubicBezTo>
                <a:close/>
                <a:moveTo>
                  <a:pt x="4218" y="4332"/>
                </a:moveTo>
                <a:lnTo>
                  <a:pt x="4218" y="12967"/>
                </a:lnTo>
                <a:lnTo>
                  <a:pt x="4218" y="21600"/>
                </a:lnTo>
                <a:lnTo>
                  <a:pt x="12903" y="21600"/>
                </a:lnTo>
                <a:lnTo>
                  <a:pt x="21589" y="21600"/>
                </a:lnTo>
                <a:lnTo>
                  <a:pt x="21589" y="12967"/>
                </a:lnTo>
                <a:lnTo>
                  <a:pt x="21589" y="4332"/>
                </a:lnTo>
                <a:lnTo>
                  <a:pt x="12903" y="4332"/>
                </a:lnTo>
                <a:lnTo>
                  <a:pt x="4218" y="4332"/>
                </a:lnTo>
                <a:close/>
                <a:moveTo>
                  <a:pt x="44" y="12474"/>
                </a:moveTo>
                <a:cubicBezTo>
                  <a:pt x="39" y="12467"/>
                  <a:pt x="33" y="12475"/>
                  <a:pt x="25" y="12493"/>
                </a:cubicBezTo>
                <a:cubicBezTo>
                  <a:pt x="-11" y="12579"/>
                  <a:pt x="-10" y="12637"/>
                  <a:pt x="43" y="13474"/>
                </a:cubicBezTo>
                <a:cubicBezTo>
                  <a:pt x="56" y="13682"/>
                  <a:pt x="59" y="13877"/>
                  <a:pt x="50" y="13905"/>
                </a:cubicBezTo>
                <a:cubicBezTo>
                  <a:pt x="38" y="13945"/>
                  <a:pt x="41" y="13944"/>
                  <a:pt x="65" y="13905"/>
                </a:cubicBezTo>
                <a:cubicBezTo>
                  <a:pt x="89" y="13866"/>
                  <a:pt x="92" y="13696"/>
                  <a:pt x="78" y="13133"/>
                </a:cubicBezTo>
                <a:cubicBezTo>
                  <a:pt x="66" y="12656"/>
                  <a:pt x="59" y="12494"/>
                  <a:pt x="44" y="12474"/>
                </a:cubicBezTo>
                <a:close/>
                <a:moveTo>
                  <a:pt x="2464" y="12481"/>
                </a:moveTo>
                <a:cubicBezTo>
                  <a:pt x="2457" y="12485"/>
                  <a:pt x="2445" y="12514"/>
                  <a:pt x="2422" y="12568"/>
                </a:cubicBezTo>
                <a:cubicBezTo>
                  <a:pt x="2355" y="12726"/>
                  <a:pt x="2235" y="12731"/>
                  <a:pt x="2154" y="12580"/>
                </a:cubicBezTo>
                <a:cubicBezTo>
                  <a:pt x="2111" y="12498"/>
                  <a:pt x="2089" y="12483"/>
                  <a:pt x="2064" y="12520"/>
                </a:cubicBezTo>
                <a:cubicBezTo>
                  <a:pt x="2018" y="12586"/>
                  <a:pt x="2021" y="12613"/>
                  <a:pt x="2100" y="12824"/>
                </a:cubicBezTo>
                <a:cubicBezTo>
                  <a:pt x="2185" y="13050"/>
                  <a:pt x="2240" y="13313"/>
                  <a:pt x="2275" y="13652"/>
                </a:cubicBezTo>
                <a:cubicBezTo>
                  <a:pt x="2289" y="13792"/>
                  <a:pt x="2303" y="13919"/>
                  <a:pt x="2306" y="13932"/>
                </a:cubicBezTo>
                <a:cubicBezTo>
                  <a:pt x="2326" y="14042"/>
                  <a:pt x="2323" y="13490"/>
                  <a:pt x="2302" y="13325"/>
                </a:cubicBezTo>
                <a:cubicBezTo>
                  <a:pt x="2265" y="13018"/>
                  <a:pt x="2269" y="12989"/>
                  <a:pt x="2349" y="12940"/>
                </a:cubicBezTo>
                <a:cubicBezTo>
                  <a:pt x="2422" y="12895"/>
                  <a:pt x="2474" y="12725"/>
                  <a:pt x="2472" y="12539"/>
                </a:cubicBezTo>
                <a:cubicBezTo>
                  <a:pt x="2472" y="12498"/>
                  <a:pt x="2470" y="12478"/>
                  <a:pt x="2464" y="12481"/>
                </a:cubicBezTo>
                <a:close/>
                <a:moveTo>
                  <a:pt x="617" y="12609"/>
                </a:moveTo>
                <a:cubicBezTo>
                  <a:pt x="597" y="12621"/>
                  <a:pt x="551" y="12662"/>
                  <a:pt x="463" y="12743"/>
                </a:cubicBezTo>
                <a:cubicBezTo>
                  <a:pt x="364" y="12834"/>
                  <a:pt x="338" y="12877"/>
                  <a:pt x="357" y="12919"/>
                </a:cubicBezTo>
                <a:cubicBezTo>
                  <a:pt x="375" y="12957"/>
                  <a:pt x="375" y="12987"/>
                  <a:pt x="355" y="13023"/>
                </a:cubicBezTo>
                <a:cubicBezTo>
                  <a:pt x="310" y="13102"/>
                  <a:pt x="351" y="13084"/>
                  <a:pt x="482" y="12967"/>
                </a:cubicBezTo>
                <a:cubicBezTo>
                  <a:pt x="613" y="12851"/>
                  <a:pt x="646" y="12794"/>
                  <a:pt x="606" y="12750"/>
                </a:cubicBezTo>
                <a:cubicBezTo>
                  <a:pt x="588" y="12731"/>
                  <a:pt x="589" y="12700"/>
                  <a:pt x="611" y="12654"/>
                </a:cubicBezTo>
                <a:cubicBezTo>
                  <a:pt x="630" y="12614"/>
                  <a:pt x="636" y="12597"/>
                  <a:pt x="617" y="12609"/>
                </a:cubicBezTo>
                <a:close/>
                <a:moveTo>
                  <a:pt x="3010" y="12946"/>
                </a:moveTo>
                <a:cubicBezTo>
                  <a:pt x="3002" y="12946"/>
                  <a:pt x="2983" y="13027"/>
                  <a:pt x="2968" y="13128"/>
                </a:cubicBezTo>
                <a:cubicBezTo>
                  <a:pt x="2942" y="13301"/>
                  <a:pt x="2944" y="13316"/>
                  <a:pt x="3008" y="13408"/>
                </a:cubicBezTo>
                <a:cubicBezTo>
                  <a:pt x="3045" y="13461"/>
                  <a:pt x="3082" y="13505"/>
                  <a:pt x="3090" y="13505"/>
                </a:cubicBezTo>
                <a:cubicBezTo>
                  <a:pt x="3098" y="13505"/>
                  <a:pt x="3118" y="13423"/>
                  <a:pt x="3135" y="13323"/>
                </a:cubicBezTo>
                <a:cubicBezTo>
                  <a:pt x="3165" y="13147"/>
                  <a:pt x="3164" y="13138"/>
                  <a:pt x="3096" y="13042"/>
                </a:cubicBezTo>
                <a:cubicBezTo>
                  <a:pt x="3058" y="12988"/>
                  <a:pt x="3019" y="12946"/>
                  <a:pt x="3010" y="12946"/>
                </a:cubicBezTo>
                <a:close/>
                <a:moveTo>
                  <a:pt x="1002" y="12953"/>
                </a:moveTo>
                <a:cubicBezTo>
                  <a:pt x="991" y="12951"/>
                  <a:pt x="979" y="12963"/>
                  <a:pt x="964" y="12984"/>
                </a:cubicBezTo>
                <a:cubicBezTo>
                  <a:pt x="944" y="13014"/>
                  <a:pt x="906" y="13026"/>
                  <a:pt x="879" y="13011"/>
                </a:cubicBezTo>
                <a:cubicBezTo>
                  <a:pt x="819" y="12978"/>
                  <a:pt x="788" y="13057"/>
                  <a:pt x="827" y="13141"/>
                </a:cubicBezTo>
                <a:cubicBezTo>
                  <a:pt x="863" y="13216"/>
                  <a:pt x="892" y="13220"/>
                  <a:pt x="915" y="13157"/>
                </a:cubicBezTo>
                <a:cubicBezTo>
                  <a:pt x="924" y="13131"/>
                  <a:pt x="956" y="13121"/>
                  <a:pt x="988" y="13135"/>
                </a:cubicBezTo>
                <a:cubicBezTo>
                  <a:pt x="1060" y="13167"/>
                  <a:pt x="1090" y="13087"/>
                  <a:pt x="1039" y="12998"/>
                </a:cubicBezTo>
                <a:cubicBezTo>
                  <a:pt x="1024" y="12971"/>
                  <a:pt x="1013" y="12955"/>
                  <a:pt x="1002" y="12953"/>
                </a:cubicBezTo>
                <a:close/>
                <a:moveTo>
                  <a:pt x="1439" y="13246"/>
                </a:moveTo>
                <a:cubicBezTo>
                  <a:pt x="1410" y="13246"/>
                  <a:pt x="1319" y="13407"/>
                  <a:pt x="1319" y="13458"/>
                </a:cubicBezTo>
                <a:cubicBezTo>
                  <a:pt x="1319" y="13480"/>
                  <a:pt x="1290" y="13558"/>
                  <a:pt x="1255" y="13631"/>
                </a:cubicBezTo>
                <a:cubicBezTo>
                  <a:pt x="1180" y="13787"/>
                  <a:pt x="1078" y="13805"/>
                  <a:pt x="1012" y="13677"/>
                </a:cubicBezTo>
                <a:cubicBezTo>
                  <a:pt x="968" y="13593"/>
                  <a:pt x="968" y="13593"/>
                  <a:pt x="907" y="13677"/>
                </a:cubicBezTo>
                <a:cubicBezTo>
                  <a:pt x="831" y="13781"/>
                  <a:pt x="736" y="13786"/>
                  <a:pt x="674" y="13689"/>
                </a:cubicBezTo>
                <a:cubicBezTo>
                  <a:pt x="634" y="13625"/>
                  <a:pt x="624" y="13625"/>
                  <a:pt x="604" y="13679"/>
                </a:cubicBezTo>
                <a:cubicBezTo>
                  <a:pt x="572" y="13769"/>
                  <a:pt x="576" y="13831"/>
                  <a:pt x="618" y="13892"/>
                </a:cubicBezTo>
                <a:cubicBezTo>
                  <a:pt x="672" y="13971"/>
                  <a:pt x="663" y="14083"/>
                  <a:pt x="590" y="14234"/>
                </a:cubicBezTo>
                <a:cubicBezTo>
                  <a:pt x="521" y="14378"/>
                  <a:pt x="366" y="14537"/>
                  <a:pt x="293" y="14538"/>
                </a:cubicBezTo>
                <a:cubicBezTo>
                  <a:pt x="256" y="14539"/>
                  <a:pt x="255" y="14545"/>
                  <a:pt x="287" y="14581"/>
                </a:cubicBezTo>
                <a:cubicBezTo>
                  <a:pt x="403" y="14713"/>
                  <a:pt x="600" y="14505"/>
                  <a:pt x="661" y="14184"/>
                </a:cubicBezTo>
                <a:cubicBezTo>
                  <a:pt x="679" y="14086"/>
                  <a:pt x="711" y="13993"/>
                  <a:pt x="730" y="13977"/>
                </a:cubicBezTo>
                <a:cubicBezTo>
                  <a:pt x="750" y="13961"/>
                  <a:pt x="807" y="13913"/>
                  <a:pt x="857" y="13871"/>
                </a:cubicBezTo>
                <a:cubicBezTo>
                  <a:pt x="943" y="13798"/>
                  <a:pt x="952" y="13796"/>
                  <a:pt x="994" y="13863"/>
                </a:cubicBezTo>
                <a:cubicBezTo>
                  <a:pt x="1060" y="13967"/>
                  <a:pt x="1146" y="13951"/>
                  <a:pt x="1225" y="13818"/>
                </a:cubicBezTo>
                <a:cubicBezTo>
                  <a:pt x="1293" y="13703"/>
                  <a:pt x="1296" y="13703"/>
                  <a:pt x="1367" y="13778"/>
                </a:cubicBezTo>
                <a:cubicBezTo>
                  <a:pt x="1424" y="13836"/>
                  <a:pt x="1451" y="13843"/>
                  <a:pt x="1490" y="13807"/>
                </a:cubicBezTo>
                <a:cubicBezTo>
                  <a:pt x="1583" y="13719"/>
                  <a:pt x="1540" y="13246"/>
                  <a:pt x="1439" y="132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54592" t="19246" r="8422" b="54136"/>
          <a:stretch>
            <a:fillRect/>
          </a:stretch>
        </p:blipFill>
        <p:spPr>
          <a:xfrm>
            <a:off x="9837104" y="1937942"/>
            <a:ext cx="7613497" cy="382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18" fill="norm" stroke="1" extrusionOk="0">
                <a:moveTo>
                  <a:pt x="12916" y="4"/>
                </a:moveTo>
                <a:cubicBezTo>
                  <a:pt x="12889" y="-49"/>
                  <a:pt x="12431" y="409"/>
                  <a:pt x="12431" y="489"/>
                </a:cubicBezTo>
                <a:cubicBezTo>
                  <a:pt x="12431" y="522"/>
                  <a:pt x="12516" y="471"/>
                  <a:pt x="12619" y="375"/>
                </a:cubicBezTo>
                <a:cubicBezTo>
                  <a:pt x="12874" y="139"/>
                  <a:pt x="12941" y="53"/>
                  <a:pt x="12916" y="4"/>
                </a:cubicBezTo>
                <a:close/>
                <a:moveTo>
                  <a:pt x="12884" y="524"/>
                </a:moveTo>
                <a:lnTo>
                  <a:pt x="12833" y="752"/>
                </a:lnTo>
                <a:cubicBezTo>
                  <a:pt x="12790" y="945"/>
                  <a:pt x="12778" y="964"/>
                  <a:pt x="12749" y="875"/>
                </a:cubicBezTo>
                <a:cubicBezTo>
                  <a:pt x="12719" y="782"/>
                  <a:pt x="12706" y="789"/>
                  <a:pt x="12638" y="939"/>
                </a:cubicBezTo>
                <a:lnTo>
                  <a:pt x="12562" y="1109"/>
                </a:lnTo>
                <a:lnTo>
                  <a:pt x="12541" y="953"/>
                </a:lnTo>
                <a:cubicBezTo>
                  <a:pt x="12519" y="796"/>
                  <a:pt x="12518" y="794"/>
                  <a:pt x="12491" y="935"/>
                </a:cubicBezTo>
                <a:cubicBezTo>
                  <a:pt x="12477" y="1013"/>
                  <a:pt x="12474" y="1120"/>
                  <a:pt x="12484" y="1174"/>
                </a:cubicBezTo>
                <a:cubicBezTo>
                  <a:pt x="12508" y="1295"/>
                  <a:pt x="12564" y="1299"/>
                  <a:pt x="12644" y="1183"/>
                </a:cubicBezTo>
                <a:cubicBezTo>
                  <a:pt x="12678" y="1133"/>
                  <a:pt x="12727" y="1107"/>
                  <a:pt x="12753" y="1127"/>
                </a:cubicBezTo>
                <a:cubicBezTo>
                  <a:pt x="12818" y="1176"/>
                  <a:pt x="12889" y="961"/>
                  <a:pt x="12886" y="723"/>
                </a:cubicBezTo>
                <a:lnTo>
                  <a:pt x="12884" y="524"/>
                </a:lnTo>
                <a:close/>
                <a:moveTo>
                  <a:pt x="6014" y="817"/>
                </a:moveTo>
                <a:cubicBezTo>
                  <a:pt x="6014" y="731"/>
                  <a:pt x="5529" y="1210"/>
                  <a:pt x="5509" y="1316"/>
                </a:cubicBezTo>
                <a:cubicBezTo>
                  <a:pt x="5500" y="1362"/>
                  <a:pt x="5610" y="1283"/>
                  <a:pt x="5754" y="1140"/>
                </a:cubicBezTo>
                <a:cubicBezTo>
                  <a:pt x="5897" y="997"/>
                  <a:pt x="6014" y="852"/>
                  <a:pt x="6014" y="817"/>
                </a:cubicBezTo>
                <a:close/>
                <a:moveTo>
                  <a:pt x="1313" y="821"/>
                </a:moveTo>
                <a:cubicBezTo>
                  <a:pt x="1247" y="831"/>
                  <a:pt x="828" y="1311"/>
                  <a:pt x="816" y="1390"/>
                </a:cubicBezTo>
                <a:cubicBezTo>
                  <a:pt x="799" y="1494"/>
                  <a:pt x="1236" y="1067"/>
                  <a:pt x="1298" y="919"/>
                </a:cubicBezTo>
                <a:cubicBezTo>
                  <a:pt x="1322" y="863"/>
                  <a:pt x="1328" y="819"/>
                  <a:pt x="1313" y="821"/>
                </a:cubicBezTo>
                <a:close/>
                <a:moveTo>
                  <a:pt x="15803" y="946"/>
                </a:moveTo>
                <a:cubicBezTo>
                  <a:pt x="15703" y="946"/>
                  <a:pt x="15605" y="1405"/>
                  <a:pt x="15671" y="1564"/>
                </a:cubicBezTo>
                <a:cubicBezTo>
                  <a:pt x="15755" y="1764"/>
                  <a:pt x="15933" y="1583"/>
                  <a:pt x="15933" y="1299"/>
                </a:cubicBezTo>
                <a:cubicBezTo>
                  <a:pt x="15933" y="1152"/>
                  <a:pt x="15857" y="946"/>
                  <a:pt x="15803" y="946"/>
                </a:cubicBezTo>
                <a:close/>
                <a:moveTo>
                  <a:pt x="15086" y="1417"/>
                </a:moveTo>
                <a:cubicBezTo>
                  <a:pt x="15030" y="1356"/>
                  <a:pt x="14919" y="1496"/>
                  <a:pt x="14875" y="1743"/>
                </a:cubicBezTo>
                <a:cubicBezTo>
                  <a:pt x="14863" y="1814"/>
                  <a:pt x="14882" y="1906"/>
                  <a:pt x="14928" y="1990"/>
                </a:cubicBezTo>
                <a:lnTo>
                  <a:pt x="15000" y="2124"/>
                </a:lnTo>
                <a:lnTo>
                  <a:pt x="14919" y="2245"/>
                </a:lnTo>
                <a:cubicBezTo>
                  <a:pt x="14822" y="2391"/>
                  <a:pt x="14802" y="2373"/>
                  <a:pt x="14776" y="2117"/>
                </a:cubicBezTo>
                <a:cubicBezTo>
                  <a:pt x="14761" y="1964"/>
                  <a:pt x="14739" y="1921"/>
                  <a:pt x="14678" y="1921"/>
                </a:cubicBezTo>
                <a:cubicBezTo>
                  <a:pt x="14634" y="1921"/>
                  <a:pt x="14582" y="1962"/>
                  <a:pt x="14562" y="2010"/>
                </a:cubicBezTo>
                <a:cubicBezTo>
                  <a:pt x="14532" y="2082"/>
                  <a:pt x="14541" y="2093"/>
                  <a:pt x="14607" y="2068"/>
                </a:cubicBezTo>
                <a:cubicBezTo>
                  <a:pt x="14671" y="2044"/>
                  <a:pt x="14695" y="2072"/>
                  <a:pt x="14719" y="2200"/>
                </a:cubicBezTo>
                <a:cubicBezTo>
                  <a:pt x="14736" y="2290"/>
                  <a:pt x="14743" y="2424"/>
                  <a:pt x="14733" y="2499"/>
                </a:cubicBezTo>
                <a:cubicBezTo>
                  <a:pt x="14706" y="2702"/>
                  <a:pt x="14760" y="2667"/>
                  <a:pt x="14929" y="2372"/>
                </a:cubicBezTo>
                <a:cubicBezTo>
                  <a:pt x="15013" y="2226"/>
                  <a:pt x="15095" y="2126"/>
                  <a:pt x="15113" y="2147"/>
                </a:cubicBezTo>
                <a:cubicBezTo>
                  <a:pt x="15162" y="2207"/>
                  <a:pt x="15190" y="2056"/>
                  <a:pt x="15148" y="1957"/>
                </a:cubicBezTo>
                <a:cubicBezTo>
                  <a:pt x="15128" y="1907"/>
                  <a:pt x="15114" y="1828"/>
                  <a:pt x="15117" y="1781"/>
                </a:cubicBezTo>
                <a:cubicBezTo>
                  <a:pt x="15120" y="1733"/>
                  <a:pt x="15120" y="1629"/>
                  <a:pt x="15118" y="1548"/>
                </a:cubicBezTo>
                <a:cubicBezTo>
                  <a:pt x="15116" y="1480"/>
                  <a:pt x="15104" y="1437"/>
                  <a:pt x="15086" y="1417"/>
                </a:cubicBezTo>
                <a:close/>
                <a:moveTo>
                  <a:pt x="6581" y="1479"/>
                </a:moveTo>
                <a:cubicBezTo>
                  <a:pt x="6457" y="1442"/>
                  <a:pt x="6362" y="1889"/>
                  <a:pt x="6455" y="2073"/>
                </a:cubicBezTo>
                <a:cubicBezTo>
                  <a:pt x="6526" y="2214"/>
                  <a:pt x="6643" y="2122"/>
                  <a:pt x="6684" y="1894"/>
                </a:cubicBezTo>
                <a:cubicBezTo>
                  <a:pt x="6722" y="1686"/>
                  <a:pt x="6677" y="1508"/>
                  <a:pt x="6581" y="1479"/>
                </a:cubicBezTo>
                <a:close/>
                <a:moveTo>
                  <a:pt x="5784" y="1738"/>
                </a:moveTo>
                <a:cubicBezTo>
                  <a:pt x="5770" y="1734"/>
                  <a:pt x="5757" y="1754"/>
                  <a:pt x="5735" y="1798"/>
                </a:cubicBezTo>
                <a:cubicBezTo>
                  <a:pt x="5690" y="1886"/>
                  <a:pt x="5690" y="1943"/>
                  <a:pt x="5733" y="2316"/>
                </a:cubicBezTo>
                <a:cubicBezTo>
                  <a:pt x="5806" y="2940"/>
                  <a:pt x="5854" y="4063"/>
                  <a:pt x="5813" y="4213"/>
                </a:cubicBezTo>
                <a:cubicBezTo>
                  <a:pt x="5764" y="4395"/>
                  <a:pt x="5530" y="4584"/>
                  <a:pt x="5350" y="4586"/>
                </a:cubicBezTo>
                <a:cubicBezTo>
                  <a:pt x="5225" y="4587"/>
                  <a:pt x="5176" y="4552"/>
                  <a:pt x="5108" y="4418"/>
                </a:cubicBezTo>
                <a:cubicBezTo>
                  <a:pt x="5037" y="4276"/>
                  <a:pt x="5027" y="4210"/>
                  <a:pt x="5041" y="3981"/>
                </a:cubicBezTo>
                <a:cubicBezTo>
                  <a:pt x="5050" y="3832"/>
                  <a:pt x="5068" y="3651"/>
                  <a:pt x="5080" y="3579"/>
                </a:cubicBezTo>
                <a:cubicBezTo>
                  <a:pt x="5093" y="3505"/>
                  <a:pt x="5081" y="3522"/>
                  <a:pt x="5052" y="3619"/>
                </a:cubicBezTo>
                <a:cubicBezTo>
                  <a:pt x="4918" y="4078"/>
                  <a:pt x="4938" y="4577"/>
                  <a:pt x="5102" y="4804"/>
                </a:cubicBezTo>
                <a:cubicBezTo>
                  <a:pt x="5264" y="5029"/>
                  <a:pt x="5622" y="4899"/>
                  <a:pt x="5785" y="4554"/>
                </a:cubicBezTo>
                <a:cubicBezTo>
                  <a:pt x="5861" y="4393"/>
                  <a:pt x="5867" y="4336"/>
                  <a:pt x="5866" y="3720"/>
                </a:cubicBezTo>
                <a:cubicBezTo>
                  <a:pt x="5866" y="3356"/>
                  <a:pt x="5859" y="2854"/>
                  <a:pt x="5850" y="2604"/>
                </a:cubicBezTo>
                <a:cubicBezTo>
                  <a:pt x="5842" y="2354"/>
                  <a:pt x="5845" y="2104"/>
                  <a:pt x="5858" y="2051"/>
                </a:cubicBezTo>
                <a:cubicBezTo>
                  <a:pt x="5871" y="1997"/>
                  <a:pt x="5860" y="1898"/>
                  <a:pt x="5833" y="1827"/>
                </a:cubicBezTo>
                <a:cubicBezTo>
                  <a:pt x="5812" y="1771"/>
                  <a:pt x="5798" y="1742"/>
                  <a:pt x="5784" y="1738"/>
                </a:cubicBezTo>
                <a:close/>
                <a:moveTo>
                  <a:pt x="20446" y="1738"/>
                </a:moveTo>
                <a:cubicBezTo>
                  <a:pt x="20428" y="1750"/>
                  <a:pt x="20409" y="1785"/>
                  <a:pt x="20383" y="1847"/>
                </a:cubicBezTo>
                <a:cubicBezTo>
                  <a:pt x="20321" y="1997"/>
                  <a:pt x="20298" y="2312"/>
                  <a:pt x="20342" y="2399"/>
                </a:cubicBezTo>
                <a:cubicBezTo>
                  <a:pt x="20377" y="2468"/>
                  <a:pt x="20467" y="2449"/>
                  <a:pt x="20529" y="2358"/>
                </a:cubicBezTo>
                <a:cubicBezTo>
                  <a:pt x="20604" y="2250"/>
                  <a:pt x="20589" y="1865"/>
                  <a:pt x="20506" y="1765"/>
                </a:cubicBezTo>
                <a:cubicBezTo>
                  <a:pt x="20482" y="1736"/>
                  <a:pt x="20464" y="1726"/>
                  <a:pt x="20446" y="1738"/>
                </a:cubicBezTo>
                <a:close/>
                <a:moveTo>
                  <a:pt x="7860" y="1785"/>
                </a:moveTo>
                <a:cubicBezTo>
                  <a:pt x="7786" y="1803"/>
                  <a:pt x="7443" y="2150"/>
                  <a:pt x="7391" y="2274"/>
                </a:cubicBezTo>
                <a:cubicBezTo>
                  <a:pt x="7368" y="2330"/>
                  <a:pt x="7354" y="2376"/>
                  <a:pt x="7361" y="2376"/>
                </a:cubicBezTo>
                <a:cubicBezTo>
                  <a:pt x="7408" y="2376"/>
                  <a:pt x="7863" y="1862"/>
                  <a:pt x="7874" y="1798"/>
                </a:cubicBezTo>
                <a:cubicBezTo>
                  <a:pt x="7876" y="1786"/>
                  <a:pt x="7871" y="1782"/>
                  <a:pt x="7860" y="1785"/>
                </a:cubicBezTo>
                <a:close/>
                <a:moveTo>
                  <a:pt x="11232" y="1785"/>
                </a:moveTo>
                <a:cubicBezTo>
                  <a:pt x="11158" y="1803"/>
                  <a:pt x="10815" y="2150"/>
                  <a:pt x="10764" y="2274"/>
                </a:cubicBezTo>
                <a:cubicBezTo>
                  <a:pt x="10740" y="2330"/>
                  <a:pt x="10725" y="2376"/>
                  <a:pt x="10732" y="2376"/>
                </a:cubicBezTo>
                <a:cubicBezTo>
                  <a:pt x="10779" y="2376"/>
                  <a:pt x="11235" y="1862"/>
                  <a:pt x="11246" y="1798"/>
                </a:cubicBezTo>
                <a:cubicBezTo>
                  <a:pt x="11248" y="1786"/>
                  <a:pt x="11243" y="1782"/>
                  <a:pt x="11232" y="1785"/>
                </a:cubicBezTo>
                <a:close/>
                <a:moveTo>
                  <a:pt x="3834" y="1787"/>
                </a:moveTo>
                <a:cubicBezTo>
                  <a:pt x="3760" y="1801"/>
                  <a:pt x="3419" y="2144"/>
                  <a:pt x="3365" y="2274"/>
                </a:cubicBezTo>
                <a:cubicBezTo>
                  <a:pt x="3341" y="2330"/>
                  <a:pt x="3335" y="2373"/>
                  <a:pt x="3350" y="2370"/>
                </a:cubicBezTo>
                <a:cubicBezTo>
                  <a:pt x="3420" y="2354"/>
                  <a:pt x="3835" y="1880"/>
                  <a:pt x="3847" y="1803"/>
                </a:cubicBezTo>
                <a:cubicBezTo>
                  <a:pt x="3849" y="1790"/>
                  <a:pt x="3844" y="1785"/>
                  <a:pt x="3834" y="1787"/>
                </a:cubicBezTo>
                <a:close/>
                <a:moveTo>
                  <a:pt x="16845" y="1807"/>
                </a:moveTo>
                <a:cubicBezTo>
                  <a:pt x="16828" y="1799"/>
                  <a:pt x="16767" y="1835"/>
                  <a:pt x="16656" y="1932"/>
                </a:cubicBezTo>
                <a:cubicBezTo>
                  <a:pt x="16527" y="2046"/>
                  <a:pt x="16405" y="2194"/>
                  <a:pt x="16387" y="2260"/>
                </a:cubicBezTo>
                <a:cubicBezTo>
                  <a:pt x="16361" y="2358"/>
                  <a:pt x="16399" y="2338"/>
                  <a:pt x="16579" y="2158"/>
                </a:cubicBezTo>
                <a:cubicBezTo>
                  <a:pt x="16777" y="1961"/>
                  <a:pt x="16873" y="1821"/>
                  <a:pt x="16845" y="1807"/>
                </a:cubicBezTo>
                <a:close/>
                <a:moveTo>
                  <a:pt x="21559" y="1807"/>
                </a:moveTo>
                <a:cubicBezTo>
                  <a:pt x="21542" y="1799"/>
                  <a:pt x="21480" y="1835"/>
                  <a:pt x="21369" y="1932"/>
                </a:cubicBezTo>
                <a:cubicBezTo>
                  <a:pt x="21240" y="2046"/>
                  <a:pt x="21119" y="2194"/>
                  <a:pt x="21101" y="2260"/>
                </a:cubicBezTo>
                <a:cubicBezTo>
                  <a:pt x="21075" y="2358"/>
                  <a:pt x="21113" y="2338"/>
                  <a:pt x="21294" y="2158"/>
                </a:cubicBezTo>
                <a:cubicBezTo>
                  <a:pt x="21491" y="1961"/>
                  <a:pt x="21587" y="1821"/>
                  <a:pt x="21559" y="1807"/>
                </a:cubicBezTo>
                <a:close/>
                <a:moveTo>
                  <a:pt x="416" y="1999"/>
                </a:moveTo>
                <a:cubicBezTo>
                  <a:pt x="400" y="2002"/>
                  <a:pt x="382" y="2029"/>
                  <a:pt x="353" y="2082"/>
                </a:cubicBezTo>
                <a:cubicBezTo>
                  <a:pt x="298" y="2181"/>
                  <a:pt x="279" y="2186"/>
                  <a:pt x="236" y="2115"/>
                </a:cubicBezTo>
                <a:cubicBezTo>
                  <a:pt x="193" y="2045"/>
                  <a:pt x="175" y="2048"/>
                  <a:pt x="130" y="2138"/>
                </a:cubicBezTo>
                <a:cubicBezTo>
                  <a:pt x="80" y="2238"/>
                  <a:pt x="81" y="2251"/>
                  <a:pt x="140" y="2341"/>
                </a:cubicBezTo>
                <a:cubicBezTo>
                  <a:pt x="221" y="2463"/>
                  <a:pt x="221" y="2463"/>
                  <a:pt x="272" y="2327"/>
                </a:cubicBezTo>
                <a:cubicBezTo>
                  <a:pt x="306" y="2236"/>
                  <a:pt x="323" y="2231"/>
                  <a:pt x="356" y="2296"/>
                </a:cubicBezTo>
                <a:cubicBezTo>
                  <a:pt x="379" y="2341"/>
                  <a:pt x="414" y="2376"/>
                  <a:pt x="436" y="2376"/>
                </a:cubicBezTo>
                <a:cubicBezTo>
                  <a:pt x="500" y="2376"/>
                  <a:pt x="522" y="2168"/>
                  <a:pt x="468" y="2062"/>
                </a:cubicBezTo>
                <a:cubicBezTo>
                  <a:pt x="446" y="2018"/>
                  <a:pt x="432" y="1996"/>
                  <a:pt x="416" y="1999"/>
                </a:cubicBezTo>
                <a:close/>
                <a:moveTo>
                  <a:pt x="13849" y="2004"/>
                </a:moveTo>
                <a:cubicBezTo>
                  <a:pt x="13803" y="2005"/>
                  <a:pt x="13679" y="2107"/>
                  <a:pt x="13421" y="2347"/>
                </a:cubicBezTo>
                <a:lnTo>
                  <a:pt x="13118" y="2629"/>
                </a:lnTo>
                <a:lnTo>
                  <a:pt x="13118" y="2892"/>
                </a:lnTo>
                <a:cubicBezTo>
                  <a:pt x="13118" y="3133"/>
                  <a:pt x="13128" y="3164"/>
                  <a:pt x="13250" y="3287"/>
                </a:cubicBezTo>
                <a:cubicBezTo>
                  <a:pt x="13323" y="3360"/>
                  <a:pt x="13442" y="3540"/>
                  <a:pt x="13514" y="3684"/>
                </a:cubicBezTo>
                <a:cubicBezTo>
                  <a:pt x="13620" y="3894"/>
                  <a:pt x="13638" y="3963"/>
                  <a:pt x="13607" y="4037"/>
                </a:cubicBezTo>
                <a:cubicBezTo>
                  <a:pt x="13521" y="4244"/>
                  <a:pt x="13022" y="4347"/>
                  <a:pt x="12916" y="4179"/>
                </a:cubicBezTo>
                <a:cubicBezTo>
                  <a:pt x="12839" y="4057"/>
                  <a:pt x="12796" y="3737"/>
                  <a:pt x="12774" y="3108"/>
                </a:cubicBezTo>
                <a:cubicBezTo>
                  <a:pt x="12743" y="2186"/>
                  <a:pt x="12725" y="1962"/>
                  <a:pt x="12686" y="2039"/>
                </a:cubicBezTo>
                <a:cubicBezTo>
                  <a:pt x="12661" y="2088"/>
                  <a:pt x="12663" y="2572"/>
                  <a:pt x="12692" y="3675"/>
                </a:cubicBezTo>
                <a:lnTo>
                  <a:pt x="12734" y="5242"/>
                </a:lnTo>
                <a:lnTo>
                  <a:pt x="12658" y="5402"/>
                </a:lnTo>
                <a:cubicBezTo>
                  <a:pt x="12487" y="5763"/>
                  <a:pt x="12064" y="5815"/>
                  <a:pt x="11931" y="5492"/>
                </a:cubicBezTo>
                <a:cubicBezTo>
                  <a:pt x="11859" y="5314"/>
                  <a:pt x="11859" y="5249"/>
                  <a:pt x="11938" y="4835"/>
                </a:cubicBezTo>
                <a:cubicBezTo>
                  <a:pt x="12022" y="4399"/>
                  <a:pt x="12002" y="4355"/>
                  <a:pt x="11911" y="4775"/>
                </a:cubicBezTo>
                <a:cubicBezTo>
                  <a:pt x="11825" y="5173"/>
                  <a:pt x="11819" y="5625"/>
                  <a:pt x="11899" y="5820"/>
                </a:cubicBezTo>
                <a:cubicBezTo>
                  <a:pt x="11931" y="5898"/>
                  <a:pt x="12008" y="5981"/>
                  <a:pt x="12071" y="6007"/>
                </a:cubicBezTo>
                <a:cubicBezTo>
                  <a:pt x="12133" y="6033"/>
                  <a:pt x="12244" y="6035"/>
                  <a:pt x="12316" y="6011"/>
                </a:cubicBezTo>
                <a:cubicBezTo>
                  <a:pt x="12640" y="5907"/>
                  <a:pt x="12762" y="5613"/>
                  <a:pt x="12765" y="4927"/>
                </a:cubicBezTo>
                <a:cubicBezTo>
                  <a:pt x="12768" y="4401"/>
                  <a:pt x="12775" y="4369"/>
                  <a:pt x="12863" y="4463"/>
                </a:cubicBezTo>
                <a:cubicBezTo>
                  <a:pt x="12945" y="4549"/>
                  <a:pt x="13410" y="4545"/>
                  <a:pt x="13528" y="4456"/>
                </a:cubicBezTo>
                <a:cubicBezTo>
                  <a:pt x="13697" y="4328"/>
                  <a:pt x="13712" y="3784"/>
                  <a:pt x="13555" y="3414"/>
                </a:cubicBezTo>
                <a:cubicBezTo>
                  <a:pt x="13508" y="3304"/>
                  <a:pt x="13394" y="3140"/>
                  <a:pt x="13303" y="3048"/>
                </a:cubicBezTo>
                <a:lnTo>
                  <a:pt x="13138" y="2881"/>
                </a:lnTo>
                <a:lnTo>
                  <a:pt x="13208" y="2765"/>
                </a:lnTo>
                <a:cubicBezTo>
                  <a:pt x="13248" y="2701"/>
                  <a:pt x="13394" y="2569"/>
                  <a:pt x="13534" y="2470"/>
                </a:cubicBezTo>
                <a:cubicBezTo>
                  <a:pt x="13771" y="2303"/>
                  <a:pt x="13870" y="2175"/>
                  <a:pt x="13870" y="2035"/>
                </a:cubicBezTo>
                <a:cubicBezTo>
                  <a:pt x="13870" y="2015"/>
                  <a:pt x="13864" y="2003"/>
                  <a:pt x="13849" y="2004"/>
                </a:cubicBezTo>
                <a:close/>
                <a:moveTo>
                  <a:pt x="1203" y="2191"/>
                </a:moveTo>
                <a:cubicBezTo>
                  <a:pt x="1188" y="2192"/>
                  <a:pt x="1172" y="2217"/>
                  <a:pt x="1144" y="2267"/>
                </a:cubicBezTo>
                <a:cubicBezTo>
                  <a:pt x="1091" y="2361"/>
                  <a:pt x="1074" y="2363"/>
                  <a:pt x="1020" y="2285"/>
                </a:cubicBezTo>
                <a:cubicBezTo>
                  <a:pt x="965" y="2205"/>
                  <a:pt x="953" y="2210"/>
                  <a:pt x="913" y="2323"/>
                </a:cubicBezTo>
                <a:cubicBezTo>
                  <a:pt x="874" y="2434"/>
                  <a:pt x="876" y="2462"/>
                  <a:pt x="929" y="2541"/>
                </a:cubicBezTo>
                <a:cubicBezTo>
                  <a:pt x="1006" y="2657"/>
                  <a:pt x="1007" y="2657"/>
                  <a:pt x="1054" y="2530"/>
                </a:cubicBezTo>
                <a:cubicBezTo>
                  <a:pt x="1085" y="2446"/>
                  <a:pt x="1107" y="2440"/>
                  <a:pt x="1161" y="2497"/>
                </a:cubicBezTo>
                <a:cubicBezTo>
                  <a:pt x="1214" y="2553"/>
                  <a:pt x="1237" y="2548"/>
                  <a:pt x="1270" y="2470"/>
                </a:cubicBezTo>
                <a:cubicBezTo>
                  <a:pt x="1304" y="2389"/>
                  <a:pt x="1301" y="2352"/>
                  <a:pt x="1257" y="2265"/>
                </a:cubicBezTo>
                <a:cubicBezTo>
                  <a:pt x="1233" y="2216"/>
                  <a:pt x="1219" y="2191"/>
                  <a:pt x="1203" y="2191"/>
                </a:cubicBezTo>
                <a:close/>
                <a:moveTo>
                  <a:pt x="19400" y="2263"/>
                </a:moveTo>
                <a:cubicBezTo>
                  <a:pt x="19384" y="2266"/>
                  <a:pt x="19367" y="2288"/>
                  <a:pt x="19345" y="2334"/>
                </a:cubicBezTo>
                <a:cubicBezTo>
                  <a:pt x="19299" y="2425"/>
                  <a:pt x="19297" y="2466"/>
                  <a:pt x="19331" y="2575"/>
                </a:cubicBezTo>
                <a:cubicBezTo>
                  <a:pt x="19365" y="2682"/>
                  <a:pt x="19363" y="2710"/>
                  <a:pt x="19324" y="2740"/>
                </a:cubicBezTo>
                <a:cubicBezTo>
                  <a:pt x="19257" y="2791"/>
                  <a:pt x="19232" y="2963"/>
                  <a:pt x="19276" y="3068"/>
                </a:cubicBezTo>
                <a:cubicBezTo>
                  <a:pt x="19326" y="3187"/>
                  <a:pt x="19371" y="3180"/>
                  <a:pt x="19421" y="3046"/>
                </a:cubicBezTo>
                <a:cubicBezTo>
                  <a:pt x="19456" y="2952"/>
                  <a:pt x="19470" y="2948"/>
                  <a:pt x="19514" y="3021"/>
                </a:cubicBezTo>
                <a:cubicBezTo>
                  <a:pt x="19556" y="3091"/>
                  <a:pt x="19576" y="3091"/>
                  <a:pt x="19615" y="3026"/>
                </a:cubicBezTo>
                <a:cubicBezTo>
                  <a:pt x="19685" y="2912"/>
                  <a:pt x="19679" y="2875"/>
                  <a:pt x="19566" y="2742"/>
                </a:cubicBezTo>
                <a:cubicBezTo>
                  <a:pt x="19496" y="2660"/>
                  <a:pt x="19471" y="2592"/>
                  <a:pt x="19484" y="2510"/>
                </a:cubicBezTo>
                <a:cubicBezTo>
                  <a:pt x="19494" y="2445"/>
                  <a:pt x="19480" y="2357"/>
                  <a:pt x="19451" y="2309"/>
                </a:cubicBezTo>
                <a:cubicBezTo>
                  <a:pt x="19430" y="2274"/>
                  <a:pt x="19415" y="2259"/>
                  <a:pt x="19400" y="2263"/>
                </a:cubicBezTo>
                <a:close/>
                <a:moveTo>
                  <a:pt x="16023" y="2526"/>
                </a:moveTo>
                <a:cubicBezTo>
                  <a:pt x="16016" y="2514"/>
                  <a:pt x="16003" y="2536"/>
                  <a:pt x="15979" y="2584"/>
                </a:cubicBezTo>
                <a:cubicBezTo>
                  <a:pt x="15934" y="2673"/>
                  <a:pt x="15931" y="2738"/>
                  <a:pt x="15962" y="3023"/>
                </a:cubicBezTo>
                <a:cubicBezTo>
                  <a:pt x="16055" y="3885"/>
                  <a:pt x="15987" y="4197"/>
                  <a:pt x="15706" y="4197"/>
                </a:cubicBezTo>
                <a:cubicBezTo>
                  <a:pt x="15580" y="4197"/>
                  <a:pt x="15533" y="4166"/>
                  <a:pt x="15497" y="4063"/>
                </a:cubicBezTo>
                <a:cubicBezTo>
                  <a:pt x="15450" y="3931"/>
                  <a:pt x="15451" y="3931"/>
                  <a:pt x="15431" y="4079"/>
                </a:cubicBezTo>
                <a:cubicBezTo>
                  <a:pt x="15397" y="4330"/>
                  <a:pt x="15407" y="4445"/>
                  <a:pt x="15467" y="4476"/>
                </a:cubicBezTo>
                <a:cubicBezTo>
                  <a:pt x="15498" y="4493"/>
                  <a:pt x="15586" y="4510"/>
                  <a:pt x="15662" y="4514"/>
                </a:cubicBezTo>
                <a:cubicBezTo>
                  <a:pt x="15774" y="4520"/>
                  <a:pt x="15823" y="4482"/>
                  <a:pt x="15920" y="4313"/>
                </a:cubicBezTo>
                <a:cubicBezTo>
                  <a:pt x="16035" y="4111"/>
                  <a:pt x="16040" y="4108"/>
                  <a:pt x="16083" y="4231"/>
                </a:cubicBezTo>
                <a:cubicBezTo>
                  <a:pt x="16181" y="4514"/>
                  <a:pt x="16196" y="4527"/>
                  <a:pt x="16419" y="4507"/>
                </a:cubicBezTo>
                <a:lnTo>
                  <a:pt x="16637" y="4490"/>
                </a:lnTo>
                <a:lnTo>
                  <a:pt x="16684" y="4220"/>
                </a:lnTo>
                <a:cubicBezTo>
                  <a:pt x="16724" y="3992"/>
                  <a:pt x="16725" y="3904"/>
                  <a:pt x="16688" y="3666"/>
                </a:cubicBezTo>
                <a:cubicBezTo>
                  <a:pt x="16648" y="3402"/>
                  <a:pt x="16642" y="3393"/>
                  <a:pt x="16611" y="3530"/>
                </a:cubicBezTo>
                <a:cubicBezTo>
                  <a:pt x="16587" y="3634"/>
                  <a:pt x="16590" y="3727"/>
                  <a:pt x="16618" y="3849"/>
                </a:cubicBezTo>
                <a:cubicBezTo>
                  <a:pt x="16671" y="4081"/>
                  <a:pt x="16610" y="4201"/>
                  <a:pt x="16415" y="4244"/>
                </a:cubicBezTo>
                <a:cubicBezTo>
                  <a:pt x="16205" y="4291"/>
                  <a:pt x="16151" y="4160"/>
                  <a:pt x="16085" y="3441"/>
                </a:cubicBezTo>
                <a:cubicBezTo>
                  <a:pt x="16055" y="3123"/>
                  <a:pt x="16031" y="2777"/>
                  <a:pt x="16031" y="2671"/>
                </a:cubicBezTo>
                <a:cubicBezTo>
                  <a:pt x="16031" y="2582"/>
                  <a:pt x="16030" y="2538"/>
                  <a:pt x="16023" y="2526"/>
                </a:cubicBezTo>
                <a:close/>
                <a:moveTo>
                  <a:pt x="2638" y="2570"/>
                </a:moveTo>
                <a:cubicBezTo>
                  <a:pt x="2592" y="2570"/>
                  <a:pt x="2577" y="2805"/>
                  <a:pt x="2610" y="3028"/>
                </a:cubicBezTo>
                <a:cubicBezTo>
                  <a:pt x="2628" y="3152"/>
                  <a:pt x="2642" y="3420"/>
                  <a:pt x="2642" y="3624"/>
                </a:cubicBezTo>
                <a:cubicBezTo>
                  <a:pt x="2642" y="4074"/>
                  <a:pt x="2578" y="4197"/>
                  <a:pt x="2342" y="4197"/>
                </a:cubicBezTo>
                <a:cubicBezTo>
                  <a:pt x="2223" y="4197"/>
                  <a:pt x="2177" y="4166"/>
                  <a:pt x="2141" y="4063"/>
                </a:cubicBezTo>
                <a:cubicBezTo>
                  <a:pt x="2096" y="3936"/>
                  <a:pt x="2093" y="3940"/>
                  <a:pt x="2071" y="4170"/>
                </a:cubicBezTo>
                <a:cubicBezTo>
                  <a:pt x="2043" y="4464"/>
                  <a:pt x="2077" y="4519"/>
                  <a:pt x="2289" y="4521"/>
                </a:cubicBezTo>
                <a:cubicBezTo>
                  <a:pt x="2417" y="4522"/>
                  <a:pt x="2465" y="4485"/>
                  <a:pt x="2564" y="4313"/>
                </a:cubicBezTo>
                <a:cubicBezTo>
                  <a:pt x="2678" y="4113"/>
                  <a:pt x="2684" y="4110"/>
                  <a:pt x="2728" y="4228"/>
                </a:cubicBezTo>
                <a:cubicBezTo>
                  <a:pt x="2753" y="4296"/>
                  <a:pt x="2774" y="4372"/>
                  <a:pt x="2774" y="4398"/>
                </a:cubicBezTo>
                <a:cubicBezTo>
                  <a:pt x="2774" y="4424"/>
                  <a:pt x="2814" y="4477"/>
                  <a:pt x="2864" y="4514"/>
                </a:cubicBezTo>
                <a:cubicBezTo>
                  <a:pt x="2995" y="4613"/>
                  <a:pt x="3131" y="4560"/>
                  <a:pt x="3427" y="4295"/>
                </a:cubicBezTo>
                <a:cubicBezTo>
                  <a:pt x="3701" y="4050"/>
                  <a:pt x="4007" y="3911"/>
                  <a:pt x="4137" y="3976"/>
                </a:cubicBezTo>
                <a:cubicBezTo>
                  <a:pt x="4180" y="3998"/>
                  <a:pt x="4214" y="3987"/>
                  <a:pt x="4214" y="3950"/>
                </a:cubicBezTo>
                <a:cubicBezTo>
                  <a:pt x="4214" y="3913"/>
                  <a:pt x="4222" y="3841"/>
                  <a:pt x="4232" y="3789"/>
                </a:cubicBezTo>
                <a:cubicBezTo>
                  <a:pt x="4246" y="3714"/>
                  <a:pt x="4202" y="3687"/>
                  <a:pt x="4011" y="3659"/>
                </a:cubicBezTo>
                <a:cubicBezTo>
                  <a:pt x="3860" y="3638"/>
                  <a:pt x="3696" y="3562"/>
                  <a:pt x="3563" y="3452"/>
                </a:cubicBezTo>
                <a:cubicBezTo>
                  <a:pt x="3331" y="3259"/>
                  <a:pt x="3233" y="3271"/>
                  <a:pt x="3157" y="3501"/>
                </a:cubicBezTo>
                <a:lnTo>
                  <a:pt x="3108" y="3651"/>
                </a:lnTo>
                <a:lnTo>
                  <a:pt x="3276" y="3651"/>
                </a:lnTo>
                <a:cubicBezTo>
                  <a:pt x="3369" y="3651"/>
                  <a:pt x="3488" y="3687"/>
                  <a:pt x="3540" y="3731"/>
                </a:cubicBezTo>
                <a:cubicBezTo>
                  <a:pt x="3622" y="3799"/>
                  <a:pt x="3630" y="3824"/>
                  <a:pt x="3590" y="3898"/>
                </a:cubicBezTo>
                <a:cubicBezTo>
                  <a:pt x="3522" y="4026"/>
                  <a:pt x="3152" y="4262"/>
                  <a:pt x="3019" y="4262"/>
                </a:cubicBezTo>
                <a:cubicBezTo>
                  <a:pt x="2836" y="4262"/>
                  <a:pt x="2791" y="4113"/>
                  <a:pt x="2722" y="3296"/>
                </a:cubicBezTo>
                <a:cubicBezTo>
                  <a:pt x="2689" y="2897"/>
                  <a:pt x="2651" y="2570"/>
                  <a:pt x="2638" y="2570"/>
                </a:cubicBezTo>
                <a:close/>
                <a:moveTo>
                  <a:pt x="360" y="2961"/>
                </a:moveTo>
                <a:cubicBezTo>
                  <a:pt x="354" y="2967"/>
                  <a:pt x="351" y="3002"/>
                  <a:pt x="351" y="3073"/>
                </a:cubicBezTo>
                <a:cubicBezTo>
                  <a:pt x="351" y="3156"/>
                  <a:pt x="298" y="3293"/>
                  <a:pt x="219" y="3418"/>
                </a:cubicBezTo>
                <a:cubicBezTo>
                  <a:pt x="146" y="3533"/>
                  <a:pt x="64" y="3715"/>
                  <a:pt x="36" y="3825"/>
                </a:cubicBezTo>
                <a:cubicBezTo>
                  <a:pt x="-13" y="4011"/>
                  <a:pt x="-13" y="4030"/>
                  <a:pt x="45" y="4115"/>
                </a:cubicBezTo>
                <a:cubicBezTo>
                  <a:pt x="99" y="4196"/>
                  <a:pt x="219" y="4200"/>
                  <a:pt x="348" y="4126"/>
                </a:cubicBezTo>
                <a:cubicBezTo>
                  <a:pt x="374" y="4111"/>
                  <a:pt x="414" y="4171"/>
                  <a:pt x="437" y="4260"/>
                </a:cubicBezTo>
                <a:cubicBezTo>
                  <a:pt x="460" y="4348"/>
                  <a:pt x="505" y="4458"/>
                  <a:pt x="536" y="4503"/>
                </a:cubicBezTo>
                <a:cubicBezTo>
                  <a:pt x="614" y="4616"/>
                  <a:pt x="682" y="4608"/>
                  <a:pt x="875" y="4456"/>
                </a:cubicBezTo>
                <a:cubicBezTo>
                  <a:pt x="1023" y="4340"/>
                  <a:pt x="1051" y="4337"/>
                  <a:pt x="1130" y="4418"/>
                </a:cubicBezTo>
                <a:cubicBezTo>
                  <a:pt x="1251" y="4542"/>
                  <a:pt x="1488" y="4596"/>
                  <a:pt x="1627" y="4534"/>
                </a:cubicBezTo>
                <a:cubicBezTo>
                  <a:pt x="1723" y="4491"/>
                  <a:pt x="1750" y="4442"/>
                  <a:pt x="1789" y="4217"/>
                </a:cubicBezTo>
                <a:cubicBezTo>
                  <a:pt x="1828" y="3994"/>
                  <a:pt x="1830" y="3904"/>
                  <a:pt x="1795" y="3671"/>
                </a:cubicBezTo>
                <a:cubicBezTo>
                  <a:pt x="1758" y="3428"/>
                  <a:pt x="1748" y="3407"/>
                  <a:pt x="1718" y="3512"/>
                </a:cubicBezTo>
                <a:cubicBezTo>
                  <a:pt x="1694" y="3598"/>
                  <a:pt x="1696" y="3697"/>
                  <a:pt x="1725" y="3856"/>
                </a:cubicBezTo>
                <a:cubicBezTo>
                  <a:pt x="1778" y="4147"/>
                  <a:pt x="1745" y="4209"/>
                  <a:pt x="1515" y="4246"/>
                </a:cubicBezTo>
                <a:cubicBezTo>
                  <a:pt x="1280" y="4285"/>
                  <a:pt x="1215" y="4200"/>
                  <a:pt x="1284" y="3934"/>
                </a:cubicBezTo>
                <a:cubicBezTo>
                  <a:pt x="1334" y="3744"/>
                  <a:pt x="1349" y="3378"/>
                  <a:pt x="1314" y="3195"/>
                </a:cubicBezTo>
                <a:cubicBezTo>
                  <a:pt x="1285" y="3048"/>
                  <a:pt x="1222" y="3068"/>
                  <a:pt x="1106" y="3262"/>
                </a:cubicBezTo>
                <a:cubicBezTo>
                  <a:pt x="985" y="3464"/>
                  <a:pt x="908" y="3736"/>
                  <a:pt x="908" y="3963"/>
                </a:cubicBezTo>
                <a:cubicBezTo>
                  <a:pt x="908" y="4151"/>
                  <a:pt x="825" y="4262"/>
                  <a:pt x="685" y="4262"/>
                </a:cubicBezTo>
                <a:cubicBezTo>
                  <a:pt x="546" y="4262"/>
                  <a:pt x="490" y="4090"/>
                  <a:pt x="446" y="3543"/>
                </a:cubicBezTo>
                <a:cubicBezTo>
                  <a:pt x="418" y="3190"/>
                  <a:pt x="378" y="2943"/>
                  <a:pt x="360" y="2961"/>
                </a:cubicBezTo>
                <a:close/>
                <a:moveTo>
                  <a:pt x="7334" y="3298"/>
                </a:moveTo>
                <a:cubicBezTo>
                  <a:pt x="7277" y="3290"/>
                  <a:pt x="7246" y="3332"/>
                  <a:pt x="7199" y="3418"/>
                </a:cubicBezTo>
                <a:cubicBezTo>
                  <a:pt x="7096" y="3609"/>
                  <a:pt x="7110" y="3668"/>
                  <a:pt x="7250" y="3633"/>
                </a:cubicBezTo>
                <a:cubicBezTo>
                  <a:pt x="7324" y="3614"/>
                  <a:pt x="7423" y="3644"/>
                  <a:pt x="7500" y="3709"/>
                </a:cubicBezTo>
                <a:cubicBezTo>
                  <a:pt x="7607" y="3798"/>
                  <a:pt x="7620" y="3830"/>
                  <a:pt x="7582" y="3898"/>
                </a:cubicBezTo>
                <a:cubicBezTo>
                  <a:pt x="7503" y="4042"/>
                  <a:pt x="7225" y="4211"/>
                  <a:pt x="7054" y="4220"/>
                </a:cubicBezTo>
                <a:lnTo>
                  <a:pt x="6890" y="4228"/>
                </a:lnTo>
                <a:lnTo>
                  <a:pt x="6844" y="3921"/>
                </a:lnTo>
                <a:cubicBezTo>
                  <a:pt x="6819" y="3751"/>
                  <a:pt x="6779" y="3610"/>
                  <a:pt x="6755" y="3610"/>
                </a:cubicBezTo>
                <a:cubicBezTo>
                  <a:pt x="6653" y="3610"/>
                  <a:pt x="6520" y="4110"/>
                  <a:pt x="6553" y="4371"/>
                </a:cubicBezTo>
                <a:cubicBezTo>
                  <a:pt x="6567" y="4485"/>
                  <a:pt x="6595" y="4521"/>
                  <a:pt x="6671" y="4521"/>
                </a:cubicBezTo>
                <a:cubicBezTo>
                  <a:pt x="6855" y="4521"/>
                  <a:pt x="6820" y="4833"/>
                  <a:pt x="6591" y="5248"/>
                </a:cubicBezTo>
                <a:cubicBezTo>
                  <a:pt x="6453" y="5498"/>
                  <a:pt x="6308" y="5585"/>
                  <a:pt x="6163" y="5505"/>
                </a:cubicBezTo>
                <a:cubicBezTo>
                  <a:pt x="6018" y="5426"/>
                  <a:pt x="6016" y="5461"/>
                  <a:pt x="6154" y="5628"/>
                </a:cubicBezTo>
                <a:cubicBezTo>
                  <a:pt x="6212" y="5698"/>
                  <a:pt x="6297" y="5755"/>
                  <a:pt x="6342" y="5755"/>
                </a:cubicBezTo>
                <a:cubicBezTo>
                  <a:pt x="6521" y="5755"/>
                  <a:pt x="6757" y="5311"/>
                  <a:pt x="6844" y="4809"/>
                </a:cubicBezTo>
                <a:cubicBezTo>
                  <a:pt x="6887" y="4563"/>
                  <a:pt x="6894" y="4553"/>
                  <a:pt x="7065" y="4519"/>
                </a:cubicBezTo>
                <a:cubicBezTo>
                  <a:pt x="7163" y="4499"/>
                  <a:pt x="7316" y="4407"/>
                  <a:pt x="7406" y="4316"/>
                </a:cubicBezTo>
                <a:cubicBezTo>
                  <a:pt x="7631" y="4086"/>
                  <a:pt x="7797" y="3985"/>
                  <a:pt x="8028" y="3941"/>
                </a:cubicBezTo>
                <a:cubicBezTo>
                  <a:pt x="8179" y="3911"/>
                  <a:pt x="8226" y="3879"/>
                  <a:pt x="8234" y="3791"/>
                </a:cubicBezTo>
                <a:cubicBezTo>
                  <a:pt x="8244" y="3694"/>
                  <a:pt x="8218" y="3677"/>
                  <a:pt x="8055" y="3675"/>
                </a:cubicBezTo>
                <a:cubicBezTo>
                  <a:pt x="7922" y="3674"/>
                  <a:pt x="7789" y="3612"/>
                  <a:pt x="7618" y="3479"/>
                </a:cubicBezTo>
                <a:cubicBezTo>
                  <a:pt x="7473" y="3364"/>
                  <a:pt x="7391" y="3306"/>
                  <a:pt x="7334" y="3298"/>
                </a:cubicBezTo>
                <a:close/>
                <a:moveTo>
                  <a:pt x="9291" y="3309"/>
                </a:moveTo>
                <a:cubicBezTo>
                  <a:pt x="9266" y="3306"/>
                  <a:pt x="9245" y="3326"/>
                  <a:pt x="9210" y="3372"/>
                </a:cubicBezTo>
                <a:cubicBezTo>
                  <a:pt x="9168" y="3426"/>
                  <a:pt x="9119" y="3554"/>
                  <a:pt x="9101" y="3655"/>
                </a:cubicBezTo>
                <a:cubicBezTo>
                  <a:pt x="9083" y="3756"/>
                  <a:pt x="9049" y="3940"/>
                  <a:pt x="9025" y="4066"/>
                </a:cubicBezTo>
                <a:cubicBezTo>
                  <a:pt x="8959" y="4403"/>
                  <a:pt x="8971" y="4979"/>
                  <a:pt x="9061" y="5853"/>
                </a:cubicBezTo>
                <a:cubicBezTo>
                  <a:pt x="9116" y="6392"/>
                  <a:pt x="9143" y="6566"/>
                  <a:pt x="9151" y="6418"/>
                </a:cubicBezTo>
                <a:cubicBezTo>
                  <a:pt x="9161" y="6212"/>
                  <a:pt x="9141" y="5921"/>
                  <a:pt x="9053" y="4958"/>
                </a:cubicBezTo>
                <a:cubicBezTo>
                  <a:pt x="9014" y="4539"/>
                  <a:pt x="9015" y="4512"/>
                  <a:pt x="9083" y="4378"/>
                </a:cubicBezTo>
                <a:cubicBezTo>
                  <a:pt x="9136" y="4274"/>
                  <a:pt x="9206" y="4229"/>
                  <a:pt x="9353" y="4208"/>
                </a:cubicBezTo>
                <a:cubicBezTo>
                  <a:pt x="9533" y="4183"/>
                  <a:pt x="9553" y="4165"/>
                  <a:pt x="9572" y="4014"/>
                </a:cubicBezTo>
                <a:cubicBezTo>
                  <a:pt x="9599" y="3797"/>
                  <a:pt x="9529" y="3553"/>
                  <a:pt x="9393" y="3396"/>
                </a:cubicBezTo>
                <a:cubicBezTo>
                  <a:pt x="9345" y="3340"/>
                  <a:pt x="9316" y="3312"/>
                  <a:pt x="9291" y="3309"/>
                </a:cubicBezTo>
                <a:close/>
                <a:moveTo>
                  <a:pt x="11024" y="3481"/>
                </a:moveTo>
                <a:cubicBezTo>
                  <a:pt x="10976" y="3481"/>
                  <a:pt x="10948" y="3749"/>
                  <a:pt x="10987" y="3827"/>
                </a:cubicBezTo>
                <a:cubicBezTo>
                  <a:pt x="11102" y="4055"/>
                  <a:pt x="10955" y="4284"/>
                  <a:pt x="10717" y="4249"/>
                </a:cubicBezTo>
                <a:cubicBezTo>
                  <a:pt x="10598" y="4231"/>
                  <a:pt x="10586" y="4208"/>
                  <a:pt x="10535" y="3936"/>
                </a:cubicBezTo>
                <a:cubicBezTo>
                  <a:pt x="10506" y="3776"/>
                  <a:pt x="10458" y="3635"/>
                  <a:pt x="10429" y="3624"/>
                </a:cubicBezTo>
                <a:cubicBezTo>
                  <a:pt x="10351" y="3594"/>
                  <a:pt x="10231" y="4015"/>
                  <a:pt x="10243" y="4275"/>
                </a:cubicBezTo>
                <a:cubicBezTo>
                  <a:pt x="10252" y="4464"/>
                  <a:pt x="10267" y="4492"/>
                  <a:pt x="10368" y="4521"/>
                </a:cubicBezTo>
                <a:cubicBezTo>
                  <a:pt x="10525" y="4566"/>
                  <a:pt x="10528" y="4715"/>
                  <a:pt x="10380" y="5041"/>
                </a:cubicBezTo>
                <a:cubicBezTo>
                  <a:pt x="10201" y="5434"/>
                  <a:pt x="10033" y="5589"/>
                  <a:pt x="9871" y="5507"/>
                </a:cubicBezTo>
                <a:cubicBezTo>
                  <a:pt x="9758" y="5450"/>
                  <a:pt x="9748" y="5456"/>
                  <a:pt x="9785" y="5543"/>
                </a:cubicBezTo>
                <a:cubicBezTo>
                  <a:pt x="9807" y="5597"/>
                  <a:pt x="9856" y="5665"/>
                  <a:pt x="9892" y="5695"/>
                </a:cubicBezTo>
                <a:cubicBezTo>
                  <a:pt x="10124" y="5881"/>
                  <a:pt x="10398" y="5526"/>
                  <a:pt x="10504" y="4905"/>
                </a:cubicBezTo>
                <a:cubicBezTo>
                  <a:pt x="10563" y="4556"/>
                  <a:pt x="10590" y="4521"/>
                  <a:pt x="10794" y="4521"/>
                </a:cubicBezTo>
                <a:cubicBezTo>
                  <a:pt x="10919" y="4521"/>
                  <a:pt x="10996" y="4490"/>
                  <a:pt x="11022" y="4427"/>
                </a:cubicBezTo>
                <a:cubicBezTo>
                  <a:pt x="11103" y="4233"/>
                  <a:pt x="11105" y="3481"/>
                  <a:pt x="11024" y="3481"/>
                </a:cubicBezTo>
                <a:close/>
                <a:moveTo>
                  <a:pt x="21333" y="3481"/>
                </a:moveTo>
                <a:cubicBezTo>
                  <a:pt x="21283" y="3481"/>
                  <a:pt x="21267" y="3726"/>
                  <a:pt x="21306" y="3898"/>
                </a:cubicBezTo>
                <a:cubicBezTo>
                  <a:pt x="21359" y="4128"/>
                  <a:pt x="21315" y="4205"/>
                  <a:pt x="21113" y="4244"/>
                </a:cubicBezTo>
                <a:cubicBezTo>
                  <a:pt x="20925" y="4280"/>
                  <a:pt x="20814" y="4186"/>
                  <a:pt x="20648" y="3845"/>
                </a:cubicBezTo>
                <a:cubicBezTo>
                  <a:pt x="20500" y="3538"/>
                  <a:pt x="20427" y="3549"/>
                  <a:pt x="20296" y="3903"/>
                </a:cubicBezTo>
                <a:cubicBezTo>
                  <a:pt x="20215" y="4121"/>
                  <a:pt x="20160" y="4201"/>
                  <a:pt x="20068" y="4235"/>
                </a:cubicBezTo>
                <a:cubicBezTo>
                  <a:pt x="19963" y="4274"/>
                  <a:pt x="19938" y="4257"/>
                  <a:pt x="19870" y="4099"/>
                </a:cubicBezTo>
                <a:lnTo>
                  <a:pt x="19792" y="3918"/>
                </a:lnTo>
                <a:lnTo>
                  <a:pt x="19742" y="4057"/>
                </a:lnTo>
                <a:cubicBezTo>
                  <a:pt x="19679" y="4236"/>
                  <a:pt x="19588" y="4234"/>
                  <a:pt x="19527" y="4052"/>
                </a:cubicBezTo>
                <a:lnTo>
                  <a:pt x="19478" y="3907"/>
                </a:lnTo>
                <a:lnTo>
                  <a:pt x="19373" y="4086"/>
                </a:lnTo>
                <a:cubicBezTo>
                  <a:pt x="19242" y="4304"/>
                  <a:pt x="19193" y="4305"/>
                  <a:pt x="19088" y="4097"/>
                </a:cubicBezTo>
                <a:lnTo>
                  <a:pt x="19005" y="3932"/>
                </a:lnTo>
                <a:lnTo>
                  <a:pt x="18907" y="4097"/>
                </a:lnTo>
                <a:cubicBezTo>
                  <a:pt x="18829" y="4227"/>
                  <a:pt x="18774" y="4262"/>
                  <a:pt x="18635" y="4262"/>
                </a:cubicBezTo>
                <a:cubicBezTo>
                  <a:pt x="18476" y="4262"/>
                  <a:pt x="18452" y="4281"/>
                  <a:pt x="18358" y="4494"/>
                </a:cubicBezTo>
                <a:cubicBezTo>
                  <a:pt x="18217" y="4811"/>
                  <a:pt x="18232" y="4981"/>
                  <a:pt x="18410" y="5070"/>
                </a:cubicBezTo>
                <a:cubicBezTo>
                  <a:pt x="18486" y="5107"/>
                  <a:pt x="18558" y="5159"/>
                  <a:pt x="18571" y="5186"/>
                </a:cubicBezTo>
                <a:cubicBezTo>
                  <a:pt x="18608" y="5260"/>
                  <a:pt x="18380" y="5425"/>
                  <a:pt x="18150" y="5489"/>
                </a:cubicBezTo>
                <a:cubicBezTo>
                  <a:pt x="17892" y="5562"/>
                  <a:pt x="17689" y="5493"/>
                  <a:pt x="17584" y="5297"/>
                </a:cubicBezTo>
                <a:cubicBezTo>
                  <a:pt x="17491" y="5124"/>
                  <a:pt x="17485" y="4980"/>
                  <a:pt x="17556" y="4706"/>
                </a:cubicBezTo>
                <a:cubicBezTo>
                  <a:pt x="17585" y="4597"/>
                  <a:pt x="17601" y="4496"/>
                  <a:pt x="17593" y="4481"/>
                </a:cubicBezTo>
                <a:cubicBezTo>
                  <a:pt x="17568" y="4431"/>
                  <a:pt x="17465" y="4918"/>
                  <a:pt x="17448" y="5163"/>
                </a:cubicBezTo>
                <a:cubicBezTo>
                  <a:pt x="17427" y="5481"/>
                  <a:pt x="17526" y="5727"/>
                  <a:pt x="17710" y="5813"/>
                </a:cubicBezTo>
                <a:cubicBezTo>
                  <a:pt x="18089" y="5990"/>
                  <a:pt x="18683" y="5532"/>
                  <a:pt x="18683" y="5063"/>
                </a:cubicBezTo>
                <a:cubicBezTo>
                  <a:pt x="18683" y="4953"/>
                  <a:pt x="18659" y="4903"/>
                  <a:pt x="18593" y="4876"/>
                </a:cubicBezTo>
                <a:cubicBezTo>
                  <a:pt x="18310" y="4758"/>
                  <a:pt x="18377" y="4543"/>
                  <a:pt x="18700" y="4528"/>
                </a:cubicBezTo>
                <a:cubicBezTo>
                  <a:pt x="18773" y="4524"/>
                  <a:pt x="18866" y="4475"/>
                  <a:pt x="18907" y="4418"/>
                </a:cubicBezTo>
                <a:cubicBezTo>
                  <a:pt x="18976" y="4323"/>
                  <a:pt x="18987" y="4323"/>
                  <a:pt x="19040" y="4418"/>
                </a:cubicBezTo>
                <a:cubicBezTo>
                  <a:pt x="19122" y="4566"/>
                  <a:pt x="19302" y="4548"/>
                  <a:pt x="19390" y="4385"/>
                </a:cubicBezTo>
                <a:lnTo>
                  <a:pt x="19463" y="4249"/>
                </a:lnTo>
                <a:lnTo>
                  <a:pt x="19500" y="4385"/>
                </a:lnTo>
                <a:cubicBezTo>
                  <a:pt x="19543" y="4544"/>
                  <a:pt x="19653" y="4563"/>
                  <a:pt x="19731" y="4423"/>
                </a:cubicBezTo>
                <a:cubicBezTo>
                  <a:pt x="19781" y="4334"/>
                  <a:pt x="19791" y="4334"/>
                  <a:pt x="19828" y="4423"/>
                </a:cubicBezTo>
                <a:cubicBezTo>
                  <a:pt x="19888" y="4566"/>
                  <a:pt x="20068" y="4547"/>
                  <a:pt x="20139" y="4391"/>
                </a:cubicBezTo>
                <a:cubicBezTo>
                  <a:pt x="20217" y="4221"/>
                  <a:pt x="20244" y="4228"/>
                  <a:pt x="20415" y="4458"/>
                </a:cubicBezTo>
                <a:cubicBezTo>
                  <a:pt x="20585" y="4687"/>
                  <a:pt x="20665" y="4702"/>
                  <a:pt x="20690" y="4512"/>
                </a:cubicBezTo>
                <a:cubicBezTo>
                  <a:pt x="20704" y="4406"/>
                  <a:pt x="20722" y="4388"/>
                  <a:pt x="20768" y="4429"/>
                </a:cubicBezTo>
                <a:cubicBezTo>
                  <a:pt x="20800" y="4459"/>
                  <a:pt x="20933" y="4494"/>
                  <a:pt x="21062" y="4507"/>
                </a:cubicBezTo>
                <a:cubicBezTo>
                  <a:pt x="21296" y="4531"/>
                  <a:pt x="21298" y="4529"/>
                  <a:pt x="21349" y="4333"/>
                </a:cubicBezTo>
                <a:cubicBezTo>
                  <a:pt x="21419" y="4063"/>
                  <a:pt x="21409" y="3481"/>
                  <a:pt x="21333" y="3481"/>
                </a:cubicBezTo>
                <a:close/>
                <a:moveTo>
                  <a:pt x="15086" y="3526"/>
                </a:moveTo>
                <a:cubicBezTo>
                  <a:pt x="15062" y="3500"/>
                  <a:pt x="15044" y="3534"/>
                  <a:pt x="15032" y="3630"/>
                </a:cubicBezTo>
                <a:cubicBezTo>
                  <a:pt x="15018" y="3737"/>
                  <a:pt x="15038" y="3863"/>
                  <a:pt x="15096" y="4032"/>
                </a:cubicBezTo>
                <a:cubicBezTo>
                  <a:pt x="15142" y="4168"/>
                  <a:pt x="15180" y="4321"/>
                  <a:pt x="15180" y="4371"/>
                </a:cubicBezTo>
                <a:cubicBezTo>
                  <a:pt x="15180" y="4507"/>
                  <a:pt x="14884" y="5111"/>
                  <a:pt x="14771" y="5206"/>
                </a:cubicBezTo>
                <a:cubicBezTo>
                  <a:pt x="14717" y="5251"/>
                  <a:pt x="14629" y="5276"/>
                  <a:pt x="14575" y="5262"/>
                </a:cubicBezTo>
                <a:cubicBezTo>
                  <a:pt x="14482" y="5236"/>
                  <a:pt x="14482" y="5241"/>
                  <a:pt x="14602" y="5358"/>
                </a:cubicBezTo>
                <a:cubicBezTo>
                  <a:pt x="14748" y="5499"/>
                  <a:pt x="14825" y="5477"/>
                  <a:pt x="14979" y="5251"/>
                </a:cubicBezTo>
                <a:cubicBezTo>
                  <a:pt x="15184" y="4948"/>
                  <a:pt x="15271" y="4272"/>
                  <a:pt x="15168" y="3780"/>
                </a:cubicBezTo>
                <a:cubicBezTo>
                  <a:pt x="15137" y="3637"/>
                  <a:pt x="15109" y="3551"/>
                  <a:pt x="15086" y="3526"/>
                </a:cubicBezTo>
                <a:close/>
                <a:moveTo>
                  <a:pt x="11056" y="4994"/>
                </a:moveTo>
                <a:cubicBezTo>
                  <a:pt x="11041" y="4999"/>
                  <a:pt x="11027" y="5028"/>
                  <a:pt x="11007" y="5081"/>
                </a:cubicBezTo>
                <a:cubicBezTo>
                  <a:pt x="10968" y="5186"/>
                  <a:pt x="10951" y="5192"/>
                  <a:pt x="10894" y="5123"/>
                </a:cubicBezTo>
                <a:cubicBezTo>
                  <a:pt x="10809" y="5020"/>
                  <a:pt x="10805" y="5020"/>
                  <a:pt x="10780" y="5148"/>
                </a:cubicBezTo>
                <a:cubicBezTo>
                  <a:pt x="10769" y="5208"/>
                  <a:pt x="10784" y="5310"/>
                  <a:pt x="10816" y="5380"/>
                </a:cubicBezTo>
                <a:cubicBezTo>
                  <a:pt x="10872" y="5502"/>
                  <a:pt x="10874" y="5502"/>
                  <a:pt x="10924" y="5369"/>
                </a:cubicBezTo>
                <a:cubicBezTo>
                  <a:pt x="10970" y="5248"/>
                  <a:pt x="10982" y="5244"/>
                  <a:pt x="11039" y="5326"/>
                </a:cubicBezTo>
                <a:cubicBezTo>
                  <a:pt x="11096" y="5409"/>
                  <a:pt x="11108" y="5404"/>
                  <a:pt x="11148" y="5291"/>
                </a:cubicBezTo>
                <a:cubicBezTo>
                  <a:pt x="11173" y="5220"/>
                  <a:pt x="11188" y="5156"/>
                  <a:pt x="11182" y="5148"/>
                </a:cubicBezTo>
                <a:cubicBezTo>
                  <a:pt x="11175" y="5140"/>
                  <a:pt x="11144" y="5094"/>
                  <a:pt x="11112" y="5045"/>
                </a:cubicBezTo>
                <a:cubicBezTo>
                  <a:pt x="11087" y="5007"/>
                  <a:pt x="11071" y="4989"/>
                  <a:pt x="11056" y="4994"/>
                </a:cubicBezTo>
                <a:close/>
                <a:moveTo>
                  <a:pt x="1796" y="5025"/>
                </a:moveTo>
                <a:cubicBezTo>
                  <a:pt x="1771" y="5024"/>
                  <a:pt x="1743" y="5042"/>
                  <a:pt x="1718" y="5088"/>
                </a:cubicBezTo>
                <a:cubicBezTo>
                  <a:pt x="1670" y="5174"/>
                  <a:pt x="1653" y="5175"/>
                  <a:pt x="1608" y="5101"/>
                </a:cubicBezTo>
                <a:cubicBezTo>
                  <a:pt x="1563" y="5026"/>
                  <a:pt x="1549" y="5031"/>
                  <a:pt x="1509" y="5139"/>
                </a:cubicBezTo>
                <a:cubicBezTo>
                  <a:pt x="1468" y="5251"/>
                  <a:pt x="1470" y="5278"/>
                  <a:pt x="1535" y="5375"/>
                </a:cubicBezTo>
                <a:cubicBezTo>
                  <a:pt x="1603" y="5477"/>
                  <a:pt x="1611" y="5476"/>
                  <a:pt x="1649" y="5375"/>
                </a:cubicBezTo>
                <a:cubicBezTo>
                  <a:pt x="1681" y="5288"/>
                  <a:pt x="1701" y="5282"/>
                  <a:pt x="1752" y="5344"/>
                </a:cubicBezTo>
                <a:cubicBezTo>
                  <a:pt x="1799" y="5401"/>
                  <a:pt x="1826" y="5403"/>
                  <a:pt x="1853" y="5349"/>
                </a:cubicBezTo>
                <a:cubicBezTo>
                  <a:pt x="1925" y="5206"/>
                  <a:pt x="1870" y="5029"/>
                  <a:pt x="1796" y="5025"/>
                </a:cubicBezTo>
                <a:close/>
                <a:moveTo>
                  <a:pt x="21357" y="5039"/>
                </a:moveTo>
                <a:cubicBezTo>
                  <a:pt x="21340" y="5046"/>
                  <a:pt x="21326" y="5065"/>
                  <a:pt x="21314" y="5097"/>
                </a:cubicBezTo>
                <a:cubicBezTo>
                  <a:pt x="21279" y="5190"/>
                  <a:pt x="21264" y="5192"/>
                  <a:pt x="21200" y="5114"/>
                </a:cubicBezTo>
                <a:cubicBezTo>
                  <a:pt x="21136" y="5036"/>
                  <a:pt x="21121" y="5040"/>
                  <a:pt x="21082" y="5146"/>
                </a:cubicBezTo>
                <a:cubicBezTo>
                  <a:pt x="21044" y="5250"/>
                  <a:pt x="21048" y="5280"/>
                  <a:pt x="21112" y="5375"/>
                </a:cubicBezTo>
                <a:cubicBezTo>
                  <a:pt x="21181" y="5480"/>
                  <a:pt x="21187" y="5479"/>
                  <a:pt x="21230" y="5358"/>
                </a:cubicBezTo>
                <a:cubicBezTo>
                  <a:pt x="21265" y="5258"/>
                  <a:pt x="21285" y="5245"/>
                  <a:pt x="21321" y="5304"/>
                </a:cubicBezTo>
                <a:cubicBezTo>
                  <a:pt x="21377" y="5397"/>
                  <a:pt x="21466" y="5339"/>
                  <a:pt x="21466" y="5208"/>
                </a:cubicBezTo>
                <a:cubicBezTo>
                  <a:pt x="21466" y="5088"/>
                  <a:pt x="21406" y="5015"/>
                  <a:pt x="21357" y="5039"/>
                </a:cubicBezTo>
                <a:close/>
                <a:moveTo>
                  <a:pt x="613" y="5105"/>
                </a:moveTo>
                <a:cubicBezTo>
                  <a:pt x="613" y="5020"/>
                  <a:pt x="128" y="5499"/>
                  <a:pt x="108" y="5605"/>
                </a:cubicBezTo>
                <a:cubicBezTo>
                  <a:pt x="99" y="5651"/>
                  <a:pt x="209" y="5572"/>
                  <a:pt x="353" y="5429"/>
                </a:cubicBezTo>
                <a:cubicBezTo>
                  <a:pt x="496" y="5286"/>
                  <a:pt x="613" y="5141"/>
                  <a:pt x="613" y="5105"/>
                </a:cubicBezTo>
                <a:close/>
                <a:moveTo>
                  <a:pt x="16590" y="5117"/>
                </a:moveTo>
                <a:cubicBezTo>
                  <a:pt x="16575" y="5118"/>
                  <a:pt x="16562" y="5148"/>
                  <a:pt x="16539" y="5208"/>
                </a:cubicBezTo>
                <a:cubicBezTo>
                  <a:pt x="16477" y="5371"/>
                  <a:pt x="16478" y="5412"/>
                  <a:pt x="16547" y="5492"/>
                </a:cubicBezTo>
                <a:cubicBezTo>
                  <a:pt x="16625" y="5582"/>
                  <a:pt x="16632" y="5579"/>
                  <a:pt x="16676" y="5438"/>
                </a:cubicBezTo>
                <a:cubicBezTo>
                  <a:pt x="16708" y="5336"/>
                  <a:pt x="16704" y="5294"/>
                  <a:pt x="16651" y="5199"/>
                </a:cubicBezTo>
                <a:cubicBezTo>
                  <a:pt x="16621" y="5144"/>
                  <a:pt x="16604" y="5115"/>
                  <a:pt x="16590" y="5117"/>
                </a:cubicBezTo>
                <a:close/>
                <a:moveTo>
                  <a:pt x="18208" y="6150"/>
                </a:moveTo>
                <a:cubicBezTo>
                  <a:pt x="18182" y="6151"/>
                  <a:pt x="18159" y="6185"/>
                  <a:pt x="18146" y="6250"/>
                </a:cubicBezTo>
                <a:cubicBezTo>
                  <a:pt x="18128" y="6346"/>
                  <a:pt x="18120" y="6346"/>
                  <a:pt x="18046" y="6250"/>
                </a:cubicBezTo>
                <a:cubicBezTo>
                  <a:pt x="17972" y="6154"/>
                  <a:pt x="17963" y="6154"/>
                  <a:pt x="17934" y="6259"/>
                </a:cubicBezTo>
                <a:cubicBezTo>
                  <a:pt x="17911" y="6341"/>
                  <a:pt x="17917" y="6405"/>
                  <a:pt x="17954" y="6487"/>
                </a:cubicBezTo>
                <a:cubicBezTo>
                  <a:pt x="18018" y="6628"/>
                  <a:pt x="18027" y="6628"/>
                  <a:pt x="18080" y="6487"/>
                </a:cubicBezTo>
                <a:cubicBezTo>
                  <a:pt x="18115" y="6393"/>
                  <a:pt x="18133" y="6386"/>
                  <a:pt x="18187" y="6451"/>
                </a:cubicBezTo>
                <a:cubicBezTo>
                  <a:pt x="18274" y="6557"/>
                  <a:pt x="18354" y="6397"/>
                  <a:pt x="18290" y="6244"/>
                </a:cubicBezTo>
                <a:cubicBezTo>
                  <a:pt x="18264" y="6180"/>
                  <a:pt x="18234" y="6149"/>
                  <a:pt x="18208" y="6150"/>
                </a:cubicBezTo>
                <a:close/>
                <a:moveTo>
                  <a:pt x="9534" y="6415"/>
                </a:moveTo>
                <a:cubicBezTo>
                  <a:pt x="9122" y="6781"/>
                  <a:pt x="9060" y="6871"/>
                  <a:pt x="9120" y="7016"/>
                </a:cubicBezTo>
                <a:cubicBezTo>
                  <a:pt x="9145" y="7075"/>
                  <a:pt x="9144" y="7120"/>
                  <a:pt x="9117" y="7174"/>
                </a:cubicBezTo>
                <a:cubicBezTo>
                  <a:pt x="9055" y="7297"/>
                  <a:pt x="9113" y="7265"/>
                  <a:pt x="9319" y="7058"/>
                </a:cubicBezTo>
                <a:cubicBezTo>
                  <a:pt x="9535" y="6841"/>
                  <a:pt x="9574" y="6763"/>
                  <a:pt x="9496" y="6703"/>
                </a:cubicBezTo>
                <a:cubicBezTo>
                  <a:pt x="9447" y="6667"/>
                  <a:pt x="9449" y="6649"/>
                  <a:pt x="9505" y="6525"/>
                </a:cubicBezTo>
                <a:cubicBezTo>
                  <a:pt x="9539" y="6449"/>
                  <a:pt x="9552" y="6399"/>
                  <a:pt x="9534" y="6415"/>
                </a:cubicBezTo>
                <a:close/>
                <a:moveTo>
                  <a:pt x="7688" y="7455"/>
                </a:moveTo>
                <a:cubicBezTo>
                  <a:pt x="7664" y="7450"/>
                  <a:pt x="7590" y="7505"/>
                  <a:pt x="7470" y="7623"/>
                </a:cubicBezTo>
                <a:cubicBezTo>
                  <a:pt x="7336" y="7754"/>
                  <a:pt x="7220" y="7900"/>
                  <a:pt x="7212" y="7946"/>
                </a:cubicBezTo>
                <a:cubicBezTo>
                  <a:pt x="7190" y="8057"/>
                  <a:pt x="7180" y="8063"/>
                  <a:pt x="7445" y="7803"/>
                </a:cubicBezTo>
                <a:cubicBezTo>
                  <a:pt x="7573" y="7679"/>
                  <a:pt x="7685" y="7533"/>
                  <a:pt x="7695" y="7480"/>
                </a:cubicBezTo>
                <a:cubicBezTo>
                  <a:pt x="7698" y="7464"/>
                  <a:pt x="7696" y="7457"/>
                  <a:pt x="7688" y="7455"/>
                </a:cubicBezTo>
                <a:close/>
                <a:moveTo>
                  <a:pt x="9212" y="7799"/>
                </a:moveTo>
                <a:cubicBezTo>
                  <a:pt x="9193" y="7805"/>
                  <a:pt x="9169" y="7825"/>
                  <a:pt x="9143" y="7859"/>
                </a:cubicBezTo>
                <a:cubicBezTo>
                  <a:pt x="9022" y="8016"/>
                  <a:pt x="8997" y="8280"/>
                  <a:pt x="9090" y="8419"/>
                </a:cubicBezTo>
                <a:lnTo>
                  <a:pt x="9163" y="8529"/>
                </a:lnTo>
                <a:lnTo>
                  <a:pt x="9068" y="8685"/>
                </a:lnTo>
                <a:cubicBezTo>
                  <a:pt x="9016" y="8771"/>
                  <a:pt x="8937" y="8892"/>
                  <a:pt x="8893" y="8953"/>
                </a:cubicBezTo>
                <a:cubicBezTo>
                  <a:pt x="8849" y="9013"/>
                  <a:pt x="8825" y="9064"/>
                  <a:pt x="8839" y="9066"/>
                </a:cubicBezTo>
                <a:cubicBezTo>
                  <a:pt x="8889" y="9073"/>
                  <a:pt x="9075" y="8859"/>
                  <a:pt x="9163" y="8696"/>
                </a:cubicBezTo>
                <a:cubicBezTo>
                  <a:pt x="9215" y="8599"/>
                  <a:pt x="9272" y="8550"/>
                  <a:pt x="9302" y="8573"/>
                </a:cubicBezTo>
                <a:cubicBezTo>
                  <a:pt x="9357" y="8615"/>
                  <a:pt x="9376" y="8456"/>
                  <a:pt x="9324" y="8392"/>
                </a:cubicBezTo>
                <a:cubicBezTo>
                  <a:pt x="9307" y="8373"/>
                  <a:pt x="9296" y="8252"/>
                  <a:pt x="9298" y="8127"/>
                </a:cubicBezTo>
                <a:cubicBezTo>
                  <a:pt x="9301" y="7891"/>
                  <a:pt x="9272" y="7781"/>
                  <a:pt x="9212" y="7799"/>
                </a:cubicBezTo>
                <a:close/>
                <a:moveTo>
                  <a:pt x="3823" y="8002"/>
                </a:moveTo>
                <a:cubicBezTo>
                  <a:pt x="3803" y="8011"/>
                  <a:pt x="3783" y="8041"/>
                  <a:pt x="3756" y="8093"/>
                </a:cubicBezTo>
                <a:cubicBezTo>
                  <a:pt x="3693" y="8219"/>
                  <a:pt x="3667" y="8547"/>
                  <a:pt x="3712" y="8638"/>
                </a:cubicBezTo>
                <a:cubicBezTo>
                  <a:pt x="3748" y="8709"/>
                  <a:pt x="3870" y="8686"/>
                  <a:pt x="3912" y="8602"/>
                </a:cubicBezTo>
                <a:cubicBezTo>
                  <a:pt x="3977" y="8474"/>
                  <a:pt x="3962" y="8109"/>
                  <a:pt x="3888" y="8031"/>
                </a:cubicBezTo>
                <a:cubicBezTo>
                  <a:pt x="3862" y="8004"/>
                  <a:pt x="3842" y="7992"/>
                  <a:pt x="3823" y="8002"/>
                </a:cubicBezTo>
                <a:close/>
                <a:moveTo>
                  <a:pt x="7642" y="8151"/>
                </a:moveTo>
                <a:cubicBezTo>
                  <a:pt x="7639" y="8132"/>
                  <a:pt x="7634" y="8134"/>
                  <a:pt x="7630" y="8160"/>
                </a:cubicBezTo>
                <a:cubicBezTo>
                  <a:pt x="7621" y="8214"/>
                  <a:pt x="7606" y="8298"/>
                  <a:pt x="7598" y="8348"/>
                </a:cubicBezTo>
                <a:cubicBezTo>
                  <a:pt x="7586" y="8421"/>
                  <a:pt x="7574" y="8419"/>
                  <a:pt x="7525" y="8332"/>
                </a:cubicBezTo>
                <a:cubicBezTo>
                  <a:pt x="7469" y="8232"/>
                  <a:pt x="7463" y="8234"/>
                  <a:pt x="7426" y="8395"/>
                </a:cubicBezTo>
                <a:cubicBezTo>
                  <a:pt x="7388" y="8560"/>
                  <a:pt x="7385" y="8562"/>
                  <a:pt x="7323" y="8450"/>
                </a:cubicBezTo>
                <a:cubicBezTo>
                  <a:pt x="7261" y="8338"/>
                  <a:pt x="7259" y="8341"/>
                  <a:pt x="7259" y="8497"/>
                </a:cubicBezTo>
                <a:cubicBezTo>
                  <a:pt x="7259" y="8586"/>
                  <a:pt x="7268" y="8679"/>
                  <a:pt x="7280" y="8703"/>
                </a:cubicBezTo>
                <a:cubicBezTo>
                  <a:pt x="7312" y="8766"/>
                  <a:pt x="7334" y="8757"/>
                  <a:pt x="7415" y="8645"/>
                </a:cubicBezTo>
                <a:cubicBezTo>
                  <a:pt x="7455" y="8589"/>
                  <a:pt x="7503" y="8561"/>
                  <a:pt x="7522" y="8584"/>
                </a:cubicBezTo>
                <a:cubicBezTo>
                  <a:pt x="7580" y="8656"/>
                  <a:pt x="7652" y="8478"/>
                  <a:pt x="7649" y="8265"/>
                </a:cubicBezTo>
                <a:cubicBezTo>
                  <a:pt x="7648" y="8209"/>
                  <a:pt x="7646" y="8171"/>
                  <a:pt x="7642" y="8151"/>
                </a:cubicBezTo>
                <a:close/>
                <a:moveTo>
                  <a:pt x="2746" y="8303"/>
                </a:moveTo>
                <a:cubicBezTo>
                  <a:pt x="2717" y="8320"/>
                  <a:pt x="2656" y="8375"/>
                  <a:pt x="2547" y="8477"/>
                </a:cubicBezTo>
                <a:cubicBezTo>
                  <a:pt x="2339" y="8672"/>
                  <a:pt x="2250" y="8792"/>
                  <a:pt x="2250" y="8874"/>
                </a:cubicBezTo>
                <a:cubicBezTo>
                  <a:pt x="2250" y="8934"/>
                  <a:pt x="2731" y="8439"/>
                  <a:pt x="2758" y="8352"/>
                </a:cubicBezTo>
                <a:cubicBezTo>
                  <a:pt x="2772" y="8306"/>
                  <a:pt x="2775" y="8286"/>
                  <a:pt x="2746" y="8303"/>
                </a:cubicBezTo>
                <a:close/>
                <a:moveTo>
                  <a:pt x="10003" y="8305"/>
                </a:moveTo>
                <a:cubicBezTo>
                  <a:pt x="9987" y="8280"/>
                  <a:pt x="9934" y="8331"/>
                  <a:pt x="9750" y="8515"/>
                </a:cubicBezTo>
                <a:cubicBezTo>
                  <a:pt x="9626" y="8638"/>
                  <a:pt x="9516" y="8783"/>
                  <a:pt x="9506" y="8839"/>
                </a:cubicBezTo>
                <a:cubicBezTo>
                  <a:pt x="9493" y="8906"/>
                  <a:pt x="9572" y="8856"/>
                  <a:pt x="9747" y="8680"/>
                </a:cubicBezTo>
                <a:cubicBezTo>
                  <a:pt x="9891" y="8537"/>
                  <a:pt x="10008" y="8390"/>
                  <a:pt x="10008" y="8354"/>
                </a:cubicBezTo>
                <a:cubicBezTo>
                  <a:pt x="10008" y="8331"/>
                  <a:pt x="10008" y="8314"/>
                  <a:pt x="10003" y="8305"/>
                </a:cubicBezTo>
                <a:close/>
                <a:moveTo>
                  <a:pt x="1787" y="8582"/>
                </a:moveTo>
                <a:cubicBezTo>
                  <a:pt x="1765" y="8585"/>
                  <a:pt x="1740" y="8602"/>
                  <a:pt x="1714" y="8636"/>
                </a:cubicBezTo>
                <a:cubicBezTo>
                  <a:pt x="1608" y="8774"/>
                  <a:pt x="1588" y="8971"/>
                  <a:pt x="1662" y="9158"/>
                </a:cubicBezTo>
                <a:cubicBezTo>
                  <a:pt x="1722" y="9310"/>
                  <a:pt x="1722" y="9312"/>
                  <a:pt x="1634" y="9472"/>
                </a:cubicBezTo>
                <a:cubicBezTo>
                  <a:pt x="1585" y="9562"/>
                  <a:pt x="1510" y="9683"/>
                  <a:pt x="1465" y="9742"/>
                </a:cubicBezTo>
                <a:cubicBezTo>
                  <a:pt x="1421" y="9802"/>
                  <a:pt x="1395" y="9850"/>
                  <a:pt x="1409" y="9850"/>
                </a:cubicBezTo>
                <a:cubicBezTo>
                  <a:pt x="1461" y="9850"/>
                  <a:pt x="1647" y="9635"/>
                  <a:pt x="1732" y="9477"/>
                </a:cubicBezTo>
                <a:cubicBezTo>
                  <a:pt x="1784" y="9380"/>
                  <a:pt x="1841" y="9329"/>
                  <a:pt x="1871" y="9352"/>
                </a:cubicBezTo>
                <a:cubicBezTo>
                  <a:pt x="1906" y="9379"/>
                  <a:pt x="1923" y="9353"/>
                  <a:pt x="1923" y="9267"/>
                </a:cubicBezTo>
                <a:cubicBezTo>
                  <a:pt x="1923" y="9199"/>
                  <a:pt x="1910" y="9127"/>
                  <a:pt x="1895" y="9109"/>
                </a:cubicBezTo>
                <a:cubicBezTo>
                  <a:pt x="1880" y="9090"/>
                  <a:pt x="1874" y="8992"/>
                  <a:pt x="1881" y="8890"/>
                </a:cubicBezTo>
                <a:cubicBezTo>
                  <a:pt x="1896" y="8691"/>
                  <a:pt x="1853" y="8572"/>
                  <a:pt x="1787" y="8582"/>
                </a:cubicBezTo>
                <a:close/>
                <a:moveTo>
                  <a:pt x="18603" y="8850"/>
                </a:moveTo>
                <a:cubicBezTo>
                  <a:pt x="18595" y="8862"/>
                  <a:pt x="18583" y="8908"/>
                  <a:pt x="18563" y="8997"/>
                </a:cubicBezTo>
                <a:cubicBezTo>
                  <a:pt x="18527" y="9161"/>
                  <a:pt x="18506" y="9199"/>
                  <a:pt x="18478" y="9144"/>
                </a:cubicBezTo>
                <a:cubicBezTo>
                  <a:pt x="18450" y="9090"/>
                  <a:pt x="18422" y="9108"/>
                  <a:pt x="18367" y="9211"/>
                </a:cubicBezTo>
                <a:lnTo>
                  <a:pt x="18291" y="9350"/>
                </a:lnTo>
                <a:lnTo>
                  <a:pt x="18263" y="9198"/>
                </a:lnTo>
                <a:lnTo>
                  <a:pt x="18235" y="9046"/>
                </a:lnTo>
                <a:lnTo>
                  <a:pt x="18213" y="9223"/>
                </a:lnTo>
                <a:cubicBezTo>
                  <a:pt x="18200" y="9320"/>
                  <a:pt x="18199" y="9429"/>
                  <a:pt x="18209" y="9464"/>
                </a:cubicBezTo>
                <a:cubicBezTo>
                  <a:pt x="18236" y="9551"/>
                  <a:pt x="18300" y="9540"/>
                  <a:pt x="18371" y="9437"/>
                </a:cubicBezTo>
                <a:cubicBezTo>
                  <a:pt x="18405" y="9388"/>
                  <a:pt x="18459" y="9362"/>
                  <a:pt x="18491" y="9379"/>
                </a:cubicBezTo>
                <a:cubicBezTo>
                  <a:pt x="18556" y="9412"/>
                  <a:pt x="18620" y="9176"/>
                  <a:pt x="18615" y="8919"/>
                </a:cubicBezTo>
                <a:cubicBezTo>
                  <a:pt x="18614" y="8862"/>
                  <a:pt x="18610" y="8838"/>
                  <a:pt x="18603" y="8850"/>
                </a:cubicBezTo>
                <a:close/>
                <a:moveTo>
                  <a:pt x="7428" y="9120"/>
                </a:moveTo>
                <a:lnTo>
                  <a:pt x="7391" y="9256"/>
                </a:lnTo>
                <a:cubicBezTo>
                  <a:pt x="7363" y="9361"/>
                  <a:pt x="7367" y="9530"/>
                  <a:pt x="7405" y="9966"/>
                </a:cubicBezTo>
                <a:cubicBezTo>
                  <a:pt x="7432" y="10280"/>
                  <a:pt x="7463" y="10756"/>
                  <a:pt x="7475" y="11023"/>
                </a:cubicBezTo>
                <a:cubicBezTo>
                  <a:pt x="7499" y="11603"/>
                  <a:pt x="7472" y="11682"/>
                  <a:pt x="7236" y="11682"/>
                </a:cubicBezTo>
                <a:cubicBezTo>
                  <a:pt x="7116" y="11682"/>
                  <a:pt x="7066" y="11648"/>
                  <a:pt x="7023" y="11541"/>
                </a:cubicBezTo>
                <a:cubicBezTo>
                  <a:pt x="6966" y="11402"/>
                  <a:pt x="6967" y="11402"/>
                  <a:pt x="6875" y="11530"/>
                </a:cubicBezTo>
                <a:cubicBezTo>
                  <a:pt x="6825" y="11600"/>
                  <a:pt x="6702" y="11676"/>
                  <a:pt x="6603" y="11699"/>
                </a:cubicBezTo>
                <a:cubicBezTo>
                  <a:pt x="6379" y="11753"/>
                  <a:pt x="6292" y="11863"/>
                  <a:pt x="6244" y="12155"/>
                </a:cubicBezTo>
                <a:cubicBezTo>
                  <a:pt x="6199" y="12422"/>
                  <a:pt x="6220" y="12514"/>
                  <a:pt x="6321" y="12514"/>
                </a:cubicBezTo>
                <a:cubicBezTo>
                  <a:pt x="6362" y="12514"/>
                  <a:pt x="6423" y="12556"/>
                  <a:pt x="6458" y="12608"/>
                </a:cubicBezTo>
                <a:cubicBezTo>
                  <a:pt x="6519" y="12696"/>
                  <a:pt x="6516" y="12706"/>
                  <a:pt x="6391" y="12815"/>
                </a:cubicBezTo>
                <a:cubicBezTo>
                  <a:pt x="6310" y="12886"/>
                  <a:pt x="6154" y="12940"/>
                  <a:pt x="5982" y="12954"/>
                </a:cubicBezTo>
                <a:cubicBezTo>
                  <a:pt x="5746" y="12973"/>
                  <a:pt x="5688" y="12956"/>
                  <a:pt x="5597" y="12844"/>
                </a:cubicBezTo>
                <a:cubicBezTo>
                  <a:pt x="5508" y="12733"/>
                  <a:pt x="5491" y="12672"/>
                  <a:pt x="5491" y="12465"/>
                </a:cubicBezTo>
                <a:cubicBezTo>
                  <a:pt x="5491" y="12329"/>
                  <a:pt x="5513" y="12154"/>
                  <a:pt x="5541" y="12074"/>
                </a:cubicBezTo>
                <a:cubicBezTo>
                  <a:pt x="5569" y="11995"/>
                  <a:pt x="5579" y="11929"/>
                  <a:pt x="5563" y="11929"/>
                </a:cubicBezTo>
                <a:cubicBezTo>
                  <a:pt x="5524" y="11929"/>
                  <a:pt x="5429" y="12369"/>
                  <a:pt x="5421" y="12579"/>
                </a:cubicBezTo>
                <a:cubicBezTo>
                  <a:pt x="5408" y="12938"/>
                  <a:pt x="5426" y="13039"/>
                  <a:pt x="5531" y="13166"/>
                </a:cubicBezTo>
                <a:cubicBezTo>
                  <a:pt x="5770" y="13455"/>
                  <a:pt x="6327" y="13265"/>
                  <a:pt x="6554" y="12815"/>
                </a:cubicBezTo>
                <a:cubicBezTo>
                  <a:pt x="6684" y="12557"/>
                  <a:pt x="6664" y="12401"/>
                  <a:pt x="6489" y="12313"/>
                </a:cubicBezTo>
                <a:cubicBezTo>
                  <a:pt x="6407" y="12272"/>
                  <a:pt x="6332" y="12213"/>
                  <a:pt x="6322" y="12181"/>
                </a:cubicBezTo>
                <a:cubicBezTo>
                  <a:pt x="6296" y="12097"/>
                  <a:pt x="6458" y="11994"/>
                  <a:pt x="6618" y="11994"/>
                </a:cubicBezTo>
                <a:cubicBezTo>
                  <a:pt x="6709" y="11994"/>
                  <a:pt x="6788" y="11949"/>
                  <a:pt x="6841" y="11867"/>
                </a:cubicBezTo>
                <a:cubicBezTo>
                  <a:pt x="6922" y="11739"/>
                  <a:pt x="6923" y="11739"/>
                  <a:pt x="6981" y="11867"/>
                </a:cubicBezTo>
                <a:cubicBezTo>
                  <a:pt x="7025" y="11964"/>
                  <a:pt x="7081" y="11994"/>
                  <a:pt x="7214" y="11994"/>
                </a:cubicBezTo>
                <a:cubicBezTo>
                  <a:pt x="7516" y="11994"/>
                  <a:pt x="7592" y="11681"/>
                  <a:pt x="7525" y="10691"/>
                </a:cubicBezTo>
                <a:cubicBezTo>
                  <a:pt x="7477" y="9971"/>
                  <a:pt x="7477" y="9686"/>
                  <a:pt x="7527" y="9526"/>
                </a:cubicBezTo>
                <a:cubicBezTo>
                  <a:pt x="7562" y="9417"/>
                  <a:pt x="7557" y="9375"/>
                  <a:pt x="7498" y="9258"/>
                </a:cubicBezTo>
                <a:lnTo>
                  <a:pt x="7428" y="9120"/>
                </a:lnTo>
                <a:close/>
                <a:moveTo>
                  <a:pt x="2515" y="9144"/>
                </a:moveTo>
                <a:cubicBezTo>
                  <a:pt x="2498" y="9139"/>
                  <a:pt x="2481" y="9176"/>
                  <a:pt x="2457" y="9254"/>
                </a:cubicBezTo>
                <a:cubicBezTo>
                  <a:pt x="2428" y="9344"/>
                  <a:pt x="2431" y="9456"/>
                  <a:pt x="2466" y="9725"/>
                </a:cubicBezTo>
                <a:cubicBezTo>
                  <a:pt x="2491" y="9919"/>
                  <a:pt x="2522" y="10364"/>
                  <a:pt x="2533" y="10713"/>
                </a:cubicBezTo>
                <a:cubicBezTo>
                  <a:pt x="2553" y="11318"/>
                  <a:pt x="2551" y="11357"/>
                  <a:pt x="2478" y="11510"/>
                </a:cubicBezTo>
                <a:cubicBezTo>
                  <a:pt x="2416" y="11641"/>
                  <a:pt x="2371" y="11670"/>
                  <a:pt x="2232" y="11670"/>
                </a:cubicBezTo>
                <a:cubicBezTo>
                  <a:pt x="2027" y="11670"/>
                  <a:pt x="1946" y="11545"/>
                  <a:pt x="2032" y="11356"/>
                </a:cubicBezTo>
                <a:cubicBezTo>
                  <a:pt x="2155" y="11086"/>
                  <a:pt x="2063" y="10889"/>
                  <a:pt x="1810" y="10889"/>
                </a:cubicBezTo>
                <a:cubicBezTo>
                  <a:pt x="1702" y="10889"/>
                  <a:pt x="1642" y="10928"/>
                  <a:pt x="1591" y="11028"/>
                </a:cubicBezTo>
                <a:lnTo>
                  <a:pt x="1522" y="11166"/>
                </a:lnTo>
                <a:lnTo>
                  <a:pt x="1616" y="11320"/>
                </a:lnTo>
                <a:cubicBezTo>
                  <a:pt x="1708" y="11471"/>
                  <a:pt x="1708" y="11477"/>
                  <a:pt x="1646" y="11572"/>
                </a:cubicBezTo>
                <a:cubicBezTo>
                  <a:pt x="1611" y="11626"/>
                  <a:pt x="1523" y="11671"/>
                  <a:pt x="1450" y="11673"/>
                </a:cubicBezTo>
                <a:cubicBezTo>
                  <a:pt x="1377" y="11675"/>
                  <a:pt x="1243" y="11701"/>
                  <a:pt x="1153" y="11731"/>
                </a:cubicBezTo>
                <a:cubicBezTo>
                  <a:pt x="1063" y="11760"/>
                  <a:pt x="978" y="11772"/>
                  <a:pt x="964" y="11755"/>
                </a:cubicBezTo>
                <a:cubicBezTo>
                  <a:pt x="950" y="11739"/>
                  <a:pt x="976" y="11637"/>
                  <a:pt x="1021" y="11530"/>
                </a:cubicBezTo>
                <a:cubicBezTo>
                  <a:pt x="1085" y="11380"/>
                  <a:pt x="1103" y="11262"/>
                  <a:pt x="1103" y="11019"/>
                </a:cubicBezTo>
                <a:cubicBezTo>
                  <a:pt x="1103" y="10845"/>
                  <a:pt x="1089" y="10685"/>
                  <a:pt x="1071" y="10662"/>
                </a:cubicBezTo>
                <a:cubicBezTo>
                  <a:pt x="1024" y="10605"/>
                  <a:pt x="871" y="10945"/>
                  <a:pt x="773" y="11322"/>
                </a:cubicBezTo>
                <a:lnTo>
                  <a:pt x="691" y="11637"/>
                </a:lnTo>
                <a:lnTo>
                  <a:pt x="494" y="11657"/>
                </a:lnTo>
                <a:cubicBezTo>
                  <a:pt x="198" y="11686"/>
                  <a:pt x="188" y="11646"/>
                  <a:pt x="142" y="10363"/>
                </a:cubicBezTo>
                <a:cubicBezTo>
                  <a:pt x="113" y="9532"/>
                  <a:pt x="98" y="9330"/>
                  <a:pt x="67" y="9403"/>
                </a:cubicBezTo>
                <a:cubicBezTo>
                  <a:pt x="29" y="9495"/>
                  <a:pt x="30" y="9594"/>
                  <a:pt x="109" y="11334"/>
                </a:cubicBezTo>
                <a:cubicBezTo>
                  <a:pt x="133" y="11873"/>
                  <a:pt x="192" y="11994"/>
                  <a:pt x="428" y="11994"/>
                </a:cubicBezTo>
                <a:cubicBezTo>
                  <a:pt x="617" y="11994"/>
                  <a:pt x="684" y="12083"/>
                  <a:pt x="726" y="12385"/>
                </a:cubicBezTo>
                <a:cubicBezTo>
                  <a:pt x="776" y="12750"/>
                  <a:pt x="824" y="12918"/>
                  <a:pt x="889" y="12967"/>
                </a:cubicBezTo>
                <a:cubicBezTo>
                  <a:pt x="1034" y="13076"/>
                  <a:pt x="1154" y="12781"/>
                  <a:pt x="1127" y="12382"/>
                </a:cubicBezTo>
                <a:cubicBezTo>
                  <a:pt x="1106" y="12067"/>
                  <a:pt x="1146" y="11994"/>
                  <a:pt x="1345" y="11994"/>
                </a:cubicBezTo>
                <a:cubicBezTo>
                  <a:pt x="1470" y="11994"/>
                  <a:pt x="1543" y="11949"/>
                  <a:pt x="1663" y="11795"/>
                </a:cubicBezTo>
                <a:lnTo>
                  <a:pt x="1819" y="11597"/>
                </a:lnTo>
                <a:lnTo>
                  <a:pt x="1955" y="11793"/>
                </a:lnTo>
                <a:lnTo>
                  <a:pt x="2090" y="11987"/>
                </a:lnTo>
                <a:lnTo>
                  <a:pt x="2813" y="11987"/>
                </a:lnTo>
                <a:cubicBezTo>
                  <a:pt x="3378" y="11987"/>
                  <a:pt x="3563" y="11965"/>
                  <a:pt x="3658" y="11889"/>
                </a:cubicBezTo>
                <a:cubicBezTo>
                  <a:pt x="3768" y="11802"/>
                  <a:pt x="3794" y="11803"/>
                  <a:pt x="3903" y="11894"/>
                </a:cubicBezTo>
                <a:cubicBezTo>
                  <a:pt x="4028" y="11997"/>
                  <a:pt x="4397" y="12031"/>
                  <a:pt x="4462" y="11945"/>
                </a:cubicBezTo>
                <a:cubicBezTo>
                  <a:pt x="4522" y="11866"/>
                  <a:pt x="4574" y="11624"/>
                  <a:pt x="4573" y="11429"/>
                </a:cubicBezTo>
                <a:cubicBezTo>
                  <a:pt x="4573" y="11188"/>
                  <a:pt x="4540" y="10954"/>
                  <a:pt x="4507" y="10954"/>
                </a:cubicBezTo>
                <a:cubicBezTo>
                  <a:pt x="4457" y="10954"/>
                  <a:pt x="4439" y="11206"/>
                  <a:pt x="4480" y="11336"/>
                </a:cubicBezTo>
                <a:cubicBezTo>
                  <a:pt x="4550" y="11559"/>
                  <a:pt x="4468" y="11670"/>
                  <a:pt x="4232" y="11670"/>
                </a:cubicBezTo>
                <a:cubicBezTo>
                  <a:pt x="4120" y="11670"/>
                  <a:pt x="4020" y="11653"/>
                  <a:pt x="4010" y="11633"/>
                </a:cubicBezTo>
                <a:cubicBezTo>
                  <a:pt x="4000" y="11613"/>
                  <a:pt x="4013" y="11509"/>
                  <a:pt x="4041" y="11400"/>
                </a:cubicBezTo>
                <a:cubicBezTo>
                  <a:pt x="4090" y="11204"/>
                  <a:pt x="4105" y="10755"/>
                  <a:pt x="4066" y="10631"/>
                </a:cubicBezTo>
                <a:cubicBezTo>
                  <a:pt x="4033" y="10522"/>
                  <a:pt x="3962" y="10557"/>
                  <a:pt x="3855" y="10735"/>
                </a:cubicBezTo>
                <a:cubicBezTo>
                  <a:pt x="3733" y="10940"/>
                  <a:pt x="3684" y="11107"/>
                  <a:pt x="3658" y="11409"/>
                </a:cubicBezTo>
                <a:cubicBezTo>
                  <a:pt x="3640" y="11632"/>
                  <a:pt x="3636" y="11639"/>
                  <a:pt x="3445" y="11686"/>
                </a:cubicBezTo>
                <a:cubicBezTo>
                  <a:pt x="3219" y="11742"/>
                  <a:pt x="3171" y="11685"/>
                  <a:pt x="3247" y="11454"/>
                </a:cubicBezTo>
                <a:cubicBezTo>
                  <a:pt x="3278" y="11359"/>
                  <a:pt x="3297" y="11198"/>
                  <a:pt x="3291" y="11075"/>
                </a:cubicBezTo>
                <a:cubicBezTo>
                  <a:pt x="3270" y="10645"/>
                  <a:pt x="3022" y="10617"/>
                  <a:pt x="2772" y="11017"/>
                </a:cubicBezTo>
                <a:cubicBezTo>
                  <a:pt x="2705" y="11123"/>
                  <a:pt x="2641" y="11191"/>
                  <a:pt x="2630" y="11168"/>
                </a:cubicBezTo>
                <a:cubicBezTo>
                  <a:pt x="2619" y="11146"/>
                  <a:pt x="2610" y="11015"/>
                  <a:pt x="2610" y="10876"/>
                </a:cubicBezTo>
                <a:cubicBezTo>
                  <a:pt x="2610" y="10737"/>
                  <a:pt x="2594" y="10421"/>
                  <a:pt x="2575" y="10175"/>
                </a:cubicBezTo>
                <a:cubicBezTo>
                  <a:pt x="2549" y="9842"/>
                  <a:pt x="2550" y="9692"/>
                  <a:pt x="2578" y="9586"/>
                </a:cubicBezTo>
                <a:cubicBezTo>
                  <a:pt x="2608" y="9476"/>
                  <a:pt x="2607" y="9409"/>
                  <a:pt x="2575" y="9289"/>
                </a:cubicBezTo>
                <a:cubicBezTo>
                  <a:pt x="2550" y="9197"/>
                  <a:pt x="2532" y="9150"/>
                  <a:pt x="2515" y="9144"/>
                </a:cubicBezTo>
                <a:close/>
                <a:moveTo>
                  <a:pt x="13339" y="9173"/>
                </a:moveTo>
                <a:cubicBezTo>
                  <a:pt x="13324" y="9163"/>
                  <a:pt x="13311" y="9180"/>
                  <a:pt x="13290" y="9220"/>
                </a:cubicBezTo>
                <a:cubicBezTo>
                  <a:pt x="13250" y="9301"/>
                  <a:pt x="13252" y="9451"/>
                  <a:pt x="13319" y="10363"/>
                </a:cubicBezTo>
                <a:cubicBezTo>
                  <a:pt x="13402" y="11518"/>
                  <a:pt x="13396" y="11605"/>
                  <a:pt x="13224" y="11675"/>
                </a:cubicBezTo>
                <a:cubicBezTo>
                  <a:pt x="13022" y="11757"/>
                  <a:pt x="12830" y="11643"/>
                  <a:pt x="12681" y="11354"/>
                </a:cubicBezTo>
                <a:cubicBezTo>
                  <a:pt x="12605" y="11205"/>
                  <a:pt x="12514" y="11085"/>
                  <a:pt x="12479" y="11086"/>
                </a:cubicBezTo>
                <a:cubicBezTo>
                  <a:pt x="12442" y="11087"/>
                  <a:pt x="12375" y="11198"/>
                  <a:pt x="12321" y="11347"/>
                </a:cubicBezTo>
                <a:cubicBezTo>
                  <a:pt x="12271" y="11489"/>
                  <a:pt x="12196" y="11621"/>
                  <a:pt x="12154" y="11641"/>
                </a:cubicBezTo>
                <a:cubicBezTo>
                  <a:pt x="12019" y="11709"/>
                  <a:pt x="11894" y="11647"/>
                  <a:pt x="11855" y="11490"/>
                </a:cubicBezTo>
                <a:lnTo>
                  <a:pt x="11818" y="11340"/>
                </a:lnTo>
                <a:lnTo>
                  <a:pt x="11763" y="11505"/>
                </a:lnTo>
                <a:cubicBezTo>
                  <a:pt x="11696" y="11709"/>
                  <a:pt x="11603" y="11716"/>
                  <a:pt x="11538" y="11523"/>
                </a:cubicBezTo>
                <a:lnTo>
                  <a:pt x="11489" y="11378"/>
                </a:lnTo>
                <a:lnTo>
                  <a:pt x="11409" y="11523"/>
                </a:lnTo>
                <a:cubicBezTo>
                  <a:pt x="11298" y="11727"/>
                  <a:pt x="11145" y="11718"/>
                  <a:pt x="11074" y="11503"/>
                </a:cubicBezTo>
                <a:lnTo>
                  <a:pt x="11019" y="11338"/>
                </a:lnTo>
                <a:lnTo>
                  <a:pt x="10954" y="11503"/>
                </a:lnTo>
                <a:cubicBezTo>
                  <a:pt x="10897" y="11645"/>
                  <a:pt x="10862" y="11670"/>
                  <a:pt x="10711" y="11670"/>
                </a:cubicBezTo>
                <a:cubicBezTo>
                  <a:pt x="10458" y="11670"/>
                  <a:pt x="10440" y="11597"/>
                  <a:pt x="10390" y="10329"/>
                </a:cubicBezTo>
                <a:cubicBezTo>
                  <a:pt x="10359" y="9525"/>
                  <a:pt x="10342" y="9326"/>
                  <a:pt x="10315" y="9428"/>
                </a:cubicBezTo>
                <a:cubicBezTo>
                  <a:pt x="10292" y="9515"/>
                  <a:pt x="10288" y="9751"/>
                  <a:pt x="10306" y="10142"/>
                </a:cubicBezTo>
                <a:cubicBezTo>
                  <a:pt x="10321" y="10464"/>
                  <a:pt x="10342" y="10957"/>
                  <a:pt x="10353" y="11238"/>
                </a:cubicBezTo>
                <a:cubicBezTo>
                  <a:pt x="10379" y="11883"/>
                  <a:pt x="10427" y="11994"/>
                  <a:pt x="10671" y="11994"/>
                </a:cubicBezTo>
                <a:cubicBezTo>
                  <a:pt x="10777" y="11994"/>
                  <a:pt x="10874" y="11955"/>
                  <a:pt x="10920" y="11891"/>
                </a:cubicBezTo>
                <a:cubicBezTo>
                  <a:pt x="10988" y="11796"/>
                  <a:pt x="10999" y="11796"/>
                  <a:pt x="11052" y="11891"/>
                </a:cubicBezTo>
                <a:cubicBezTo>
                  <a:pt x="11132" y="12035"/>
                  <a:pt x="11292" y="12021"/>
                  <a:pt x="11393" y="11862"/>
                </a:cubicBezTo>
                <a:lnTo>
                  <a:pt x="11477" y="11731"/>
                </a:lnTo>
                <a:lnTo>
                  <a:pt x="11513" y="11862"/>
                </a:lnTo>
                <a:cubicBezTo>
                  <a:pt x="11555" y="12019"/>
                  <a:pt x="11684" y="12038"/>
                  <a:pt x="11744" y="11896"/>
                </a:cubicBezTo>
                <a:cubicBezTo>
                  <a:pt x="11781" y="11807"/>
                  <a:pt x="11791" y="11807"/>
                  <a:pt x="11840" y="11896"/>
                </a:cubicBezTo>
                <a:cubicBezTo>
                  <a:pt x="11920" y="12038"/>
                  <a:pt x="12092" y="12021"/>
                  <a:pt x="12160" y="11865"/>
                </a:cubicBezTo>
                <a:cubicBezTo>
                  <a:pt x="12235" y="11690"/>
                  <a:pt x="12277" y="11700"/>
                  <a:pt x="12436" y="11929"/>
                </a:cubicBezTo>
                <a:cubicBezTo>
                  <a:pt x="12596" y="12159"/>
                  <a:pt x="12677" y="12178"/>
                  <a:pt x="12703" y="11987"/>
                </a:cubicBezTo>
                <a:cubicBezTo>
                  <a:pt x="12717" y="11881"/>
                  <a:pt x="12735" y="11862"/>
                  <a:pt x="12780" y="11903"/>
                </a:cubicBezTo>
                <a:cubicBezTo>
                  <a:pt x="12875" y="11988"/>
                  <a:pt x="13238" y="12012"/>
                  <a:pt x="13307" y="11938"/>
                </a:cubicBezTo>
                <a:cubicBezTo>
                  <a:pt x="13343" y="11900"/>
                  <a:pt x="13389" y="11737"/>
                  <a:pt x="13413" y="11568"/>
                </a:cubicBezTo>
                <a:cubicBezTo>
                  <a:pt x="13449" y="11309"/>
                  <a:pt x="13447" y="11153"/>
                  <a:pt x="13399" y="10517"/>
                </a:cubicBezTo>
                <a:cubicBezTo>
                  <a:pt x="13348" y="9837"/>
                  <a:pt x="13348" y="9758"/>
                  <a:pt x="13395" y="9615"/>
                </a:cubicBezTo>
                <a:cubicBezTo>
                  <a:pt x="13442" y="9473"/>
                  <a:pt x="13442" y="9446"/>
                  <a:pt x="13392" y="9294"/>
                </a:cubicBezTo>
                <a:cubicBezTo>
                  <a:pt x="13368" y="9222"/>
                  <a:pt x="13353" y="9184"/>
                  <a:pt x="13339" y="9173"/>
                </a:cubicBezTo>
                <a:close/>
                <a:moveTo>
                  <a:pt x="20855" y="9182"/>
                </a:moveTo>
                <a:cubicBezTo>
                  <a:pt x="20840" y="9173"/>
                  <a:pt x="20827" y="9193"/>
                  <a:pt x="20809" y="9236"/>
                </a:cubicBezTo>
                <a:cubicBezTo>
                  <a:pt x="20776" y="9316"/>
                  <a:pt x="20782" y="9528"/>
                  <a:pt x="20842" y="10363"/>
                </a:cubicBezTo>
                <a:cubicBezTo>
                  <a:pt x="20924" y="11504"/>
                  <a:pt x="20913" y="11661"/>
                  <a:pt x="20752" y="11679"/>
                </a:cubicBezTo>
                <a:cubicBezTo>
                  <a:pt x="20534" y="11704"/>
                  <a:pt x="20206" y="11664"/>
                  <a:pt x="20179" y="11610"/>
                </a:cubicBezTo>
                <a:cubicBezTo>
                  <a:pt x="20143" y="11539"/>
                  <a:pt x="20273" y="11385"/>
                  <a:pt x="20320" y="11443"/>
                </a:cubicBezTo>
                <a:cubicBezTo>
                  <a:pt x="20338" y="11465"/>
                  <a:pt x="20353" y="11469"/>
                  <a:pt x="20353" y="11452"/>
                </a:cubicBezTo>
                <a:cubicBezTo>
                  <a:pt x="20353" y="11435"/>
                  <a:pt x="20361" y="11379"/>
                  <a:pt x="20371" y="11327"/>
                </a:cubicBezTo>
                <a:cubicBezTo>
                  <a:pt x="20385" y="11252"/>
                  <a:pt x="20339" y="11223"/>
                  <a:pt x="20149" y="11186"/>
                </a:cubicBezTo>
                <a:cubicBezTo>
                  <a:pt x="20018" y="11161"/>
                  <a:pt x="19829" y="11072"/>
                  <a:pt x="19730" y="10988"/>
                </a:cubicBezTo>
                <a:cubicBezTo>
                  <a:pt x="19453" y="10751"/>
                  <a:pt x="19423" y="10744"/>
                  <a:pt x="19327" y="10894"/>
                </a:cubicBezTo>
                <a:cubicBezTo>
                  <a:pt x="19207" y="11081"/>
                  <a:pt x="19215" y="11173"/>
                  <a:pt x="19348" y="11124"/>
                </a:cubicBezTo>
                <a:cubicBezTo>
                  <a:pt x="19452" y="11085"/>
                  <a:pt x="19648" y="11173"/>
                  <a:pt x="19711" y="11287"/>
                </a:cubicBezTo>
                <a:cubicBezTo>
                  <a:pt x="19763" y="11380"/>
                  <a:pt x="19431" y="11617"/>
                  <a:pt x="19159" y="11679"/>
                </a:cubicBezTo>
                <a:cubicBezTo>
                  <a:pt x="18876" y="11745"/>
                  <a:pt x="18787" y="11847"/>
                  <a:pt x="18713" y="12202"/>
                </a:cubicBezTo>
                <a:cubicBezTo>
                  <a:pt x="18668" y="12418"/>
                  <a:pt x="18703" y="12512"/>
                  <a:pt x="18832" y="12514"/>
                </a:cubicBezTo>
                <a:cubicBezTo>
                  <a:pt x="18869" y="12515"/>
                  <a:pt x="18929" y="12556"/>
                  <a:pt x="18964" y="12608"/>
                </a:cubicBezTo>
                <a:cubicBezTo>
                  <a:pt x="19024" y="12696"/>
                  <a:pt x="19021" y="12706"/>
                  <a:pt x="18896" y="12813"/>
                </a:cubicBezTo>
                <a:cubicBezTo>
                  <a:pt x="18815" y="12883"/>
                  <a:pt x="18652" y="12936"/>
                  <a:pt x="18470" y="12951"/>
                </a:cubicBezTo>
                <a:cubicBezTo>
                  <a:pt x="18216" y="12973"/>
                  <a:pt x="18160" y="12959"/>
                  <a:pt x="18069" y="12844"/>
                </a:cubicBezTo>
                <a:cubicBezTo>
                  <a:pt x="17946" y="12691"/>
                  <a:pt x="17928" y="12446"/>
                  <a:pt x="18015" y="12115"/>
                </a:cubicBezTo>
                <a:cubicBezTo>
                  <a:pt x="18046" y="11996"/>
                  <a:pt x="18050" y="11934"/>
                  <a:pt x="18027" y="11963"/>
                </a:cubicBezTo>
                <a:cubicBezTo>
                  <a:pt x="17965" y="12039"/>
                  <a:pt x="17897" y="12423"/>
                  <a:pt x="17897" y="12695"/>
                </a:cubicBezTo>
                <a:cubicBezTo>
                  <a:pt x="17897" y="12958"/>
                  <a:pt x="17937" y="13101"/>
                  <a:pt x="18045" y="13224"/>
                </a:cubicBezTo>
                <a:cubicBezTo>
                  <a:pt x="18084" y="13268"/>
                  <a:pt x="18222" y="13290"/>
                  <a:pt x="18388" y="13279"/>
                </a:cubicBezTo>
                <a:cubicBezTo>
                  <a:pt x="18616" y="13265"/>
                  <a:pt x="18701" y="13229"/>
                  <a:pt x="18856" y="13079"/>
                </a:cubicBezTo>
                <a:cubicBezTo>
                  <a:pt x="19029" y="12910"/>
                  <a:pt x="19141" y="12663"/>
                  <a:pt x="19141" y="12454"/>
                </a:cubicBezTo>
                <a:cubicBezTo>
                  <a:pt x="19141" y="12417"/>
                  <a:pt x="19075" y="12354"/>
                  <a:pt x="18994" y="12313"/>
                </a:cubicBezTo>
                <a:cubicBezTo>
                  <a:pt x="18913" y="12272"/>
                  <a:pt x="18837" y="12213"/>
                  <a:pt x="18828" y="12181"/>
                </a:cubicBezTo>
                <a:cubicBezTo>
                  <a:pt x="18801" y="12098"/>
                  <a:pt x="18961" y="11994"/>
                  <a:pt x="19118" y="11994"/>
                </a:cubicBezTo>
                <a:cubicBezTo>
                  <a:pt x="19200" y="11994"/>
                  <a:pt x="19357" y="11907"/>
                  <a:pt x="19517" y="11771"/>
                </a:cubicBezTo>
                <a:cubicBezTo>
                  <a:pt x="19661" y="11647"/>
                  <a:pt x="19846" y="11538"/>
                  <a:pt x="19927" y="11528"/>
                </a:cubicBezTo>
                <a:cubicBezTo>
                  <a:pt x="20069" y="11509"/>
                  <a:pt x="20074" y="11513"/>
                  <a:pt x="20064" y="11682"/>
                </a:cubicBezTo>
                <a:cubicBezTo>
                  <a:pt x="20057" y="11803"/>
                  <a:pt x="20074" y="11877"/>
                  <a:pt x="20119" y="11925"/>
                </a:cubicBezTo>
                <a:cubicBezTo>
                  <a:pt x="20188" y="11998"/>
                  <a:pt x="20679" y="12019"/>
                  <a:pt x="20801" y="11954"/>
                </a:cubicBezTo>
                <a:cubicBezTo>
                  <a:pt x="20945" y="11878"/>
                  <a:pt x="20979" y="11343"/>
                  <a:pt x="20907" y="10303"/>
                </a:cubicBezTo>
                <a:cubicBezTo>
                  <a:pt x="20870" y="9770"/>
                  <a:pt x="20871" y="9708"/>
                  <a:pt x="20924" y="9593"/>
                </a:cubicBezTo>
                <a:cubicBezTo>
                  <a:pt x="20979" y="9473"/>
                  <a:pt x="20978" y="9458"/>
                  <a:pt x="20916" y="9301"/>
                </a:cubicBezTo>
                <a:cubicBezTo>
                  <a:pt x="20887" y="9228"/>
                  <a:pt x="20870" y="9192"/>
                  <a:pt x="20855" y="9182"/>
                </a:cubicBezTo>
                <a:close/>
                <a:moveTo>
                  <a:pt x="4750" y="9202"/>
                </a:moveTo>
                <a:cubicBezTo>
                  <a:pt x="4691" y="9207"/>
                  <a:pt x="4266" y="9690"/>
                  <a:pt x="4254" y="9767"/>
                </a:cubicBezTo>
                <a:cubicBezTo>
                  <a:pt x="4239" y="9866"/>
                  <a:pt x="4676" y="9444"/>
                  <a:pt x="4735" y="9303"/>
                </a:cubicBezTo>
                <a:cubicBezTo>
                  <a:pt x="4759" y="9246"/>
                  <a:pt x="4766" y="9201"/>
                  <a:pt x="4750" y="9202"/>
                </a:cubicBezTo>
                <a:close/>
                <a:moveTo>
                  <a:pt x="14764" y="9403"/>
                </a:moveTo>
                <a:cubicBezTo>
                  <a:pt x="14733" y="9477"/>
                  <a:pt x="14735" y="9735"/>
                  <a:pt x="14771" y="10582"/>
                </a:cubicBezTo>
                <a:cubicBezTo>
                  <a:pt x="14816" y="11644"/>
                  <a:pt x="14843" y="11885"/>
                  <a:pt x="14926" y="11952"/>
                </a:cubicBezTo>
                <a:cubicBezTo>
                  <a:pt x="14949" y="11970"/>
                  <a:pt x="15034" y="11986"/>
                  <a:pt x="15115" y="11990"/>
                </a:cubicBezTo>
                <a:cubicBezTo>
                  <a:pt x="15242" y="11995"/>
                  <a:pt x="15274" y="11968"/>
                  <a:pt x="15346" y="11793"/>
                </a:cubicBezTo>
                <a:lnTo>
                  <a:pt x="15431" y="11590"/>
                </a:lnTo>
                <a:lnTo>
                  <a:pt x="15562" y="11724"/>
                </a:lnTo>
                <a:cubicBezTo>
                  <a:pt x="15682" y="11845"/>
                  <a:pt x="15701" y="11848"/>
                  <a:pt x="15764" y="11760"/>
                </a:cubicBezTo>
                <a:cubicBezTo>
                  <a:pt x="15815" y="11690"/>
                  <a:pt x="15835" y="11595"/>
                  <a:pt x="15834" y="11423"/>
                </a:cubicBezTo>
                <a:cubicBezTo>
                  <a:pt x="15833" y="10862"/>
                  <a:pt x="15652" y="10658"/>
                  <a:pt x="15525" y="11075"/>
                </a:cubicBezTo>
                <a:cubicBezTo>
                  <a:pt x="15372" y="11577"/>
                  <a:pt x="15299" y="11694"/>
                  <a:pt x="15145" y="11682"/>
                </a:cubicBezTo>
                <a:cubicBezTo>
                  <a:pt x="14900" y="11663"/>
                  <a:pt x="14880" y="11578"/>
                  <a:pt x="14839" y="10363"/>
                </a:cubicBezTo>
                <a:cubicBezTo>
                  <a:pt x="14811" y="9525"/>
                  <a:pt x="14795" y="9328"/>
                  <a:pt x="14764" y="9403"/>
                </a:cubicBezTo>
                <a:close/>
                <a:moveTo>
                  <a:pt x="13827" y="9435"/>
                </a:moveTo>
                <a:cubicBezTo>
                  <a:pt x="13838" y="9395"/>
                  <a:pt x="13816" y="9421"/>
                  <a:pt x="13778" y="9493"/>
                </a:cubicBezTo>
                <a:lnTo>
                  <a:pt x="13710" y="9622"/>
                </a:lnTo>
                <a:lnTo>
                  <a:pt x="13766" y="10849"/>
                </a:lnTo>
                <a:cubicBezTo>
                  <a:pt x="13811" y="11850"/>
                  <a:pt x="13827" y="12037"/>
                  <a:pt x="13852" y="11862"/>
                </a:cubicBezTo>
                <a:cubicBezTo>
                  <a:pt x="13872" y="11724"/>
                  <a:pt x="13870" y="11272"/>
                  <a:pt x="13846" y="10579"/>
                </a:cubicBezTo>
                <a:cubicBezTo>
                  <a:pt x="13825" y="9990"/>
                  <a:pt x="13816" y="9474"/>
                  <a:pt x="13827" y="9435"/>
                </a:cubicBezTo>
                <a:close/>
                <a:moveTo>
                  <a:pt x="7913" y="9461"/>
                </a:moveTo>
                <a:cubicBezTo>
                  <a:pt x="7906" y="9450"/>
                  <a:pt x="7898" y="9458"/>
                  <a:pt x="7887" y="9475"/>
                </a:cubicBezTo>
                <a:cubicBezTo>
                  <a:pt x="7837" y="9557"/>
                  <a:pt x="7838" y="9568"/>
                  <a:pt x="7901" y="11432"/>
                </a:cubicBezTo>
                <a:cubicBezTo>
                  <a:pt x="7914" y="11819"/>
                  <a:pt x="7933" y="12035"/>
                  <a:pt x="7950" y="11983"/>
                </a:cubicBezTo>
                <a:cubicBezTo>
                  <a:pt x="7983" y="11878"/>
                  <a:pt x="7985" y="11333"/>
                  <a:pt x="7957" y="10224"/>
                </a:cubicBezTo>
                <a:cubicBezTo>
                  <a:pt x="7943" y="9686"/>
                  <a:pt x="7934" y="9494"/>
                  <a:pt x="7913" y="9461"/>
                </a:cubicBezTo>
                <a:close/>
                <a:moveTo>
                  <a:pt x="9238" y="9464"/>
                </a:moveTo>
                <a:cubicBezTo>
                  <a:pt x="9212" y="9464"/>
                  <a:pt x="9189" y="9498"/>
                  <a:pt x="9176" y="9564"/>
                </a:cubicBezTo>
                <a:cubicBezTo>
                  <a:pt x="9158" y="9660"/>
                  <a:pt x="9150" y="9660"/>
                  <a:pt x="9076" y="9564"/>
                </a:cubicBezTo>
                <a:cubicBezTo>
                  <a:pt x="9001" y="9465"/>
                  <a:pt x="8994" y="9468"/>
                  <a:pt x="8959" y="9595"/>
                </a:cubicBezTo>
                <a:cubicBezTo>
                  <a:pt x="8930" y="9705"/>
                  <a:pt x="8933" y="9747"/>
                  <a:pt x="8982" y="9821"/>
                </a:cubicBezTo>
                <a:cubicBezTo>
                  <a:pt x="9059" y="9936"/>
                  <a:pt x="9060" y="9937"/>
                  <a:pt x="9109" y="9805"/>
                </a:cubicBezTo>
                <a:cubicBezTo>
                  <a:pt x="9144" y="9709"/>
                  <a:pt x="9158" y="9706"/>
                  <a:pt x="9205" y="9783"/>
                </a:cubicBezTo>
                <a:cubicBezTo>
                  <a:pt x="9251" y="9859"/>
                  <a:pt x="9266" y="9857"/>
                  <a:pt x="9311" y="9767"/>
                </a:cubicBezTo>
                <a:cubicBezTo>
                  <a:pt x="9355" y="9680"/>
                  <a:pt x="9357" y="9645"/>
                  <a:pt x="9323" y="9562"/>
                </a:cubicBezTo>
                <a:cubicBezTo>
                  <a:pt x="9295" y="9497"/>
                  <a:pt x="9265" y="9463"/>
                  <a:pt x="9238" y="9464"/>
                </a:cubicBezTo>
                <a:close/>
                <a:moveTo>
                  <a:pt x="12703" y="9524"/>
                </a:moveTo>
                <a:cubicBezTo>
                  <a:pt x="12619" y="9546"/>
                  <a:pt x="12238" y="9928"/>
                  <a:pt x="12219" y="10026"/>
                </a:cubicBezTo>
                <a:cubicBezTo>
                  <a:pt x="12210" y="10072"/>
                  <a:pt x="12214" y="10110"/>
                  <a:pt x="12227" y="10108"/>
                </a:cubicBezTo>
                <a:cubicBezTo>
                  <a:pt x="12285" y="10103"/>
                  <a:pt x="12706" y="9615"/>
                  <a:pt x="12718" y="9539"/>
                </a:cubicBezTo>
                <a:cubicBezTo>
                  <a:pt x="12720" y="9526"/>
                  <a:pt x="12714" y="9521"/>
                  <a:pt x="12703" y="9524"/>
                </a:cubicBezTo>
                <a:close/>
                <a:moveTo>
                  <a:pt x="18661" y="9530"/>
                </a:moveTo>
                <a:cubicBezTo>
                  <a:pt x="18587" y="9546"/>
                  <a:pt x="18247" y="9882"/>
                  <a:pt x="18196" y="10006"/>
                </a:cubicBezTo>
                <a:cubicBezTo>
                  <a:pt x="18172" y="10064"/>
                  <a:pt x="18164" y="10110"/>
                  <a:pt x="18180" y="10108"/>
                </a:cubicBezTo>
                <a:cubicBezTo>
                  <a:pt x="18238" y="10104"/>
                  <a:pt x="18663" y="9619"/>
                  <a:pt x="18675" y="9544"/>
                </a:cubicBezTo>
                <a:cubicBezTo>
                  <a:pt x="18677" y="9531"/>
                  <a:pt x="18672" y="9528"/>
                  <a:pt x="18661" y="9530"/>
                </a:cubicBezTo>
                <a:close/>
                <a:moveTo>
                  <a:pt x="21303" y="9539"/>
                </a:moveTo>
                <a:cubicBezTo>
                  <a:pt x="21296" y="9521"/>
                  <a:pt x="21287" y="9525"/>
                  <a:pt x="21278" y="9544"/>
                </a:cubicBezTo>
                <a:cubicBezTo>
                  <a:pt x="21240" y="9618"/>
                  <a:pt x="21241" y="9797"/>
                  <a:pt x="21284" y="10684"/>
                </a:cubicBezTo>
                <a:cubicBezTo>
                  <a:pt x="21311" y="11263"/>
                  <a:pt x="21336" y="11803"/>
                  <a:pt x="21338" y="11882"/>
                </a:cubicBezTo>
                <a:cubicBezTo>
                  <a:pt x="21340" y="11997"/>
                  <a:pt x="21349" y="11983"/>
                  <a:pt x="21376" y="11816"/>
                </a:cubicBezTo>
                <a:cubicBezTo>
                  <a:pt x="21400" y="11663"/>
                  <a:pt x="21398" y="11299"/>
                  <a:pt x="21367" y="10530"/>
                </a:cubicBezTo>
                <a:cubicBezTo>
                  <a:pt x="21339" y="9852"/>
                  <a:pt x="21324" y="9594"/>
                  <a:pt x="21303" y="9539"/>
                </a:cubicBezTo>
                <a:close/>
                <a:moveTo>
                  <a:pt x="15751" y="9544"/>
                </a:moveTo>
                <a:cubicBezTo>
                  <a:pt x="15760" y="9498"/>
                  <a:pt x="15650" y="9577"/>
                  <a:pt x="15507" y="9720"/>
                </a:cubicBezTo>
                <a:cubicBezTo>
                  <a:pt x="15364" y="9863"/>
                  <a:pt x="15246" y="10011"/>
                  <a:pt x="15246" y="10046"/>
                </a:cubicBezTo>
                <a:cubicBezTo>
                  <a:pt x="15246" y="10132"/>
                  <a:pt x="15730" y="9650"/>
                  <a:pt x="15751" y="9544"/>
                </a:cubicBezTo>
                <a:close/>
                <a:moveTo>
                  <a:pt x="9740" y="9546"/>
                </a:moveTo>
                <a:cubicBezTo>
                  <a:pt x="9723" y="9550"/>
                  <a:pt x="9710" y="9575"/>
                  <a:pt x="9691" y="9626"/>
                </a:cubicBezTo>
                <a:cubicBezTo>
                  <a:pt x="9655" y="9725"/>
                  <a:pt x="9657" y="9763"/>
                  <a:pt x="9702" y="9863"/>
                </a:cubicBezTo>
                <a:cubicBezTo>
                  <a:pt x="9753" y="9974"/>
                  <a:pt x="9761" y="9975"/>
                  <a:pt x="9817" y="9874"/>
                </a:cubicBezTo>
                <a:cubicBezTo>
                  <a:pt x="9894" y="9736"/>
                  <a:pt x="9893" y="9705"/>
                  <a:pt x="9806" y="9597"/>
                </a:cubicBezTo>
                <a:cubicBezTo>
                  <a:pt x="9775" y="9559"/>
                  <a:pt x="9756" y="9542"/>
                  <a:pt x="9740" y="9546"/>
                </a:cubicBezTo>
                <a:close/>
                <a:moveTo>
                  <a:pt x="3942" y="9635"/>
                </a:moveTo>
                <a:cubicBezTo>
                  <a:pt x="3926" y="9638"/>
                  <a:pt x="3914" y="9668"/>
                  <a:pt x="3892" y="9729"/>
                </a:cubicBezTo>
                <a:cubicBezTo>
                  <a:pt x="3849" y="9851"/>
                  <a:pt x="3844" y="9852"/>
                  <a:pt x="3784" y="9745"/>
                </a:cubicBezTo>
                <a:cubicBezTo>
                  <a:pt x="3725" y="9638"/>
                  <a:pt x="3719" y="9640"/>
                  <a:pt x="3674" y="9758"/>
                </a:cubicBezTo>
                <a:cubicBezTo>
                  <a:pt x="3632" y="9870"/>
                  <a:pt x="3634" y="9896"/>
                  <a:pt x="3696" y="9999"/>
                </a:cubicBezTo>
                <a:cubicBezTo>
                  <a:pt x="3760" y="10107"/>
                  <a:pt x="3769" y="10107"/>
                  <a:pt x="3825" y="10006"/>
                </a:cubicBezTo>
                <a:cubicBezTo>
                  <a:pt x="3874" y="9917"/>
                  <a:pt x="3894" y="9912"/>
                  <a:pt x="3936" y="9981"/>
                </a:cubicBezTo>
                <a:cubicBezTo>
                  <a:pt x="3978" y="10051"/>
                  <a:pt x="3994" y="10044"/>
                  <a:pt x="4033" y="9941"/>
                </a:cubicBezTo>
                <a:cubicBezTo>
                  <a:pt x="4074" y="9831"/>
                  <a:pt x="4072" y="9805"/>
                  <a:pt x="4009" y="9709"/>
                </a:cubicBezTo>
                <a:cubicBezTo>
                  <a:pt x="3976" y="9658"/>
                  <a:pt x="3957" y="9633"/>
                  <a:pt x="3942" y="9635"/>
                </a:cubicBezTo>
                <a:close/>
                <a:moveTo>
                  <a:pt x="7023" y="10327"/>
                </a:moveTo>
                <a:cubicBezTo>
                  <a:pt x="7000" y="10328"/>
                  <a:pt x="6974" y="10341"/>
                  <a:pt x="6947" y="10370"/>
                </a:cubicBezTo>
                <a:cubicBezTo>
                  <a:pt x="6888" y="10433"/>
                  <a:pt x="6857" y="10435"/>
                  <a:pt x="6824" y="10381"/>
                </a:cubicBezTo>
                <a:cubicBezTo>
                  <a:pt x="6791" y="10326"/>
                  <a:pt x="6769" y="10328"/>
                  <a:pt x="6741" y="10385"/>
                </a:cubicBezTo>
                <a:cubicBezTo>
                  <a:pt x="6687" y="10491"/>
                  <a:pt x="6692" y="10569"/>
                  <a:pt x="6759" y="10666"/>
                </a:cubicBezTo>
                <a:cubicBezTo>
                  <a:pt x="6806" y="10735"/>
                  <a:pt x="6826" y="10734"/>
                  <a:pt x="6871" y="10653"/>
                </a:cubicBezTo>
                <a:cubicBezTo>
                  <a:pt x="6913" y="10578"/>
                  <a:pt x="6941" y="10571"/>
                  <a:pt x="6992" y="10626"/>
                </a:cubicBezTo>
                <a:cubicBezTo>
                  <a:pt x="7047" y="10684"/>
                  <a:pt x="7065" y="10674"/>
                  <a:pt x="7092" y="10573"/>
                </a:cubicBezTo>
                <a:cubicBezTo>
                  <a:pt x="7131" y="10430"/>
                  <a:pt x="7091" y="10324"/>
                  <a:pt x="7023" y="10327"/>
                </a:cubicBezTo>
                <a:close/>
                <a:moveTo>
                  <a:pt x="9198" y="10436"/>
                </a:moveTo>
                <a:cubicBezTo>
                  <a:pt x="9192" y="10445"/>
                  <a:pt x="9190" y="10482"/>
                  <a:pt x="9190" y="10553"/>
                </a:cubicBezTo>
                <a:cubicBezTo>
                  <a:pt x="9190" y="10643"/>
                  <a:pt x="9144" y="10753"/>
                  <a:pt x="9061" y="10863"/>
                </a:cubicBezTo>
                <a:cubicBezTo>
                  <a:pt x="8933" y="11031"/>
                  <a:pt x="8809" y="11421"/>
                  <a:pt x="8846" y="11539"/>
                </a:cubicBezTo>
                <a:cubicBezTo>
                  <a:pt x="8856" y="11573"/>
                  <a:pt x="8917" y="11618"/>
                  <a:pt x="8980" y="11641"/>
                </a:cubicBezTo>
                <a:cubicBezTo>
                  <a:pt x="9065" y="11673"/>
                  <a:pt x="9111" y="11656"/>
                  <a:pt x="9158" y="11570"/>
                </a:cubicBezTo>
                <a:cubicBezTo>
                  <a:pt x="9220" y="11459"/>
                  <a:pt x="9224" y="11464"/>
                  <a:pt x="9269" y="11677"/>
                </a:cubicBezTo>
                <a:cubicBezTo>
                  <a:pt x="9294" y="11799"/>
                  <a:pt x="9328" y="11923"/>
                  <a:pt x="9343" y="11954"/>
                </a:cubicBezTo>
                <a:cubicBezTo>
                  <a:pt x="9381" y="12031"/>
                  <a:pt x="9776" y="11964"/>
                  <a:pt x="9886" y="11862"/>
                </a:cubicBezTo>
                <a:cubicBezTo>
                  <a:pt x="10051" y="11709"/>
                  <a:pt x="10073" y="11037"/>
                  <a:pt x="9928" y="10597"/>
                </a:cubicBezTo>
                <a:cubicBezTo>
                  <a:pt x="9813" y="10246"/>
                  <a:pt x="9649" y="10550"/>
                  <a:pt x="9649" y="11115"/>
                </a:cubicBezTo>
                <a:cubicBezTo>
                  <a:pt x="9649" y="11333"/>
                  <a:pt x="9654" y="11345"/>
                  <a:pt x="9761" y="11345"/>
                </a:cubicBezTo>
                <a:cubicBezTo>
                  <a:pt x="9823" y="11345"/>
                  <a:pt x="9882" y="11314"/>
                  <a:pt x="9894" y="11278"/>
                </a:cubicBezTo>
                <a:cubicBezTo>
                  <a:pt x="9920" y="11192"/>
                  <a:pt x="9976" y="11262"/>
                  <a:pt x="9976" y="11380"/>
                </a:cubicBezTo>
                <a:cubicBezTo>
                  <a:pt x="9976" y="11630"/>
                  <a:pt x="9446" y="11795"/>
                  <a:pt x="9354" y="11575"/>
                </a:cubicBezTo>
                <a:cubicBezTo>
                  <a:pt x="9332" y="11522"/>
                  <a:pt x="9297" y="11261"/>
                  <a:pt x="9276" y="10994"/>
                </a:cubicBezTo>
                <a:cubicBezTo>
                  <a:pt x="9249" y="10641"/>
                  <a:pt x="9214" y="10411"/>
                  <a:pt x="9198" y="10436"/>
                </a:cubicBezTo>
                <a:close/>
                <a:moveTo>
                  <a:pt x="16871" y="11670"/>
                </a:moveTo>
                <a:cubicBezTo>
                  <a:pt x="16777" y="11670"/>
                  <a:pt x="16746" y="11779"/>
                  <a:pt x="16791" y="11949"/>
                </a:cubicBezTo>
                <a:cubicBezTo>
                  <a:pt x="16835" y="12121"/>
                  <a:pt x="16930" y="12059"/>
                  <a:pt x="16942" y="11849"/>
                </a:cubicBezTo>
                <a:cubicBezTo>
                  <a:pt x="16951" y="11697"/>
                  <a:pt x="16940" y="11670"/>
                  <a:pt x="16871" y="11670"/>
                </a:cubicBezTo>
                <a:close/>
                <a:moveTo>
                  <a:pt x="4537" y="12472"/>
                </a:moveTo>
                <a:cubicBezTo>
                  <a:pt x="4519" y="12474"/>
                  <a:pt x="4502" y="12500"/>
                  <a:pt x="4474" y="12550"/>
                </a:cubicBezTo>
                <a:cubicBezTo>
                  <a:pt x="4421" y="12646"/>
                  <a:pt x="4404" y="12649"/>
                  <a:pt x="4359" y="12574"/>
                </a:cubicBezTo>
                <a:cubicBezTo>
                  <a:pt x="4313" y="12499"/>
                  <a:pt x="4298" y="12504"/>
                  <a:pt x="4260" y="12608"/>
                </a:cubicBezTo>
                <a:cubicBezTo>
                  <a:pt x="4221" y="12713"/>
                  <a:pt x="4223" y="12742"/>
                  <a:pt x="4272" y="12815"/>
                </a:cubicBezTo>
                <a:cubicBezTo>
                  <a:pt x="4345" y="12925"/>
                  <a:pt x="4361" y="12925"/>
                  <a:pt x="4409" y="12811"/>
                </a:cubicBezTo>
                <a:cubicBezTo>
                  <a:pt x="4441" y="12735"/>
                  <a:pt x="4462" y="12730"/>
                  <a:pt x="4514" y="12793"/>
                </a:cubicBezTo>
                <a:cubicBezTo>
                  <a:pt x="4568" y="12858"/>
                  <a:pt x="4585" y="12852"/>
                  <a:pt x="4624" y="12748"/>
                </a:cubicBezTo>
                <a:cubicBezTo>
                  <a:pt x="4665" y="12638"/>
                  <a:pt x="4663" y="12612"/>
                  <a:pt x="4604" y="12530"/>
                </a:cubicBezTo>
                <a:cubicBezTo>
                  <a:pt x="4574" y="12489"/>
                  <a:pt x="4556" y="12469"/>
                  <a:pt x="4537" y="12472"/>
                </a:cubicBezTo>
                <a:close/>
                <a:moveTo>
                  <a:pt x="18645" y="13585"/>
                </a:moveTo>
                <a:cubicBezTo>
                  <a:pt x="18631" y="13585"/>
                  <a:pt x="18620" y="13613"/>
                  <a:pt x="18599" y="13668"/>
                </a:cubicBezTo>
                <a:cubicBezTo>
                  <a:pt x="18562" y="13766"/>
                  <a:pt x="18546" y="13770"/>
                  <a:pt x="18486" y="13697"/>
                </a:cubicBezTo>
                <a:cubicBezTo>
                  <a:pt x="18425" y="13623"/>
                  <a:pt x="18409" y="13626"/>
                  <a:pt x="18371" y="13728"/>
                </a:cubicBezTo>
                <a:cubicBezTo>
                  <a:pt x="18333" y="13831"/>
                  <a:pt x="18335" y="13862"/>
                  <a:pt x="18398" y="13960"/>
                </a:cubicBezTo>
                <a:cubicBezTo>
                  <a:pt x="18467" y="14068"/>
                  <a:pt x="18473" y="14067"/>
                  <a:pt x="18516" y="13942"/>
                </a:cubicBezTo>
                <a:cubicBezTo>
                  <a:pt x="18559" y="13819"/>
                  <a:pt x="18565" y="13818"/>
                  <a:pt x="18623" y="13922"/>
                </a:cubicBezTo>
                <a:cubicBezTo>
                  <a:pt x="18681" y="14026"/>
                  <a:pt x="18687" y="14024"/>
                  <a:pt x="18732" y="13906"/>
                </a:cubicBezTo>
                <a:cubicBezTo>
                  <a:pt x="18775" y="13795"/>
                  <a:pt x="18772" y="13770"/>
                  <a:pt x="18711" y="13668"/>
                </a:cubicBezTo>
                <a:cubicBezTo>
                  <a:pt x="18678" y="13613"/>
                  <a:pt x="18660" y="13585"/>
                  <a:pt x="18645" y="13585"/>
                </a:cubicBezTo>
                <a:close/>
                <a:moveTo>
                  <a:pt x="6166" y="13587"/>
                </a:moveTo>
                <a:cubicBezTo>
                  <a:pt x="6151" y="13585"/>
                  <a:pt x="6135" y="13611"/>
                  <a:pt x="6108" y="13661"/>
                </a:cubicBezTo>
                <a:cubicBezTo>
                  <a:pt x="6057" y="13752"/>
                  <a:pt x="6040" y="13753"/>
                  <a:pt x="5995" y="13679"/>
                </a:cubicBezTo>
                <a:cubicBezTo>
                  <a:pt x="5950" y="13604"/>
                  <a:pt x="5934" y="13610"/>
                  <a:pt x="5894" y="13719"/>
                </a:cubicBezTo>
                <a:cubicBezTo>
                  <a:pt x="5852" y="13833"/>
                  <a:pt x="5855" y="13859"/>
                  <a:pt x="5919" y="13962"/>
                </a:cubicBezTo>
                <a:cubicBezTo>
                  <a:pt x="5985" y="14069"/>
                  <a:pt x="5993" y="14068"/>
                  <a:pt x="6030" y="13967"/>
                </a:cubicBezTo>
                <a:cubicBezTo>
                  <a:pt x="6056" y="13898"/>
                  <a:pt x="6091" y="13874"/>
                  <a:pt x="6128" y="13902"/>
                </a:cubicBezTo>
                <a:cubicBezTo>
                  <a:pt x="6160" y="13926"/>
                  <a:pt x="6207" y="13912"/>
                  <a:pt x="6233" y="13871"/>
                </a:cubicBezTo>
                <a:cubicBezTo>
                  <a:pt x="6271" y="13807"/>
                  <a:pt x="6269" y="13777"/>
                  <a:pt x="6222" y="13674"/>
                </a:cubicBezTo>
                <a:cubicBezTo>
                  <a:pt x="6197" y="13618"/>
                  <a:pt x="6182" y="13589"/>
                  <a:pt x="6166" y="13587"/>
                </a:cubicBezTo>
                <a:close/>
                <a:moveTo>
                  <a:pt x="13468" y="16618"/>
                </a:moveTo>
                <a:cubicBezTo>
                  <a:pt x="13450" y="16614"/>
                  <a:pt x="13437" y="16649"/>
                  <a:pt x="13416" y="16725"/>
                </a:cubicBezTo>
                <a:cubicBezTo>
                  <a:pt x="13395" y="16804"/>
                  <a:pt x="13404" y="17071"/>
                  <a:pt x="13447" y="17555"/>
                </a:cubicBezTo>
                <a:cubicBezTo>
                  <a:pt x="13518" y="18376"/>
                  <a:pt x="13528" y="18954"/>
                  <a:pt x="13471" y="19066"/>
                </a:cubicBezTo>
                <a:cubicBezTo>
                  <a:pt x="13450" y="19109"/>
                  <a:pt x="13354" y="19144"/>
                  <a:pt x="13258" y="19144"/>
                </a:cubicBezTo>
                <a:cubicBezTo>
                  <a:pt x="13097" y="19144"/>
                  <a:pt x="13082" y="19130"/>
                  <a:pt x="13052" y="18965"/>
                </a:cubicBezTo>
                <a:cubicBezTo>
                  <a:pt x="13003" y="18692"/>
                  <a:pt x="12969" y="18594"/>
                  <a:pt x="12914" y="18572"/>
                </a:cubicBezTo>
                <a:cubicBezTo>
                  <a:pt x="12839" y="18543"/>
                  <a:pt x="12718" y="18970"/>
                  <a:pt x="12731" y="19224"/>
                </a:cubicBezTo>
                <a:cubicBezTo>
                  <a:pt x="12740" y="19413"/>
                  <a:pt x="12754" y="19438"/>
                  <a:pt x="12850" y="19456"/>
                </a:cubicBezTo>
                <a:cubicBezTo>
                  <a:pt x="12909" y="19467"/>
                  <a:pt x="12966" y="19518"/>
                  <a:pt x="12976" y="19570"/>
                </a:cubicBezTo>
                <a:cubicBezTo>
                  <a:pt x="13000" y="19697"/>
                  <a:pt x="12847" y="20085"/>
                  <a:pt x="12690" y="20291"/>
                </a:cubicBezTo>
                <a:cubicBezTo>
                  <a:pt x="12583" y="20432"/>
                  <a:pt x="12535" y="20455"/>
                  <a:pt x="12398" y="20429"/>
                </a:cubicBezTo>
                <a:cubicBezTo>
                  <a:pt x="12308" y="20412"/>
                  <a:pt x="12234" y="20407"/>
                  <a:pt x="12234" y="20420"/>
                </a:cubicBezTo>
                <a:cubicBezTo>
                  <a:pt x="12234" y="20433"/>
                  <a:pt x="12282" y="20504"/>
                  <a:pt x="12341" y="20576"/>
                </a:cubicBezTo>
                <a:cubicBezTo>
                  <a:pt x="12548" y="20833"/>
                  <a:pt x="12822" y="20579"/>
                  <a:pt x="12953" y="20007"/>
                </a:cubicBezTo>
                <a:cubicBezTo>
                  <a:pt x="12992" y="19837"/>
                  <a:pt x="13036" y="19653"/>
                  <a:pt x="13050" y="19599"/>
                </a:cubicBezTo>
                <a:cubicBezTo>
                  <a:pt x="13066" y="19537"/>
                  <a:pt x="13143" y="19489"/>
                  <a:pt x="13263" y="19467"/>
                </a:cubicBezTo>
                <a:cubicBezTo>
                  <a:pt x="13540" y="19418"/>
                  <a:pt x="13607" y="19157"/>
                  <a:pt x="13562" y="18307"/>
                </a:cubicBezTo>
                <a:cubicBezTo>
                  <a:pt x="13550" y="18070"/>
                  <a:pt x="13531" y="17707"/>
                  <a:pt x="13521" y="17501"/>
                </a:cubicBezTo>
                <a:cubicBezTo>
                  <a:pt x="13506" y="17213"/>
                  <a:pt x="13513" y="17102"/>
                  <a:pt x="13552" y="17015"/>
                </a:cubicBezTo>
                <a:cubicBezTo>
                  <a:pt x="13599" y="16912"/>
                  <a:pt x="13598" y="16889"/>
                  <a:pt x="13543" y="16756"/>
                </a:cubicBezTo>
                <a:cubicBezTo>
                  <a:pt x="13507" y="16668"/>
                  <a:pt x="13486" y="16622"/>
                  <a:pt x="13468" y="16618"/>
                </a:cubicBezTo>
                <a:close/>
                <a:moveTo>
                  <a:pt x="18449" y="16640"/>
                </a:moveTo>
                <a:cubicBezTo>
                  <a:pt x="18434" y="16630"/>
                  <a:pt x="18420" y="16648"/>
                  <a:pt x="18398" y="16691"/>
                </a:cubicBezTo>
                <a:cubicBezTo>
                  <a:pt x="18355" y="16777"/>
                  <a:pt x="18359" y="16906"/>
                  <a:pt x="18426" y="17836"/>
                </a:cubicBezTo>
                <a:cubicBezTo>
                  <a:pt x="18483" y="18614"/>
                  <a:pt x="18493" y="18915"/>
                  <a:pt x="18467" y="18999"/>
                </a:cubicBezTo>
                <a:cubicBezTo>
                  <a:pt x="18441" y="19081"/>
                  <a:pt x="18378" y="19116"/>
                  <a:pt x="18232" y="19130"/>
                </a:cubicBezTo>
                <a:cubicBezTo>
                  <a:pt x="18053" y="19148"/>
                  <a:pt x="18027" y="19134"/>
                  <a:pt x="17981" y="18996"/>
                </a:cubicBezTo>
                <a:cubicBezTo>
                  <a:pt x="17953" y="18912"/>
                  <a:pt x="17904" y="18526"/>
                  <a:pt x="17872" y="18140"/>
                </a:cubicBezTo>
                <a:cubicBezTo>
                  <a:pt x="17823" y="17549"/>
                  <a:pt x="17807" y="17452"/>
                  <a:pt x="17772" y="17537"/>
                </a:cubicBezTo>
                <a:cubicBezTo>
                  <a:pt x="17741" y="17612"/>
                  <a:pt x="17738" y="17703"/>
                  <a:pt x="17762" y="17887"/>
                </a:cubicBezTo>
                <a:cubicBezTo>
                  <a:pt x="17779" y="18024"/>
                  <a:pt x="17803" y="18275"/>
                  <a:pt x="17815" y="18445"/>
                </a:cubicBezTo>
                <a:cubicBezTo>
                  <a:pt x="17834" y="18729"/>
                  <a:pt x="17828" y="18771"/>
                  <a:pt x="17738" y="18950"/>
                </a:cubicBezTo>
                <a:cubicBezTo>
                  <a:pt x="17617" y="19190"/>
                  <a:pt x="17412" y="19221"/>
                  <a:pt x="17308" y="19014"/>
                </a:cubicBezTo>
                <a:lnTo>
                  <a:pt x="17243" y="18883"/>
                </a:lnTo>
                <a:lnTo>
                  <a:pt x="17238" y="19046"/>
                </a:lnTo>
                <a:cubicBezTo>
                  <a:pt x="17235" y="19135"/>
                  <a:pt x="17231" y="19243"/>
                  <a:pt x="17229" y="19287"/>
                </a:cubicBezTo>
                <a:cubicBezTo>
                  <a:pt x="17227" y="19330"/>
                  <a:pt x="17263" y="19384"/>
                  <a:pt x="17308" y="19409"/>
                </a:cubicBezTo>
                <a:cubicBezTo>
                  <a:pt x="17488" y="19509"/>
                  <a:pt x="17629" y="19435"/>
                  <a:pt x="17772" y="19164"/>
                </a:cubicBezTo>
                <a:lnTo>
                  <a:pt x="17860" y="18999"/>
                </a:lnTo>
                <a:lnTo>
                  <a:pt x="17911" y="19200"/>
                </a:lnTo>
                <a:cubicBezTo>
                  <a:pt x="17972" y="19432"/>
                  <a:pt x="18068" y="19499"/>
                  <a:pt x="18280" y="19452"/>
                </a:cubicBezTo>
                <a:cubicBezTo>
                  <a:pt x="18444" y="19415"/>
                  <a:pt x="18469" y="19365"/>
                  <a:pt x="18522" y="18985"/>
                </a:cubicBezTo>
                <a:cubicBezTo>
                  <a:pt x="18550" y="18786"/>
                  <a:pt x="18545" y="18559"/>
                  <a:pt x="18500" y="17961"/>
                </a:cubicBezTo>
                <a:cubicBezTo>
                  <a:pt x="18446" y="17226"/>
                  <a:pt x="18445" y="17189"/>
                  <a:pt x="18502" y="17066"/>
                </a:cubicBezTo>
                <a:cubicBezTo>
                  <a:pt x="18557" y="16944"/>
                  <a:pt x="18558" y="16928"/>
                  <a:pt x="18504" y="16765"/>
                </a:cubicBezTo>
                <a:cubicBezTo>
                  <a:pt x="18479" y="16689"/>
                  <a:pt x="18463" y="16650"/>
                  <a:pt x="18449" y="16640"/>
                </a:cubicBezTo>
                <a:close/>
                <a:moveTo>
                  <a:pt x="7874" y="16658"/>
                </a:moveTo>
                <a:cubicBezTo>
                  <a:pt x="7762" y="16656"/>
                  <a:pt x="7646" y="16758"/>
                  <a:pt x="7575" y="16997"/>
                </a:cubicBezTo>
                <a:cubicBezTo>
                  <a:pt x="7505" y="17233"/>
                  <a:pt x="7504" y="17639"/>
                  <a:pt x="7575" y="17845"/>
                </a:cubicBezTo>
                <a:cubicBezTo>
                  <a:pt x="7605" y="17933"/>
                  <a:pt x="7687" y="18132"/>
                  <a:pt x="7758" y="18287"/>
                </a:cubicBezTo>
                <a:cubicBezTo>
                  <a:pt x="7844" y="18475"/>
                  <a:pt x="7881" y="18610"/>
                  <a:pt x="7870" y="18693"/>
                </a:cubicBezTo>
                <a:cubicBezTo>
                  <a:pt x="7861" y="18762"/>
                  <a:pt x="7867" y="18818"/>
                  <a:pt x="7884" y="18818"/>
                </a:cubicBezTo>
                <a:cubicBezTo>
                  <a:pt x="7900" y="18818"/>
                  <a:pt x="7913" y="18683"/>
                  <a:pt x="7913" y="18517"/>
                </a:cubicBezTo>
                <a:cubicBezTo>
                  <a:pt x="7913" y="18292"/>
                  <a:pt x="7883" y="18109"/>
                  <a:pt x="7798" y="17807"/>
                </a:cubicBezTo>
                <a:cubicBezTo>
                  <a:pt x="7663" y="17326"/>
                  <a:pt x="7655" y="17116"/>
                  <a:pt x="7765" y="16899"/>
                </a:cubicBezTo>
                <a:cubicBezTo>
                  <a:pt x="7866" y="16697"/>
                  <a:pt x="7916" y="16698"/>
                  <a:pt x="8041" y="16908"/>
                </a:cubicBezTo>
                <a:cubicBezTo>
                  <a:pt x="8152" y="17093"/>
                  <a:pt x="8147" y="17193"/>
                  <a:pt x="8028" y="17193"/>
                </a:cubicBezTo>
                <a:cubicBezTo>
                  <a:pt x="7977" y="17193"/>
                  <a:pt x="7943" y="17241"/>
                  <a:pt x="7929" y="17330"/>
                </a:cubicBezTo>
                <a:cubicBezTo>
                  <a:pt x="7880" y="17631"/>
                  <a:pt x="8102" y="17682"/>
                  <a:pt x="8155" y="17381"/>
                </a:cubicBezTo>
                <a:cubicBezTo>
                  <a:pt x="8230" y="16953"/>
                  <a:pt x="8059" y="16661"/>
                  <a:pt x="7874" y="16658"/>
                </a:cubicBezTo>
                <a:close/>
                <a:moveTo>
                  <a:pt x="18935" y="16897"/>
                </a:moveTo>
                <a:cubicBezTo>
                  <a:pt x="18929" y="16875"/>
                  <a:pt x="18916" y="16904"/>
                  <a:pt x="18892" y="16966"/>
                </a:cubicBezTo>
                <a:cubicBezTo>
                  <a:pt x="18837" y="17105"/>
                  <a:pt x="18840" y="17204"/>
                  <a:pt x="18920" y="18753"/>
                </a:cubicBezTo>
                <a:cubicBezTo>
                  <a:pt x="18955" y="19440"/>
                  <a:pt x="18961" y="19480"/>
                  <a:pt x="18989" y="19244"/>
                </a:cubicBezTo>
                <a:cubicBezTo>
                  <a:pt x="19010" y="19075"/>
                  <a:pt x="19006" y="18719"/>
                  <a:pt x="18982" y="18204"/>
                </a:cubicBezTo>
                <a:cubicBezTo>
                  <a:pt x="18961" y="17773"/>
                  <a:pt x="18944" y="17290"/>
                  <a:pt x="18943" y="17129"/>
                </a:cubicBezTo>
                <a:cubicBezTo>
                  <a:pt x="18943" y="16990"/>
                  <a:pt x="18942" y="16918"/>
                  <a:pt x="18935" y="16897"/>
                </a:cubicBezTo>
                <a:close/>
                <a:moveTo>
                  <a:pt x="13969" y="16937"/>
                </a:moveTo>
                <a:cubicBezTo>
                  <a:pt x="13962" y="16926"/>
                  <a:pt x="13954" y="16931"/>
                  <a:pt x="13944" y="16948"/>
                </a:cubicBezTo>
                <a:cubicBezTo>
                  <a:pt x="13893" y="17031"/>
                  <a:pt x="13892" y="16972"/>
                  <a:pt x="13956" y="18871"/>
                </a:cubicBezTo>
                <a:cubicBezTo>
                  <a:pt x="13969" y="19272"/>
                  <a:pt x="13990" y="19507"/>
                  <a:pt x="14006" y="19456"/>
                </a:cubicBezTo>
                <a:cubicBezTo>
                  <a:pt x="14040" y="19352"/>
                  <a:pt x="14042" y="18804"/>
                  <a:pt x="14013" y="17698"/>
                </a:cubicBezTo>
                <a:cubicBezTo>
                  <a:pt x="13999" y="17159"/>
                  <a:pt x="13990" y="16969"/>
                  <a:pt x="13969" y="16937"/>
                </a:cubicBezTo>
                <a:close/>
                <a:moveTo>
                  <a:pt x="11971" y="16948"/>
                </a:moveTo>
                <a:cubicBezTo>
                  <a:pt x="11964" y="16949"/>
                  <a:pt x="11956" y="16971"/>
                  <a:pt x="11947" y="17006"/>
                </a:cubicBezTo>
                <a:cubicBezTo>
                  <a:pt x="11913" y="17133"/>
                  <a:pt x="11915" y="17348"/>
                  <a:pt x="11955" y="18169"/>
                </a:cubicBezTo>
                <a:cubicBezTo>
                  <a:pt x="11982" y="18723"/>
                  <a:pt x="12005" y="19248"/>
                  <a:pt x="12007" y="19338"/>
                </a:cubicBezTo>
                <a:cubicBezTo>
                  <a:pt x="12009" y="19487"/>
                  <a:pt x="12011" y="19491"/>
                  <a:pt x="12037" y="19371"/>
                </a:cubicBezTo>
                <a:cubicBezTo>
                  <a:pt x="12075" y="19194"/>
                  <a:pt x="12073" y="18617"/>
                  <a:pt x="12027" y="17655"/>
                </a:cubicBezTo>
                <a:cubicBezTo>
                  <a:pt x="12002" y="17119"/>
                  <a:pt x="11990" y="16944"/>
                  <a:pt x="11971" y="16948"/>
                </a:cubicBezTo>
                <a:close/>
                <a:moveTo>
                  <a:pt x="21139" y="17015"/>
                </a:moveTo>
                <a:cubicBezTo>
                  <a:pt x="21124" y="17015"/>
                  <a:pt x="21109" y="17032"/>
                  <a:pt x="21089" y="17064"/>
                </a:cubicBezTo>
                <a:cubicBezTo>
                  <a:pt x="21025" y="17170"/>
                  <a:pt x="21027" y="17258"/>
                  <a:pt x="21097" y="17363"/>
                </a:cubicBezTo>
                <a:cubicBezTo>
                  <a:pt x="21145" y="17435"/>
                  <a:pt x="21161" y="17431"/>
                  <a:pt x="21196" y="17341"/>
                </a:cubicBezTo>
                <a:cubicBezTo>
                  <a:pt x="21249" y="17203"/>
                  <a:pt x="21247" y="17162"/>
                  <a:pt x="21187" y="17064"/>
                </a:cubicBezTo>
                <a:cubicBezTo>
                  <a:pt x="21167" y="17032"/>
                  <a:pt x="21153" y="17015"/>
                  <a:pt x="21139" y="17015"/>
                </a:cubicBezTo>
                <a:close/>
                <a:moveTo>
                  <a:pt x="9140" y="17303"/>
                </a:moveTo>
                <a:cubicBezTo>
                  <a:pt x="9123" y="17305"/>
                  <a:pt x="9107" y="17329"/>
                  <a:pt x="9082" y="17374"/>
                </a:cubicBezTo>
                <a:cubicBezTo>
                  <a:pt x="9032" y="17463"/>
                  <a:pt x="9011" y="17468"/>
                  <a:pt x="8954" y="17396"/>
                </a:cubicBezTo>
                <a:cubicBezTo>
                  <a:pt x="8898" y="17327"/>
                  <a:pt x="8881" y="17327"/>
                  <a:pt x="8858" y="17399"/>
                </a:cubicBezTo>
                <a:cubicBezTo>
                  <a:pt x="8817" y="17528"/>
                  <a:pt x="8823" y="17592"/>
                  <a:pt x="8886" y="17687"/>
                </a:cubicBezTo>
                <a:cubicBezTo>
                  <a:pt x="8935" y="17759"/>
                  <a:pt x="8952" y="17753"/>
                  <a:pt x="8993" y="17649"/>
                </a:cubicBezTo>
                <a:cubicBezTo>
                  <a:pt x="9037" y="17540"/>
                  <a:pt x="9050" y="17537"/>
                  <a:pt x="9106" y="17620"/>
                </a:cubicBezTo>
                <a:cubicBezTo>
                  <a:pt x="9161" y="17702"/>
                  <a:pt x="9173" y="17698"/>
                  <a:pt x="9215" y="17579"/>
                </a:cubicBezTo>
                <a:cubicBezTo>
                  <a:pt x="9256" y="17461"/>
                  <a:pt x="9255" y="17435"/>
                  <a:pt x="9201" y="17356"/>
                </a:cubicBezTo>
                <a:cubicBezTo>
                  <a:pt x="9175" y="17319"/>
                  <a:pt x="9158" y="17300"/>
                  <a:pt x="9140" y="17303"/>
                </a:cubicBezTo>
                <a:close/>
                <a:moveTo>
                  <a:pt x="15000" y="17303"/>
                </a:moveTo>
                <a:cubicBezTo>
                  <a:pt x="14983" y="17305"/>
                  <a:pt x="14967" y="17329"/>
                  <a:pt x="14942" y="17374"/>
                </a:cubicBezTo>
                <a:cubicBezTo>
                  <a:pt x="14895" y="17457"/>
                  <a:pt x="14869" y="17465"/>
                  <a:pt x="14823" y="17408"/>
                </a:cubicBezTo>
                <a:cubicBezTo>
                  <a:pt x="14778" y="17353"/>
                  <a:pt x="14753" y="17351"/>
                  <a:pt x="14726" y="17405"/>
                </a:cubicBezTo>
                <a:cubicBezTo>
                  <a:pt x="14674" y="17508"/>
                  <a:pt x="14680" y="17588"/>
                  <a:pt x="14746" y="17687"/>
                </a:cubicBezTo>
                <a:cubicBezTo>
                  <a:pt x="14795" y="17759"/>
                  <a:pt x="14812" y="17753"/>
                  <a:pt x="14854" y="17644"/>
                </a:cubicBezTo>
                <a:cubicBezTo>
                  <a:pt x="14898" y="17530"/>
                  <a:pt x="14911" y="17526"/>
                  <a:pt x="14968" y="17608"/>
                </a:cubicBezTo>
                <a:cubicBezTo>
                  <a:pt x="15024" y="17691"/>
                  <a:pt x="15036" y="17686"/>
                  <a:pt x="15077" y="17573"/>
                </a:cubicBezTo>
                <a:cubicBezTo>
                  <a:pt x="15116" y="17461"/>
                  <a:pt x="15114" y="17433"/>
                  <a:pt x="15061" y="17356"/>
                </a:cubicBezTo>
                <a:cubicBezTo>
                  <a:pt x="15035" y="17319"/>
                  <a:pt x="15017" y="17300"/>
                  <a:pt x="15000" y="17303"/>
                </a:cubicBezTo>
                <a:close/>
                <a:moveTo>
                  <a:pt x="10096" y="17468"/>
                </a:moveTo>
                <a:cubicBezTo>
                  <a:pt x="10089" y="17470"/>
                  <a:pt x="10079" y="17480"/>
                  <a:pt x="10068" y="17504"/>
                </a:cubicBezTo>
                <a:cubicBezTo>
                  <a:pt x="10038" y="17562"/>
                  <a:pt x="10038" y="17699"/>
                  <a:pt x="10068" y="18086"/>
                </a:cubicBezTo>
                <a:cubicBezTo>
                  <a:pt x="10120" y="18765"/>
                  <a:pt x="10119" y="18799"/>
                  <a:pt x="10026" y="18983"/>
                </a:cubicBezTo>
                <a:cubicBezTo>
                  <a:pt x="9929" y="19177"/>
                  <a:pt x="9704" y="19207"/>
                  <a:pt x="9609" y="19037"/>
                </a:cubicBezTo>
                <a:cubicBezTo>
                  <a:pt x="9537" y="18907"/>
                  <a:pt x="9525" y="18924"/>
                  <a:pt x="9511" y="19173"/>
                </a:cubicBezTo>
                <a:cubicBezTo>
                  <a:pt x="9503" y="19329"/>
                  <a:pt x="9515" y="19371"/>
                  <a:pt x="9582" y="19409"/>
                </a:cubicBezTo>
                <a:cubicBezTo>
                  <a:pt x="9765" y="19513"/>
                  <a:pt x="9916" y="19441"/>
                  <a:pt x="10039" y="19193"/>
                </a:cubicBezTo>
                <a:lnTo>
                  <a:pt x="10134" y="18999"/>
                </a:lnTo>
                <a:lnTo>
                  <a:pt x="10185" y="19193"/>
                </a:lnTo>
                <a:cubicBezTo>
                  <a:pt x="10277" y="19546"/>
                  <a:pt x="10461" y="19561"/>
                  <a:pt x="10807" y="19244"/>
                </a:cubicBezTo>
                <a:cubicBezTo>
                  <a:pt x="11116" y="18961"/>
                  <a:pt x="11259" y="18885"/>
                  <a:pt x="11469" y="18885"/>
                </a:cubicBezTo>
                <a:cubicBezTo>
                  <a:pt x="11606" y="18885"/>
                  <a:pt x="11641" y="18861"/>
                  <a:pt x="11654" y="18762"/>
                </a:cubicBezTo>
                <a:cubicBezTo>
                  <a:pt x="11668" y="18654"/>
                  <a:pt x="11645" y="18636"/>
                  <a:pt x="11453" y="18608"/>
                </a:cubicBezTo>
                <a:cubicBezTo>
                  <a:pt x="11324" y="18589"/>
                  <a:pt x="11153" y="18507"/>
                  <a:pt x="11032" y="18405"/>
                </a:cubicBezTo>
                <a:cubicBezTo>
                  <a:pt x="10785" y="18197"/>
                  <a:pt x="10706" y="18190"/>
                  <a:pt x="10607" y="18374"/>
                </a:cubicBezTo>
                <a:cubicBezTo>
                  <a:pt x="10500" y="18574"/>
                  <a:pt x="10512" y="18613"/>
                  <a:pt x="10671" y="18577"/>
                </a:cubicBezTo>
                <a:cubicBezTo>
                  <a:pt x="10821" y="18543"/>
                  <a:pt x="11091" y="18714"/>
                  <a:pt x="11037" y="18809"/>
                </a:cubicBezTo>
                <a:cubicBezTo>
                  <a:pt x="11020" y="18838"/>
                  <a:pt x="10920" y="18926"/>
                  <a:pt x="10815" y="19003"/>
                </a:cubicBezTo>
                <a:cubicBezTo>
                  <a:pt x="10594" y="19166"/>
                  <a:pt x="10330" y="19188"/>
                  <a:pt x="10272" y="19050"/>
                </a:cubicBezTo>
                <a:cubicBezTo>
                  <a:pt x="10240" y="18973"/>
                  <a:pt x="10106" y="17720"/>
                  <a:pt x="10106" y="17495"/>
                </a:cubicBezTo>
                <a:cubicBezTo>
                  <a:pt x="10106" y="17474"/>
                  <a:pt x="10103" y="17466"/>
                  <a:pt x="10096" y="17468"/>
                </a:cubicBezTo>
                <a:close/>
                <a:moveTo>
                  <a:pt x="21194" y="17921"/>
                </a:moveTo>
                <a:cubicBezTo>
                  <a:pt x="21171" y="17917"/>
                  <a:pt x="21147" y="17932"/>
                  <a:pt x="21124" y="17970"/>
                </a:cubicBezTo>
                <a:cubicBezTo>
                  <a:pt x="21068" y="18063"/>
                  <a:pt x="20993" y="18591"/>
                  <a:pt x="21018" y="18720"/>
                </a:cubicBezTo>
                <a:cubicBezTo>
                  <a:pt x="21044" y="18852"/>
                  <a:pt x="21200" y="18847"/>
                  <a:pt x="21275" y="18713"/>
                </a:cubicBezTo>
                <a:cubicBezTo>
                  <a:pt x="21329" y="18614"/>
                  <a:pt x="21334" y="18614"/>
                  <a:pt x="21354" y="18718"/>
                </a:cubicBezTo>
                <a:cubicBezTo>
                  <a:pt x="21368" y="18788"/>
                  <a:pt x="21351" y="18878"/>
                  <a:pt x="21308" y="18963"/>
                </a:cubicBezTo>
                <a:cubicBezTo>
                  <a:pt x="21255" y="19070"/>
                  <a:pt x="21180" y="19108"/>
                  <a:pt x="20954" y="19144"/>
                </a:cubicBezTo>
                <a:cubicBezTo>
                  <a:pt x="20679" y="19187"/>
                  <a:pt x="20665" y="19198"/>
                  <a:pt x="20560" y="19425"/>
                </a:cubicBezTo>
                <a:cubicBezTo>
                  <a:pt x="20407" y="19755"/>
                  <a:pt x="20417" y="19880"/>
                  <a:pt x="20601" y="19994"/>
                </a:cubicBezTo>
                <a:cubicBezTo>
                  <a:pt x="20684" y="20045"/>
                  <a:pt x="20751" y="20114"/>
                  <a:pt x="20751" y="20150"/>
                </a:cubicBezTo>
                <a:cubicBezTo>
                  <a:pt x="20750" y="20265"/>
                  <a:pt x="20410" y="20434"/>
                  <a:pt x="20173" y="20438"/>
                </a:cubicBezTo>
                <a:cubicBezTo>
                  <a:pt x="19800" y="20444"/>
                  <a:pt x="19644" y="20174"/>
                  <a:pt x="19746" y="19693"/>
                </a:cubicBezTo>
                <a:cubicBezTo>
                  <a:pt x="19809" y="19394"/>
                  <a:pt x="19808" y="19320"/>
                  <a:pt x="19746" y="19534"/>
                </a:cubicBezTo>
                <a:cubicBezTo>
                  <a:pt x="19600" y="20036"/>
                  <a:pt x="19620" y="20474"/>
                  <a:pt x="19798" y="20659"/>
                </a:cubicBezTo>
                <a:cubicBezTo>
                  <a:pt x="19966" y="20835"/>
                  <a:pt x="20378" y="20783"/>
                  <a:pt x="20598" y="20558"/>
                </a:cubicBezTo>
                <a:cubicBezTo>
                  <a:pt x="20777" y="20376"/>
                  <a:pt x="20857" y="20226"/>
                  <a:pt x="20890" y="20007"/>
                </a:cubicBezTo>
                <a:cubicBezTo>
                  <a:pt x="20909" y="19882"/>
                  <a:pt x="20895" y="19857"/>
                  <a:pt x="20771" y="19791"/>
                </a:cubicBezTo>
                <a:cubicBezTo>
                  <a:pt x="20694" y="19750"/>
                  <a:pt x="20618" y="19699"/>
                  <a:pt x="20601" y="19679"/>
                </a:cubicBezTo>
                <a:cubicBezTo>
                  <a:pt x="20538" y="19602"/>
                  <a:pt x="20700" y="19468"/>
                  <a:pt x="20858" y="19467"/>
                </a:cubicBezTo>
                <a:cubicBezTo>
                  <a:pt x="21069" y="19467"/>
                  <a:pt x="21256" y="19364"/>
                  <a:pt x="21336" y="19204"/>
                </a:cubicBezTo>
                <a:cubicBezTo>
                  <a:pt x="21492" y="18896"/>
                  <a:pt x="21354" y="17949"/>
                  <a:pt x="21194" y="17921"/>
                </a:cubicBezTo>
                <a:close/>
                <a:moveTo>
                  <a:pt x="14889" y="18233"/>
                </a:moveTo>
                <a:cubicBezTo>
                  <a:pt x="14845" y="18233"/>
                  <a:pt x="14738" y="18658"/>
                  <a:pt x="14710" y="18943"/>
                </a:cubicBezTo>
                <a:cubicBezTo>
                  <a:pt x="14696" y="19093"/>
                  <a:pt x="14705" y="19213"/>
                  <a:pt x="14739" y="19316"/>
                </a:cubicBezTo>
                <a:cubicBezTo>
                  <a:pt x="14834" y="19603"/>
                  <a:pt x="15099" y="19477"/>
                  <a:pt x="15132" y="19128"/>
                </a:cubicBezTo>
                <a:cubicBezTo>
                  <a:pt x="15167" y="18750"/>
                  <a:pt x="15027" y="18233"/>
                  <a:pt x="14889" y="18233"/>
                </a:cubicBezTo>
                <a:close/>
                <a:moveTo>
                  <a:pt x="9024" y="18242"/>
                </a:moveTo>
                <a:cubicBezTo>
                  <a:pt x="9004" y="18250"/>
                  <a:pt x="8987" y="18282"/>
                  <a:pt x="8961" y="18347"/>
                </a:cubicBezTo>
                <a:cubicBezTo>
                  <a:pt x="8928" y="18426"/>
                  <a:pt x="8885" y="18638"/>
                  <a:pt x="8863" y="18818"/>
                </a:cubicBezTo>
                <a:cubicBezTo>
                  <a:pt x="8829" y="19099"/>
                  <a:pt x="8830" y="19168"/>
                  <a:pt x="8876" y="19307"/>
                </a:cubicBezTo>
                <a:cubicBezTo>
                  <a:pt x="8933" y="19479"/>
                  <a:pt x="9030" y="19513"/>
                  <a:pt x="9170" y="19407"/>
                </a:cubicBezTo>
                <a:cubicBezTo>
                  <a:pt x="9339" y="19279"/>
                  <a:pt x="9292" y="18495"/>
                  <a:pt x="9102" y="18294"/>
                </a:cubicBezTo>
                <a:cubicBezTo>
                  <a:pt x="9064" y="18253"/>
                  <a:pt x="9043" y="18235"/>
                  <a:pt x="9024" y="18242"/>
                </a:cubicBezTo>
                <a:close/>
                <a:moveTo>
                  <a:pt x="16851" y="18296"/>
                </a:moveTo>
                <a:cubicBezTo>
                  <a:pt x="16809" y="18298"/>
                  <a:pt x="16764" y="18386"/>
                  <a:pt x="16720" y="18557"/>
                </a:cubicBezTo>
                <a:cubicBezTo>
                  <a:pt x="16603" y="19011"/>
                  <a:pt x="16651" y="19300"/>
                  <a:pt x="16836" y="19260"/>
                </a:cubicBezTo>
                <a:cubicBezTo>
                  <a:pt x="16969" y="19231"/>
                  <a:pt x="16965" y="19348"/>
                  <a:pt x="16821" y="19673"/>
                </a:cubicBezTo>
                <a:cubicBezTo>
                  <a:pt x="16645" y="20070"/>
                  <a:pt x="16469" y="20221"/>
                  <a:pt x="16293" y="20132"/>
                </a:cubicBezTo>
                <a:cubicBezTo>
                  <a:pt x="16175" y="20073"/>
                  <a:pt x="16164" y="20077"/>
                  <a:pt x="16201" y="20164"/>
                </a:cubicBezTo>
                <a:cubicBezTo>
                  <a:pt x="16223" y="20218"/>
                  <a:pt x="16272" y="20286"/>
                  <a:pt x="16309" y="20315"/>
                </a:cubicBezTo>
                <a:cubicBezTo>
                  <a:pt x="16345" y="20345"/>
                  <a:pt x="16421" y="20371"/>
                  <a:pt x="16477" y="20373"/>
                </a:cubicBezTo>
                <a:cubicBezTo>
                  <a:pt x="16800" y="20386"/>
                  <a:pt x="17113" y="19223"/>
                  <a:pt x="16969" y="18541"/>
                </a:cubicBezTo>
                <a:cubicBezTo>
                  <a:pt x="16935" y="18375"/>
                  <a:pt x="16894" y="18293"/>
                  <a:pt x="16851" y="18296"/>
                </a:cubicBezTo>
                <a:close/>
                <a:moveTo>
                  <a:pt x="15877" y="18470"/>
                </a:moveTo>
                <a:cubicBezTo>
                  <a:pt x="15862" y="18479"/>
                  <a:pt x="15848" y="18508"/>
                  <a:pt x="15834" y="18559"/>
                </a:cubicBezTo>
                <a:cubicBezTo>
                  <a:pt x="15804" y="18669"/>
                  <a:pt x="15807" y="18721"/>
                  <a:pt x="15844" y="18807"/>
                </a:cubicBezTo>
                <a:cubicBezTo>
                  <a:pt x="15871" y="18866"/>
                  <a:pt x="15916" y="19009"/>
                  <a:pt x="15944" y="19121"/>
                </a:cubicBezTo>
                <a:cubicBezTo>
                  <a:pt x="15995" y="19322"/>
                  <a:pt x="15994" y="19330"/>
                  <a:pt x="15884" y="19617"/>
                </a:cubicBezTo>
                <a:cubicBezTo>
                  <a:pt x="15718" y="20047"/>
                  <a:pt x="15572" y="20208"/>
                  <a:pt x="15382" y="20166"/>
                </a:cubicBezTo>
                <a:lnTo>
                  <a:pt x="15229" y="20130"/>
                </a:lnTo>
                <a:lnTo>
                  <a:pt x="15344" y="20251"/>
                </a:lnTo>
                <a:cubicBezTo>
                  <a:pt x="15484" y="20398"/>
                  <a:pt x="15580" y="20409"/>
                  <a:pt x="15702" y="20284"/>
                </a:cubicBezTo>
                <a:cubicBezTo>
                  <a:pt x="15941" y="20038"/>
                  <a:pt x="16064" y="19471"/>
                  <a:pt x="16001" y="18905"/>
                </a:cubicBezTo>
                <a:cubicBezTo>
                  <a:pt x="15966" y="18595"/>
                  <a:pt x="15920" y="18442"/>
                  <a:pt x="15877" y="18470"/>
                </a:cubicBezTo>
                <a:close/>
                <a:moveTo>
                  <a:pt x="7871" y="19121"/>
                </a:moveTo>
                <a:cubicBezTo>
                  <a:pt x="7847" y="19120"/>
                  <a:pt x="7822" y="19139"/>
                  <a:pt x="7799" y="19184"/>
                </a:cubicBezTo>
                <a:cubicBezTo>
                  <a:pt x="7762" y="19258"/>
                  <a:pt x="7758" y="19313"/>
                  <a:pt x="7784" y="19407"/>
                </a:cubicBezTo>
                <a:cubicBezTo>
                  <a:pt x="7823" y="19554"/>
                  <a:pt x="7890" y="19571"/>
                  <a:pt x="7942" y="19445"/>
                </a:cubicBezTo>
                <a:cubicBezTo>
                  <a:pt x="8003" y="19299"/>
                  <a:pt x="7943" y="19124"/>
                  <a:pt x="7871" y="19121"/>
                </a:cubicBezTo>
                <a:close/>
                <a:moveTo>
                  <a:pt x="15165" y="20054"/>
                </a:moveTo>
                <a:cubicBezTo>
                  <a:pt x="15107" y="20054"/>
                  <a:pt x="14713" y="20486"/>
                  <a:pt x="14689" y="20576"/>
                </a:cubicBezTo>
                <a:cubicBezTo>
                  <a:pt x="14669" y="20648"/>
                  <a:pt x="14739" y="20601"/>
                  <a:pt x="14902" y="20431"/>
                </a:cubicBezTo>
                <a:cubicBezTo>
                  <a:pt x="15116" y="20209"/>
                  <a:pt x="15224" y="20054"/>
                  <a:pt x="15165" y="20054"/>
                </a:cubicBezTo>
                <a:close/>
                <a:moveTo>
                  <a:pt x="9329" y="20059"/>
                </a:moveTo>
                <a:cubicBezTo>
                  <a:pt x="9246" y="20082"/>
                  <a:pt x="8867" y="20459"/>
                  <a:pt x="8848" y="20554"/>
                </a:cubicBezTo>
                <a:cubicBezTo>
                  <a:pt x="8839" y="20600"/>
                  <a:pt x="8842" y="20638"/>
                  <a:pt x="8855" y="20637"/>
                </a:cubicBezTo>
                <a:cubicBezTo>
                  <a:pt x="8910" y="20632"/>
                  <a:pt x="9335" y="20144"/>
                  <a:pt x="9346" y="20072"/>
                </a:cubicBezTo>
                <a:cubicBezTo>
                  <a:pt x="9348" y="20059"/>
                  <a:pt x="9341" y="20055"/>
                  <a:pt x="9329" y="20059"/>
                </a:cubicBezTo>
                <a:close/>
                <a:moveTo>
                  <a:pt x="20423" y="21076"/>
                </a:moveTo>
                <a:cubicBezTo>
                  <a:pt x="20398" y="21075"/>
                  <a:pt x="20371" y="21093"/>
                  <a:pt x="20345" y="21139"/>
                </a:cubicBezTo>
                <a:cubicBezTo>
                  <a:pt x="20298" y="21223"/>
                  <a:pt x="20280" y="21227"/>
                  <a:pt x="20237" y="21157"/>
                </a:cubicBezTo>
                <a:cubicBezTo>
                  <a:pt x="20194" y="21086"/>
                  <a:pt x="20177" y="21090"/>
                  <a:pt x="20130" y="21183"/>
                </a:cubicBezTo>
                <a:cubicBezTo>
                  <a:pt x="20078" y="21289"/>
                  <a:pt x="20079" y="21304"/>
                  <a:pt x="20153" y="21424"/>
                </a:cubicBezTo>
                <a:cubicBezTo>
                  <a:pt x="20231" y="21551"/>
                  <a:pt x="20231" y="21550"/>
                  <a:pt x="20279" y="21415"/>
                </a:cubicBezTo>
                <a:cubicBezTo>
                  <a:pt x="20322" y="21292"/>
                  <a:pt x="20331" y="21288"/>
                  <a:pt x="20382" y="21380"/>
                </a:cubicBezTo>
                <a:cubicBezTo>
                  <a:pt x="20425" y="21457"/>
                  <a:pt x="20448" y="21464"/>
                  <a:pt x="20478" y="21404"/>
                </a:cubicBezTo>
                <a:cubicBezTo>
                  <a:pt x="20551" y="21259"/>
                  <a:pt x="20497" y="21080"/>
                  <a:pt x="20423" y="2107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41499" t="54355" r="6172" b="36025"/>
          <a:stretch>
            <a:fillRect/>
          </a:stretch>
        </p:blipFill>
        <p:spPr>
          <a:xfrm>
            <a:off x="1995465" y="6545283"/>
            <a:ext cx="13848146" cy="1778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433" fill="norm" stroke="1" extrusionOk="0">
                <a:moveTo>
                  <a:pt x="16902" y="3"/>
                </a:moveTo>
                <a:cubicBezTo>
                  <a:pt x="16899" y="-12"/>
                  <a:pt x="16894" y="32"/>
                  <a:pt x="16885" y="137"/>
                </a:cubicBezTo>
                <a:cubicBezTo>
                  <a:pt x="16873" y="280"/>
                  <a:pt x="16868" y="457"/>
                  <a:pt x="16874" y="529"/>
                </a:cubicBezTo>
                <a:cubicBezTo>
                  <a:pt x="16896" y="809"/>
                  <a:pt x="16829" y="900"/>
                  <a:pt x="16803" y="625"/>
                </a:cubicBezTo>
                <a:cubicBezTo>
                  <a:pt x="16778" y="363"/>
                  <a:pt x="16773" y="380"/>
                  <a:pt x="16749" y="778"/>
                </a:cubicBezTo>
                <a:cubicBezTo>
                  <a:pt x="16717" y="1331"/>
                  <a:pt x="16676" y="1350"/>
                  <a:pt x="16658" y="821"/>
                </a:cubicBezTo>
                <a:cubicBezTo>
                  <a:pt x="16645" y="444"/>
                  <a:pt x="16643" y="452"/>
                  <a:pt x="16626" y="945"/>
                </a:cubicBezTo>
                <a:cubicBezTo>
                  <a:pt x="16615" y="1264"/>
                  <a:pt x="16618" y="1557"/>
                  <a:pt x="16632" y="1696"/>
                </a:cubicBezTo>
                <a:cubicBezTo>
                  <a:pt x="16652" y="1882"/>
                  <a:pt x="16670" y="1876"/>
                  <a:pt x="16723" y="1663"/>
                </a:cubicBezTo>
                <a:cubicBezTo>
                  <a:pt x="16760" y="1518"/>
                  <a:pt x="16809" y="1400"/>
                  <a:pt x="16834" y="1400"/>
                </a:cubicBezTo>
                <a:cubicBezTo>
                  <a:pt x="16879" y="1400"/>
                  <a:pt x="16906" y="954"/>
                  <a:pt x="16906" y="237"/>
                </a:cubicBezTo>
                <a:cubicBezTo>
                  <a:pt x="16906" y="94"/>
                  <a:pt x="16906" y="17"/>
                  <a:pt x="16902" y="3"/>
                </a:cubicBezTo>
                <a:close/>
                <a:moveTo>
                  <a:pt x="19821" y="194"/>
                </a:moveTo>
                <a:cubicBezTo>
                  <a:pt x="19798" y="114"/>
                  <a:pt x="19767" y="214"/>
                  <a:pt x="19731" y="495"/>
                </a:cubicBezTo>
                <a:cubicBezTo>
                  <a:pt x="19669" y="976"/>
                  <a:pt x="19670" y="1648"/>
                  <a:pt x="19733" y="1974"/>
                </a:cubicBezTo>
                <a:cubicBezTo>
                  <a:pt x="19783" y="2228"/>
                  <a:pt x="19782" y="2238"/>
                  <a:pt x="19675" y="2830"/>
                </a:cubicBezTo>
                <a:cubicBezTo>
                  <a:pt x="19616" y="3160"/>
                  <a:pt x="19567" y="3458"/>
                  <a:pt x="19567" y="3490"/>
                </a:cubicBezTo>
                <a:cubicBezTo>
                  <a:pt x="19567" y="3743"/>
                  <a:pt x="19707" y="3132"/>
                  <a:pt x="19771" y="2600"/>
                </a:cubicBezTo>
                <a:cubicBezTo>
                  <a:pt x="19805" y="2317"/>
                  <a:pt x="19841" y="2189"/>
                  <a:pt x="19870" y="2246"/>
                </a:cubicBezTo>
                <a:cubicBezTo>
                  <a:pt x="19917" y="2342"/>
                  <a:pt x="19929" y="2126"/>
                  <a:pt x="19893" y="1840"/>
                </a:cubicBezTo>
                <a:cubicBezTo>
                  <a:pt x="19881" y="1746"/>
                  <a:pt x="19868" y="1348"/>
                  <a:pt x="19864" y="955"/>
                </a:cubicBezTo>
                <a:cubicBezTo>
                  <a:pt x="19859" y="532"/>
                  <a:pt x="19844" y="274"/>
                  <a:pt x="19821" y="194"/>
                </a:cubicBezTo>
                <a:close/>
                <a:moveTo>
                  <a:pt x="11848" y="1658"/>
                </a:moveTo>
                <a:cubicBezTo>
                  <a:pt x="11830" y="1713"/>
                  <a:pt x="11811" y="1758"/>
                  <a:pt x="11807" y="1758"/>
                </a:cubicBezTo>
                <a:cubicBezTo>
                  <a:pt x="11802" y="1758"/>
                  <a:pt x="11786" y="2046"/>
                  <a:pt x="11771" y="2395"/>
                </a:cubicBezTo>
                <a:cubicBezTo>
                  <a:pt x="11751" y="2884"/>
                  <a:pt x="11751" y="3087"/>
                  <a:pt x="11773" y="3289"/>
                </a:cubicBezTo>
                <a:cubicBezTo>
                  <a:pt x="11834" y="3863"/>
                  <a:pt x="11957" y="3377"/>
                  <a:pt x="11957" y="2562"/>
                </a:cubicBezTo>
                <a:cubicBezTo>
                  <a:pt x="11957" y="2046"/>
                  <a:pt x="11894" y="1522"/>
                  <a:pt x="11848" y="1658"/>
                </a:cubicBezTo>
                <a:close/>
                <a:moveTo>
                  <a:pt x="984" y="1797"/>
                </a:moveTo>
                <a:cubicBezTo>
                  <a:pt x="972" y="1739"/>
                  <a:pt x="930" y="1862"/>
                  <a:pt x="837" y="2208"/>
                </a:cubicBezTo>
                <a:cubicBezTo>
                  <a:pt x="750" y="2530"/>
                  <a:pt x="665" y="2925"/>
                  <a:pt x="648" y="3084"/>
                </a:cubicBezTo>
                <a:cubicBezTo>
                  <a:pt x="625" y="3295"/>
                  <a:pt x="577" y="3371"/>
                  <a:pt x="469" y="3371"/>
                </a:cubicBezTo>
                <a:lnTo>
                  <a:pt x="322" y="3371"/>
                </a:lnTo>
                <a:lnTo>
                  <a:pt x="322" y="9638"/>
                </a:lnTo>
                <a:lnTo>
                  <a:pt x="322" y="15910"/>
                </a:lnTo>
                <a:lnTo>
                  <a:pt x="2230" y="15910"/>
                </a:lnTo>
                <a:lnTo>
                  <a:pt x="4138" y="15910"/>
                </a:lnTo>
                <a:lnTo>
                  <a:pt x="4138" y="9638"/>
                </a:lnTo>
                <a:lnTo>
                  <a:pt x="4138" y="3371"/>
                </a:lnTo>
                <a:lnTo>
                  <a:pt x="2474" y="3371"/>
                </a:lnTo>
                <a:cubicBezTo>
                  <a:pt x="1487" y="3371"/>
                  <a:pt x="805" y="3306"/>
                  <a:pt x="797" y="3208"/>
                </a:cubicBezTo>
                <a:cubicBezTo>
                  <a:pt x="790" y="3117"/>
                  <a:pt x="828" y="2850"/>
                  <a:pt x="882" y="2620"/>
                </a:cubicBezTo>
                <a:cubicBezTo>
                  <a:pt x="936" y="2389"/>
                  <a:pt x="983" y="2071"/>
                  <a:pt x="987" y="1912"/>
                </a:cubicBezTo>
                <a:cubicBezTo>
                  <a:pt x="989" y="1854"/>
                  <a:pt x="988" y="1816"/>
                  <a:pt x="984" y="1797"/>
                </a:cubicBezTo>
                <a:close/>
                <a:moveTo>
                  <a:pt x="14072" y="1907"/>
                </a:moveTo>
                <a:cubicBezTo>
                  <a:pt x="14013" y="1983"/>
                  <a:pt x="13775" y="2939"/>
                  <a:pt x="13737" y="3289"/>
                </a:cubicBezTo>
                <a:cubicBezTo>
                  <a:pt x="13718" y="3467"/>
                  <a:pt x="13784" y="3285"/>
                  <a:pt x="13895" y="2854"/>
                </a:cubicBezTo>
                <a:cubicBezTo>
                  <a:pt x="14000" y="2447"/>
                  <a:pt x="14085" y="2034"/>
                  <a:pt x="14085" y="1935"/>
                </a:cubicBezTo>
                <a:cubicBezTo>
                  <a:pt x="14085" y="1906"/>
                  <a:pt x="14080" y="1896"/>
                  <a:pt x="14072" y="1907"/>
                </a:cubicBezTo>
                <a:close/>
                <a:moveTo>
                  <a:pt x="16940" y="1916"/>
                </a:moveTo>
                <a:cubicBezTo>
                  <a:pt x="16877" y="1974"/>
                  <a:pt x="16624" y="2932"/>
                  <a:pt x="16603" y="3242"/>
                </a:cubicBezTo>
                <a:cubicBezTo>
                  <a:pt x="16586" y="3484"/>
                  <a:pt x="16628" y="3383"/>
                  <a:pt x="16767" y="2840"/>
                </a:cubicBezTo>
                <a:cubicBezTo>
                  <a:pt x="16870" y="2441"/>
                  <a:pt x="16953" y="2039"/>
                  <a:pt x="16953" y="1950"/>
                </a:cubicBezTo>
                <a:cubicBezTo>
                  <a:pt x="16953" y="1917"/>
                  <a:pt x="16949" y="1908"/>
                  <a:pt x="16940" y="1916"/>
                </a:cubicBezTo>
                <a:close/>
                <a:moveTo>
                  <a:pt x="8973" y="1959"/>
                </a:moveTo>
                <a:cubicBezTo>
                  <a:pt x="8949" y="1986"/>
                  <a:pt x="8886" y="2180"/>
                  <a:pt x="8810" y="2476"/>
                </a:cubicBezTo>
                <a:cubicBezTo>
                  <a:pt x="8709" y="2871"/>
                  <a:pt x="8626" y="3274"/>
                  <a:pt x="8626" y="3371"/>
                </a:cubicBezTo>
                <a:cubicBezTo>
                  <a:pt x="8626" y="3607"/>
                  <a:pt x="8969" y="2286"/>
                  <a:pt x="8983" y="1993"/>
                </a:cubicBezTo>
                <a:cubicBezTo>
                  <a:pt x="8985" y="1961"/>
                  <a:pt x="8981" y="1951"/>
                  <a:pt x="8973" y="1959"/>
                </a:cubicBezTo>
                <a:close/>
                <a:moveTo>
                  <a:pt x="12901" y="3112"/>
                </a:moveTo>
                <a:cubicBezTo>
                  <a:pt x="12883" y="3110"/>
                  <a:pt x="12834" y="3234"/>
                  <a:pt x="12753" y="3529"/>
                </a:cubicBezTo>
                <a:cubicBezTo>
                  <a:pt x="12660" y="3869"/>
                  <a:pt x="12578" y="4254"/>
                  <a:pt x="12572" y="4385"/>
                </a:cubicBezTo>
                <a:cubicBezTo>
                  <a:pt x="12555" y="4718"/>
                  <a:pt x="12563" y="4702"/>
                  <a:pt x="12741" y="4007"/>
                </a:cubicBezTo>
                <a:cubicBezTo>
                  <a:pt x="12877" y="3478"/>
                  <a:pt x="12932" y="3117"/>
                  <a:pt x="12901" y="3112"/>
                </a:cubicBezTo>
                <a:close/>
                <a:moveTo>
                  <a:pt x="9359" y="3361"/>
                </a:moveTo>
                <a:cubicBezTo>
                  <a:pt x="9294" y="3413"/>
                  <a:pt x="9213" y="4177"/>
                  <a:pt x="9239" y="4806"/>
                </a:cubicBezTo>
                <a:cubicBezTo>
                  <a:pt x="9256" y="5211"/>
                  <a:pt x="9362" y="5298"/>
                  <a:pt x="9408" y="4945"/>
                </a:cubicBezTo>
                <a:cubicBezTo>
                  <a:pt x="9440" y="4697"/>
                  <a:pt x="9444" y="3932"/>
                  <a:pt x="9415" y="3581"/>
                </a:cubicBezTo>
                <a:cubicBezTo>
                  <a:pt x="9401" y="3409"/>
                  <a:pt x="9381" y="3344"/>
                  <a:pt x="9359" y="3361"/>
                </a:cubicBezTo>
                <a:close/>
                <a:moveTo>
                  <a:pt x="10034" y="4351"/>
                </a:moveTo>
                <a:cubicBezTo>
                  <a:pt x="10019" y="4360"/>
                  <a:pt x="10001" y="4411"/>
                  <a:pt x="9982" y="4504"/>
                </a:cubicBezTo>
                <a:cubicBezTo>
                  <a:pt x="9907" y="4888"/>
                  <a:pt x="9894" y="5424"/>
                  <a:pt x="9947" y="5949"/>
                </a:cubicBezTo>
                <a:lnTo>
                  <a:pt x="9991" y="6385"/>
                </a:lnTo>
                <a:lnTo>
                  <a:pt x="9895" y="7026"/>
                </a:lnTo>
                <a:cubicBezTo>
                  <a:pt x="9841" y="7379"/>
                  <a:pt x="9805" y="7672"/>
                  <a:pt x="9815" y="7672"/>
                </a:cubicBezTo>
                <a:cubicBezTo>
                  <a:pt x="9848" y="7672"/>
                  <a:pt x="9933" y="7267"/>
                  <a:pt x="9995" y="6820"/>
                </a:cubicBezTo>
                <a:cubicBezTo>
                  <a:pt x="10030" y="6571"/>
                  <a:pt x="10073" y="6414"/>
                  <a:pt x="10092" y="6471"/>
                </a:cubicBezTo>
                <a:cubicBezTo>
                  <a:pt x="10136" y="6602"/>
                  <a:pt x="10159" y="6143"/>
                  <a:pt x="10121" y="5897"/>
                </a:cubicBezTo>
                <a:cubicBezTo>
                  <a:pt x="10104" y="5793"/>
                  <a:pt x="10096" y="5477"/>
                  <a:pt x="10101" y="5198"/>
                </a:cubicBezTo>
                <a:cubicBezTo>
                  <a:pt x="10111" y="4653"/>
                  <a:pt x="10081" y="4325"/>
                  <a:pt x="10034" y="4351"/>
                </a:cubicBezTo>
                <a:close/>
                <a:moveTo>
                  <a:pt x="7297" y="4447"/>
                </a:moveTo>
                <a:cubicBezTo>
                  <a:pt x="7190" y="4447"/>
                  <a:pt x="7127" y="5693"/>
                  <a:pt x="7215" y="6059"/>
                </a:cubicBezTo>
                <a:cubicBezTo>
                  <a:pt x="7240" y="6165"/>
                  <a:pt x="7261" y="6313"/>
                  <a:pt x="7261" y="6394"/>
                </a:cubicBezTo>
                <a:cubicBezTo>
                  <a:pt x="7261" y="6475"/>
                  <a:pt x="7207" y="6839"/>
                  <a:pt x="7141" y="7198"/>
                </a:cubicBezTo>
                <a:cubicBezTo>
                  <a:pt x="7075" y="7557"/>
                  <a:pt x="7028" y="7849"/>
                  <a:pt x="7038" y="7849"/>
                </a:cubicBezTo>
                <a:cubicBezTo>
                  <a:pt x="7075" y="7849"/>
                  <a:pt x="7229" y="7150"/>
                  <a:pt x="7271" y="6791"/>
                </a:cubicBezTo>
                <a:cubicBezTo>
                  <a:pt x="7299" y="6553"/>
                  <a:pt x="7331" y="6448"/>
                  <a:pt x="7358" y="6514"/>
                </a:cubicBezTo>
                <a:cubicBezTo>
                  <a:pt x="7403" y="6626"/>
                  <a:pt x="7419" y="6171"/>
                  <a:pt x="7377" y="5968"/>
                </a:cubicBezTo>
                <a:cubicBezTo>
                  <a:pt x="7364" y="5908"/>
                  <a:pt x="7354" y="5539"/>
                  <a:pt x="7354" y="5150"/>
                </a:cubicBezTo>
                <a:cubicBezTo>
                  <a:pt x="7354" y="4521"/>
                  <a:pt x="7348" y="4447"/>
                  <a:pt x="7297" y="4447"/>
                </a:cubicBezTo>
                <a:close/>
                <a:moveTo>
                  <a:pt x="5903" y="4835"/>
                </a:moveTo>
                <a:cubicBezTo>
                  <a:pt x="5851" y="4881"/>
                  <a:pt x="5610" y="5800"/>
                  <a:pt x="5575" y="6126"/>
                </a:cubicBezTo>
                <a:cubicBezTo>
                  <a:pt x="5558" y="6285"/>
                  <a:pt x="5548" y="6415"/>
                  <a:pt x="5552" y="6413"/>
                </a:cubicBezTo>
                <a:cubicBezTo>
                  <a:pt x="5586" y="6400"/>
                  <a:pt x="5907" y="5033"/>
                  <a:pt x="5913" y="4873"/>
                </a:cubicBezTo>
                <a:cubicBezTo>
                  <a:pt x="5915" y="4840"/>
                  <a:pt x="5911" y="4828"/>
                  <a:pt x="5903" y="4835"/>
                </a:cubicBezTo>
                <a:close/>
                <a:moveTo>
                  <a:pt x="12229" y="5241"/>
                </a:moveTo>
                <a:cubicBezTo>
                  <a:pt x="12214" y="5123"/>
                  <a:pt x="11868" y="6260"/>
                  <a:pt x="11734" y="6868"/>
                </a:cubicBezTo>
                <a:cubicBezTo>
                  <a:pt x="11582" y="7561"/>
                  <a:pt x="11540" y="7938"/>
                  <a:pt x="11540" y="8643"/>
                </a:cubicBezTo>
                <a:cubicBezTo>
                  <a:pt x="11540" y="9282"/>
                  <a:pt x="11571" y="9542"/>
                  <a:pt x="11749" y="10418"/>
                </a:cubicBezTo>
                <a:cubicBezTo>
                  <a:pt x="11924" y="11280"/>
                  <a:pt x="11839" y="12107"/>
                  <a:pt x="11560" y="12269"/>
                </a:cubicBezTo>
                <a:cubicBezTo>
                  <a:pt x="11412" y="12355"/>
                  <a:pt x="11385" y="12323"/>
                  <a:pt x="11350" y="12020"/>
                </a:cubicBezTo>
                <a:cubicBezTo>
                  <a:pt x="11298" y="11574"/>
                  <a:pt x="11265" y="10222"/>
                  <a:pt x="11247" y="7782"/>
                </a:cubicBezTo>
                <a:cubicBezTo>
                  <a:pt x="11235" y="6152"/>
                  <a:pt x="11228" y="5905"/>
                  <a:pt x="11206" y="6260"/>
                </a:cubicBezTo>
                <a:cubicBezTo>
                  <a:pt x="11187" y="6570"/>
                  <a:pt x="11186" y="7820"/>
                  <a:pt x="11202" y="10882"/>
                </a:cubicBezTo>
                <a:lnTo>
                  <a:pt x="11223" y="15077"/>
                </a:lnTo>
                <a:lnTo>
                  <a:pt x="11152" y="15575"/>
                </a:lnTo>
                <a:cubicBezTo>
                  <a:pt x="11057" y="16230"/>
                  <a:pt x="10918" y="16516"/>
                  <a:pt x="10809" y="16283"/>
                </a:cubicBezTo>
                <a:cubicBezTo>
                  <a:pt x="10636" y="15913"/>
                  <a:pt x="10598" y="15099"/>
                  <a:pt x="10684" y="13623"/>
                </a:cubicBezTo>
                <a:cubicBezTo>
                  <a:pt x="10709" y="13204"/>
                  <a:pt x="10724" y="12862"/>
                  <a:pt x="10719" y="12862"/>
                </a:cubicBezTo>
                <a:cubicBezTo>
                  <a:pt x="10696" y="12862"/>
                  <a:pt x="10615" y="14323"/>
                  <a:pt x="10601" y="14996"/>
                </a:cubicBezTo>
                <a:cubicBezTo>
                  <a:pt x="10577" y="16177"/>
                  <a:pt x="10629" y="16834"/>
                  <a:pt x="10777" y="17230"/>
                </a:cubicBezTo>
                <a:cubicBezTo>
                  <a:pt x="10831" y="17373"/>
                  <a:pt x="10988" y="17163"/>
                  <a:pt x="11076" y="16833"/>
                </a:cubicBezTo>
                <a:cubicBezTo>
                  <a:pt x="11202" y="16364"/>
                  <a:pt x="11248" y="15726"/>
                  <a:pt x="11257" y="14340"/>
                </a:cubicBezTo>
                <a:cubicBezTo>
                  <a:pt x="11269" y="12675"/>
                  <a:pt x="11271" y="12645"/>
                  <a:pt x="11349" y="12967"/>
                </a:cubicBezTo>
                <a:cubicBezTo>
                  <a:pt x="11398" y="13171"/>
                  <a:pt x="11452" y="13209"/>
                  <a:pt x="11575" y="13121"/>
                </a:cubicBezTo>
                <a:cubicBezTo>
                  <a:pt x="11781" y="12972"/>
                  <a:pt x="11811" y="12839"/>
                  <a:pt x="11866" y="11848"/>
                </a:cubicBezTo>
                <a:lnTo>
                  <a:pt x="11911" y="11035"/>
                </a:lnTo>
                <a:lnTo>
                  <a:pt x="12048" y="12015"/>
                </a:lnTo>
                <a:cubicBezTo>
                  <a:pt x="12215" y="13213"/>
                  <a:pt x="12276" y="13363"/>
                  <a:pt x="12403" y="12877"/>
                </a:cubicBezTo>
                <a:cubicBezTo>
                  <a:pt x="12492" y="12537"/>
                  <a:pt x="12501" y="12534"/>
                  <a:pt x="12541" y="12814"/>
                </a:cubicBezTo>
                <a:cubicBezTo>
                  <a:pt x="12601" y="13234"/>
                  <a:pt x="12735" y="13166"/>
                  <a:pt x="12801" y="12685"/>
                </a:cubicBezTo>
                <a:cubicBezTo>
                  <a:pt x="12844" y="12368"/>
                  <a:pt x="12863" y="12331"/>
                  <a:pt x="12901" y="12489"/>
                </a:cubicBezTo>
                <a:cubicBezTo>
                  <a:pt x="12975" y="12793"/>
                  <a:pt x="13038" y="12722"/>
                  <a:pt x="13078" y="12288"/>
                </a:cubicBezTo>
                <a:cubicBezTo>
                  <a:pt x="13117" y="11849"/>
                  <a:pt x="13127" y="10355"/>
                  <a:pt x="13091" y="10355"/>
                </a:cubicBezTo>
                <a:cubicBezTo>
                  <a:pt x="13066" y="10355"/>
                  <a:pt x="13061" y="10511"/>
                  <a:pt x="13058" y="11250"/>
                </a:cubicBezTo>
                <a:cubicBezTo>
                  <a:pt x="13055" y="11847"/>
                  <a:pt x="12990" y="11920"/>
                  <a:pt x="12937" y="11384"/>
                </a:cubicBezTo>
                <a:lnTo>
                  <a:pt x="12896" y="10958"/>
                </a:lnTo>
                <a:lnTo>
                  <a:pt x="12812" y="11642"/>
                </a:lnTo>
                <a:cubicBezTo>
                  <a:pt x="12710" y="12470"/>
                  <a:pt x="12629" y="12537"/>
                  <a:pt x="12560" y="11858"/>
                </a:cubicBezTo>
                <a:lnTo>
                  <a:pt x="12513" y="11394"/>
                </a:lnTo>
                <a:lnTo>
                  <a:pt x="12441" y="11858"/>
                </a:lnTo>
                <a:cubicBezTo>
                  <a:pt x="12328" y="12592"/>
                  <a:pt x="12269" y="12481"/>
                  <a:pt x="12072" y="11154"/>
                </a:cubicBezTo>
                <a:cubicBezTo>
                  <a:pt x="11977" y="10510"/>
                  <a:pt x="11823" y="9696"/>
                  <a:pt x="11730" y="9346"/>
                </a:cubicBezTo>
                <a:cubicBezTo>
                  <a:pt x="11637" y="8996"/>
                  <a:pt x="11565" y="8618"/>
                  <a:pt x="11570" y="8504"/>
                </a:cubicBezTo>
                <a:cubicBezTo>
                  <a:pt x="11584" y="8170"/>
                  <a:pt x="11816" y="7160"/>
                  <a:pt x="12000" y="6633"/>
                </a:cubicBezTo>
                <a:cubicBezTo>
                  <a:pt x="12152" y="6199"/>
                  <a:pt x="12265" y="5515"/>
                  <a:pt x="12229" y="5241"/>
                </a:cubicBezTo>
                <a:close/>
                <a:moveTo>
                  <a:pt x="18509" y="5256"/>
                </a:moveTo>
                <a:cubicBezTo>
                  <a:pt x="18499" y="5242"/>
                  <a:pt x="18491" y="5330"/>
                  <a:pt x="18475" y="5504"/>
                </a:cubicBezTo>
                <a:cubicBezTo>
                  <a:pt x="18447" y="5810"/>
                  <a:pt x="18448" y="6121"/>
                  <a:pt x="18481" y="7705"/>
                </a:cubicBezTo>
                <a:cubicBezTo>
                  <a:pt x="18553" y="11132"/>
                  <a:pt x="18555" y="11563"/>
                  <a:pt x="18503" y="11968"/>
                </a:cubicBezTo>
                <a:cubicBezTo>
                  <a:pt x="18465" y="12264"/>
                  <a:pt x="18426" y="12326"/>
                  <a:pt x="18282" y="12326"/>
                </a:cubicBezTo>
                <a:cubicBezTo>
                  <a:pt x="18108" y="12326"/>
                  <a:pt x="18004" y="12103"/>
                  <a:pt x="18030" y="11781"/>
                </a:cubicBezTo>
                <a:cubicBezTo>
                  <a:pt x="18037" y="11687"/>
                  <a:pt x="18073" y="11609"/>
                  <a:pt x="18108" y="11609"/>
                </a:cubicBezTo>
                <a:cubicBezTo>
                  <a:pt x="18153" y="11609"/>
                  <a:pt x="18177" y="11501"/>
                  <a:pt x="18185" y="11274"/>
                </a:cubicBezTo>
                <a:cubicBezTo>
                  <a:pt x="18195" y="10976"/>
                  <a:pt x="18178" y="10932"/>
                  <a:pt x="18026" y="10843"/>
                </a:cubicBezTo>
                <a:cubicBezTo>
                  <a:pt x="17915" y="10778"/>
                  <a:pt x="17811" y="10581"/>
                  <a:pt x="17726" y="10279"/>
                </a:cubicBezTo>
                <a:cubicBezTo>
                  <a:pt x="17534" y="9598"/>
                  <a:pt x="17455" y="9684"/>
                  <a:pt x="17384" y="10657"/>
                </a:cubicBezTo>
                <a:cubicBezTo>
                  <a:pt x="17373" y="10816"/>
                  <a:pt x="17388" y="10830"/>
                  <a:pt x="17444" y="10705"/>
                </a:cubicBezTo>
                <a:cubicBezTo>
                  <a:pt x="17516" y="10544"/>
                  <a:pt x="17654" y="10740"/>
                  <a:pt x="17700" y="11068"/>
                </a:cubicBezTo>
                <a:cubicBezTo>
                  <a:pt x="17750" y="11423"/>
                  <a:pt x="17447" y="12326"/>
                  <a:pt x="17277" y="12326"/>
                </a:cubicBezTo>
                <a:cubicBezTo>
                  <a:pt x="17148" y="12326"/>
                  <a:pt x="17129" y="12217"/>
                  <a:pt x="17174" y="11724"/>
                </a:cubicBezTo>
                <a:cubicBezTo>
                  <a:pt x="17215" y="11271"/>
                  <a:pt x="17218" y="10151"/>
                  <a:pt x="17180" y="9853"/>
                </a:cubicBezTo>
                <a:cubicBezTo>
                  <a:pt x="17126" y="9434"/>
                  <a:pt x="16987" y="9606"/>
                  <a:pt x="16865" y="10245"/>
                </a:cubicBezTo>
                <a:cubicBezTo>
                  <a:pt x="16801" y="10580"/>
                  <a:pt x="16742" y="10812"/>
                  <a:pt x="16735" y="10757"/>
                </a:cubicBezTo>
                <a:cubicBezTo>
                  <a:pt x="16728" y="10702"/>
                  <a:pt x="16722" y="10278"/>
                  <a:pt x="16722" y="9820"/>
                </a:cubicBezTo>
                <a:cubicBezTo>
                  <a:pt x="16722" y="9362"/>
                  <a:pt x="16711" y="8516"/>
                  <a:pt x="16697" y="7939"/>
                </a:cubicBezTo>
                <a:cubicBezTo>
                  <a:pt x="16678" y="7136"/>
                  <a:pt x="16679" y="6796"/>
                  <a:pt x="16701" y="6476"/>
                </a:cubicBezTo>
                <a:cubicBezTo>
                  <a:pt x="16724" y="6137"/>
                  <a:pt x="16724" y="5972"/>
                  <a:pt x="16699" y="5610"/>
                </a:cubicBezTo>
                <a:cubicBezTo>
                  <a:pt x="16671" y="5204"/>
                  <a:pt x="16665" y="5186"/>
                  <a:pt x="16629" y="5433"/>
                </a:cubicBezTo>
                <a:cubicBezTo>
                  <a:pt x="16595" y="5677"/>
                  <a:pt x="16594" y="5803"/>
                  <a:pt x="16621" y="6633"/>
                </a:cubicBezTo>
                <a:cubicBezTo>
                  <a:pt x="16660" y="7779"/>
                  <a:pt x="16688" y="10681"/>
                  <a:pt x="16666" y="11331"/>
                </a:cubicBezTo>
                <a:cubicBezTo>
                  <a:pt x="16648" y="11896"/>
                  <a:pt x="16536" y="12326"/>
                  <a:pt x="16408" y="12326"/>
                </a:cubicBezTo>
                <a:cubicBezTo>
                  <a:pt x="16332" y="12326"/>
                  <a:pt x="16326" y="12357"/>
                  <a:pt x="16354" y="12613"/>
                </a:cubicBezTo>
                <a:cubicBezTo>
                  <a:pt x="16371" y="12772"/>
                  <a:pt x="16403" y="12957"/>
                  <a:pt x="16425" y="13020"/>
                </a:cubicBezTo>
                <a:cubicBezTo>
                  <a:pt x="16447" y="13083"/>
                  <a:pt x="16676" y="13123"/>
                  <a:pt x="16935" y="13111"/>
                </a:cubicBezTo>
                <a:cubicBezTo>
                  <a:pt x="17403" y="13090"/>
                  <a:pt x="17405" y="13090"/>
                  <a:pt x="17555" y="12561"/>
                </a:cubicBezTo>
                <a:cubicBezTo>
                  <a:pt x="17724" y="11965"/>
                  <a:pt x="17916" y="11546"/>
                  <a:pt x="17949" y="11704"/>
                </a:cubicBezTo>
                <a:cubicBezTo>
                  <a:pt x="17961" y="11762"/>
                  <a:pt x="17971" y="12048"/>
                  <a:pt x="17971" y="12336"/>
                </a:cubicBezTo>
                <a:cubicBezTo>
                  <a:pt x="17971" y="12754"/>
                  <a:pt x="17984" y="12886"/>
                  <a:pt x="18035" y="12996"/>
                </a:cubicBezTo>
                <a:cubicBezTo>
                  <a:pt x="18113" y="13166"/>
                  <a:pt x="18378" y="13162"/>
                  <a:pt x="18461" y="12991"/>
                </a:cubicBezTo>
                <a:cubicBezTo>
                  <a:pt x="18573" y="12761"/>
                  <a:pt x="18597" y="11397"/>
                  <a:pt x="18545" y="8365"/>
                </a:cubicBezTo>
                <a:cubicBezTo>
                  <a:pt x="18520" y="6919"/>
                  <a:pt x="18522" y="6751"/>
                  <a:pt x="18559" y="6428"/>
                </a:cubicBezTo>
                <a:cubicBezTo>
                  <a:pt x="18599" y="6087"/>
                  <a:pt x="18599" y="6059"/>
                  <a:pt x="18554" y="5614"/>
                </a:cubicBezTo>
                <a:cubicBezTo>
                  <a:pt x="18531" y="5387"/>
                  <a:pt x="18519" y="5269"/>
                  <a:pt x="18509" y="5256"/>
                </a:cubicBezTo>
                <a:close/>
                <a:moveTo>
                  <a:pt x="14161" y="5260"/>
                </a:moveTo>
                <a:cubicBezTo>
                  <a:pt x="14152" y="5252"/>
                  <a:pt x="14143" y="5327"/>
                  <a:pt x="14126" y="5476"/>
                </a:cubicBezTo>
                <a:cubicBezTo>
                  <a:pt x="14094" y="5753"/>
                  <a:pt x="14094" y="5924"/>
                  <a:pt x="14122" y="6954"/>
                </a:cubicBezTo>
                <a:cubicBezTo>
                  <a:pt x="14139" y="7594"/>
                  <a:pt x="14165" y="8985"/>
                  <a:pt x="14180" y="10044"/>
                </a:cubicBezTo>
                <a:cubicBezTo>
                  <a:pt x="14210" y="12237"/>
                  <a:pt x="14205" y="12341"/>
                  <a:pt x="14051" y="12886"/>
                </a:cubicBezTo>
                <a:cubicBezTo>
                  <a:pt x="13892" y="13446"/>
                  <a:pt x="13676" y="13197"/>
                  <a:pt x="13637" y="12408"/>
                </a:cubicBezTo>
                <a:cubicBezTo>
                  <a:pt x="13615" y="11965"/>
                  <a:pt x="13619" y="11269"/>
                  <a:pt x="13647" y="10867"/>
                </a:cubicBezTo>
                <a:cubicBezTo>
                  <a:pt x="13661" y="10668"/>
                  <a:pt x="13667" y="10464"/>
                  <a:pt x="13660" y="10413"/>
                </a:cubicBezTo>
                <a:cubicBezTo>
                  <a:pt x="13653" y="10361"/>
                  <a:pt x="13632" y="10619"/>
                  <a:pt x="13612" y="10987"/>
                </a:cubicBezTo>
                <a:cubicBezTo>
                  <a:pt x="13542" y="12281"/>
                  <a:pt x="13581" y="13566"/>
                  <a:pt x="13700" y="13939"/>
                </a:cubicBezTo>
                <a:cubicBezTo>
                  <a:pt x="13839" y="14373"/>
                  <a:pt x="14049" y="14003"/>
                  <a:pt x="14154" y="13135"/>
                </a:cubicBezTo>
                <a:cubicBezTo>
                  <a:pt x="14205" y="12718"/>
                  <a:pt x="14213" y="12462"/>
                  <a:pt x="14221" y="11135"/>
                </a:cubicBezTo>
                <a:cubicBezTo>
                  <a:pt x="14225" y="10299"/>
                  <a:pt x="14217" y="8986"/>
                  <a:pt x="14203" y="8217"/>
                </a:cubicBezTo>
                <a:cubicBezTo>
                  <a:pt x="14183" y="7163"/>
                  <a:pt x="14182" y="6708"/>
                  <a:pt x="14203" y="6365"/>
                </a:cubicBezTo>
                <a:cubicBezTo>
                  <a:pt x="14224" y="6004"/>
                  <a:pt x="14223" y="5836"/>
                  <a:pt x="14196" y="5538"/>
                </a:cubicBezTo>
                <a:cubicBezTo>
                  <a:pt x="14180" y="5360"/>
                  <a:pt x="14170" y="5268"/>
                  <a:pt x="14161" y="5260"/>
                </a:cubicBezTo>
                <a:close/>
                <a:moveTo>
                  <a:pt x="19955" y="5260"/>
                </a:moveTo>
                <a:cubicBezTo>
                  <a:pt x="19946" y="5247"/>
                  <a:pt x="19938" y="5330"/>
                  <a:pt x="19923" y="5500"/>
                </a:cubicBezTo>
                <a:cubicBezTo>
                  <a:pt x="19896" y="5795"/>
                  <a:pt x="19897" y="6058"/>
                  <a:pt x="19929" y="7251"/>
                </a:cubicBezTo>
                <a:cubicBezTo>
                  <a:pt x="19950" y="8023"/>
                  <a:pt x="19968" y="9490"/>
                  <a:pt x="19969" y="10513"/>
                </a:cubicBezTo>
                <a:lnTo>
                  <a:pt x="19972" y="12374"/>
                </a:lnTo>
                <a:lnTo>
                  <a:pt x="19882" y="12743"/>
                </a:lnTo>
                <a:cubicBezTo>
                  <a:pt x="19832" y="12944"/>
                  <a:pt x="19738" y="13141"/>
                  <a:pt x="19672" y="13183"/>
                </a:cubicBezTo>
                <a:cubicBezTo>
                  <a:pt x="19571" y="13248"/>
                  <a:pt x="19543" y="13198"/>
                  <a:pt x="19487" y="12824"/>
                </a:cubicBezTo>
                <a:cubicBezTo>
                  <a:pt x="19435" y="12478"/>
                  <a:pt x="19421" y="12246"/>
                  <a:pt x="19424" y="11728"/>
                </a:cubicBezTo>
                <a:cubicBezTo>
                  <a:pt x="19426" y="11367"/>
                  <a:pt x="19439" y="10900"/>
                  <a:pt x="19453" y="10695"/>
                </a:cubicBezTo>
                <a:cubicBezTo>
                  <a:pt x="19467" y="10491"/>
                  <a:pt x="19473" y="10288"/>
                  <a:pt x="19467" y="10241"/>
                </a:cubicBezTo>
                <a:cubicBezTo>
                  <a:pt x="19461" y="10193"/>
                  <a:pt x="19434" y="10614"/>
                  <a:pt x="19407" y="11178"/>
                </a:cubicBezTo>
                <a:cubicBezTo>
                  <a:pt x="19347" y="12415"/>
                  <a:pt x="19359" y="13040"/>
                  <a:pt x="19455" y="13666"/>
                </a:cubicBezTo>
                <a:cubicBezTo>
                  <a:pt x="19546" y="14260"/>
                  <a:pt x="19701" y="14278"/>
                  <a:pt x="19846" y="13714"/>
                </a:cubicBezTo>
                <a:cubicBezTo>
                  <a:pt x="20029" y="13000"/>
                  <a:pt x="20058" y="12011"/>
                  <a:pt x="20002" y="8509"/>
                </a:cubicBezTo>
                <a:cubicBezTo>
                  <a:pt x="19980" y="7128"/>
                  <a:pt x="19980" y="6679"/>
                  <a:pt x="20002" y="6404"/>
                </a:cubicBezTo>
                <a:cubicBezTo>
                  <a:pt x="20025" y="6119"/>
                  <a:pt x="20023" y="5967"/>
                  <a:pt x="19992" y="5600"/>
                </a:cubicBezTo>
                <a:cubicBezTo>
                  <a:pt x="19974" y="5381"/>
                  <a:pt x="19964" y="5274"/>
                  <a:pt x="19955" y="5260"/>
                </a:cubicBezTo>
                <a:close/>
                <a:moveTo>
                  <a:pt x="21000" y="5375"/>
                </a:moveTo>
                <a:cubicBezTo>
                  <a:pt x="20990" y="5379"/>
                  <a:pt x="20980" y="5429"/>
                  <a:pt x="20967" y="5533"/>
                </a:cubicBezTo>
                <a:cubicBezTo>
                  <a:pt x="20940" y="5749"/>
                  <a:pt x="20940" y="5933"/>
                  <a:pt x="20970" y="6772"/>
                </a:cubicBezTo>
                <a:cubicBezTo>
                  <a:pt x="20989" y="7314"/>
                  <a:pt x="21010" y="8567"/>
                  <a:pt x="21017" y="9552"/>
                </a:cubicBezTo>
                <a:cubicBezTo>
                  <a:pt x="21029" y="11151"/>
                  <a:pt x="21025" y="11387"/>
                  <a:pt x="20985" y="11771"/>
                </a:cubicBezTo>
                <a:cubicBezTo>
                  <a:pt x="20951" y="12096"/>
                  <a:pt x="20916" y="12208"/>
                  <a:pt x="20841" y="12221"/>
                </a:cubicBezTo>
                <a:cubicBezTo>
                  <a:pt x="20745" y="12238"/>
                  <a:pt x="20741" y="12219"/>
                  <a:pt x="20703" y="11432"/>
                </a:cubicBezTo>
                <a:cubicBezTo>
                  <a:pt x="20682" y="10988"/>
                  <a:pt x="20650" y="10623"/>
                  <a:pt x="20632" y="10623"/>
                </a:cubicBezTo>
                <a:cubicBezTo>
                  <a:pt x="20579" y="10623"/>
                  <a:pt x="20489" y="11799"/>
                  <a:pt x="20497" y="12389"/>
                </a:cubicBezTo>
                <a:cubicBezTo>
                  <a:pt x="20502" y="12803"/>
                  <a:pt x="20520" y="12951"/>
                  <a:pt x="20583" y="13111"/>
                </a:cubicBezTo>
                <a:cubicBezTo>
                  <a:pt x="20627" y="13222"/>
                  <a:pt x="20667" y="13407"/>
                  <a:pt x="20672" y="13527"/>
                </a:cubicBezTo>
                <a:cubicBezTo>
                  <a:pt x="20686" y="13866"/>
                  <a:pt x="20474" y="15511"/>
                  <a:pt x="20388" y="15733"/>
                </a:cubicBezTo>
                <a:cubicBezTo>
                  <a:pt x="20334" y="15870"/>
                  <a:pt x="20284" y="15876"/>
                  <a:pt x="20226" y="15752"/>
                </a:cubicBezTo>
                <a:cubicBezTo>
                  <a:pt x="20151" y="15593"/>
                  <a:pt x="20146" y="15605"/>
                  <a:pt x="20172" y="15852"/>
                </a:cubicBezTo>
                <a:cubicBezTo>
                  <a:pt x="20188" y="16005"/>
                  <a:pt x="20223" y="16197"/>
                  <a:pt x="20249" y="16278"/>
                </a:cubicBezTo>
                <a:cubicBezTo>
                  <a:pt x="20410" y="16785"/>
                  <a:pt x="20578" y="15996"/>
                  <a:pt x="20677" y="14259"/>
                </a:cubicBezTo>
                <a:cubicBezTo>
                  <a:pt x="20704" y="13797"/>
                  <a:pt x="20734" y="13379"/>
                  <a:pt x="20743" y="13331"/>
                </a:cubicBezTo>
                <a:cubicBezTo>
                  <a:pt x="20753" y="13284"/>
                  <a:pt x="20844" y="13190"/>
                  <a:pt x="20945" y="13125"/>
                </a:cubicBezTo>
                <a:cubicBezTo>
                  <a:pt x="21183" y="12973"/>
                  <a:pt x="21432" y="12411"/>
                  <a:pt x="21502" y="11872"/>
                </a:cubicBezTo>
                <a:cubicBezTo>
                  <a:pt x="21562" y="11402"/>
                  <a:pt x="21578" y="10235"/>
                  <a:pt x="21529" y="9853"/>
                </a:cubicBezTo>
                <a:cubicBezTo>
                  <a:pt x="21474" y="9430"/>
                  <a:pt x="21337" y="9607"/>
                  <a:pt x="21215" y="10255"/>
                </a:cubicBezTo>
                <a:cubicBezTo>
                  <a:pt x="21151" y="10594"/>
                  <a:pt x="21093" y="10822"/>
                  <a:pt x="21085" y="10762"/>
                </a:cubicBezTo>
                <a:cubicBezTo>
                  <a:pt x="21077" y="10702"/>
                  <a:pt x="21071" y="10292"/>
                  <a:pt x="21071" y="9848"/>
                </a:cubicBezTo>
                <a:cubicBezTo>
                  <a:pt x="21071" y="9405"/>
                  <a:pt x="21059" y="8524"/>
                  <a:pt x="21045" y="7892"/>
                </a:cubicBezTo>
                <a:cubicBezTo>
                  <a:pt x="21026" y="7045"/>
                  <a:pt x="21026" y="6690"/>
                  <a:pt x="21045" y="6542"/>
                </a:cubicBezTo>
                <a:cubicBezTo>
                  <a:pt x="21082" y="6259"/>
                  <a:pt x="21077" y="5784"/>
                  <a:pt x="21035" y="5514"/>
                </a:cubicBezTo>
                <a:cubicBezTo>
                  <a:pt x="21020" y="5419"/>
                  <a:pt x="21010" y="5372"/>
                  <a:pt x="21000" y="5375"/>
                </a:cubicBezTo>
                <a:close/>
                <a:moveTo>
                  <a:pt x="8769" y="5466"/>
                </a:moveTo>
                <a:cubicBezTo>
                  <a:pt x="8765" y="5464"/>
                  <a:pt x="8759" y="5491"/>
                  <a:pt x="8753" y="5543"/>
                </a:cubicBezTo>
                <a:cubicBezTo>
                  <a:pt x="8727" y="5746"/>
                  <a:pt x="8728" y="6141"/>
                  <a:pt x="8755" y="7849"/>
                </a:cubicBezTo>
                <a:cubicBezTo>
                  <a:pt x="8813" y="11603"/>
                  <a:pt x="8797" y="12063"/>
                  <a:pt x="8611" y="12178"/>
                </a:cubicBezTo>
                <a:cubicBezTo>
                  <a:pt x="8504" y="12244"/>
                  <a:pt x="8502" y="12233"/>
                  <a:pt x="8469" y="11580"/>
                </a:cubicBezTo>
                <a:cubicBezTo>
                  <a:pt x="8424" y="10700"/>
                  <a:pt x="8374" y="10568"/>
                  <a:pt x="8308" y="11159"/>
                </a:cubicBezTo>
                <a:cubicBezTo>
                  <a:pt x="8232" y="11843"/>
                  <a:pt x="8216" y="12504"/>
                  <a:pt x="8268" y="12800"/>
                </a:cubicBezTo>
                <a:cubicBezTo>
                  <a:pt x="8292" y="12932"/>
                  <a:pt x="8334" y="13044"/>
                  <a:pt x="8363" y="13044"/>
                </a:cubicBezTo>
                <a:cubicBezTo>
                  <a:pt x="8428" y="13044"/>
                  <a:pt x="8441" y="13203"/>
                  <a:pt x="8416" y="13714"/>
                </a:cubicBezTo>
                <a:cubicBezTo>
                  <a:pt x="8391" y="14233"/>
                  <a:pt x="8278" y="14759"/>
                  <a:pt x="8134" y="15025"/>
                </a:cubicBezTo>
                <a:cubicBezTo>
                  <a:pt x="8036" y="15207"/>
                  <a:pt x="8008" y="15189"/>
                  <a:pt x="7929" y="14910"/>
                </a:cubicBezTo>
                <a:cubicBezTo>
                  <a:pt x="7878" y="14732"/>
                  <a:pt x="7821" y="14366"/>
                  <a:pt x="7803" y="14092"/>
                </a:cubicBezTo>
                <a:cubicBezTo>
                  <a:pt x="7774" y="13658"/>
                  <a:pt x="7774" y="13496"/>
                  <a:pt x="7804" y="12834"/>
                </a:cubicBezTo>
                <a:cubicBezTo>
                  <a:pt x="7848" y="11849"/>
                  <a:pt x="7833" y="11736"/>
                  <a:pt x="7785" y="12680"/>
                </a:cubicBezTo>
                <a:cubicBezTo>
                  <a:pt x="7717" y="13989"/>
                  <a:pt x="7748" y="15161"/>
                  <a:pt x="7865" y="15661"/>
                </a:cubicBezTo>
                <a:cubicBezTo>
                  <a:pt x="8052" y="16464"/>
                  <a:pt x="8389" y="15331"/>
                  <a:pt x="8457" y="13671"/>
                </a:cubicBezTo>
                <a:cubicBezTo>
                  <a:pt x="8477" y="13195"/>
                  <a:pt x="8492" y="13123"/>
                  <a:pt x="8590" y="13034"/>
                </a:cubicBezTo>
                <a:cubicBezTo>
                  <a:pt x="8676" y="12957"/>
                  <a:pt x="8712" y="12821"/>
                  <a:pt x="8748" y="12436"/>
                </a:cubicBezTo>
                <a:lnTo>
                  <a:pt x="8794" y="11944"/>
                </a:lnTo>
                <a:lnTo>
                  <a:pt x="8859" y="12494"/>
                </a:lnTo>
                <a:cubicBezTo>
                  <a:pt x="8948" y="13245"/>
                  <a:pt x="9073" y="13246"/>
                  <a:pt x="9243" y="12503"/>
                </a:cubicBezTo>
                <a:cubicBezTo>
                  <a:pt x="9310" y="12208"/>
                  <a:pt x="9370" y="11968"/>
                  <a:pt x="9374" y="11968"/>
                </a:cubicBezTo>
                <a:cubicBezTo>
                  <a:pt x="9379" y="11968"/>
                  <a:pt x="9422" y="12208"/>
                  <a:pt x="9470" y="12503"/>
                </a:cubicBezTo>
                <a:cubicBezTo>
                  <a:pt x="9589" y="13237"/>
                  <a:pt x="9732" y="13261"/>
                  <a:pt x="9816" y="12556"/>
                </a:cubicBezTo>
                <a:cubicBezTo>
                  <a:pt x="9877" y="12044"/>
                  <a:pt x="9874" y="12041"/>
                  <a:pt x="10039" y="12580"/>
                </a:cubicBezTo>
                <a:cubicBezTo>
                  <a:pt x="10060" y="12649"/>
                  <a:pt x="10097" y="12564"/>
                  <a:pt x="10126" y="12379"/>
                </a:cubicBezTo>
                <a:cubicBezTo>
                  <a:pt x="10171" y="12089"/>
                  <a:pt x="10174" y="11966"/>
                  <a:pt x="10156" y="11106"/>
                </a:cubicBezTo>
                <a:cubicBezTo>
                  <a:pt x="10145" y="10583"/>
                  <a:pt x="10125" y="10068"/>
                  <a:pt x="10111" y="9963"/>
                </a:cubicBezTo>
                <a:cubicBezTo>
                  <a:pt x="10062" y="9581"/>
                  <a:pt x="9977" y="9973"/>
                  <a:pt x="9914" y="10867"/>
                </a:cubicBezTo>
                <a:cubicBezTo>
                  <a:pt x="9880" y="11350"/>
                  <a:pt x="9836" y="11845"/>
                  <a:pt x="9817" y="11972"/>
                </a:cubicBezTo>
                <a:cubicBezTo>
                  <a:pt x="9775" y="12242"/>
                  <a:pt x="9591" y="12231"/>
                  <a:pt x="9524" y="11953"/>
                </a:cubicBezTo>
                <a:cubicBezTo>
                  <a:pt x="9482" y="11778"/>
                  <a:pt x="9481" y="11734"/>
                  <a:pt x="9515" y="11446"/>
                </a:cubicBezTo>
                <a:cubicBezTo>
                  <a:pt x="9565" y="11019"/>
                  <a:pt x="9561" y="10408"/>
                  <a:pt x="9507" y="10183"/>
                </a:cubicBezTo>
                <a:cubicBezTo>
                  <a:pt x="9424" y="9841"/>
                  <a:pt x="9257" y="9958"/>
                  <a:pt x="9205" y="10394"/>
                </a:cubicBezTo>
                <a:lnTo>
                  <a:pt x="9157" y="10786"/>
                </a:lnTo>
                <a:lnTo>
                  <a:pt x="9221" y="11197"/>
                </a:lnTo>
                <a:cubicBezTo>
                  <a:pt x="9283" y="11598"/>
                  <a:pt x="9284" y="11614"/>
                  <a:pt x="9240" y="11877"/>
                </a:cubicBezTo>
                <a:cubicBezTo>
                  <a:pt x="9212" y="12045"/>
                  <a:pt x="9146" y="12149"/>
                  <a:pt x="9062" y="12149"/>
                </a:cubicBezTo>
                <a:cubicBezTo>
                  <a:pt x="8861" y="12149"/>
                  <a:pt x="8866" y="12252"/>
                  <a:pt x="8799" y="6528"/>
                </a:cubicBezTo>
                <a:cubicBezTo>
                  <a:pt x="8789" y="5758"/>
                  <a:pt x="8783" y="5474"/>
                  <a:pt x="8769" y="5466"/>
                </a:cubicBezTo>
                <a:close/>
                <a:moveTo>
                  <a:pt x="15666" y="5878"/>
                </a:moveTo>
                <a:cubicBezTo>
                  <a:pt x="15606" y="5937"/>
                  <a:pt x="15337" y="6988"/>
                  <a:pt x="15324" y="7260"/>
                </a:cubicBezTo>
                <a:cubicBezTo>
                  <a:pt x="15318" y="7388"/>
                  <a:pt x="15320" y="7483"/>
                  <a:pt x="15329" y="7475"/>
                </a:cubicBezTo>
                <a:cubicBezTo>
                  <a:pt x="15374" y="7437"/>
                  <a:pt x="15669" y="6116"/>
                  <a:pt x="15677" y="5916"/>
                </a:cubicBezTo>
                <a:cubicBezTo>
                  <a:pt x="15678" y="5879"/>
                  <a:pt x="15674" y="5869"/>
                  <a:pt x="15666" y="5878"/>
                </a:cubicBezTo>
                <a:close/>
                <a:moveTo>
                  <a:pt x="18818" y="6246"/>
                </a:moveTo>
                <a:cubicBezTo>
                  <a:pt x="18815" y="6246"/>
                  <a:pt x="18812" y="6257"/>
                  <a:pt x="18808" y="6279"/>
                </a:cubicBezTo>
                <a:cubicBezTo>
                  <a:pt x="18774" y="6504"/>
                  <a:pt x="18774" y="6702"/>
                  <a:pt x="18831" y="11054"/>
                </a:cubicBezTo>
                <a:cubicBezTo>
                  <a:pt x="18852" y="12635"/>
                  <a:pt x="18863" y="12999"/>
                  <a:pt x="18880" y="12666"/>
                </a:cubicBezTo>
                <a:cubicBezTo>
                  <a:pt x="18893" y="12397"/>
                  <a:pt x="18889" y="11086"/>
                  <a:pt x="18871" y="9155"/>
                </a:cubicBezTo>
                <a:cubicBezTo>
                  <a:pt x="18849" y="6854"/>
                  <a:pt x="18839" y="6242"/>
                  <a:pt x="18818" y="6246"/>
                </a:cubicBezTo>
                <a:close/>
                <a:moveTo>
                  <a:pt x="14686" y="6356"/>
                </a:moveTo>
                <a:cubicBezTo>
                  <a:pt x="14664" y="6346"/>
                  <a:pt x="14640" y="6414"/>
                  <a:pt x="14618" y="6590"/>
                </a:cubicBezTo>
                <a:cubicBezTo>
                  <a:pt x="14573" y="6937"/>
                  <a:pt x="14554" y="7838"/>
                  <a:pt x="14586" y="8088"/>
                </a:cubicBezTo>
                <a:cubicBezTo>
                  <a:pt x="14622" y="8362"/>
                  <a:pt x="14711" y="8183"/>
                  <a:pt x="14746" y="7767"/>
                </a:cubicBezTo>
                <a:cubicBezTo>
                  <a:pt x="14801" y="7118"/>
                  <a:pt x="14752" y="6385"/>
                  <a:pt x="14686" y="6356"/>
                </a:cubicBezTo>
                <a:close/>
                <a:moveTo>
                  <a:pt x="12835" y="6442"/>
                </a:moveTo>
                <a:cubicBezTo>
                  <a:pt x="12822" y="6452"/>
                  <a:pt x="12813" y="6555"/>
                  <a:pt x="12796" y="6758"/>
                </a:cubicBezTo>
                <a:cubicBezTo>
                  <a:pt x="12774" y="7032"/>
                  <a:pt x="12776" y="7143"/>
                  <a:pt x="12803" y="7318"/>
                </a:cubicBezTo>
                <a:cubicBezTo>
                  <a:pt x="12832" y="7504"/>
                  <a:pt x="12827" y="7600"/>
                  <a:pt x="12775" y="7973"/>
                </a:cubicBezTo>
                <a:cubicBezTo>
                  <a:pt x="12717" y="8391"/>
                  <a:pt x="12717" y="8414"/>
                  <a:pt x="12758" y="8657"/>
                </a:cubicBezTo>
                <a:cubicBezTo>
                  <a:pt x="12813" y="8979"/>
                  <a:pt x="12824" y="8980"/>
                  <a:pt x="12859" y="8657"/>
                </a:cubicBezTo>
                <a:cubicBezTo>
                  <a:pt x="12880" y="8455"/>
                  <a:pt x="12898" y="8441"/>
                  <a:pt x="12933" y="8585"/>
                </a:cubicBezTo>
                <a:cubicBezTo>
                  <a:pt x="12969" y="8735"/>
                  <a:pt x="12985" y="8707"/>
                  <a:pt x="13009" y="8451"/>
                </a:cubicBezTo>
                <a:cubicBezTo>
                  <a:pt x="13035" y="8175"/>
                  <a:pt x="13033" y="8091"/>
                  <a:pt x="12995" y="7887"/>
                </a:cubicBezTo>
                <a:cubicBezTo>
                  <a:pt x="12971" y="7756"/>
                  <a:pt x="12942" y="7696"/>
                  <a:pt x="12930" y="7753"/>
                </a:cubicBezTo>
                <a:cubicBezTo>
                  <a:pt x="12894" y="7923"/>
                  <a:pt x="12876" y="7494"/>
                  <a:pt x="12907" y="7207"/>
                </a:cubicBezTo>
                <a:cubicBezTo>
                  <a:pt x="12930" y="6991"/>
                  <a:pt x="12927" y="6895"/>
                  <a:pt x="12892" y="6686"/>
                </a:cubicBezTo>
                <a:cubicBezTo>
                  <a:pt x="12863" y="6518"/>
                  <a:pt x="12847" y="6432"/>
                  <a:pt x="12835" y="6442"/>
                </a:cubicBezTo>
                <a:close/>
                <a:moveTo>
                  <a:pt x="5887" y="6499"/>
                </a:moveTo>
                <a:cubicBezTo>
                  <a:pt x="5882" y="6524"/>
                  <a:pt x="5873" y="6640"/>
                  <a:pt x="5858" y="6853"/>
                </a:cubicBezTo>
                <a:cubicBezTo>
                  <a:pt x="5826" y="7312"/>
                  <a:pt x="5817" y="7340"/>
                  <a:pt x="5794" y="7093"/>
                </a:cubicBezTo>
                <a:cubicBezTo>
                  <a:pt x="5771" y="6845"/>
                  <a:pt x="5762" y="6878"/>
                  <a:pt x="5728" y="7341"/>
                </a:cubicBezTo>
                <a:cubicBezTo>
                  <a:pt x="5685" y="7920"/>
                  <a:pt x="5643" y="7878"/>
                  <a:pt x="5640" y="7255"/>
                </a:cubicBezTo>
                <a:cubicBezTo>
                  <a:pt x="5639" y="6936"/>
                  <a:pt x="5634" y="6959"/>
                  <a:pt x="5618" y="7384"/>
                </a:cubicBezTo>
                <a:cubicBezTo>
                  <a:pt x="5607" y="7672"/>
                  <a:pt x="5604" y="7982"/>
                  <a:pt x="5611" y="8073"/>
                </a:cubicBezTo>
                <a:cubicBezTo>
                  <a:pt x="5618" y="8165"/>
                  <a:pt x="5652" y="8186"/>
                  <a:pt x="5685" y="8121"/>
                </a:cubicBezTo>
                <a:cubicBezTo>
                  <a:pt x="5719" y="8057"/>
                  <a:pt x="5774" y="7964"/>
                  <a:pt x="5808" y="7911"/>
                </a:cubicBezTo>
                <a:cubicBezTo>
                  <a:pt x="5869" y="7815"/>
                  <a:pt x="5897" y="7427"/>
                  <a:pt x="5895" y="6686"/>
                </a:cubicBezTo>
                <a:cubicBezTo>
                  <a:pt x="5895" y="6541"/>
                  <a:pt x="5893" y="6475"/>
                  <a:pt x="5887" y="6499"/>
                </a:cubicBezTo>
                <a:close/>
                <a:moveTo>
                  <a:pt x="17627" y="6533"/>
                </a:moveTo>
                <a:lnTo>
                  <a:pt x="17598" y="7026"/>
                </a:lnTo>
                <a:cubicBezTo>
                  <a:pt x="17574" y="7433"/>
                  <a:pt x="17575" y="7545"/>
                  <a:pt x="17602" y="7681"/>
                </a:cubicBezTo>
                <a:cubicBezTo>
                  <a:pt x="17648" y="7906"/>
                  <a:pt x="17660" y="7892"/>
                  <a:pt x="17695" y="7571"/>
                </a:cubicBezTo>
                <a:cubicBezTo>
                  <a:pt x="17719" y="7338"/>
                  <a:pt x="17716" y="7227"/>
                  <a:pt x="17675" y="6911"/>
                </a:cubicBezTo>
                <a:lnTo>
                  <a:pt x="17627" y="6533"/>
                </a:lnTo>
                <a:close/>
                <a:moveTo>
                  <a:pt x="9290" y="6791"/>
                </a:moveTo>
                <a:cubicBezTo>
                  <a:pt x="9287" y="6832"/>
                  <a:pt x="9269" y="7008"/>
                  <a:pt x="9252" y="7184"/>
                </a:cubicBezTo>
                <a:cubicBezTo>
                  <a:pt x="9225" y="7460"/>
                  <a:pt x="9226" y="7535"/>
                  <a:pt x="9264" y="7758"/>
                </a:cubicBezTo>
                <a:cubicBezTo>
                  <a:pt x="9322" y="8093"/>
                  <a:pt x="9327" y="8088"/>
                  <a:pt x="9359" y="7686"/>
                </a:cubicBezTo>
                <a:cubicBezTo>
                  <a:pt x="9382" y="7406"/>
                  <a:pt x="9379" y="7291"/>
                  <a:pt x="9342" y="7030"/>
                </a:cubicBezTo>
                <a:cubicBezTo>
                  <a:pt x="9317" y="6857"/>
                  <a:pt x="9294" y="6751"/>
                  <a:pt x="9290" y="6791"/>
                </a:cubicBezTo>
                <a:close/>
                <a:moveTo>
                  <a:pt x="8393" y="7504"/>
                </a:moveTo>
                <a:cubicBezTo>
                  <a:pt x="8378" y="7511"/>
                  <a:pt x="8366" y="7597"/>
                  <a:pt x="8348" y="7762"/>
                </a:cubicBezTo>
                <a:cubicBezTo>
                  <a:pt x="8322" y="8006"/>
                  <a:pt x="8314" y="8005"/>
                  <a:pt x="8275" y="7734"/>
                </a:cubicBezTo>
                <a:cubicBezTo>
                  <a:pt x="8234" y="7448"/>
                  <a:pt x="8230" y="7448"/>
                  <a:pt x="8199" y="7772"/>
                </a:cubicBezTo>
                <a:cubicBezTo>
                  <a:pt x="8169" y="8080"/>
                  <a:pt x="8170" y="8149"/>
                  <a:pt x="8213" y="8432"/>
                </a:cubicBezTo>
                <a:cubicBezTo>
                  <a:pt x="8260" y="8734"/>
                  <a:pt x="8263" y="8734"/>
                  <a:pt x="8292" y="8432"/>
                </a:cubicBezTo>
                <a:cubicBezTo>
                  <a:pt x="8318" y="8160"/>
                  <a:pt x="8329" y="8148"/>
                  <a:pt x="8372" y="8351"/>
                </a:cubicBezTo>
                <a:cubicBezTo>
                  <a:pt x="8415" y="8554"/>
                  <a:pt x="8427" y="8546"/>
                  <a:pt x="8454" y="8265"/>
                </a:cubicBezTo>
                <a:cubicBezTo>
                  <a:pt x="8481" y="7986"/>
                  <a:pt x="8480" y="7907"/>
                  <a:pt x="8447" y="7715"/>
                </a:cubicBezTo>
                <a:cubicBezTo>
                  <a:pt x="8422" y="7570"/>
                  <a:pt x="8407" y="7497"/>
                  <a:pt x="8393" y="7504"/>
                </a:cubicBezTo>
                <a:close/>
                <a:moveTo>
                  <a:pt x="15263" y="9676"/>
                </a:moveTo>
                <a:cubicBezTo>
                  <a:pt x="15225" y="9655"/>
                  <a:pt x="15203" y="9772"/>
                  <a:pt x="15164" y="10011"/>
                </a:cubicBezTo>
                <a:cubicBezTo>
                  <a:pt x="15078" y="10532"/>
                  <a:pt x="15087" y="10737"/>
                  <a:pt x="15190" y="10609"/>
                </a:cubicBezTo>
                <a:cubicBezTo>
                  <a:pt x="15248" y="10538"/>
                  <a:pt x="15310" y="10601"/>
                  <a:pt x="15368" y="10791"/>
                </a:cubicBezTo>
                <a:cubicBezTo>
                  <a:pt x="15445" y="11040"/>
                  <a:pt x="15454" y="11119"/>
                  <a:pt x="15425" y="11327"/>
                </a:cubicBezTo>
                <a:cubicBezTo>
                  <a:pt x="15377" y="11682"/>
                  <a:pt x="15116" y="12326"/>
                  <a:pt x="15021" y="12326"/>
                </a:cubicBezTo>
                <a:cubicBezTo>
                  <a:pt x="14940" y="12326"/>
                  <a:pt x="14933" y="12279"/>
                  <a:pt x="14908" y="11432"/>
                </a:cubicBezTo>
                <a:cubicBezTo>
                  <a:pt x="14873" y="10263"/>
                  <a:pt x="14807" y="10282"/>
                  <a:pt x="14726" y="11489"/>
                </a:cubicBezTo>
                <a:cubicBezTo>
                  <a:pt x="14667" y="12367"/>
                  <a:pt x="14686" y="12917"/>
                  <a:pt x="14784" y="13140"/>
                </a:cubicBezTo>
                <a:cubicBezTo>
                  <a:pt x="14893" y="13388"/>
                  <a:pt x="14890" y="13805"/>
                  <a:pt x="14773" y="14714"/>
                </a:cubicBezTo>
                <a:cubicBezTo>
                  <a:pt x="14649" y="15675"/>
                  <a:pt x="14531" y="16027"/>
                  <a:pt x="14427" y="15747"/>
                </a:cubicBezTo>
                <a:cubicBezTo>
                  <a:pt x="14327" y="15475"/>
                  <a:pt x="14319" y="15638"/>
                  <a:pt x="14412" y="16077"/>
                </a:cubicBezTo>
                <a:cubicBezTo>
                  <a:pt x="14505" y="16516"/>
                  <a:pt x="14573" y="16543"/>
                  <a:pt x="14673" y="16173"/>
                </a:cubicBezTo>
                <a:cubicBezTo>
                  <a:pt x="14760" y="15855"/>
                  <a:pt x="14832" y="15158"/>
                  <a:pt x="14893" y="14049"/>
                </a:cubicBezTo>
                <a:cubicBezTo>
                  <a:pt x="14933" y="13327"/>
                  <a:pt x="14945" y="13259"/>
                  <a:pt x="15044" y="13144"/>
                </a:cubicBezTo>
                <a:cubicBezTo>
                  <a:pt x="15103" y="13076"/>
                  <a:pt x="15229" y="12734"/>
                  <a:pt x="15324" y="12384"/>
                </a:cubicBezTo>
                <a:cubicBezTo>
                  <a:pt x="15439" y="11959"/>
                  <a:pt x="15561" y="11672"/>
                  <a:pt x="15688" y="11532"/>
                </a:cubicBezTo>
                <a:cubicBezTo>
                  <a:pt x="15835" y="11370"/>
                  <a:pt x="15879" y="11256"/>
                  <a:pt x="15885" y="11020"/>
                </a:cubicBezTo>
                <a:cubicBezTo>
                  <a:pt x="15891" y="10763"/>
                  <a:pt x="15873" y="10714"/>
                  <a:pt x="15762" y="10714"/>
                </a:cubicBezTo>
                <a:cubicBezTo>
                  <a:pt x="15671" y="10714"/>
                  <a:pt x="15579" y="10554"/>
                  <a:pt x="15458" y="10178"/>
                </a:cubicBezTo>
                <a:cubicBezTo>
                  <a:pt x="15355" y="9859"/>
                  <a:pt x="15301" y="9697"/>
                  <a:pt x="15263" y="9676"/>
                </a:cubicBezTo>
                <a:close/>
                <a:moveTo>
                  <a:pt x="7233" y="9910"/>
                </a:moveTo>
                <a:lnTo>
                  <a:pt x="7209" y="10312"/>
                </a:lnTo>
                <a:cubicBezTo>
                  <a:pt x="7191" y="10611"/>
                  <a:pt x="7193" y="10836"/>
                  <a:pt x="7215" y="11159"/>
                </a:cubicBezTo>
                <a:cubicBezTo>
                  <a:pt x="7263" y="11854"/>
                  <a:pt x="7213" y="12177"/>
                  <a:pt x="7067" y="12111"/>
                </a:cubicBezTo>
                <a:cubicBezTo>
                  <a:pt x="6972" y="12068"/>
                  <a:pt x="6945" y="11980"/>
                  <a:pt x="6924" y="11647"/>
                </a:cubicBezTo>
                <a:lnTo>
                  <a:pt x="6897" y="11240"/>
                </a:lnTo>
                <a:lnTo>
                  <a:pt x="6859" y="11695"/>
                </a:lnTo>
                <a:cubicBezTo>
                  <a:pt x="6812" y="12251"/>
                  <a:pt x="6783" y="12261"/>
                  <a:pt x="6713" y="11757"/>
                </a:cubicBezTo>
                <a:lnTo>
                  <a:pt x="6660" y="11370"/>
                </a:lnTo>
                <a:lnTo>
                  <a:pt x="6606" y="11757"/>
                </a:lnTo>
                <a:cubicBezTo>
                  <a:pt x="6531" y="12306"/>
                  <a:pt x="6421" y="12275"/>
                  <a:pt x="6372" y="11690"/>
                </a:cubicBezTo>
                <a:lnTo>
                  <a:pt x="6333" y="11231"/>
                </a:lnTo>
                <a:lnTo>
                  <a:pt x="6286" y="11690"/>
                </a:lnTo>
                <a:cubicBezTo>
                  <a:pt x="6246" y="12084"/>
                  <a:pt x="6222" y="12149"/>
                  <a:pt x="6111" y="12149"/>
                </a:cubicBezTo>
                <a:cubicBezTo>
                  <a:pt x="5988" y="12149"/>
                  <a:pt x="5976" y="12108"/>
                  <a:pt x="5860" y="11255"/>
                </a:cubicBezTo>
                <a:cubicBezTo>
                  <a:pt x="5782" y="10689"/>
                  <a:pt x="5725" y="10395"/>
                  <a:pt x="5703" y="10461"/>
                </a:cubicBezTo>
                <a:cubicBezTo>
                  <a:pt x="5683" y="10518"/>
                  <a:pt x="5631" y="10913"/>
                  <a:pt x="5586" y="11336"/>
                </a:cubicBezTo>
                <a:cubicBezTo>
                  <a:pt x="5510" y="12053"/>
                  <a:pt x="5495" y="12112"/>
                  <a:pt x="5359" y="12226"/>
                </a:cubicBezTo>
                <a:cubicBezTo>
                  <a:pt x="5205" y="12356"/>
                  <a:pt x="5166" y="12507"/>
                  <a:pt x="5103" y="13216"/>
                </a:cubicBezTo>
                <a:cubicBezTo>
                  <a:pt x="5039" y="13937"/>
                  <a:pt x="5053" y="14208"/>
                  <a:pt x="5170" y="14489"/>
                </a:cubicBezTo>
                <a:cubicBezTo>
                  <a:pt x="5229" y="14629"/>
                  <a:pt x="5275" y="14826"/>
                  <a:pt x="5274" y="14924"/>
                </a:cubicBezTo>
                <a:cubicBezTo>
                  <a:pt x="5269" y="15268"/>
                  <a:pt x="5052" y="15700"/>
                  <a:pt x="4878" y="15714"/>
                </a:cubicBezTo>
                <a:cubicBezTo>
                  <a:pt x="4601" y="15735"/>
                  <a:pt x="4479" y="14898"/>
                  <a:pt x="4566" y="13585"/>
                </a:cubicBezTo>
                <a:cubicBezTo>
                  <a:pt x="4587" y="13269"/>
                  <a:pt x="4600" y="12973"/>
                  <a:pt x="4594" y="12929"/>
                </a:cubicBezTo>
                <a:cubicBezTo>
                  <a:pt x="4580" y="12819"/>
                  <a:pt x="4511" y="13979"/>
                  <a:pt x="4495" y="14594"/>
                </a:cubicBezTo>
                <a:cubicBezTo>
                  <a:pt x="4476" y="15353"/>
                  <a:pt x="4521" y="16070"/>
                  <a:pt x="4607" y="16359"/>
                </a:cubicBezTo>
                <a:cubicBezTo>
                  <a:pt x="4849" y="17175"/>
                  <a:pt x="5319" y="16058"/>
                  <a:pt x="5375" y="14532"/>
                </a:cubicBezTo>
                <a:cubicBezTo>
                  <a:pt x="5388" y="14188"/>
                  <a:pt x="5377" y="14110"/>
                  <a:pt x="5291" y="13929"/>
                </a:cubicBezTo>
                <a:cubicBezTo>
                  <a:pt x="5236" y="13815"/>
                  <a:pt x="5182" y="13677"/>
                  <a:pt x="5170" y="13623"/>
                </a:cubicBezTo>
                <a:cubicBezTo>
                  <a:pt x="5129" y="13427"/>
                  <a:pt x="5237" y="13044"/>
                  <a:pt x="5333" y="13044"/>
                </a:cubicBezTo>
                <a:cubicBezTo>
                  <a:pt x="5403" y="13044"/>
                  <a:pt x="5449" y="12922"/>
                  <a:pt x="5495" y="12618"/>
                </a:cubicBezTo>
                <a:lnTo>
                  <a:pt x="5559" y="12192"/>
                </a:lnTo>
                <a:lnTo>
                  <a:pt x="5672" y="12795"/>
                </a:lnTo>
                <a:cubicBezTo>
                  <a:pt x="5806" y="13506"/>
                  <a:pt x="5819" y="13523"/>
                  <a:pt x="5871" y="13020"/>
                </a:cubicBezTo>
                <a:cubicBezTo>
                  <a:pt x="5905" y="12701"/>
                  <a:pt x="5919" y="12669"/>
                  <a:pt x="5960" y="12838"/>
                </a:cubicBezTo>
                <a:cubicBezTo>
                  <a:pt x="6031" y="13131"/>
                  <a:pt x="6190" y="13088"/>
                  <a:pt x="6255" y="12757"/>
                </a:cubicBezTo>
                <a:cubicBezTo>
                  <a:pt x="6306" y="12497"/>
                  <a:pt x="6315" y="12497"/>
                  <a:pt x="6363" y="12757"/>
                </a:cubicBezTo>
                <a:cubicBezTo>
                  <a:pt x="6436" y="13155"/>
                  <a:pt x="6520" y="13115"/>
                  <a:pt x="6585" y="12642"/>
                </a:cubicBezTo>
                <a:lnTo>
                  <a:pt x="6642" y="12236"/>
                </a:lnTo>
                <a:lnTo>
                  <a:pt x="6677" y="12642"/>
                </a:lnTo>
                <a:cubicBezTo>
                  <a:pt x="6718" y="13118"/>
                  <a:pt x="6790" y="13161"/>
                  <a:pt x="6849" y="12747"/>
                </a:cubicBezTo>
                <a:cubicBezTo>
                  <a:pt x="6888" y="12472"/>
                  <a:pt x="6894" y="12472"/>
                  <a:pt x="6933" y="12747"/>
                </a:cubicBezTo>
                <a:cubicBezTo>
                  <a:pt x="6977" y="13055"/>
                  <a:pt x="7156" y="13154"/>
                  <a:pt x="7208" y="12901"/>
                </a:cubicBezTo>
                <a:cubicBezTo>
                  <a:pt x="7276" y="12563"/>
                  <a:pt x="7303" y="11276"/>
                  <a:pt x="7259" y="10413"/>
                </a:cubicBezTo>
                <a:lnTo>
                  <a:pt x="7233" y="9910"/>
                </a:lnTo>
                <a:close/>
                <a:moveTo>
                  <a:pt x="62" y="12178"/>
                </a:moveTo>
                <a:cubicBezTo>
                  <a:pt x="3" y="12244"/>
                  <a:pt x="-22" y="12833"/>
                  <a:pt x="25" y="13063"/>
                </a:cubicBezTo>
                <a:cubicBezTo>
                  <a:pt x="68" y="13276"/>
                  <a:pt x="80" y="13263"/>
                  <a:pt x="113" y="12958"/>
                </a:cubicBezTo>
                <a:cubicBezTo>
                  <a:pt x="154" y="12573"/>
                  <a:pt x="124" y="12109"/>
                  <a:pt x="62" y="12178"/>
                </a:cubicBezTo>
                <a:close/>
                <a:moveTo>
                  <a:pt x="7258" y="14360"/>
                </a:moveTo>
                <a:cubicBezTo>
                  <a:pt x="7246" y="14369"/>
                  <a:pt x="7233" y="14435"/>
                  <a:pt x="7214" y="14570"/>
                </a:cubicBezTo>
                <a:cubicBezTo>
                  <a:pt x="7177" y="14829"/>
                  <a:pt x="7164" y="14846"/>
                  <a:pt x="7133" y="14651"/>
                </a:cubicBezTo>
                <a:cubicBezTo>
                  <a:pt x="7103" y="14458"/>
                  <a:pt x="7091" y="14467"/>
                  <a:pt x="7059" y="14714"/>
                </a:cubicBezTo>
                <a:cubicBezTo>
                  <a:pt x="7023" y="14989"/>
                  <a:pt x="7023" y="15027"/>
                  <a:pt x="7066" y="15273"/>
                </a:cubicBezTo>
                <a:cubicBezTo>
                  <a:pt x="7123" y="15608"/>
                  <a:pt x="7133" y="15613"/>
                  <a:pt x="7168" y="15288"/>
                </a:cubicBezTo>
                <a:cubicBezTo>
                  <a:pt x="7190" y="15086"/>
                  <a:pt x="7207" y="15067"/>
                  <a:pt x="7242" y="15211"/>
                </a:cubicBezTo>
                <a:cubicBezTo>
                  <a:pt x="7278" y="15361"/>
                  <a:pt x="7295" y="15333"/>
                  <a:pt x="7319" y="15077"/>
                </a:cubicBezTo>
                <a:cubicBezTo>
                  <a:pt x="7345" y="14800"/>
                  <a:pt x="7343" y="14719"/>
                  <a:pt x="7304" y="14508"/>
                </a:cubicBezTo>
                <a:cubicBezTo>
                  <a:pt x="7284" y="14401"/>
                  <a:pt x="7271" y="14350"/>
                  <a:pt x="7258" y="14360"/>
                </a:cubicBezTo>
                <a:close/>
                <a:moveTo>
                  <a:pt x="8272" y="18240"/>
                </a:moveTo>
                <a:cubicBezTo>
                  <a:pt x="8240" y="18239"/>
                  <a:pt x="7955" y="19396"/>
                  <a:pt x="7955" y="19526"/>
                </a:cubicBezTo>
                <a:cubicBezTo>
                  <a:pt x="7955" y="19603"/>
                  <a:pt x="8002" y="19488"/>
                  <a:pt x="8060" y="19273"/>
                </a:cubicBezTo>
                <a:cubicBezTo>
                  <a:pt x="8138" y="18979"/>
                  <a:pt x="8170" y="18933"/>
                  <a:pt x="8190" y="19086"/>
                </a:cubicBezTo>
                <a:cubicBezTo>
                  <a:pt x="8210" y="19239"/>
                  <a:pt x="8183" y="19414"/>
                  <a:pt x="8086" y="19785"/>
                </a:cubicBezTo>
                <a:cubicBezTo>
                  <a:pt x="8014" y="20057"/>
                  <a:pt x="7955" y="20344"/>
                  <a:pt x="7955" y="20416"/>
                </a:cubicBezTo>
                <a:cubicBezTo>
                  <a:pt x="7955" y="20557"/>
                  <a:pt x="8201" y="19745"/>
                  <a:pt x="8252" y="19436"/>
                </a:cubicBezTo>
                <a:cubicBezTo>
                  <a:pt x="8276" y="19286"/>
                  <a:pt x="8275" y="19219"/>
                  <a:pt x="8244" y="19086"/>
                </a:cubicBezTo>
                <a:cubicBezTo>
                  <a:pt x="8209" y="18935"/>
                  <a:pt x="8209" y="18894"/>
                  <a:pt x="8246" y="18579"/>
                </a:cubicBezTo>
                <a:cubicBezTo>
                  <a:pt x="8268" y="18391"/>
                  <a:pt x="8280" y="18240"/>
                  <a:pt x="8272" y="18240"/>
                </a:cubicBezTo>
                <a:close/>
                <a:moveTo>
                  <a:pt x="11111" y="19153"/>
                </a:moveTo>
                <a:cubicBezTo>
                  <a:pt x="11090" y="19199"/>
                  <a:pt x="11051" y="19342"/>
                  <a:pt x="10987" y="19589"/>
                </a:cubicBezTo>
                <a:cubicBezTo>
                  <a:pt x="10810" y="20279"/>
                  <a:pt x="10782" y="20473"/>
                  <a:pt x="10839" y="20641"/>
                </a:cubicBezTo>
                <a:cubicBezTo>
                  <a:pt x="10873" y="20743"/>
                  <a:pt x="10873" y="20783"/>
                  <a:pt x="10835" y="21105"/>
                </a:cubicBezTo>
                <a:cubicBezTo>
                  <a:pt x="10778" y="21588"/>
                  <a:pt x="10801" y="21554"/>
                  <a:pt x="10969" y="20899"/>
                </a:cubicBezTo>
                <a:cubicBezTo>
                  <a:pt x="11122" y="20303"/>
                  <a:pt x="11159" y="20043"/>
                  <a:pt x="11125" y="19780"/>
                </a:cubicBezTo>
                <a:cubicBezTo>
                  <a:pt x="11112" y="19682"/>
                  <a:pt x="11112" y="19485"/>
                  <a:pt x="11126" y="19287"/>
                </a:cubicBezTo>
                <a:cubicBezTo>
                  <a:pt x="11135" y="19158"/>
                  <a:pt x="11132" y="19108"/>
                  <a:pt x="11111" y="19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61879" t="5108" r="4659" b="83945"/>
          <a:stretch>
            <a:fillRect/>
          </a:stretch>
        </p:blipFill>
        <p:spPr>
          <a:xfrm>
            <a:off x="11402343" y="522763"/>
            <a:ext cx="5266929" cy="1203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fill="norm" stroke="1" extrusionOk="0">
                <a:moveTo>
                  <a:pt x="20868" y="0"/>
                </a:moveTo>
                <a:cubicBezTo>
                  <a:pt x="20434" y="1091"/>
                  <a:pt x="20267" y="1445"/>
                  <a:pt x="20190" y="1274"/>
                </a:cubicBezTo>
                <a:cubicBezTo>
                  <a:pt x="20138" y="1157"/>
                  <a:pt x="19998" y="925"/>
                  <a:pt x="19878" y="761"/>
                </a:cubicBezTo>
                <a:cubicBezTo>
                  <a:pt x="19668" y="474"/>
                  <a:pt x="19361" y="470"/>
                  <a:pt x="10744" y="470"/>
                </a:cubicBezTo>
                <a:cubicBezTo>
                  <a:pt x="2195" y="470"/>
                  <a:pt x="1820" y="476"/>
                  <a:pt x="1631" y="754"/>
                </a:cubicBezTo>
                <a:cubicBezTo>
                  <a:pt x="1100" y="1536"/>
                  <a:pt x="615" y="3081"/>
                  <a:pt x="365" y="4789"/>
                </a:cubicBezTo>
                <a:cubicBezTo>
                  <a:pt x="188" y="5989"/>
                  <a:pt x="60" y="7543"/>
                  <a:pt x="0" y="9044"/>
                </a:cubicBezTo>
                <a:lnTo>
                  <a:pt x="0" y="12062"/>
                </a:lnTo>
                <a:cubicBezTo>
                  <a:pt x="7" y="12266"/>
                  <a:pt x="7" y="12424"/>
                  <a:pt x="16" y="12610"/>
                </a:cubicBezTo>
                <a:cubicBezTo>
                  <a:pt x="212" y="16688"/>
                  <a:pt x="906" y="19766"/>
                  <a:pt x="1831" y="20672"/>
                </a:cubicBezTo>
                <a:cubicBezTo>
                  <a:pt x="2048" y="20885"/>
                  <a:pt x="19452" y="20892"/>
                  <a:pt x="19699" y="20679"/>
                </a:cubicBezTo>
                <a:cubicBezTo>
                  <a:pt x="19932" y="20479"/>
                  <a:pt x="20060" y="20298"/>
                  <a:pt x="20259" y="19896"/>
                </a:cubicBezTo>
                <a:cubicBezTo>
                  <a:pt x="20349" y="19715"/>
                  <a:pt x="20454" y="19571"/>
                  <a:pt x="20495" y="19569"/>
                </a:cubicBezTo>
                <a:cubicBezTo>
                  <a:pt x="20535" y="19567"/>
                  <a:pt x="20746" y="20023"/>
                  <a:pt x="20965" y="20587"/>
                </a:cubicBezTo>
                <a:cubicBezTo>
                  <a:pt x="21249" y="21317"/>
                  <a:pt x="21395" y="21600"/>
                  <a:pt x="21473" y="21576"/>
                </a:cubicBezTo>
                <a:lnTo>
                  <a:pt x="21580" y="21540"/>
                </a:lnTo>
                <a:lnTo>
                  <a:pt x="21590" y="10660"/>
                </a:lnTo>
                <a:lnTo>
                  <a:pt x="21600" y="0"/>
                </a:lnTo>
                <a:lnTo>
                  <a:pt x="2086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>
            <a:off x="-226859" y="-1"/>
            <a:ext cx="2010862" cy="9939765"/>
            <a:chOff x="0" y="0"/>
            <a:chExt cx="2010861" cy="9939763"/>
          </a:xfrm>
        </p:grpSpPr>
        <p:grpSp>
          <p:nvGrpSpPr>
            <p:cNvPr id="161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150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148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146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7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49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1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3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6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7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9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60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62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6" name="تجميع"/>
          <p:cNvGrpSpPr/>
          <p:nvPr/>
        </p:nvGrpSpPr>
        <p:grpSpPr>
          <a:xfrm>
            <a:off x="16055072" y="6539885"/>
            <a:ext cx="2580670" cy="3747115"/>
            <a:chOff x="0" y="0"/>
            <a:chExt cx="2580668" cy="3747114"/>
          </a:xfrm>
        </p:grpSpPr>
        <p:pic>
          <p:nvPicPr>
            <p:cNvPr id="164" name="IMG_4024.png" descr="IMG_4024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IMG_4024.png" descr="IMG_4024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2076" y="73876"/>
            <a:ext cx="2166165" cy="18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4" descr="Picture 4"/>
          <p:cNvPicPr>
            <a:picLocks noChangeAspect="1"/>
          </p:cNvPicPr>
          <p:nvPr/>
        </p:nvPicPr>
        <p:blipFill>
          <a:blip r:embed="rId3">
            <a:alphaModFix amt="14000"/>
            <a:extLst/>
          </a:blip>
          <a:stretch>
            <a:fillRect/>
          </a:stretch>
        </p:blipFill>
        <p:spPr>
          <a:xfrm>
            <a:off x="2428688" y="2268085"/>
            <a:ext cx="13430624" cy="8546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0861" y="141841"/>
            <a:ext cx="2003374" cy="16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6223178" y="7442530"/>
            <a:ext cx="1838313" cy="236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5632076" y="8684014"/>
            <a:ext cx="1182203" cy="160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836" y="2955969"/>
            <a:ext cx="1117601" cy="16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5245.png" descr="IMG_5245.png"/>
          <p:cNvPicPr>
            <a:picLocks noChangeAspect="1"/>
          </p:cNvPicPr>
          <p:nvPr/>
        </p:nvPicPr>
        <p:blipFill>
          <a:blip r:embed="rId7">
            <a:extLst/>
          </a:blip>
          <a:srcRect l="8405" t="14093" r="6663" b="29379"/>
          <a:stretch>
            <a:fillRect/>
          </a:stretch>
        </p:blipFill>
        <p:spPr>
          <a:xfrm>
            <a:off x="1730097" y="1914445"/>
            <a:ext cx="14492887" cy="6737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تجميع"/>
          <p:cNvGrpSpPr/>
          <p:nvPr/>
        </p:nvGrpSpPr>
        <p:grpSpPr>
          <a:xfrm>
            <a:off x="-1" y="-134917"/>
            <a:ext cx="2010863" cy="9939764"/>
            <a:chOff x="0" y="0"/>
            <a:chExt cx="2010861" cy="9939763"/>
          </a:xfrm>
        </p:grpSpPr>
        <p:grpSp>
          <p:nvGrpSpPr>
            <p:cNvPr id="190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179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177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175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76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78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80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2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4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7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8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89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91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534907" y="6558591"/>
            <a:ext cx="8484798" cy="5399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4" descr="Picture 4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 flipH="1">
            <a:off x="9268294" y="6558591"/>
            <a:ext cx="8484798" cy="5399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1577" y="8801160"/>
            <a:ext cx="2096423" cy="1485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747173"/>
            <a:ext cx="1238462" cy="1807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5246.png" descr="IMG_5246.png"/>
          <p:cNvPicPr>
            <a:picLocks noChangeAspect="1"/>
          </p:cNvPicPr>
          <p:nvPr/>
        </p:nvPicPr>
        <p:blipFill>
          <a:blip r:embed="rId5">
            <a:extLst/>
          </a:blip>
          <a:srcRect l="25670" t="1626" r="13403" b="90447"/>
          <a:stretch>
            <a:fillRect/>
          </a:stretch>
        </p:blipFill>
        <p:spPr>
          <a:xfrm>
            <a:off x="6717980" y="225744"/>
            <a:ext cx="11569984" cy="105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5246.png" descr="IMG_5246.png"/>
          <p:cNvPicPr>
            <a:picLocks noChangeAspect="1"/>
          </p:cNvPicPr>
          <p:nvPr/>
        </p:nvPicPr>
        <p:blipFill>
          <a:blip r:embed="rId5">
            <a:extLst/>
          </a:blip>
          <a:srcRect l="14336" t="9865" r="14336" b="74977"/>
          <a:stretch>
            <a:fillRect/>
          </a:stretch>
        </p:blipFill>
        <p:spPr>
          <a:xfrm>
            <a:off x="5880572" y="1363354"/>
            <a:ext cx="12207284" cy="181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G_5246.png" descr="IMG_5246.png"/>
          <p:cNvPicPr>
            <a:picLocks noChangeAspect="1"/>
          </p:cNvPicPr>
          <p:nvPr/>
        </p:nvPicPr>
        <p:blipFill>
          <a:blip r:embed="rId5">
            <a:extLst/>
          </a:blip>
          <a:srcRect l="9961" t="26043" r="19052" b="30089"/>
          <a:stretch>
            <a:fillRect/>
          </a:stretch>
        </p:blipFill>
        <p:spPr>
          <a:xfrm>
            <a:off x="3149090" y="2651158"/>
            <a:ext cx="9606671" cy="4146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5246.png" descr="IMG_5246.png"/>
          <p:cNvPicPr>
            <a:picLocks noChangeAspect="1"/>
          </p:cNvPicPr>
          <p:nvPr/>
        </p:nvPicPr>
        <p:blipFill>
          <a:blip r:embed="rId5">
            <a:extLst/>
          </a:blip>
          <a:srcRect l="13236" t="71022" r="18312" b="2422"/>
          <a:stretch>
            <a:fillRect/>
          </a:stretch>
        </p:blipFill>
        <p:spPr>
          <a:xfrm>
            <a:off x="3149090" y="6965586"/>
            <a:ext cx="11464926" cy="3106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17665" y="3"/>
                </a:moveTo>
                <a:cubicBezTo>
                  <a:pt x="17651" y="15"/>
                  <a:pt x="17622" y="69"/>
                  <a:pt x="17572" y="166"/>
                </a:cubicBezTo>
                <a:cubicBezTo>
                  <a:pt x="17515" y="276"/>
                  <a:pt x="17468" y="387"/>
                  <a:pt x="17468" y="414"/>
                </a:cubicBezTo>
                <a:cubicBezTo>
                  <a:pt x="17468" y="440"/>
                  <a:pt x="17472" y="463"/>
                  <a:pt x="17476" y="463"/>
                </a:cubicBezTo>
                <a:cubicBezTo>
                  <a:pt x="17493" y="463"/>
                  <a:pt x="17657" y="135"/>
                  <a:pt x="17666" y="83"/>
                </a:cubicBezTo>
                <a:cubicBezTo>
                  <a:pt x="17678" y="19"/>
                  <a:pt x="17679" y="-9"/>
                  <a:pt x="17665" y="3"/>
                </a:cubicBezTo>
                <a:close/>
                <a:moveTo>
                  <a:pt x="18244" y="281"/>
                </a:moveTo>
                <a:cubicBezTo>
                  <a:pt x="18236" y="279"/>
                  <a:pt x="18228" y="292"/>
                  <a:pt x="18215" y="323"/>
                </a:cubicBezTo>
                <a:cubicBezTo>
                  <a:pt x="18199" y="362"/>
                  <a:pt x="18180" y="458"/>
                  <a:pt x="18173" y="535"/>
                </a:cubicBezTo>
                <a:cubicBezTo>
                  <a:pt x="18163" y="649"/>
                  <a:pt x="18166" y="697"/>
                  <a:pt x="18190" y="792"/>
                </a:cubicBezTo>
                <a:lnTo>
                  <a:pt x="18220" y="907"/>
                </a:lnTo>
                <a:lnTo>
                  <a:pt x="18155" y="1095"/>
                </a:lnTo>
                <a:cubicBezTo>
                  <a:pt x="18119" y="1198"/>
                  <a:pt x="18097" y="1283"/>
                  <a:pt x="18107" y="1283"/>
                </a:cubicBezTo>
                <a:cubicBezTo>
                  <a:pt x="18133" y="1283"/>
                  <a:pt x="18197" y="1150"/>
                  <a:pt x="18226" y="1032"/>
                </a:cubicBezTo>
                <a:cubicBezTo>
                  <a:pt x="18240" y="972"/>
                  <a:pt x="18263" y="924"/>
                  <a:pt x="18277" y="924"/>
                </a:cubicBezTo>
                <a:cubicBezTo>
                  <a:pt x="18304" y="924"/>
                  <a:pt x="18313" y="798"/>
                  <a:pt x="18290" y="745"/>
                </a:cubicBezTo>
                <a:cubicBezTo>
                  <a:pt x="18282" y="728"/>
                  <a:pt x="18280" y="650"/>
                  <a:pt x="18284" y="571"/>
                </a:cubicBezTo>
                <a:cubicBezTo>
                  <a:pt x="18289" y="474"/>
                  <a:pt x="18284" y="399"/>
                  <a:pt x="18268" y="339"/>
                </a:cubicBezTo>
                <a:cubicBezTo>
                  <a:pt x="18258" y="301"/>
                  <a:pt x="18251" y="284"/>
                  <a:pt x="18244" y="281"/>
                </a:cubicBezTo>
                <a:close/>
                <a:moveTo>
                  <a:pt x="17649" y="485"/>
                </a:moveTo>
                <a:cubicBezTo>
                  <a:pt x="17645" y="508"/>
                  <a:pt x="17638" y="578"/>
                  <a:pt x="17627" y="706"/>
                </a:cubicBezTo>
                <a:cubicBezTo>
                  <a:pt x="17619" y="790"/>
                  <a:pt x="17618" y="789"/>
                  <a:pt x="17600" y="698"/>
                </a:cubicBezTo>
                <a:cubicBezTo>
                  <a:pt x="17581" y="604"/>
                  <a:pt x="17580" y="606"/>
                  <a:pt x="17566" y="736"/>
                </a:cubicBezTo>
                <a:cubicBezTo>
                  <a:pt x="17549" y="903"/>
                  <a:pt x="17524" y="914"/>
                  <a:pt x="17513" y="759"/>
                </a:cubicBezTo>
                <a:cubicBezTo>
                  <a:pt x="17505" y="644"/>
                  <a:pt x="17504" y="642"/>
                  <a:pt x="17496" y="770"/>
                </a:cubicBezTo>
                <a:cubicBezTo>
                  <a:pt x="17491" y="840"/>
                  <a:pt x="17489" y="940"/>
                  <a:pt x="17493" y="990"/>
                </a:cubicBezTo>
                <a:cubicBezTo>
                  <a:pt x="17499" y="1083"/>
                  <a:pt x="17542" y="1073"/>
                  <a:pt x="17571" y="971"/>
                </a:cubicBezTo>
                <a:cubicBezTo>
                  <a:pt x="17579" y="946"/>
                  <a:pt x="17596" y="924"/>
                  <a:pt x="17610" y="924"/>
                </a:cubicBezTo>
                <a:cubicBezTo>
                  <a:pt x="17639" y="924"/>
                  <a:pt x="17667" y="707"/>
                  <a:pt x="17659" y="543"/>
                </a:cubicBezTo>
                <a:cubicBezTo>
                  <a:pt x="17656" y="487"/>
                  <a:pt x="17654" y="463"/>
                  <a:pt x="17649" y="485"/>
                </a:cubicBezTo>
                <a:close/>
                <a:moveTo>
                  <a:pt x="8434" y="508"/>
                </a:moveTo>
                <a:cubicBezTo>
                  <a:pt x="8434" y="441"/>
                  <a:pt x="8236" y="855"/>
                  <a:pt x="8221" y="952"/>
                </a:cubicBezTo>
                <a:cubicBezTo>
                  <a:pt x="8206" y="1051"/>
                  <a:pt x="8205" y="1054"/>
                  <a:pt x="8309" y="855"/>
                </a:cubicBezTo>
                <a:cubicBezTo>
                  <a:pt x="8390" y="700"/>
                  <a:pt x="8434" y="576"/>
                  <a:pt x="8434" y="508"/>
                </a:cubicBezTo>
                <a:close/>
                <a:moveTo>
                  <a:pt x="15849" y="510"/>
                </a:moveTo>
                <a:cubicBezTo>
                  <a:pt x="15837" y="521"/>
                  <a:pt x="15816" y="556"/>
                  <a:pt x="15781" y="621"/>
                </a:cubicBezTo>
                <a:cubicBezTo>
                  <a:pt x="15690" y="789"/>
                  <a:pt x="15644" y="910"/>
                  <a:pt x="15644" y="985"/>
                </a:cubicBezTo>
                <a:cubicBezTo>
                  <a:pt x="15644" y="1055"/>
                  <a:pt x="15841" y="650"/>
                  <a:pt x="15855" y="549"/>
                </a:cubicBezTo>
                <a:cubicBezTo>
                  <a:pt x="15861" y="512"/>
                  <a:pt x="15860" y="500"/>
                  <a:pt x="15849" y="510"/>
                </a:cubicBezTo>
                <a:close/>
                <a:moveTo>
                  <a:pt x="5429" y="565"/>
                </a:moveTo>
                <a:cubicBezTo>
                  <a:pt x="5400" y="565"/>
                  <a:pt x="5365" y="695"/>
                  <a:pt x="5352" y="855"/>
                </a:cubicBezTo>
                <a:cubicBezTo>
                  <a:pt x="5346" y="935"/>
                  <a:pt x="5352" y="1000"/>
                  <a:pt x="5375" y="1078"/>
                </a:cubicBezTo>
                <a:cubicBezTo>
                  <a:pt x="5403" y="1176"/>
                  <a:pt x="5404" y="1196"/>
                  <a:pt x="5385" y="1250"/>
                </a:cubicBezTo>
                <a:cubicBezTo>
                  <a:pt x="5373" y="1283"/>
                  <a:pt x="5342" y="1374"/>
                  <a:pt x="5316" y="1451"/>
                </a:cubicBezTo>
                <a:cubicBezTo>
                  <a:pt x="5243" y="1663"/>
                  <a:pt x="5299" y="1620"/>
                  <a:pt x="5379" y="1401"/>
                </a:cubicBezTo>
                <a:cubicBezTo>
                  <a:pt x="5417" y="1297"/>
                  <a:pt x="5458" y="1209"/>
                  <a:pt x="5470" y="1208"/>
                </a:cubicBezTo>
                <a:cubicBezTo>
                  <a:pt x="5481" y="1207"/>
                  <a:pt x="5487" y="1174"/>
                  <a:pt x="5484" y="1131"/>
                </a:cubicBezTo>
                <a:cubicBezTo>
                  <a:pt x="5482" y="1089"/>
                  <a:pt x="5477" y="995"/>
                  <a:pt x="5473" y="924"/>
                </a:cubicBezTo>
                <a:cubicBezTo>
                  <a:pt x="5459" y="605"/>
                  <a:pt x="5454" y="565"/>
                  <a:pt x="5429" y="565"/>
                </a:cubicBezTo>
                <a:close/>
                <a:moveTo>
                  <a:pt x="21129" y="690"/>
                </a:moveTo>
                <a:cubicBezTo>
                  <a:pt x="21129" y="602"/>
                  <a:pt x="20935" y="981"/>
                  <a:pt x="20916" y="1106"/>
                </a:cubicBezTo>
                <a:cubicBezTo>
                  <a:pt x="20900" y="1209"/>
                  <a:pt x="20898" y="1212"/>
                  <a:pt x="21028" y="957"/>
                </a:cubicBezTo>
                <a:cubicBezTo>
                  <a:pt x="21083" y="848"/>
                  <a:pt x="21129" y="727"/>
                  <a:pt x="21129" y="690"/>
                </a:cubicBezTo>
                <a:close/>
                <a:moveTo>
                  <a:pt x="18596" y="822"/>
                </a:moveTo>
                <a:cubicBezTo>
                  <a:pt x="18596" y="739"/>
                  <a:pt x="18403" y="1120"/>
                  <a:pt x="18386" y="1236"/>
                </a:cubicBezTo>
                <a:cubicBezTo>
                  <a:pt x="18371" y="1340"/>
                  <a:pt x="18372" y="1339"/>
                  <a:pt x="18431" y="1227"/>
                </a:cubicBezTo>
                <a:cubicBezTo>
                  <a:pt x="18525" y="1050"/>
                  <a:pt x="18596" y="878"/>
                  <a:pt x="18596" y="822"/>
                </a:cubicBezTo>
                <a:close/>
                <a:moveTo>
                  <a:pt x="16165" y="858"/>
                </a:moveTo>
                <a:cubicBezTo>
                  <a:pt x="16150" y="845"/>
                  <a:pt x="16134" y="868"/>
                  <a:pt x="16118" y="927"/>
                </a:cubicBezTo>
                <a:cubicBezTo>
                  <a:pt x="16087" y="1040"/>
                  <a:pt x="16081" y="1281"/>
                  <a:pt x="16107" y="1376"/>
                </a:cubicBezTo>
                <a:cubicBezTo>
                  <a:pt x="16116" y="1411"/>
                  <a:pt x="16133" y="1427"/>
                  <a:pt x="16143" y="1412"/>
                </a:cubicBezTo>
                <a:cubicBezTo>
                  <a:pt x="16154" y="1398"/>
                  <a:pt x="16167" y="1387"/>
                  <a:pt x="16173" y="1387"/>
                </a:cubicBezTo>
                <a:cubicBezTo>
                  <a:pt x="16192" y="1387"/>
                  <a:pt x="16212" y="1110"/>
                  <a:pt x="16201" y="996"/>
                </a:cubicBezTo>
                <a:cubicBezTo>
                  <a:pt x="16193" y="917"/>
                  <a:pt x="16180" y="870"/>
                  <a:pt x="16165" y="858"/>
                </a:cubicBezTo>
                <a:close/>
                <a:moveTo>
                  <a:pt x="6235" y="916"/>
                </a:moveTo>
                <a:cubicBezTo>
                  <a:pt x="6235" y="855"/>
                  <a:pt x="6036" y="1257"/>
                  <a:pt x="6029" y="1332"/>
                </a:cubicBezTo>
                <a:cubicBezTo>
                  <a:pt x="6021" y="1417"/>
                  <a:pt x="6037" y="1399"/>
                  <a:pt x="6122" y="1227"/>
                </a:cubicBezTo>
                <a:cubicBezTo>
                  <a:pt x="6213" y="1043"/>
                  <a:pt x="6235" y="983"/>
                  <a:pt x="6235" y="916"/>
                </a:cubicBezTo>
                <a:close/>
                <a:moveTo>
                  <a:pt x="1594" y="1010"/>
                </a:moveTo>
                <a:cubicBezTo>
                  <a:pt x="1564" y="967"/>
                  <a:pt x="1502" y="1168"/>
                  <a:pt x="1502" y="1310"/>
                </a:cubicBezTo>
                <a:cubicBezTo>
                  <a:pt x="1502" y="1377"/>
                  <a:pt x="1508" y="1446"/>
                  <a:pt x="1515" y="1462"/>
                </a:cubicBezTo>
                <a:cubicBezTo>
                  <a:pt x="1522" y="1478"/>
                  <a:pt x="1524" y="1539"/>
                  <a:pt x="1519" y="1600"/>
                </a:cubicBezTo>
                <a:lnTo>
                  <a:pt x="1512" y="1710"/>
                </a:lnTo>
                <a:lnTo>
                  <a:pt x="1552" y="1605"/>
                </a:lnTo>
                <a:cubicBezTo>
                  <a:pt x="1574" y="1549"/>
                  <a:pt x="1611" y="1464"/>
                  <a:pt x="1632" y="1415"/>
                </a:cubicBezTo>
                <a:cubicBezTo>
                  <a:pt x="1680" y="1308"/>
                  <a:pt x="1674" y="1262"/>
                  <a:pt x="1622" y="1335"/>
                </a:cubicBezTo>
                <a:cubicBezTo>
                  <a:pt x="1596" y="1372"/>
                  <a:pt x="1575" y="1370"/>
                  <a:pt x="1556" y="1332"/>
                </a:cubicBezTo>
                <a:cubicBezTo>
                  <a:pt x="1520" y="1262"/>
                  <a:pt x="1530" y="1157"/>
                  <a:pt x="1572" y="1156"/>
                </a:cubicBezTo>
                <a:cubicBezTo>
                  <a:pt x="1609" y="1154"/>
                  <a:pt x="1625" y="1053"/>
                  <a:pt x="1594" y="1010"/>
                </a:cubicBezTo>
                <a:close/>
                <a:moveTo>
                  <a:pt x="13958" y="1084"/>
                </a:moveTo>
                <a:cubicBezTo>
                  <a:pt x="13947" y="1087"/>
                  <a:pt x="13936" y="1119"/>
                  <a:pt x="13919" y="1181"/>
                </a:cubicBezTo>
                <a:cubicBezTo>
                  <a:pt x="13884" y="1307"/>
                  <a:pt x="13882" y="1569"/>
                  <a:pt x="13914" y="1636"/>
                </a:cubicBezTo>
                <a:cubicBezTo>
                  <a:pt x="13983" y="1777"/>
                  <a:pt x="14051" y="1369"/>
                  <a:pt x="13994" y="1158"/>
                </a:cubicBezTo>
                <a:cubicBezTo>
                  <a:pt x="13980" y="1106"/>
                  <a:pt x="13969" y="1081"/>
                  <a:pt x="13958" y="1084"/>
                </a:cubicBezTo>
                <a:close/>
                <a:moveTo>
                  <a:pt x="12468" y="1238"/>
                </a:moveTo>
                <a:cubicBezTo>
                  <a:pt x="12472" y="1198"/>
                  <a:pt x="12431" y="1254"/>
                  <a:pt x="12372" y="1368"/>
                </a:cubicBezTo>
                <a:cubicBezTo>
                  <a:pt x="12316" y="1477"/>
                  <a:pt x="12268" y="1595"/>
                  <a:pt x="12265" y="1630"/>
                </a:cubicBezTo>
                <a:cubicBezTo>
                  <a:pt x="12262" y="1665"/>
                  <a:pt x="12262" y="1694"/>
                  <a:pt x="12266" y="1694"/>
                </a:cubicBezTo>
                <a:cubicBezTo>
                  <a:pt x="12286" y="1694"/>
                  <a:pt x="12463" y="1296"/>
                  <a:pt x="12468" y="1238"/>
                </a:cubicBezTo>
                <a:close/>
                <a:moveTo>
                  <a:pt x="12685" y="1238"/>
                </a:moveTo>
                <a:cubicBezTo>
                  <a:pt x="12672" y="1244"/>
                  <a:pt x="12658" y="1279"/>
                  <a:pt x="12645" y="1346"/>
                </a:cubicBezTo>
                <a:cubicBezTo>
                  <a:pt x="12623" y="1462"/>
                  <a:pt x="12617" y="1701"/>
                  <a:pt x="12633" y="1763"/>
                </a:cubicBezTo>
                <a:cubicBezTo>
                  <a:pt x="12639" y="1781"/>
                  <a:pt x="12656" y="1798"/>
                  <a:pt x="12674" y="1798"/>
                </a:cubicBezTo>
                <a:cubicBezTo>
                  <a:pt x="12740" y="1798"/>
                  <a:pt x="12774" y="1485"/>
                  <a:pt x="12728" y="1313"/>
                </a:cubicBezTo>
                <a:cubicBezTo>
                  <a:pt x="12712" y="1257"/>
                  <a:pt x="12698" y="1233"/>
                  <a:pt x="12685" y="1238"/>
                </a:cubicBezTo>
                <a:close/>
                <a:moveTo>
                  <a:pt x="15376" y="1255"/>
                </a:moveTo>
                <a:cubicBezTo>
                  <a:pt x="15369" y="1253"/>
                  <a:pt x="15360" y="1268"/>
                  <a:pt x="15348" y="1299"/>
                </a:cubicBezTo>
                <a:cubicBezTo>
                  <a:pt x="15332" y="1338"/>
                  <a:pt x="15313" y="1434"/>
                  <a:pt x="15306" y="1512"/>
                </a:cubicBezTo>
                <a:cubicBezTo>
                  <a:pt x="15296" y="1625"/>
                  <a:pt x="15299" y="1674"/>
                  <a:pt x="15323" y="1768"/>
                </a:cubicBezTo>
                <a:lnTo>
                  <a:pt x="15353" y="1884"/>
                </a:lnTo>
                <a:lnTo>
                  <a:pt x="15288" y="2071"/>
                </a:lnTo>
                <a:cubicBezTo>
                  <a:pt x="15252" y="2175"/>
                  <a:pt x="15230" y="2259"/>
                  <a:pt x="15239" y="2259"/>
                </a:cubicBezTo>
                <a:cubicBezTo>
                  <a:pt x="15266" y="2259"/>
                  <a:pt x="15329" y="2126"/>
                  <a:pt x="15358" y="2008"/>
                </a:cubicBezTo>
                <a:cubicBezTo>
                  <a:pt x="15373" y="1949"/>
                  <a:pt x="15396" y="1900"/>
                  <a:pt x="15410" y="1900"/>
                </a:cubicBezTo>
                <a:cubicBezTo>
                  <a:pt x="15437" y="1900"/>
                  <a:pt x="15446" y="1774"/>
                  <a:pt x="15422" y="1721"/>
                </a:cubicBezTo>
                <a:cubicBezTo>
                  <a:pt x="15415" y="1704"/>
                  <a:pt x="15412" y="1626"/>
                  <a:pt x="15416" y="1547"/>
                </a:cubicBezTo>
                <a:cubicBezTo>
                  <a:pt x="15422" y="1450"/>
                  <a:pt x="15417" y="1375"/>
                  <a:pt x="15401" y="1316"/>
                </a:cubicBezTo>
                <a:cubicBezTo>
                  <a:pt x="15390" y="1278"/>
                  <a:pt x="15383" y="1257"/>
                  <a:pt x="15376" y="1255"/>
                </a:cubicBezTo>
                <a:close/>
                <a:moveTo>
                  <a:pt x="13645" y="1346"/>
                </a:moveTo>
                <a:cubicBezTo>
                  <a:pt x="13582" y="1313"/>
                  <a:pt x="13548" y="1618"/>
                  <a:pt x="13593" y="1804"/>
                </a:cubicBezTo>
                <a:cubicBezTo>
                  <a:pt x="13612" y="1880"/>
                  <a:pt x="13613" y="1911"/>
                  <a:pt x="13599" y="1975"/>
                </a:cubicBezTo>
                <a:cubicBezTo>
                  <a:pt x="13572" y="2092"/>
                  <a:pt x="13559" y="2073"/>
                  <a:pt x="13537" y="1876"/>
                </a:cubicBezTo>
                <a:cubicBezTo>
                  <a:pt x="13515" y="1682"/>
                  <a:pt x="13476" y="1636"/>
                  <a:pt x="13445" y="1771"/>
                </a:cubicBezTo>
                <a:cubicBezTo>
                  <a:pt x="13431" y="1835"/>
                  <a:pt x="13433" y="1848"/>
                  <a:pt x="13456" y="1848"/>
                </a:cubicBezTo>
                <a:cubicBezTo>
                  <a:pt x="13496" y="1848"/>
                  <a:pt x="13519" y="1978"/>
                  <a:pt x="13512" y="2157"/>
                </a:cubicBezTo>
                <a:cubicBezTo>
                  <a:pt x="13504" y="2359"/>
                  <a:pt x="13519" y="2351"/>
                  <a:pt x="13596" y="2118"/>
                </a:cubicBezTo>
                <a:cubicBezTo>
                  <a:pt x="13631" y="2012"/>
                  <a:pt x="13668" y="1934"/>
                  <a:pt x="13678" y="1942"/>
                </a:cubicBezTo>
                <a:cubicBezTo>
                  <a:pt x="13697" y="1958"/>
                  <a:pt x="13703" y="1839"/>
                  <a:pt x="13685" y="1776"/>
                </a:cubicBezTo>
                <a:cubicBezTo>
                  <a:pt x="13680" y="1755"/>
                  <a:pt x="13675" y="1654"/>
                  <a:pt x="13675" y="1550"/>
                </a:cubicBezTo>
                <a:cubicBezTo>
                  <a:pt x="13675" y="1397"/>
                  <a:pt x="13669" y="1359"/>
                  <a:pt x="13645" y="1346"/>
                </a:cubicBezTo>
                <a:close/>
                <a:moveTo>
                  <a:pt x="7627" y="1498"/>
                </a:moveTo>
                <a:cubicBezTo>
                  <a:pt x="7620" y="1493"/>
                  <a:pt x="7613" y="1524"/>
                  <a:pt x="7603" y="1586"/>
                </a:cubicBezTo>
                <a:cubicBezTo>
                  <a:pt x="7590" y="1661"/>
                  <a:pt x="7591" y="1783"/>
                  <a:pt x="7607" y="2132"/>
                </a:cubicBezTo>
                <a:cubicBezTo>
                  <a:pt x="7617" y="2379"/>
                  <a:pt x="7630" y="2784"/>
                  <a:pt x="7635" y="3031"/>
                </a:cubicBezTo>
                <a:cubicBezTo>
                  <a:pt x="7644" y="3451"/>
                  <a:pt x="7642" y="3483"/>
                  <a:pt x="7615" y="3536"/>
                </a:cubicBezTo>
                <a:cubicBezTo>
                  <a:pt x="7571" y="3624"/>
                  <a:pt x="7384" y="3610"/>
                  <a:pt x="7363" y="3517"/>
                </a:cubicBezTo>
                <a:cubicBezTo>
                  <a:pt x="7344" y="3435"/>
                  <a:pt x="7352" y="3414"/>
                  <a:pt x="7411" y="3379"/>
                </a:cubicBezTo>
                <a:cubicBezTo>
                  <a:pt x="7426" y="3370"/>
                  <a:pt x="7440" y="3325"/>
                  <a:pt x="7443" y="3280"/>
                </a:cubicBezTo>
                <a:cubicBezTo>
                  <a:pt x="7446" y="3213"/>
                  <a:pt x="7429" y="3192"/>
                  <a:pt x="7352" y="3172"/>
                </a:cubicBezTo>
                <a:cubicBezTo>
                  <a:pt x="7290" y="3155"/>
                  <a:pt x="7234" y="3102"/>
                  <a:pt x="7189" y="3017"/>
                </a:cubicBezTo>
                <a:cubicBezTo>
                  <a:pt x="7077" y="2812"/>
                  <a:pt x="7047" y="2801"/>
                  <a:pt x="7007" y="2949"/>
                </a:cubicBezTo>
                <a:cubicBezTo>
                  <a:pt x="6958" y="3128"/>
                  <a:pt x="6964" y="3174"/>
                  <a:pt x="7032" y="3147"/>
                </a:cubicBezTo>
                <a:cubicBezTo>
                  <a:pt x="7098" y="3120"/>
                  <a:pt x="7173" y="3204"/>
                  <a:pt x="7165" y="3296"/>
                </a:cubicBezTo>
                <a:cubicBezTo>
                  <a:pt x="7157" y="3375"/>
                  <a:pt x="6992" y="3588"/>
                  <a:pt x="6937" y="3591"/>
                </a:cubicBezTo>
                <a:cubicBezTo>
                  <a:pt x="6912" y="3592"/>
                  <a:pt x="6883" y="3554"/>
                  <a:pt x="6871" y="3503"/>
                </a:cubicBezTo>
                <a:cubicBezTo>
                  <a:pt x="6849" y="3414"/>
                  <a:pt x="6806" y="2650"/>
                  <a:pt x="6806" y="2356"/>
                </a:cubicBezTo>
                <a:cubicBezTo>
                  <a:pt x="6806" y="2275"/>
                  <a:pt x="6799" y="2207"/>
                  <a:pt x="6792" y="2207"/>
                </a:cubicBezTo>
                <a:cubicBezTo>
                  <a:pt x="6768" y="2207"/>
                  <a:pt x="6762" y="2408"/>
                  <a:pt x="6777" y="2703"/>
                </a:cubicBezTo>
                <a:cubicBezTo>
                  <a:pt x="6798" y="3136"/>
                  <a:pt x="6796" y="3290"/>
                  <a:pt x="6762" y="3423"/>
                </a:cubicBezTo>
                <a:cubicBezTo>
                  <a:pt x="6719" y="3590"/>
                  <a:pt x="6608" y="3594"/>
                  <a:pt x="6577" y="3428"/>
                </a:cubicBezTo>
                <a:cubicBezTo>
                  <a:pt x="6556" y="3321"/>
                  <a:pt x="6555" y="3319"/>
                  <a:pt x="6554" y="3415"/>
                </a:cubicBezTo>
                <a:cubicBezTo>
                  <a:pt x="6554" y="3470"/>
                  <a:pt x="6551" y="3569"/>
                  <a:pt x="6546" y="3633"/>
                </a:cubicBezTo>
                <a:cubicBezTo>
                  <a:pt x="6540" y="3721"/>
                  <a:pt x="6546" y="3758"/>
                  <a:pt x="6571" y="3795"/>
                </a:cubicBezTo>
                <a:cubicBezTo>
                  <a:pt x="6643" y="3901"/>
                  <a:pt x="6712" y="3838"/>
                  <a:pt x="6768" y="3616"/>
                </a:cubicBezTo>
                <a:lnTo>
                  <a:pt x="6803" y="3478"/>
                </a:lnTo>
                <a:lnTo>
                  <a:pt x="6824" y="3633"/>
                </a:lnTo>
                <a:cubicBezTo>
                  <a:pt x="6863" y="3904"/>
                  <a:pt x="6937" y="3925"/>
                  <a:pt x="7067" y="3699"/>
                </a:cubicBezTo>
                <a:cubicBezTo>
                  <a:pt x="7172" y="3516"/>
                  <a:pt x="7291" y="3378"/>
                  <a:pt x="7310" y="3420"/>
                </a:cubicBezTo>
                <a:cubicBezTo>
                  <a:pt x="7317" y="3437"/>
                  <a:pt x="7320" y="3497"/>
                  <a:pt x="7316" y="3553"/>
                </a:cubicBezTo>
                <a:cubicBezTo>
                  <a:pt x="7311" y="3612"/>
                  <a:pt x="7320" y="3693"/>
                  <a:pt x="7336" y="3751"/>
                </a:cubicBezTo>
                <a:cubicBezTo>
                  <a:pt x="7358" y="3832"/>
                  <a:pt x="7382" y="3851"/>
                  <a:pt x="7470" y="3850"/>
                </a:cubicBezTo>
                <a:cubicBezTo>
                  <a:pt x="7613" y="3849"/>
                  <a:pt x="7643" y="3788"/>
                  <a:pt x="7665" y="3464"/>
                </a:cubicBezTo>
                <a:cubicBezTo>
                  <a:pt x="7679" y="3252"/>
                  <a:pt x="7679" y="3109"/>
                  <a:pt x="7660" y="2609"/>
                </a:cubicBezTo>
                <a:cubicBezTo>
                  <a:pt x="7638" y="2048"/>
                  <a:pt x="7638" y="1999"/>
                  <a:pt x="7660" y="1876"/>
                </a:cubicBezTo>
                <a:cubicBezTo>
                  <a:pt x="7682" y="1751"/>
                  <a:pt x="7682" y="1738"/>
                  <a:pt x="7659" y="1619"/>
                </a:cubicBezTo>
                <a:cubicBezTo>
                  <a:pt x="7644" y="1543"/>
                  <a:pt x="7635" y="1502"/>
                  <a:pt x="7627" y="1498"/>
                </a:cubicBezTo>
                <a:close/>
                <a:moveTo>
                  <a:pt x="17577" y="1509"/>
                </a:moveTo>
                <a:cubicBezTo>
                  <a:pt x="17572" y="1505"/>
                  <a:pt x="17567" y="1533"/>
                  <a:pt x="17557" y="1586"/>
                </a:cubicBezTo>
                <a:cubicBezTo>
                  <a:pt x="17539" y="1679"/>
                  <a:pt x="17540" y="1778"/>
                  <a:pt x="17565" y="2400"/>
                </a:cubicBezTo>
                <a:cubicBezTo>
                  <a:pt x="17599" y="3259"/>
                  <a:pt x="17599" y="3380"/>
                  <a:pt x="17570" y="3500"/>
                </a:cubicBezTo>
                <a:cubicBezTo>
                  <a:pt x="17535" y="3643"/>
                  <a:pt x="17446" y="3625"/>
                  <a:pt x="17407" y="3467"/>
                </a:cubicBezTo>
                <a:lnTo>
                  <a:pt x="17375" y="3343"/>
                </a:lnTo>
                <a:lnTo>
                  <a:pt x="17347" y="3448"/>
                </a:lnTo>
                <a:cubicBezTo>
                  <a:pt x="17328" y="3518"/>
                  <a:pt x="17291" y="3564"/>
                  <a:pt x="17234" y="3588"/>
                </a:cubicBezTo>
                <a:cubicBezTo>
                  <a:pt x="17143" y="3628"/>
                  <a:pt x="17115" y="3688"/>
                  <a:pt x="17085" y="3908"/>
                </a:cubicBezTo>
                <a:cubicBezTo>
                  <a:pt x="17053" y="4131"/>
                  <a:pt x="17059" y="4202"/>
                  <a:pt x="17112" y="4239"/>
                </a:cubicBezTo>
                <a:cubicBezTo>
                  <a:pt x="17139" y="4258"/>
                  <a:pt x="17168" y="4305"/>
                  <a:pt x="17177" y="4344"/>
                </a:cubicBezTo>
                <a:cubicBezTo>
                  <a:pt x="17219" y="4533"/>
                  <a:pt x="16938" y="4707"/>
                  <a:pt x="16839" y="4554"/>
                </a:cubicBezTo>
                <a:cubicBezTo>
                  <a:pt x="16778" y="4460"/>
                  <a:pt x="16760" y="4290"/>
                  <a:pt x="16783" y="4013"/>
                </a:cubicBezTo>
                <a:cubicBezTo>
                  <a:pt x="16803" y="3779"/>
                  <a:pt x="16794" y="3745"/>
                  <a:pt x="16766" y="3944"/>
                </a:cubicBezTo>
                <a:cubicBezTo>
                  <a:pt x="16708" y="4359"/>
                  <a:pt x="16728" y="4707"/>
                  <a:pt x="16818" y="4857"/>
                </a:cubicBezTo>
                <a:cubicBezTo>
                  <a:pt x="16935" y="5051"/>
                  <a:pt x="17197" y="4763"/>
                  <a:pt x="17239" y="4394"/>
                </a:cubicBezTo>
                <a:cubicBezTo>
                  <a:pt x="17250" y="4295"/>
                  <a:pt x="17259" y="4202"/>
                  <a:pt x="17259" y="4187"/>
                </a:cubicBezTo>
                <a:cubicBezTo>
                  <a:pt x="17259" y="4172"/>
                  <a:pt x="17231" y="4134"/>
                  <a:pt x="17196" y="4101"/>
                </a:cubicBezTo>
                <a:cubicBezTo>
                  <a:pt x="17161" y="4069"/>
                  <a:pt x="17130" y="4021"/>
                  <a:pt x="17126" y="3997"/>
                </a:cubicBezTo>
                <a:cubicBezTo>
                  <a:pt x="17115" y="3933"/>
                  <a:pt x="17181" y="3850"/>
                  <a:pt x="17242" y="3850"/>
                </a:cubicBezTo>
                <a:cubicBezTo>
                  <a:pt x="17274" y="3850"/>
                  <a:pt x="17304" y="3812"/>
                  <a:pt x="17325" y="3740"/>
                </a:cubicBezTo>
                <a:lnTo>
                  <a:pt x="17357" y="3627"/>
                </a:lnTo>
                <a:lnTo>
                  <a:pt x="17389" y="3740"/>
                </a:lnTo>
                <a:cubicBezTo>
                  <a:pt x="17410" y="3812"/>
                  <a:pt x="17439" y="3850"/>
                  <a:pt x="17471" y="3850"/>
                </a:cubicBezTo>
                <a:cubicBezTo>
                  <a:pt x="17616" y="3850"/>
                  <a:pt x="17641" y="3600"/>
                  <a:pt x="17604" y="2504"/>
                </a:cubicBezTo>
                <a:cubicBezTo>
                  <a:pt x="17591" y="2097"/>
                  <a:pt x="17591" y="1983"/>
                  <a:pt x="17606" y="1878"/>
                </a:cubicBezTo>
                <a:cubicBezTo>
                  <a:pt x="17623" y="1768"/>
                  <a:pt x="17622" y="1731"/>
                  <a:pt x="17601" y="1614"/>
                </a:cubicBezTo>
                <a:cubicBezTo>
                  <a:pt x="17589" y="1546"/>
                  <a:pt x="17583" y="1513"/>
                  <a:pt x="17577" y="1509"/>
                </a:cubicBezTo>
                <a:close/>
                <a:moveTo>
                  <a:pt x="19930" y="1509"/>
                </a:moveTo>
                <a:cubicBezTo>
                  <a:pt x="19924" y="1505"/>
                  <a:pt x="19919" y="1533"/>
                  <a:pt x="19909" y="1586"/>
                </a:cubicBezTo>
                <a:cubicBezTo>
                  <a:pt x="19892" y="1679"/>
                  <a:pt x="19892" y="1778"/>
                  <a:pt x="19917" y="2400"/>
                </a:cubicBezTo>
                <a:cubicBezTo>
                  <a:pt x="19932" y="2789"/>
                  <a:pt x="19945" y="3175"/>
                  <a:pt x="19945" y="3257"/>
                </a:cubicBezTo>
                <a:cubicBezTo>
                  <a:pt x="19945" y="3494"/>
                  <a:pt x="19911" y="3594"/>
                  <a:pt x="19829" y="3594"/>
                </a:cubicBezTo>
                <a:cubicBezTo>
                  <a:pt x="19750" y="3594"/>
                  <a:pt x="19707" y="3510"/>
                  <a:pt x="19647" y="3246"/>
                </a:cubicBezTo>
                <a:cubicBezTo>
                  <a:pt x="19600" y="3041"/>
                  <a:pt x="19554" y="3029"/>
                  <a:pt x="19527" y="3213"/>
                </a:cubicBezTo>
                <a:cubicBezTo>
                  <a:pt x="19500" y="3404"/>
                  <a:pt x="19434" y="3594"/>
                  <a:pt x="19396" y="3594"/>
                </a:cubicBezTo>
                <a:cubicBezTo>
                  <a:pt x="19377" y="3594"/>
                  <a:pt x="19351" y="3535"/>
                  <a:pt x="19334" y="3456"/>
                </a:cubicBezTo>
                <a:lnTo>
                  <a:pt x="19305" y="3318"/>
                </a:lnTo>
                <a:lnTo>
                  <a:pt x="19283" y="3431"/>
                </a:lnTo>
                <a:cubicBezTo>
                  <a:pt x="19256" y="3572"/>
                  <a:pt x="19207" y="3577"/>
                  <a:pt x="19198" y="3439"/>
                </a:cubicBezTo>
                <a:cubicBezTo>
                  <a:pt x="19189" y="3312"/>
                  <a:pt x="19182" y="3313"/>
                  <a:pt x="19146" y="3437"/>
                </a:cubicBezTo>
                <a:cubicBezTo>
                  <a:pt x="19130" y="3491"/>
                  <a:pt x="19101" y="3551"/>
                  <a:pt x="19081" y="3569"/>
                </a:cubicBezTo>
                <a:cubicBezTo>
                  <a:pt x="19052" y="3596"/>
                  <a:pt x="19039" y="3574"/>
                  <a:pt x="19015" y="3464"/>
                </a:cubicBezTo>
                <a:lnTo>
                  <a:pt x="18986" y="3326"/>
                </a:lnTo>
                <a:lnTo>
                  <a:pt x="18943" y="3459"/>
                </a:lnTo>
                <a:cubicBezTo>
                  <a:pt x="18887" y="3630"/>
                  <a:pt x="18820" y="3637"/>
                  <a:pt x="18779" y="3475"/>
                </a:cubicBezTo>
                <a:cubicBezTo>
                  <a:pt x="18753" y="3375"/>
                  <a:pt x="18747" y="3260"/>
                  <a:pt x="18735" y="2667"/>
                </a:cubicBezTo>
                <a:cubicBezTo>
                  <a:pt x="18727" y="2287"/>
                  <a:pt x="18721" y="1896"/>
                  <a:pt x="18721" y="1798"/>
                </a:cubicBezTo>
                <a:cubicBezTo>
                  <a:pt x="18721" y="1638"/>
                  <a:pt x="18718" y="1628"/>
                  <a:pt x="18699" y="1699"/>
                </a:cubicBezTo>
                <a:cubicBezTo>
                  <a:pt x="18680" y="1768"/>
                  <a:pt x="18680" y="1868"/>
                  <a:pt x="18693" y="2493"/>
                </a:cubicBezTo>
                <a:cubicBezTo>
                  <a:pt x="18715" y="3528"/>
                  <a:pt x="18720" y="3641"/>
                  <a:pt x="18750" y="3751"/>
                </a:cubicBezTo>
                <a:cubicBezTo>
                  <a:pt x="18784" y="3877"/>
                  <a:pt x="18875" y="3884"/>
                  <a:pt x="18930" y="3765"/>
                </a:cubicBezTo>
                <a:cubicBezTo>
                  <a:pt x="18967" y="3683"/>
                  <a:pt x="18972" y="3683"/>
                  <a:pt x="18996" y="3765"/>
                </a:cubicBezTo>
                <a:cubicBezTo>
                  <a:pt x="19031" y="3882"/>
                  <a:pt x="19085" y="3873"/>
                  <a:pt x="19129" y="3746"/>
                </a:cubicBezTo>
                <a:lnTo>
                  <a:pt x="19165" y="3641"/>
                </a:lnTo>
                <a:lnTo>
                  <a:pt x="19183" y="3746"/>
                </a:lnTo>
                <a:cubicBezTo>
                  <a:pt x="19206" y="3885"/>
                  <a:pt x="19258" y="3881"/>
                  <a:pt x="19279" y="3737"/>
                </a:cubicBezTo>
                <a:lnTo>
                  <a:pt x="19296" y="3624"/>
                </a:lnTo>
                <a:lnTo>
                  <a:pt x="19316" y="3737"/>
                </a:lnTo>
                <a:cubicBezTo>
                  <a:pt x="19344" y="3897"/>
                  <a:pt x="19407" y="3886"/>
                  <a:pt x="19450" y="3715"/>
                </a:cubicBezTo>
                <a:lnTo>
                  <a:pt x="19483" y="3580"/>
                </a:lnTo>
                <a:lnTo>
                  <a:pt x="19550" y="3768"/>
                </a:lnTo>
                <a:cubicBezTo>
                  <a:pt x="19626" y="3984"/>
                  <a:pt x="19642" y="3992"/>
                  <a:pt x="19669" y="3842"/>
                </a:cubicBezTo>
                <a:cubicBezTo>
                  <a:pt x="19686" y="3749"/>
                  <a:pt x="19694" y="3743"/>
                  <a:pt x="19719" y="3793"/>
                </a:cubicBezTo>
                <a:cubicBezTo>
                  <a:pt x="19736" y="3825"/>
                  <a:pt x="19777" y="3850"/>
                  <a:pt x="19811" y="3850"/>
                </a:cubicBezTo>
                <a:cubicBezTo>
                  <a:pt x="19970" y="3850"/>
                  <a:pt x="19995" y="3625"/>
                  <a:pt x="19957" y="2504"/>
                </a:cubicBezTo>
                <a:cubicBezTo>
                  <a:pt x="19944" y="2097"/>
                  <a:pt x="19944" y="1983"/>
                  <a:pt x="19959" y="1878"/>
                </a:cubicBezTo>
                <a:cubicBezTo>
                  <a:pt x="19975" y="1768"/>
                  <a:pt x="19974" y="1731"/>
                  <a:pt x="19954" y="1614"/>
                </a:cubicBezTo>
                <a:cubicBezTo>
                  <a:pt x="19942" y="1546"/>
                  <a:pt x="19935" y="1513"/>
                  <a:pt x="19930" y="1509"/>
                </a:cubicBezTo>
                <a:close/>
                <a:moveTo>
                  <a:pt x="8466" y="1512"/>
                </a:moveTo>
                <a:cubicBezTo>
                  <a:pt x="8460" y="1508"/>
                  <a:pt x="8456" y="1533"/>
                  <a:pt x="8445" y="1586"/>
                </a:cubicBezTo>
                <a:cubicBezTo>
                  <a:pt x="8428" y="1677"/>
                  <a:pt x="8427" y="1741"/>
                  <a:pt x="8442" y="2014"/>
                </a:cubicBezTo>
                <a:cubicBezTo>
                  <a:pt x="8452" y="2189"/>
                  <a:pt x="8468" y="2597"/>
                  <a:pt x="8477" y="2918"/>
                </a:cubicBezTo>
                <a:lnTo>
                  <a:pt x="8493" y="3503"/>
                </a:lnTo>
                <a:lnTo>
                  <a:pt x="8458" y="3633"/>
                </a:lnTo>
                <a:cubicBezTo>
                  <a:pt x="8414" y="3794"/>
                  <a:pt x="8304" y="3905"/>
                  <a:pt x="8247" y="3845"/>
                </a:cubicBezTo>
                <a:cubicBezTo>
                  <a:pt x="8162" y="3757"/>
                  <a:pt x="8137" y="3502"/>
                  <a:pt x="8177" y="3147"/>
                </a:cubicBezTo>
                <a:cubicBezTo>
                  <a:pt x="8207" y="2878"/>
                  <a:pt x="8189" y="2868"/>
                  <a:pt x="8156" y="3136"/>
                </a:cubicBezTo>
                <a:cubicBezTo>
                  <a:pt x="8126" y="3381"/>
                  <a:pt x="8119" y="3746"/>
                  <a:pt x="8142" y="3903"/>
                </a:cubicBezTo>
                <a:cubicBezTo>
                  <a:pt x="8150" y="3957"/>
                  <a:pt x="8173" y="4038"/>
                  <a:pt x="8194" y="4079"/>
                </a:cubicBezTo>
                <a:cubicBezTo>
                  <a:pt x="8270" y="4232"/>
                  <a:pt x="8394" y="4145"/>
                  <a:pt x="8457" y="3895"/>
                </a:cubicBezTo>
                <a:cubicBezTo>
                  <a:pt x="8522" y="3641"/>
                  <a:pt x="8530" y="3372"/>
                  <a:pt x="8498" y="2516"/>
                </a:cubicBezTo>
                <a:cubicBezTo>
                  <a:pt x="8483" y="2123"/>
                  <a:pt x="8483" y="2002"/>
                  <a:pt x="8497" y="1892"/>
                </a:cubicBezTo>
                <a:cubicBezTo>
                  <a:pt x="8512" y="1776"/>
                  <a:pt x="8510" y="1733"/>
                  <a:pt x="8490" y="1616"/>
                </a:cubicBezTo>
                <a:cubicBezTo>
                  <a:pt x="8477" y="1548"/>
                  <a:pt x="8471" y="1515"/>
                  <a:pt x="8466" y="1512"/>
                </a:cubicBezTo>
                <a:close/>
                <a:moveTo>
                  <a:pt x="15627" y="1517"/>
                </a:moveTo>
                <a:cubicBezTo>
                  <a:pt x="15620" y="1510"/>
                  <a:pt x="15614" y="1526"/>
                  <a:pt x="15605" y="1561"/>
                </a:cubicBezTo>
                <a:cubicBezTo>
                  <a:pt x="15586" y="1629"/>
                  <a:pt x="15586" y="1677"/>
                  <a:pt x="15602" y="1911"/>
                </a:cubicBezTo>
                <a:cubicBezTo>
                  <a:pt x="15612" y="2061"/>
                  <a:pt x="15622" y="2451"/>
                  <a:pt x="15627" y="2778"/>
                </a:cubicBezTo>
                <a:lnTo>
                  <a:pt x="15634" y="3371"/>
                </a:lnTo>
                <a:lnTo>
                  <a:pt x="15596" y="3481"/>
                </a:lnTo>
                <a:cubicBezTo>
                  <a:pt x="15548" y="3619"/>
                  <a:pt x="15465" y="3631"/>
                  <a:pt x="15422" y="3503"/>
                </a:cubicBezTo>
                <a:cubicBezTo>
                  <a:pt x="15394" y="3420"/>
                  <a:pt x="15393" y="3402"/>
                  <a:pt x="15413" y="3340"/>
                </a:cubicBezTo>
                <a:cubicBezTo>
                  <a:pt x="15444" y="3246"/>
                  <a:pt x="15442" y="3043"/>
                  <a:pt x="15409" y="2979"/>
                </a:cubicBezTo>
                <a:cubicBezTo>
                  <a:pt x="15367" y="2896"/>
                  <a:pt x="15267" y="2916"/>
                  <a:pt x="15238" y="3012"/>
                </a:cubicBezTo>
                <a:cubicBezTo>
                  <a:pt x="15205" y="3123"/>
                  <a:pt x="15206" y="3173"/>
                  <a:pt x="15244" y="3288"/>
                </a:cubicBezTo>
                <a:cubicBezTo>
                  <a:pt x="15274" y="3377"/>
                  <a:pt x="15274" y="3385"/>
                  <a:pt x="15252" y="3470"/>
                </a:cubicBezTo>
                <a:cubicBezTo>
                  <a:pt x="15235" y="3533"/>
                  <a:pt x="15195" y="3570"/>
                  <a:pt x="15113" y="3594"/>
                </a:cubicBezTo>
                <a:cubicBezTo>
                  <a:pt x="15049" y="3613"/>
                  <a:pt x="14992" y="3617"/>
                  <a:pt x="14986" y="3605"/>
                </a:cubicBezTo>
                <a:cubicBezTo>
                  <a:pt x="14979" y="3593"/>
                  <a:pt x="14985" y="3542"/>
                  <a:pt x="14997" y="3492"/>
                </a:cubicBezTo>
                <a:cubicBezTo>
                  <a:pt x="15043" y="3303"/>
                  <a:pt x="15058" y="2722"/>
                  <a:pt x="15016" y="2722"/>
                </a:cubicBezTo>
                <a:cubicBezTo>
                  <a:pt x="14991" y="2722"/>
                  <a:pt x="14931" y="3001"/>
                  <a:pt x="14899" y="3266"/>
                </a:cubicBezTo>
                <a:cubicBezTo>
                  <a:pt x="14865" y="3547"/>
                  <a:pt x="14847" y="3594"/>
                  <a:pt x="14775" y="3594"/>
                </a:cubicBezTo>
                <a:cubicBezTo>
                  <a:pt x="14691" y="3594"/>
                  <a:pt x="14668" y="3467"/>
                  <a:pt x="14655" y="2949"/>
                </a:cubicBezTo>
                <a:cubicBezTo>
                  <a:pt x="14649" y="2697"/>
                  <a:pt x="14644" y="2294"/>
                  <a:pt x="14643" y="2055"/>
                </a:cubicBezTo>
                <a:cubicBezTo>
                  <a:pt x="14642" y="1659"/>
                  <a:pt x="14640" y="1628"/>
                  <a:pt x="14620" y="1702"/>
                </a:cubicBezTo>
                <a:cubicBezTo>
                  <a:pt x="14600" y="1775"/>
                  <a:pt x="14600" y="1871"/>
                  <a:pt x="14619" y="2722"/>
                </a:cubicBezTo>
                <a:cubicBezTo>
                  <a:pt x="14642" y="3804"/>
                  <a:pt x="14647" y="3850"/>
                  <a:pt x="14764" y="3850"/>
                </a:cubicBezTo>
                <a:cubicBezTo>
                  <a:pt x="14836" y="3850"/>
                  <a:pt x="14879" y="3957"/>
                  <a:pt x="14879" y="4137"/>
                </a:cubicBezTo>
                <a:cubicBezTo>
                  <a:pt x="14879" y="4305"/>
                  <a:pt x="14904" y="4534"/>
                  <a:pt x="14931" y="4609"/>
                </a:cubicBezTo>
                <a:cubicBezTo>
                  <a:pt x="14958" y="4685"/>
                  <a:pt x="15003" y="4646"/>
                  <a:pt x="15029" y="4526"/>
                </a:cubicBezTo>
                <a:cubicBezTo>
                  <a:pt x="15039" y="4478"/>
                  <a:pt x="15046" y="4339"/>
                  <a:pt x="15044" y="4206"/>
                </a:cubicBezTo>
                <a:cubicBezTo>
                  <a:pt x="15042" y="4078"/>
                  <a:pt x="15046" y="3945"/>
                  <a:pt x="15052" y="3911"/>
                </a:cubicBezTo>
                <a:cubicBezTo>
                  <a:pt x="15057" y="3877"/>
                  <a:pt x="15091" y="3851"/>
                  <a:pt x="15127" y="3850"/>
                </a:cubicBezTo>
                <a:cubicBezTo>
                  <a:pt x="15176" y="3850"/>
                  <a:pt x="15208" y="3812"/>
                  <a:pt x="15255" y="3696"/>
                </a:cubicBezTo>
                <a:cubicBezTo>
                  <a:pt x="15289" y="3612"/>
                  <a:pt x="15321" y="3542"/>
                  <a:pt x="15326" y="3542"/>
                </a:cubicBezTo>
                <a:cubicBezTo>
                  <a:pt x="15331" y="3541"/>
                  <a:pt x="15358" y="3608"/>
                  <a:pt x="15386" y="3690"/>
                </a:cubicBezTo>
                <a:lnTo>
                  <a:pt x="15437" y="3842"/>
                </a:lnTo>
                <a:lnTo>
                  <a:pt x="15732" y="3842"/>
                </a:lnTo>
                <a:cubicBezTo>
                  <a:pt x="15966" y="3842"/>
                  <a:pt x="16040" y="3823"/>
                  <a:pt x="16087" y="3759"/>
                </a:cubicBezTo>
                <a:cubicBezTo>
                  <a:pt x="16142" y="3686"/>
                  <a:pt x="16151" y="3687"/>
                  <a:pt x="16196" y="3765"/>
                </a:cubicBezTo>
                <a:cubicBezTo>
                  <a:pt x="16266" y="3888"/>
                  <a:pt x="16398" y="3881"/>
                  <a:pt x="16430" y="3751"/>
                </a:cubicBezTo>
                <a:cubicBezTo>
                  <a:pt x="16462" y="3623"/>
                  <a:pt x="16473" y="3255"/>
                  <a:pt x="16451" y="3056"/>
                </a:cubicBezTo>
                <a:cubicBezTo>
                  <a:pt x="16435" y="2903"/>
                  <a:pt x="16435" y="2902"/>
                  <a:pt x="16421" y="3017"/>
                </a:cubicBezTo>
                <a:cubicBezTo>
                  <a:pt x="16410" y="3101"/>
                  <a:pt x="16410" y="3170"/>
                  <a:pt x="16423" y="3271"/>
                </a:cubicBezTo>
                <a:cubicBezTo>
                  <a:pt x="16438" y="3395"/>
                  <a:pt x="16436" y="3422"/>
                  <a:pt x="16409" y="3503"/>
                </a:cubicBezTo>
                <a:cubicBezTo>
                  <a:pt x="16374" y="3609"/>
                  <a:pt x="16267" y="3628"/>
                  <a:pt x="16246" y="3531"/>
                </a:cubicBezTo>
                <a:cubicBezTo>
                  <a:pt x="16235" y="3485"/>
                  <a:pt x="16237" y="3428"/>
                  <a:pt x="16251" y="3337"/>
                </a:cubicBezTo>
                <a:cubicBezTo>
                  <a:pt x="16271" y="3204"/>
                  <a:pt x="16277" y="2890"/>
                  <a:pt x="16262" y="2750"/>
                </a:cubicBezTo>
                <a:cubicBezTo>
                  <a:pt x="16234" y="2480"/>
                  <a:pt x="16090" y="2981"/>
                  <a:pt x="16090" y="3348"/>
                </a:cubicBezTo>
                <a:cubicBezTo>
                  <a:pt x="16090" y="3526"/>
                  <a:pt x="16051" y="3603"/>
                  <a:pt x="15974" y="3583"/>
                </a:cubicBezTo>
                <a:cubicBezTo>
                  <a:pt x="15913" y="3566"/>
                  <a:pt x="15912" y="3558"/>
                  <a:pt x="15938" y="3307"/>
                </a:cubicBezTo>
                <a:cubicBezTo>
                  <a:pt x="15972" y="2990"/>
                  <a:pt x="15922" y="2730"/>
                  <a:pt x="15840" y="2797"/>
                </a:cubicBezTo>
                <a:cubicBezTo>
                  <a:pt x="15818" y="2815"/>
                  <a:pt x="15771" y="2911"/>
                  <a:pt x="15736" y="3009"/>
                </a:cubicBezTo>
                <a:cubicBezTo>
                  <a:pt x="15673" y="3186"/>
                  <a:pt x="15655" y="3179"/>
                  <a:pt x="15662" y="2979"/>
                </a:cubicBezTo>
                <a:cubicBezTo>
                  <a:pt x="15664" y="2937"/>
                  <a:pt x="15660" y="2688"/>
                  <a:pt x="15654" y="2427"/>
                </a:cubicBezTo>
                <a:cubicBezTo>
                  <a:pt x="15647" y="2114"/>
                  <a:pt x="15648" y="1915"/>
                  <a:pt x="15658" y="1848"/>
                </a:cubicBezTo>
                <a:cubicBezTo>
                  <a:pt x="15669" y="1770"/>
                  <a:pt x="15668" y="1717"/>
                  <a:pt x="15650" y="1616"/>
                </a:cubicBezTo>
                <a:cubicBezTo>
                  <a:pt x="15639" y="1557"/>
                  <a:pt x="15633" y="1524"/>
                  <a:pt x="15627" y="1517"/>
                </a:cubicBezTo>
                <a:close/>
                <a:moveTo>
                  <a:pt x="20990" y="1652"/>
                </a:moveTo>
                <a:cubicBezTo>
                  <a:pt x="20983" y="1653"/>
                  <a:pt x="20976" y="1674"/>
                  <a:pt x="20962" y="1718"/>
                </a:cubicBezTo>
                <a:cubicBezTo>
                  <a:pt x="20935" y="1808"/>
                  <a:pt x="20935" y="1819"/>
                  <a:pt x="20957" y="1909"/>
                </a:cubicBezTo>
                <a:cubicBezTo>
                  <a:pt x="20983" y="2016"/>
                  <a:pt x="21001" y="2009"/>
                  <a:pt x="21023" y="1884"/>
                </a:cubicBezTo>
                <a:cubicBezTo>
                  <a:pt x="21034" y="1819"/>
                  <a:pt x="21032" y="1779"/>
                  <a:pt x="21014" y="1713"/>
                </a:cubicBezTo>
                <a:cubicBezTo>
                  <a:pt x="21003" y="1672"/>
                  <a:pt x="20997" y="1651"/>
                  <a:pt x="20990" y="1652"/>
                </a:cubicBezTo>
                <a:close/>
                <a:moveTo>
                  <a:pt x="9355" y="1658"/>
                </a:moveTo>
                <a:cubicBezTo>
                  <a:pt x="9343" y="1671"/>
                  <a:pt x="9316" y="1724"/>
                  <a:pt x="9261" y="1831"/>
                </a:cubicBezTo>
                <a:cubicBezTo>
                  <a:pt x="9172" y="2005"/>
                  <a:pt x="9145" y="2081"/>
                  <a:pt x="9145" y="2162"/>
                </a:cubicBezTo>
                <a:cubicBezTo>
                  <a:pt x="9144" y="2223"/>
                  <a:pt x="9350" y="1797"/>
                  <a:pt x="9358" y="1721"/>
                </a:cubicBezTo>
                <a:cubicBezTo>
                  <a:pt x="9363" y="1671"/>
                  <a:pt x="9366" y="1644"/>
                  <a:pt x="9355" y="1658"/>
                </a:cubicBezTo>
                <a:close/>
                <a:moveTo>
                  <a:pt x="11674" y="1658"/>
                </a:moveTo>
                <a:cubicBezTo>
                  <a:pt x="11671" y="1648"/>
                  <a:pt x="11666" y="1663"/>
                  <a:pt x="11656" y="1699"/>
                </a:cubicBezTo>
                <a:cubicBezTo>
                  <a:pt x="11637" y="1768"/>
                  <a:pt x="11636" y="1868"/>
                  <a:pt x="11649" y="2493"/>
                </a:cubicBezTo>
                <a:cubicBezTo>
                  <a:pt x="11671" y="3528"/>
                  <a:pt x="11676" y="3641"/>
                  <a:pt x="11706" y="3751"/>
                </a:cubicBezTo>
                <a:cubicBezTo>
                  <a:pt x="11725" y="3821"/>
                  <a:pt x="11752" y="3850"/>
                  <a:pt x="11798" y="3850"/>
                </a:cubicBezTo>
                <a:cubicBezTo>
                  <a:pt x="11854" y="3850"/>
                  <a:pt x="11868" y="3827"/>
                  <a:pt x="11899" y="3690"/>
                </a:cubicBezTo>
                <a:lnTo>
                  <a:pt x="11935" y="3533"/>
                </a:lnTo>
                <a:lnTo>
                  <a:pt x="11987" y="3624"/>
                </a:lnTo>
                <a:cubicBezTo>
                  <a:pt x="12055" y="3744"/>
                  <a:pt x="12109" y="3667"/>
                  <a:pt x="12109" y="3453"/>
                </a:cubicBezTo>
                <a:cubicBezTo>
                  <a:pt x="12108" y="3263"/>
                  <a:pt x="12084" y="2939"/>
                  <a:pt x="12066" y="2899"/>
                </a:cubicBezTo>
                <a:cubicBezTo>
                  <a:pt x="12036" y="2832"/>
                  <a:pt x="11987" y="2928"/>
                  <a:pt x="11969" y="3089"/>
                </a:cubicBezTo>
                <a:cubicBezTo>
                  <a:pt x="11959" y="3180"/>
                  <a:pt x="11932" y="3330"/>
                  <a:pt x="11910" y="3423"/>
                </a:cubicBezTo>
                <a:cubicBezTo>
                  <a:pt x="11859" y="3637"/>
                  <a:pt x="11783" y="3660"/>
                  <a:pt x="11735" y="3475"/>
                </a:cubicBezTo>
                <a:cubicBezTo>
                  <a:pt x="11709" y="3373"/>
                  <a:pt x="11703" y="3264"/>
                  <a:pt x="11691" y="2642"/>
                </a:cubicBezTo>
                <a:cubicBezTo>
                  <a:pt x="11684" y="2249"/>
                  <a:pt x="11678" y="1857"/>
                  <a:pt x="11678" y="1774"/>
                </a:cubicBezTo>
                <a:cubicBezTo>
                  <a:pt x="11678" y="1705"/>
                  <a:pt x="11677" y="1668"/>
                  <a:pt x="11674" y="1658"/>
                </a:cubicBezTo>
                <a:close/>
                <a:moveTo>
                  <a:pt x="796" y="1669"/>
                </a:moveTo>
                <a:cubicBezTo>
                  <a:pt x="793" y="1671"/>
                  <a:pt x="789" y="1684"/>
                  <a:pt x="784" y="1702"/>
                </a:cubicBezTo>
                <a:cubicBezTo>
                  <a:pt x="765" y="1774"/>
                  <a:pt x="765" y="1875"/>
                  <a:pt x="784" y="2725"/>
                </a:cubicBezTo>
                <a:cubicBezTo>
                  <a:pt x="802" y="3585"/>
                  <a:pt x="807" y="3677"/>
                  <a:pt x="834" y="3759"/>
                </a:cubicBezTo>
                <a:cubicBezTo>
                  <a:pt x="876" y="3883"/>
                  <a:pt x="975" y="3880"/>
                  <a:pt x="1017" y="3754"/>
                </a:cubicBezTo>
                <a:cubicBezTo>
                  <a:pt x="1049" y="3659"/>
                  <a:pt x="1050" y="3659"/>
                  <a:pt x="1083" y="3754"/>
                </a:cubicBezTo>
                <a:cubicBezTo>
                  <a:pt x="1135" y="3905"/>
                  <a:pt x="1195" y="3880"/>
                  <a:pt x="1237" y="3690"/>
                </a:cubicBezTo>
                <a:cubicBezTo>
                  <a:pt x="1274" y="3531"/>
                  <a:pt x="1274" y="3530"/>
                  <a:pt x="1317" y="3613"/>
                </a:cubicBezTo>
                <a:cubicBezTo>
                  <a:pt x="1373" y="3719"/>
                  <a:pt x="1397" y="3718"/>
                  <a:pt x="1425" y="3613"/>
                </a:cubicBezTo>
                <a:cubicBezTo>
                  <a:pt x="1443" y="3549"/>
                  <a:pt x="1446" y="3477"/>
                  <a:pt x="1439" y="3293"/>
                </a:cubicBezTo>
                <a:cubicBezTo>
                  <a:pt x="1426" y="2973"/>
                  <a:pt x="1410" y="2874"/>
                  <a:pt x="1371" y="2874"/>
                </a:cubicBezTo>
                <a:cubicBezTo>
                  <a:pt x="1346" y="2874"/>
                  <a:pt x="1328" y="2937"/>
                  <a:pt x="1300" y="3120"/>
                </a:cubicBezTo>
                <a:cubicBezTo>
                  <a:pt x="1222" y="3620"/>
                  <a:pt x="1157" y="3728"/>
                  <a:pt x="1100" y="3459"/>
                </a:cubicBezTo>
                <a:lnTo>
                  <a:pt x="1071" y="3326"/>
                </a:lnTo>
                <a:lnTo>
                  <a:pt x="1028" y="3459"/>
                </a:lnTo>
                <a:cubicBezTo>
                  <a:pt x="977" y="3617"/>
                  <a:pt x="907" y="3637"/>
                  <a:pt x="862" y="3503"/>
                </a:cubicBezTo>
                <a:cubicBezTo>
                  <a:pt x="836" y="3424"/>
                  <a:pt x="830" y="3335"/>
                  <a:pt x="819" y="2874"/>
                </a:cubicBezTo>
                <a:cubicBezTo>
                  <a:pt x="813" y="2579"/>
                  <a:pt x="807" y="2174"/>
                  <a:pt x="807" y="1978"/>
                </a:cubicBezTo>
                <a:cubicBezTo>
                  <a:pt x="806" y="1735"/>
                  <a:pt x="805" y="1661"/>
                  <a:pt x="796" y="1669"/>
                </a:cubicBezTo>
                <a:close/>
                <a:moveTo>
                  <a:pt x="4581" y="1702"/>
                </a:moveTo>
                <a:cubicBezTo>
                  <a:pt x="4578" y="1702"/>
                  <a:pt x="4575" y="1714"/>
                  <a:pt x="4571" y="1735"/>
                </a:cubicBezTo>
                <a:cubicBezTo>
                  <a:pt x="4556" y="1812"/>
                  <a:pt x="4555" y="1969"/>
                  <a:pt x="4566" y="2521"/>
                </a:cubicBezTo>
                <a:cubicBezTo>
                  <a:pt x="4587" y="3535"/>
                  <a:pt x="4591" y="3643"/>
                  <a:pt x="4621" y="3751"/>
                </a:cubicBezTo>
                <a:cubicBezTo>
                  <a:pt x="4659" y="3892"/>
                  <a:pt x="4781" y="3888"/>
                  <a:pt x="4822" y="3746"/>
                </a:cubicBezTo>
                <a:lnTo>
                  <a:pt x="4852" y="3644"/>
                </a:lnTo>
                <a:lnTo>
                  <a:pt x="4877" y="3746"/>
                </a:lnTo>
                <a:cubicBezTo>
                  <a:pt x="4910" y="3878"/>
                  <a:pt x="4968" y="3879"/>
                  <a:pt x="5014" y="3746"/>
                </a:cubicBezTo>
                <a:lnTo>
                  <a:pt x="5051" y="3641"/>
                </a:lnTo>
                <a:lnTo>
                  <a:pt x="5069" y="3746"/>
                </a:lnTo>
                <a:cubicBezTo>
                  <a:pt x="5091" y="3874"/>
                  <a:pt x="5131" y="3881"/>
                  <a:pt x="5167" y="3762"/>
                </a:cubicBezTo>
                <a:cubicBezTo>
                  <a:pt x="5192" y="3678"/>
                  <a:pt x="5194" y="3678"/>
                  <a:pt x="5211" y="3762"/>
                </a:cubicBezTo>
                <a:cubicBezTo>
                  <a:pt x="5223" y="3824"/>
                  <a:pt x="5248" y="3851"/>
                  <a:pt x="5290" y="3850"/>
                </a:cubicBezTo>
                <a:cubicBezTo>
                  <a:pt x="5367" y="3849"/>
                  <a:pt x="5379" y="3819"/>
                  <a:pt x="5407" y="3572"/>
                </a:cubicBezTo>
                <a:cubicBezTo>
                  <a:pt x="5427" y="3404"/>
                  <a:pt x="5427" y="3337"/>
                  <a:pt x="5413" y="3150"/>
                </a:cubicBezTo>
                <a:cubicBezTo>
                  <a:pt x="5403" y="3028"/>
                  <a:pt x="5391" y="2926"/>
                  <a:pt x="5385" y="2926"/>
                </a:cubicBezTo>
                <a:cubicBezTo>
                  <a:pt x="5363" y="2926"/>
                  <a:pt x="5356" y="3142"/>
                  <a:pt x="5373" y="3296"/>
                </a:cubicBezTo>
                <a:cubicBezTo>
                  <a:pt x="5389" y="3435"/>
                  <a:pt x="5388" y="3463"/>
                  <a:pt x="5365" y="3525"/>
                </a:cubicBezTo>
                <a:cubicBezTo>
                  <a:pt x="5321" y="3644"/>
                  <a:pt x="5252" y="3611"/>
                  <a:pt x="5219" y="3456"/>
                </a:cubicBezTo>
                <a:lnTo>
                  <a:pt x="5190" y="3318"/>
                </a:lnTo>
                <a:lnTo>
                  <a:pt x="5169" y="3431"/>
                </a:lnTo>
                <a:cubicBezTo>
                  <a:pt x="5142" y="3572"/>
                  <a:pt x="5093" y="3577"/>
                  <a:pt x="5084" y="3439"/>
                </a:cubicBezTo>
                <a:cubicBezTo>
                  <a:pt x="5074" y="3309"/>
                  <a:pt x="5072" y="3309"/>
                  <a:pt x="5022" y="3464"/>
                </a:cubicBezTo>
                <a:cubicBezTo>
                  <a:pt x="4969" y="3628"/>
                  <a:pt x="4936" y="3628"/>
                  <a:pt x="4900" y="3459"/>
                </a:cubicBezTo>
                <a:lnTo>
                  <a:pt x="4871" y="3324"/>
                </a:lnTo>
                <a:lnTo>
                  <a:pt x="4836" y="3459"/>
                </a:lnTo>
                <a:cubicBezTo>
                  <a:pt x="4790" y="3641"/>
                  <a:pt x="4703" y="3647"/>
                  <a:pt x="4656" y="3473"/>
                </a:cubicBezTo>
                <a:cubicBezTo>
                  <a:pt x="4622" y="3346"/>
                  <a:pt x="4617" y="3255"/>
                  <a:pt x="4598" y="2140"/>
                </a:cubicBezTo>
                <a:cubicBezTo>
                  <a:pt x="4592" y="1814"/>
                  <a:pt x="4589" y="1702"/>
                  <a:pt x="4581" y="1702"/>
                </a:cubicBezTo>
                <a:close/>
                <a:moveTo>
                  <a:pt x="7321" y="1735"/>
                </a:moveTo>
                <a:cubicBezTo>
                  <a:pt x="7321" y="1660"/>
                  <a:pt x="7125" y="2059"/>
                  <a:pt x="7110" y="2165"/>
                </a:cubicBezTo>
                <a:cubicBezTo>
                  <a:pt x="7098" y="2247"/>
                  <a:pt x="7111" y="2237"/>
                  <a:pt x="7184" y="2102"/>
                </a:cubicBezTo>
                <a:cubicBezTo>
                  <a:pt x="7276" y="1932"/>
                  <a:pt x="7321" y="1812"/>
                  <a:pt x="7321" y="1735"/>
                </a:cubicBezTo>
                <a:close/>
                <a:moveTo>
                  <a:pt x="2061" y="1746"/>
                </a:moveTo>
                <a:cubicBezTo>
                  <a:pt x="2056" y="1746"/>
                  <a:pt x="2044" y="1819"/>
                  <a:pt x="2035" y="1909"/>
                </a:cubicBezTo>
                <a:cubicBezTo>
                  <a:pt x="2020" y="2048"/>
                  <a:pt x="2022" y="2093"/>
                  <a:pt x="2044" y="2229"/>
                </a:cubicBezTo>
                <a:cubicBezTo>
                  <a:pt x="2088" y="2490"/>
                  <a:pt x="2141" y="3145"/>
                  <a:pt x="2151" y="3544"/>
                </a:cubicBezTo>
                <a:cubicBezTo>
                  <a:pt x="2159" y="3853"/>
                  <a:pt x="2163" y="3898"/>
                  <a:pt x="2174" y="3795"/>
                </a:cubicBezTo>
                <a:cubicBezTo>
                  <a:pt x="2191" y="3628"/>
                  <a:pt x="2178" y="2869"/>
                  <a:pt x="2151" y="2504"/>
                </a:cubicBezTo>
                <a:cubicBezTo>
                  <a:pt x="2127" y="2181"/>
                  <a:pt x="2075" y="1746"/>
                  <a:pt x="2061" y="1746"/>
                </a:cubicBezTo>
                <a:close/>
                <a:moveTo>
                  <a:pt x="2548" y="1746"/>
                </a:moveTo>
                <a:cubicBezTo>
                  <a:pt x="2543" y="1746"/>
                  <a:pt x="2531" y="1816"/>
                  <a:pt x="2523" y="1900"/>
                </a:cubicBezTo>
                <a:cubicBezTo>
                  <a:pt x="2509" y="2036"/>
                  <a:pt x="2513" y="2093"/>
                  <a:pt x="2554" y="2397"/>
                </a:cubicBezTo>
                <a:cubicBezTo>
                  <a:pt x="2605" y="2770"/>
                  <a:pt x="2644" y="3311"/>
                  <a:pt x="2644" y="3646"/>
                </a:cubicBezTo>
                <a:cubicBezTo>
                  <a:pt x="2644" y="3774"/>
                  <a:pt x="2649" y="3845"/>
                  <a:pt x="2657" y="3826"/>
                </a:cubicBezTo>
                <a:cubicBezTo>
                  <a:pt x="2678" y="3778"/>
                  <a:pt x="2674" y="3127"/>
                  <a:pt x="2650" y="2681"/>
                </a:cubicBezTo>
                <a:cubicBezTo>
                  <a:pt x="2629" y="2301"/>
                  <a:pt x="2569" y="1746"/>
                  <a:pt x="2548" y="1746"/>
                </a:cubicBezTo>
                <a:close/>
                <a:moveTo>
                  <a:pt x="7819" y="1746"/>
                </a:moveTo>
                <a:cubicBezTo>
                  <a:pt x="7816" y="1755"/>
                  <a:pt x="7813" y="1778"/>
                  <a:pt x="7808" y="1812"/>
                </a:cubicBezTo>
                <a:cubicBezTo>
                  <a:pt x="7792" y="1932"/>
                  <a:pt x="7792" y="2075"/>
                  <a:pt x="7805" y="2684"/>
                </a:cubicBezTo>
                <a:cubicBezTo>
                  <a:pt x="7815" y="3085"/>
                  <a:pt x="7822" y="3529"/>
                  <a:pt x="7822" y="3668"/>
                </a:cubicBezTo>
                <a:cubicBezTo>
                  <a:pt x="7822" y="3872"/>
                  <a:pt x="7825" y="3910"/>
                  <a:pt x="7839" y="3859"/>
                </a:cubicBezTo>
                <a:cubicBezTo>
                  <a:pt x="7858" y="3788"/>
                  <a:pt x="7858" y="3074"/>
                  <a:pt x="7838" y="2182"/>
                </a:cubicBezTo>
                <a:cubicBezTo>
                  <a:pt x="7830" y="1819"/>
                  <a:pt x="7827" y="1717"/>
                  <a:pt x="7819" y="1746"/>
                </a:cubicBezTo>
                <a:close/>
                <a:moveTo>
                  <a:pt x="20113" y="1746"/>
                </a:moveTo>
                <a:cubicBezTo>
                  <a:pt x="20110" y="1743"/>
                  <a:pt x="20107" y="1755"/>
                  <a:pt x="20102" y="1776"/>
                </a:cubicBezTo>
                <a:cubicBezTo>
                  <a:pt x="20082" y="1876"/>
                  <a:pt x="20081" y="1905"/>
                  <a:pt x="20108" y="3404"/>
                </a:cubicBezTo>
                <a:cubicBezTo>
                  <a:pt x="20113" y="3705"/>
                  <a:pt x="20122" y="3883"/>
                  <a:pt x="20128" y="3842"/>
                </a:cubicBezTo>
                <a:cubicBezTo>
                  <a:pt x="20143" y="3760"/>
                  <a:pt x="20144" y="3230"/>
                  <a:pt x="20131" y="2342"/>
                </a:cubicBezTo>
                <a:cubicBezTo>
                  <a:pt x="20125" y="1900"/>
                  <a:pt x="20122" y="1754"/>
                  <a:pt x="20113" y="1746"/>
                </a:cubicBezTo>
                <a:close/>
                <a:moveTo>
                  <a:pt x="1586" y="1749"/>
                </a:moveTo>
                <a:cubicBezTo>
                  <a:pt x="1583" y="1739"/>
                  <a:pt x="1579" y="1743"/>
                  <a:pt x="1575" y="1757"/>
                </a:cubicBezTo>
                <a:cubicBezTo>
                  <a:pt x="1553" y="1822"/>
                  <a:pt x="1554" y="1887"/>
                  <a:pt x="1581" y="3406"/>
                </a:cubicBezTo>
                <a:cubicBezTo>
                  <a:pt x="1586" y="3712"/>
                  <a:pt x="1594" y="3884"/>
                  <a:pt x="1602" y="3842"/>
                </a:cubicBezTo>
                <a:cubicBezTo>
                  <a:pt x="1616" y="3759"/>
                  <a:pt x="1617" y="3328"/>
                  <a:pt x="1605" y="2397"/>
                </a:cubicBezTo>
                <a:cubicBezTo>
                  <a:pt x="1599" y="1940"/>
                  <a:pt x="1595" y="1778"/>
                  <a:pt x="1586" y="1749"/>
                </a:cubicBezTo>
                <a:close/>
                <a:moveTo>
                  <a:pt x="17775" y="1749"/>
                </a:moveTo>
                <a:cubicBezTo>
                  <a:pt x="17772" y="1745"/>
                  <a:pt x="17768" y="1755"/>
                  <a:pt x="17763" y="1776"/>
                </a:cubicBezTo>
                <a:cubicBezTo>
                  <a:pt x="17743" y="1876"/>
                  <a:pt x="17744" y="1966"/>
                  <a:pt x="17769" y="3404"/>
                </a:cubicBezTo>
                <a:cubicBezTo>
                  <a:pt x="17775" y="3704"/>
                  <a:pt x="17783" y="3882"/>
                  <a:pt x="17790" y="3842"/>
                </a:cubicBezTo>
                <a:cubicBezTo>
                  <a:pt x="17804" y="3760"/>
                  <a:pt x="17805" y="3324"/>
                  <a:pt x="17793" y="2389"/>
                </a:cubicBezTo>
                <a:cubicBezTo>
                  <a:pt x="17786" y="1916"/>
                  <a:pt x="17783" y="1761"/>
                  <a:pt x="17775" y="1749"/>
                </a:cubicBezTo>
                <a:close/>
                <a:moveTo>
                  <a:pt x="5857" y="1765"/>
                </a:moveTo>
                <a:cubicBezTo>
                  <a:pt x="5849" y="1768"/>
                  <a:pt x="5842" y="1788"/>
                  <a:pt x="5831" y="1823"/>
                </a:cubicBezTo>
                <a:cubicBezTo>
                  <a:pt x="5815" y="1878"/>
                  <a:pt x="5803" y="1887"/>
                  <a:pt x="5797" y="1851"/>
                </a:cubicBezTo>
                <a:cubicBezTo>
                  <a:pt x="5782" y="1760"/>
                  <a:pt x="5750" y="1790"/>
                  <a:pt x="5740" y="1903"/>
                </a:cubicBezTo>
                <a:cubicBezTo>
                  <a:pt x="5734" y="1976"/>
                  <a:pt x="5739" y="2033"/>
                  <a:pt x="5757" y="2080"/>
                </a:cubicBezTo>
                <a:cubicBezTo>
                  <a:pt x="5778" y="2139"/>
                  <a:pt x="5786" y="2137"/>
                  <a:pt x="5807" y="2069"/>
                </a:cubicBezTo>
                <a:cubicBezTo>
                  <a:pt x="5827" y="2003"/>
                  <a:pt x="5835" y="2001"/>
                  <a:pt x="5852" y="2055"/>
                </a:cubicBezTo>
                <a:cubicBezTo>
                  <a:pt x="5870" y="2110"/>
                  <a:pt x="5877" y="2103"/>
                  <a:pt x="5893" y="2022"/>
                </a:cubicBezTo>
                <a:cubicBezTo>
                  <a:pt x="5920" y="1894"/>
                  <a:pt x="5919" y="1885"/>
                  <a:pt x="5885" y="1807"/>
                </a:cubicBezTo>
                <a:cubicBezTo>
                  <a:pt x="5873" y="1778"/>
                  <a:pt x="5865" y="1763"/>
                  <a:pt x="5857" y="1765"/>
                </a:cubicBezTo>
                <a:close/>
                <a:moveTo>
                  <a:pt x="11424" y="1768"/>
                </a:moveTo>
                <a:cubicBezTo>
                  <a:pt x="11410" y="1783"/>
                  <a:pt x="11381" y="1835"/>
                  <a:pt x="11334" y="1931"/>
                </a:cubicBezTo>
                <a:cubicBezTo>
                  <a:pt x="11244" y="2114"/>
                  <a:pt x="11218" y="2187"/>
                  <a:pt x="11218" y="2267"/>
                </a:cubicBezTo>
                <a:cubicBezTo>
                  <a:pt x="11218" y="2316"/>
                  <a:pt x="11417" y="1908"/>
                  <a:pt x="11429" y="1834"/>
                </a:cubicBezTo>
                <a:cubicBezTo>
                  <a:pt x="11439" y="1776"/>
                  <a:pt x="11439" y="1753"/>
                  <a:pt x="11424" y="1768"/>
                </a:cubicBezTo>
                <a:close/>
                <a:moveTo>
                  <a:pt x="18243" y="1774"/>
                </a:moveTo>
                <a:cubicBezTo>
                  <a:pt x="18235" y="1776"/>
                  <a:pt x="18228" y="1796"/>
                  <a:pt x="18217" y="1831"/>
                </a:cubicBezTo>
                <a:cubicBezTo>
                  <a:pt x="18197" y="1901"/>
                  <a:pt x="18188" y="1904"/>
                  <a:pt x="18170" y="1848"/>
                </a:cubicBezTo>
                <a:cubicBezTo>
                  <a:pt x="18152" y="1792"/>
                  <a:pt x="18145" y="1795"/>
                  <a:pt x="18126" y="1865"/>
                </a:cubicBezTo>
                <a:cubicBezTo>
                  <a:pt x="18105" y="1942"/>
                  <a:pt x="18105" y="1956"/>
                  <a:pt x="18128" y="2052"/>
                </a:cubicBezTo>
                <a:cubicBezTo>
                  <a:pt x="18159" y="2178"/>
                  <a:pt x="18163" y="2181"/>
                  <a:pt x="18184" y="2074"/>
                </a:cubicBezTo>
                <a:cubicBezTo>
                  <a:pt x="18198" y="2007"/>
                  <a:pt x="18207" y="2002"/>
                  <a:pt x="18231" y="2049"/>
                </a:cubicBezTo>
                <a:cubicBezTo>
                  <a:pt x="18256" y="2099"/>
                  <a:pt x="18263" y="2089"/>
                  <a:pt x="18276" y="1994"/>
                </a:cubicBezTo>
                <a:cubicBezTo>
                  <a:pt x="18290" y="1901"/>
                  <a:pt x="18288" y="1871"/>
                  <a:pt x="18267" y="1815"/>
                </a:cubicBezTo>
                <a:cubicBezTo>
                  <a:pt x="18257" y="1786"/>
                  <a:pt x="18250" y="1771"/>
                  <a:pt x="18243" y="1774"/>
                </a:cubicBezTo>
                <a:close/>
                <a:moveTo>
                  <a:pt x="14378" y="1790"/>
                </a:moveTo>
                <a:cubicBezTo>
                  <a:pt x="14378" y="1712"/>
                  <a:pt x="14184" y="2107"/>
                  <a:pt x="14168" y="2218"/>
                </a:cubicBezTo>
                <a:cubicBezTo>
                  <a:pt x="14155" y="2303"/>
                  <a:pt x="14163" y="2299"/>
                  <a:pt x="14228" y="2179"/>
                </a:cubicBezTo>
                <a:cubicBezTo>
                  <a:pt x="14320" y="2007"/>
                  <a:pt x="14378" y="1856"/>
                  <a:pt x="14378" y="1790"/>
                </a:cubicBezTo>
                <a:close/>
                <a:moveTo>
                  <a:pt x="16535" y="1796"/>
                </a:moveTo>
                <a:cubicBezTo>
                  <a:pt x="16535" y="1768"/>
                  <a:pt x="16496" y="1818"/>
                  <a:pt x="16448" y="1906"/>
                </a:cubicBezTo>
                <a:cubicBezTo>
                  <a:pt x="16358" y="2073"/>
                  <a:pt x="16313" y="2192"/>
                  <a:pt x="16313" y="2267"/>
                </a:cubicBezTo>
                <a:cubicBezTo>
                  <a:pt x="16313" y="2291"/>
                  <a:pt x="16349" y="2238"/>
                  <a:pt x="16393" y="2149"/>
                </a:cubicBezTo>
                <a:cubicBezTo>
                  <a:pt x="16514" y="1904"/>
                  <a:pt x="16535" y="1851"/>
                  <a:pt x="16535" y="1796"/>
                </a:cubicBezTo>
                <a:close/>
                <a:moveTo>
                  <a:pt x="8780" y="1804"/>
                </a:moveTo>
                <a:cubicBezTo>
                  <a:pt x="8769" y="1807"/>
                  <a:pt x="8757" y="1839"/>
                  <a:pt x="8740" y="1900"/>
                </a:cubicBezTo>
                <a:cubicBezTo>
                  <a:pt x="8709" y="2014"/>
                  <a:pt x="8704" y="2258"/>
                  <a:pt x="8730" y="2353"/>
                </a:cubicBezTo>
                <a:cubicBezTo>
                  <a:pt x="8754" y="2442"/>
                  <a:pt x="8778" y="2429"/>
                  <a:pt x="8810" y="2311"/>
                </a:cubicBezTo>
                <a:cubicBezTo>
                  <a:pt x="8843" y="2188"/>
                  <a:pt x="8846" y="1989"/>
                  <a:pt x="8816" y="1878"/>
                </a:cubicBezTo>
                <a:cubicBezTo>
                  <a:pt x="8801" y="1826"/>
                  <a:pt x="8791" y="1801"/>
                  <a:pt x="8780" y="1804"/>
                </a:cubicBezTo>
                <a:close/>
                <a:moveTo>
                  <a:pt x="10994" y="1804"/>
                </a:moveTo>
                <a:cubicBezTo>
                  <a:pt x="10984" y="1809"/>
                  <a:pt x="10974" y="1844"/>
                  <a:pt x="10962" y="1911"/>
                </a:cubicBezTo>
                <a:cubicBezTo>
                  <a:pt x="10936" y="2048"/>
                  <a:pt x="10933" y="2344"/>
                  <a:pt x="10957" y="2380"/>
                </a:cubicBezTo>
                <a:cubicBezTo>
                  <a:pt x="10984" y="2421"/>
                  <a:pt x="10987" y="2418"/>
                  <a:pt x="11020" y="2333"/>
                </a:cubicBezTo>
                <a:cubicBezTo>
                  <a:pt x="11057" y="2239"/>
                  <a:pt x="11061" y="1998"/>
                  <a:pt x="11029" y="1878"/>
                </a:cubicBezTo>
                <a:cubicBezTo>
                  <a:pt x="11014" y="1824"/>
                  <a:pt x="11004" y="1799"/>
                  <a:pt x="10994" y="1804"/>
                </a:cubicBezTo>
                <a:close/>
                <a:moveTo>
                  <a:pt x="18443" y="1804"/>
                </a:moveTo>
                <a:cubicBezTo>
                  <a:pt x="18435" y="1806"/>
                  <a:pt x="18428" y="1840"/>
                  <a:pt x="18416" y="1909"/>
                </a:cubicBezTo>
                <a:cubicBezTo>
                  <a:pt x="18399" y="2009"/>
                  <a:pt x="18400" y="2031"/>
                  <a:pt x="18428" y="2116"/>
                </a:cubicBezTo>
                <a:cubicBezTo>
                  <a:pt x="18459" y="2207"/>
                  <a:pt x="18461" y="2209"/>
                  <a:pt x="18481" y="2105"/>
                </a:cubicBezTo>
                <a:cubicBezTo>
                  <a:pt x="18499" y="2009"/>
                  <a:pt x="18498" y="1986"/>
                  <a:pt x="18476" y="1898"/>
                </a:cubicBezTo>
                <a:cubicBezTo>
                  <a:pt x="18461" y="1835"/>
                  <a:pt x="18451" y="1802"/>
                  <a:pt x="18443" y="1804"/>
                </a:cubicBezTo>
                <a:close/>
                <a:moveTo>
                  <a:pt x="21273" y="1804"/>
                </a:moveTo>
                <a:cubicBezTo>
                  <a:pt x="21249" y="1876"/>
                  <a:pt x="21249" y="2158"/>
                  <a:pt x="21274" y="3020"/>
                </a:cubicBezTo>
                <a:cubicBezTo>
                  <a:pt x="21285" y="3396"/>
                  <a:pt x="21291" y="3736"/>
                  <a:pt x="21287" y="3776"/>
                </a:cubicBezTo>
                <a:cubicBezTo>
                  <a:pt x="21283" y="3816"/>
                  <a:pt x="21285" y="3850"/>
                  <a:pt x="21293" y="3850"/>
                </a:cubicBezTo>
                <a:cubicBezTo>
                  <a:pt x="21327" y="3850"/>
                  <a:pt x="21332" y="3432"/>
                  <a:pt x="21308" y="2427"/>
                </a:cubicBezTo>
                <a:cubicBezTo>
                  <a:pt x="21294" y="1872"/>
                  <a:pt x="21288" y="1758"/>
                  <a:pt x="21273" y="1804"/>
                </a:cubicBezTo>
                <a:close/>
                <a:moveTo>
                  <a:pt x="19699" y="1856"/>
                </a:moveTo>
                <a:cubicBezTo>
                  <a:pt x="19573" y="2067"/>
                  <a:pt x="19487" y="2276"/>
                  <a:pt x="19486" y="2369"/>
                </a:cubicBezTo>
                <a:cubicBezTo>
                  <a:pt x="19486" y="2432"/>
                  <a:pt x="19693" y="1999"/>
                  <a:pt x="19701" y="1920"/>
                </a:cubicBezTo>
                <a:cubicBezTo>
                  <a:pt x="19705" y="1875"/>
                  <a:pt x="19704" y="1847"/>
                  <a:pt x="19699" y="1856"/>
                </a:cubicBezTo>
                <a:close/>
                <a:moveTo>
                  <a:pt x="20564" y="1884"/>
                </a:moveTo>
                <a:cubicBezTo>
                  <a:pt x="20557" y="1889"/>
                  <a:pt x="20552" y="1920"/>
                  <a:pt x="20543" y="1980"/>
                </a:cubicBezTo>
                <a:cubicBezTo>
                  <a:pt x="20527" y="2091"/>
                  <a:pt x="20529" y="2116"/>
                  <a:pt x="20552" y="2182"/>
                </a:cubicBezTo>
                <a:cubicBezTo>
                  <a:pt x="20588" y="2282"/>
                  <a:pt x="20593" y="2278"/>
                  <a:pt x="20609" y="2143"/>
                </a:cubicBezTo>
                <a:cubicBezTo>
                  <a:pt x="20621" y="2047"/>
                  <a:pt x="20619" y="2013"/>
                  <a:pt x="20593" y="1942"/>
                </a:cubicBezTo>
                <a:cubicBezTo>
                  <a:pt x="20578" y="1900"/>
                  <a:pt x="20570" y="1879"/>
                  <a:pt x="20564" y="1884"/>
                </a:cubicBezTo>
                <a:close/>
                <a:moveTo>
                  <a:pt x="6177" y="1920"/>
                </a:moveTo>
                <a:cubicBezTo>
                  <a:pt x="6169" y="1922"/>
                  <a:pt x="6162" y="1942"/>
                  <a:pt x="6151" y="1978"/>
                </a:cubicBezTo>
                <a:cubicBezTo>
                  <a:pt x="6135" y="2033"/>
                  <a:pt x="6123" y="2041"/>
                  <a:pt x="6117" y="2005"/>
                </a:cubicBezTo>
                <a:cubicBezTo>
                  <a:pt x="6102" y="1915"/>
                  <a:pt x="6070" y="1944"/>
                  <a:pt x="6060" y="2058"/>
                </a:cubicBezTo>
                <a:cubicBezTo>
                  <a:pt x="6054" y="2130"/>
                  <a:pt x="6059" y="2187"/>
                  <a:pt x="6077" y="2234"/>
                </a:cubicBezTo>
                <a:cubicBezTo>
                  <a:pt x="6098" y="2293"/>
                  <a:pt x="6106" y="2291"/>
                  <a:pt x="6127" y="2223"/>
                </a:cubicBezTo>
                <a:cubicBezTo>
                  <a:pt x="6147" y="2157"/>
                  <a:pt x="6155" y="2155"/>
                  <a:pt x="6172" y="2209"/>
                </a:cubicBezTo>
                <a:cubicBezTo>
                  <a:pt x="6190" y="2264"/>
                  <a:pt x="6198" y="2257"/>
                  <a:pt x="6214" y="2176"/>
                </a:cubicBezTo>
                <a:cubicBezTo>
                  <a:pt x="6241" y="2048"/>
                  <a:pt x="6240" y="2040"/>
                  <a:pt x="6206" y="1961"/>
                </a:cubicBezTo>
                <a:cubicBezTo>
                  <a:pt x="6194" y="1933"/>
                  <a:pt x="6185" y="1917"/>
                  <a:pt x="6177" y="1920"/>
                </a:cubicBezTo>
                <a:close/>
                <a:moveTo>
                  <a:pt x="16208" y="1936"/>
                </a:moveTo>
                <a:cubicBezTo>
                  <a:pt x="16200" y="1941"/>
                  <a:pt x="16193" y="1960"/>
                  <a:pt x="16184" y="1989"/>
                </a:cubicBezTo>
                <a:cubicBezTo>
                  <a:pt x="16164" y="2055"/>
                  <a:pt x="16156" y="2058"/>
                  <a:pt x="16138" y="2002"/>
                </a:cubicBezTo>
                <a:cubicBezTo>
                  <a:pt x="16120" y="1947"/>
                  <a:pt x="16113" y="1949"/>
                  <a:pt x="16094" y="2019"/>
                </a:cubicBezTo>
                <a:cubicBezTo>
                  <a:pt x="16073" y="2097"/>
                  <a:pt x="16072" y="2110"/>
                  <a:pt x="16096" y="2207"/>
                </a:cubicBezTo>
                <a:cubicBezTo>
                  <a:pt x="16127" y="2332"/>
                  <a:pt x="16131" y="2332"/>
                  <a:pt x="16152" y="2226"/>
                </a:cubicBezTo>
                <a:cubicBezTo>
                  <a:pt x="16165" y="2160"/>
                  <a:pt x="16175" y="2155"/>
                  <a:pt x="16197" y="2198"/>
                </a:cubicBezTo>
                <a:cubicBezTo>
                  <a:pt x="16247" y="2297"/>
                  <a:pt x="16282" y="2060"/>
                  <a:pt x="16233" y="1958"/>
                </a:cubicBezTo>
                <a:cubicBezTo>
                  <a:pt x="16224" y="1940"/>
                  <a:pt x="16216" y="1931"/>
                  <a:pt x="16208" y="1936"/>
                </a:cubicBezTo>
                <a:close/>
                <a:moveTo>
                  <a:pt x="10537" y="1961"/>
                </a:moveTo>
                <a:cubicBezTo>
                  <a:pt x="10531" y="1962"/>
                  <a:pt x="10525" y="1985"/>
                  <a:pt x="10515" y="2033"/>
                </a:cubicBezTo>
                <a:cubicBezTo>
                  <a:pt x="10491" y="2151"/>
                  <a:pt x="10489" y="2192"/>
                  <a:pt x="10508" y="2234"/>
                </a:cubicBezTo>
                <a:cubicBezTo>
                  <a:pt x="10516" y="2253"/>
                  <a:pt x="10509" y="2328"/>
                  <a:pt x="10490" y="2419"/>
                </a:cubicBezTo>
                <a:cubicBezTo>
                  <a:pt x="10460" y="2572"/>
                  <a:pt x="10460" y="2576"/>
                  <a:pt x="10487" y="2648"/>
                </a:cubicBezTo>
                <a:cubicBezTo>
                  <a:pt x="10519" y="2735"/>
                  <a:pt x="10531" y="2740"/>
                  <a:pt x="10544" y="2667"/>
                </a:cubicBezTo>
                <a:cubicBezTo>
                  <a:pt x="10549" y="2637"/>
                  <a:pt x="10570" y="2628"/>
                  <a:pt x="10591" y="2645"/>
                </a:cubicBezTo>
                <a:cubicBezTo>
                  <a:pt x="10620" y="2668"/>
                  <a:pt x="10632" y="2652"/>
                  <a:pt x="10638" y="2590"/>
                </a:cubicBezTo>
                <a:cubicBezTo>
                  <a:pt x="10650" y="2480"/>
                  <a:pt x="10639" y="2417"/>
                  <a:pt x="10597" y="2358"/>
                </a:cubicBezTo>
                <a:cubicBezTo>
                  <a:pt x="10569" y="2319"/>
                  <a:pt x="10565" y="2294"/>
                  <a:pt x="10576" y="2215"/>
                </a:cubicBezTo>
                <a:cubicBezTo>
                  <a:pt x="10587" y="2140"/>
                  <a:pt x="10584" y="2099"/>
                  <a:pt x="10563" y="2027"/>
                </a:cubicBezTo>
                <a:cubicBezTo>
                  <a:pt x="10550" y="1983"/>
                  <a:pt x="10543" y="1960"/>
                  <a:pt x="10537" y="1961"/>
                </a:cubicBezTo>
                <a:close/>
                <a:moveTo>
                  <a:pt x="5407" y="2088"/>
                </a:moveTo>
                <a:cubicBezTo>
                  <a:pt x="5400" y="2090"/>
                  <a:pt x="5393" y="2109"/>
                  <a:pt x="5383" y="2143"/>
                </a:cubicBezTo>
                <a:cubicBezTo>
                  <a:pt x="5362" y="2211"/>
                  <a:pt x="5355" y="2210"/>
                  <a:pt x="5336" y="2151"/>
                </a:cubicBezTo>
                <a:cubicBezTo>
                  <a:pt x="5316" y="2092"/>
                  <a:pt x="5310" y="2099"/>
                  <a:pt x="5294" y="2182"/>
                </a:cubicBezTo>
                <a:cubicBezTo>
                  <a:pt x="5277" y="2266"/>
                  <a:pt x="5278" y="2291"/>
                  <a:pt x="5298" y="2372"/>
                </a:cubicBezTo>
                <a:cubicBezTo>
                  <a:pt x="5326" y="2487"/>
                  <a:pt x="5330" y="2487"/>
                  <a:pt x="5352" y="2375"/>
                </a:cubicBezTo>
                <a:cubicBezTo>
                  <a:pt x="5367" y="2303"/>
                  <a:pt x="5373" y="2299"/>
                  <a:pt x="5387" y="2350"/>
                </a:cubicBezTo>
                <a:cubicBezTo>
                  <a:pt x="5413" y="2445"/>
                  <a:pt x="5438" y="2426"/>
                  <a:pt x="5449" y="2306"/>
                </a:cubicBezTo>
                <a:cubicBezTo>
                  <a:pt x="5455" y="2233"/>
                  <a:pt x="5450" y="2179"/>
                  <a:pt x="5432" y="2132"/>
                </a:cubicBezTo>
                <a:cubicBezTo>
                  <a:pt x="5421" y="2103"/>
                  <a:pt x="5414" y="2086"/>
                  <a:pt x="5407" y="2088"/>
                </a:cubicBezTo>
                <a:close/>
                <a:moveTo>
                  <a:pt x="12429" y="2253"/>
                </a:moveTo>
                <a:cubicBezTo>
                  <a:pt x="12426" y="2251"/>
                  <a:pt x="12423" y="2261"/>
                  <a:pt x="12418" y="2278"/>
                </a:cubicBezTo>
                <a:cubicBezTo>
                  <a:pt x="12400" y="2343"/>
                  <a:pt x="12399" y="2403"/>
                  <a:pt x="12413" y="2651"/>
                </a:cubicBezTo>
                <a:cubicBezTo>
                  <a:pt x="12450" y="3333"/>
                  <a:pt x="12425" y="3542"/>
                  <a:pt x="12304" y="3542"/>
                </a:cubicBezTo>
                <a:cubicBezTo>
                  <a:pt x="12253" y="3542"/>
                  <a:pt x="12232" y="3519"/>
                  <a:pt x="12222" y="3453"/>
                </a:cubicBezTo>
                <a:cubicBezTo>
                  <a:pt x="12205" y="3341"/>
                  <a:pt x="12196" y="3372"/>
                  <a:pt x="12190" y="3566"/>
                </a:cubicBezTo>
                <a:cubicBezTo>
                  <a:pt x="12186" y="3687"/>
                  <a:pt x="12192" y="3733"/>
                  <a:pt x="12220" y="3784"/>
                </a:cubicBezTo>
                <a:cubicBezTo>
                  <a:pt x="12280" y="3897"/>
                  <a:pt x="12352" y="3839"/>
                  <a:pt x="12412" y="3630"/>
                </a:cubicBezTo>
                <a:lnTo>
                  <a:pt x="12444" y="3519"/>
                </a:lnTo>
                <a:lnTo>
                  <a:pt x="12479" y="3685"/>
                </a:lnTo>
                <a:cubicBezTo>
                  <a:pt x="12523" y="3891"/>
                  <a:pt x="12597" y="3916"/>
                  <a:pt x="12648" y="3740"/>
                </a:cubicBezTo>
                <a:lnTo>
                  <a:pt x="12680" y="3627"/>
                </a:lnTo>
                <a:lnTo>
                  <a:pt x="12712" y="3740"/>
                </a:lnTo>
                <a:cubicBezTo>
                  <a:pt x="12772" y="3948"/>
                  <a:pt x="12882" y="3875"/>
                  <a:pt x="13080" y="3503"/>
                </a:cubicBezTo>
                <a:cubicBezTo>
                  <a:pt x="13161" y="3351"/>
                  <a:pt x="13181" y="3291"/>
                  <a:pt x="13181" y="3197"/>
                </a:cubicBezTo>
                <a:lnTo>
                  <a:pt x="13181" y="3078"/>
                </a:lnTo>
                <a:lnTo>
                  <a:pt x="13111" y="3208"/>
                </a:lnTo>
                <a:cubicBezTo>
                  <a:pt x="13073" y="3279"/>
                  <a:pt x="13033" y="3337"/>
                  <a:pt x="13022" y="3337"/>
                </a:cubicBezTo>
                <a:cubicBezTo>
                  <a:pt x="12999" y="3337"/>
                  <a:pt x="12916" y="3094"/>
                  <a:pt x="12916" y="3026"/>
                </a:cubicBezTo>
                <a:cubicBezTo>
                  <a:pt x="12916" y="2937"/>
                  <a:pt x="12999" y="2823"/>
                  <a:pt x="13065" y="2822"/>
                </a:cubicBezTo>
                <a:lnTo>
                  <a:pt x="13132" y="2822"/>
                </a:lnTo>
                <a:lnTo>
                  <a:pt x="13093" y="2695"/>
                </a:lnTo>
                <a:cubicBezTo>
                  <a:pt x="13072" y="2625"/>
                  <a:pt x="13039" y="2568"/>
                  <a:pt x="13021" y="2568"/>
                </a:cubicBezTo>
                <a:cubicBezTo>
                  <a:pt x="12944" y="2568"/>
                  <a:pt x="12841" y="3110"/>
                  <a:pt x="12871" y="3357"/>
                </a:cubicBezTo>
                <a:cubicBezTo>
                  <a:pt x="12891" y="3520"/>
                  <a:pt x="12870" y="3594"/>
                  <a:pt x="12802" y="3594"/>
                </a:cubicBezTo>
                <a:cubicBezTo>
                  <a:pt x="12762" y="3594"/>
                  <a:pt x="12745" y="3565"/>
                  <a:pt x="12728" y="3470"/>
                </a:cubicBezTo>
                <a:lnTo>
                  <a:pt x="12706" y="3346"/>
                </a:lnTo>
                <a:lnTo>
                  <a:pt x="12655" y="3473"/>
                </a:lnTo>
                <a:cubicBezTo>
                  <a:pt x="12589" y="3638"/>
                  <a:pt x="12527" y="3623"/>
                  <a:pt x="12503" y="3434"/>
                </a:cubicBezTo>
                <a:cubicBezTo>
                  <a:pt x="12493" y="3359"/>
                  <a:pt x="12474" y="3051"/>
                  <a:pt x="12461" y="2750"/>
                </a:cubicBezTo>
                <a:cubicBezTo>
                  <a:pt x="12446" y="2385"/>
                  <a:pt x="12439" y="2262"/>
                  <a:pt x="12429" y="2253"/>
                </a:cubicBezTo>
                <a:close/>
                <a:moveTo>
                  <a:pt x="14029" y="2259"/>
                </a:moveTo>
                <a:cubicBezTo>
                  <a:pt x="14026" y="2255"/>
                  <a:pt x="14023" y="2265"/>
                  <a:pt x="14018" y="2281"/>
                </a:cubicBezTo>
                <a:cubicBezTo>
                  <a:pt x="14001" y="2344"/>
                  <a:pt x="14000" y="2405"/>
                  <a:pt x="14014" y="2651"/>
                </a:cubicBezTo>
                <a:cubicBezTo>
                  <a:pt x="14050" y="3326"/>
                  <a:pt x="14025" y="3542"/>
                  <a:pt x="13909" y="3542"/>
                </a:cubicBezTo>
                <a:cubicBezTo>
                  <a:pt x="13870" y="3542"/>
                  <a:pt x="13834" y="3512"/>
                  <a:pt x="13820" y="3464"/>
                </a:cubicBezTo>
                <a:cubicBezTo>
                  <a:pt x="13798" y="3391"/>
                  <a:pt x="13796" y="3396"/>
                  <a:pt x="13790" y="3539"/>
                </a:cubicBezTo>
                <a:cubicBezTo>
                  <a:pt x="13783" y="3723"/>
                  <a:pt x="13791" y="3777"/>
                  <a:pt x="13828" y="3812"/>
                </a:cubicBezTo>
                <a:cubicBezTo>
                  <a:pt x="13903" y="3881"/>
                  <a:pt x="13966" y="3811"/>
                  <a:pt x="14011" y="3610"/>
                </a:cubicBezTo>
                <a:lnTo>
                  <a:pt x="14041" y="3478"/>
                </a:lnTo>
                <a:lnTo>
                  <a:pt x="14066" y="3624"/>
                </a:lnTo>
                <a:cubicBezTo>
                  <a:pt x="14102" y="3831"/>
                  <a:pt x="14111" y="3848"/>
                  <a:pt x="14190" y="3848"/>
                </a:cubicBezTo>
                <a:cubicBezTo>
                  <a:pt x="14269" y="3848"/>
                  <a:pt x="14283" y="3824"/>
                  <a:pt x="14308" y="3649"/>
                </a:cubicBezTo>
                <a:cubicBezTo>
                  <a:pt x="14343" y="3402"/>
                  <a:pt x="14313" y="2768"/>
                  <a:pt x="14277" y="3004"/>
                </a:cubicBezTo>
                <a:cubicBezTo>
                  <a:pt x="14267" y="3069"/>
                  <a:pt x="14268" y="3151"/>
                  <a:pt x="14280" y="3274"/>
                </a:cubicBezTo>
                <a:cubicBezTo>
                  <a:pt x="14302" y="3499"/>
                  <a:pt x="14289" y="3548"/>
                  <a:pt x="14199" y="3580"/>
                </a:cubicBezTo>
                <a:cubicBezTo>
                  <a:pt x="14137" y="3602"/>
                  <a:pt x="14128" y="3594"/>
                  <a:pt x="14108" y="3481"/>
                </a:cubicBezTo>
                <a:cubicBezTo>
                  <a:pt x="14096" y="3411"/>
                  <a:pt x="14074" y="3096"/>
                  <a:pt x="14062" y="2780"/>
                </a:cubicBezTo>
                <a:cubicBezTo>
                  <a:pt x="14046" y="2403"/>
                  <a:pt x="14039" y="2272"/>
                  <a:pt x="14029" y="2259"/>
                </a:cubicBezTo>
                <a:close/>
                <a:moveTo>
                  <a:pt x="12648" y="2369"/>
                </a:moveTo>
                <a:cubicBezTo>
                  <a:pt x="12639" y="2372"/>
                  <a:pt x="12633" y="2405"/>
                  <a:pt x="12624" y="2469"/>
                </a:cubicBezTo>
                <a:cubicBezTo>
                  <a:pt x="12612" y="2547"/>
                  <a:pt x="12612" y="2593"/>
                  <a:pt x="12624" y="2648"/>
                </a:cubicBezTo>
                <a:cubicBezTo>
                  <a:pt x="12647" y="2750"/>
                  <a:pt x="12676" y="2741"/>
                  <a:pt x="12692" y="2626"/>
                </a:cubicBezTo>
                <a:cubicBezTo>
                  <a:pt x="12703" y="2553"/>
                  <a:pt x="12700" y="2510"/>
                  <a:pt x="12681" y="2447"/>
                </a:cubicBezTo>
                <a:cubicBezTo>
                  <a:pt x="12665" y="2393"/>
                  <a:pt x="12656" y="2366"/>
                  <a:pt x="12648" y="2369"/>
                </a:cubicBezTo>
                <a:close/>
                <a:moveTo>
                  <a:pt x="3052" y="2430"/>
                </a:moveTo>
                <a:cubicBezTo>
                  <a:pt x="3048" y="2444"/>
                  <a:pt x="3037" y="2571"/>
                  <a:pt x="3027" y="2714"/>
                </a:cubicBezTo>
                <a:lnTo>
                  <a:pt x="3008" y="2973"/>
                </a:lnTo>
                <a:lnTo>
                  <a:pt x="3052" y="3100"/>
                </a:lnTo>
                <a:cubicBezTo>
                  <a:pt x="3076" y="3171"/>
                  <a:pt x="3103" y="3231"/>
                  <a:pt x="3111" y="3233"/>
                </a:cubicBezTo>
                <a:cubicBezTo>
                  <a:pt x="3120" y="3234"/>
                  <a:pt x="3133" y="3124"/>
                  <a:pt x="3142" y="2990"/>
                </a:cubicBezTo>
                <a:cubicBezTo>
                  <a:pt x="3158" y="2748"/>
                  <a:pt x="3157" y="2746"/>
                  <a:pt x="3108" y="2576"/>
                </a:cubicBezTo>
                <a:cubicBezTo>
                  <a:pt x="3081" y="2482"/>
                  <a:pt x="3056" y="2416"/>
                  <a:pt x="3052" y="2430"/>
                </a:cubicBezTo>
                <a:close/>
                <a:moveTo>
                  <a:pt x="17395" y="2438"/>
                </a:moveTo>
                <a:cubicBezTo>
                  <a:pt x="17388" y="2438"/>
                  <a:pt x="17381" y="2456"/>
                  <a:pt x="17369" y="2496"/>
                </a:cubicBezTo>
                <a:cubicBezTo>
                  <a:pt x="17347" y="2569"/>
                  <a:pt x="17340" y="2572"/>
                  <a:pt x="17321" y="2513"/>
                </a:cubicBezTo>
                <a:cubicBezTo>
                  <a:pt x="17301" y="2454"/>
                  <a:pt x="17295" y="2457"/>
                  <a:pt x="17279" y="2540"/>
                </a:cubicBezTo>
                <a:cubicBezTo>
                  <a:pt x="17262" y="2624"/>
                  <a:pt x="17262" y="2650"/>
                  <a:pt x="17282" y="2731"/>
                </a:cubicBezTo>
                <a:cubicBezTo>
                  <a:pt x="17310" y="2844"/>
                  <a:pt x="17320" y="2846"/>
                  <a:pt x="17343" y="2747"/>
                </a:cubicBezTo>
                <a:cubicBezTo>
                  <a:pt x="17356" y="2689"/>
                  <a:pt x="17366" y="2684"/>
                  <a:pt x="17387" y="2725"/>
                </a:cubicBezTo>
                <a:cubicBezTo>
                  <a:pt x="17408" y="2768"/>
                  <a:pt x="17418" y="2761"/>
                  <a:pt x="17434" y="2687"/>
                </a:cubicBezTo>
                <a:cubicBezTo>
                  <a:pt x="17451" y="2604"/>
                  <a:pt x="17450" y="2582"/>
                  <a:pt x="17424" y="2502"/>
                </a:cubicBezTo>
                <a:cubicBezTo>
                  <a:pt x="17410" y="2459"/>
                  <a:pt x="17402" y="2439"/>
                  <a:pt x="17395" y="2438"/>
                </a:cubicBezTo>
                <a:close/>
                <a:moveTo>
                  <a:pt x="20724" y="2441"/>
                </a:moveTo>
                <a:cubicBezTo>
                  <a:pt x="20705" y="2485"/>
                  <a:pt x="20713" y="2657"/>
                  <a:pt x="20752" y="3048"/>
                </a:cubicBezTo>
                <a:cubicBezTo>
                  <a:pt x="20769" y="3213"/>
                  <a:pt x="20778" y="3390"/>
                  <a:pt x="20774" y="3442"/>
                </a:cubicBezTo>
                <a:cubicBezTo>
                  <a:pt x="20760" y="3603"/>
                  <a:pt x="20675" y="3758"/>
                  <a:pt x="20600" y="3762"/>
                </a:cubicBezTo>
                <a:cubicBezTo>
                  <a:pt x="20486" y="3768"/>
                  <a:pt x="20434" y="3498"/>
                  <a:pt x="20474" y="3109"/>
                </a:cubicBezTo>
                <a:cubicBezTo>
                  <a:pt x="20492" y="2933"/>
                  <a:pt x="20480" y="2940"/>
                  <a:pt x="20455" y="3120"/>
                </a:cubicBezTo>
                <a:cubicBezTo>
                  <a:pt x="20400" y="3514"/>
                  <a:pt x="20421" y="3893"/>
                  <a:pt x="20507" y="4035"/>
                </a:cubicBezTo>
                <a:cubicBezTo>
                  <a:pt x="20559" y="4122"/>
                  <a:pt x="20650" y="4097"/>
                  <a:pt x="20712" y="3977"/>
                </a:cubicBezTo>
                <a:cubicBezTo>
                  <a:pt x="20776" y="3856"/>
                  <a:pt x="20814" y="3504"/>
                  <a:pt x="20803" y="3142"/>
                </a:cubicBezTo>
                <a:cubicBezTo>
                  <a:pt x="20792" y="2798"/>
                  <a:pt x="20746" y="2391"/>
                  <a:pt x="20724" y="2441"/>
                </a:cubicBezTo>
                <a:close/>
                <a:moveTo>
                  <a:pt x="1092" y="2449"/>
                </a:moveTo>
                <a:cubicBezTo>
                  <a:pt x="1085" y="2451"/>
                  <a:pt x="1078" y="2469"/>
                  <a:pt x="1068" y="2502"/>
                </a:cubicBezTo>
                <a:cubicBezTo>
                  <a:pt x="1048" y="2568"/>
                  <a:pt x="1039" y="2571"/>
                  <a:pt x="1021" y="2516"/>
                </a:cubicBezTo>
                <a:cubicBezTo>
                  <a:pt x="1003" y="2460"/>
                  <a:pt x="996" y="2462"/>
                  <a:pt x="977" y="2532"/>
                </a:cubicBezTo>
                <a:cubicBezTo>
                  <a:pt x="956" y="2610"/>
                  <a:pt x="956" y="2623"/>
                  <a:pt x="980" y="2720"/>
                </a:cubicBezTo>
                <a:cubicBezTo>
                  <a:pt x="1011" y="2846"/>
                  <a:pt x="1014" y="2847"/>
                  <a:pt x="1036" y="2736"/>
                </a:cubicBezTo>
                <a:cubicBezTo>
                  <a:pt x="1051" y="2662"/>
                  <a:pt x="1057" y="2659"/>
                  <a:pt x="1076" y="2717"/>
                </a:cubicBezTo>
                <a:cubicBezTo>
                  <a:pt x="1094" y="2772"/>
                  <a:pt x="1103" y="2774"/>
                  <a:pt x="1119" y="2722"/>
                </a:cubicBezTo>
                <a:cubicBezTo>
                  <a:pt x="1147" y="2638"/>
                  <a:pt x="1145" y="2569"/>
                  <a:pt x="1116" y="2488"/>
                </a:cubicBezTo>
                <a:cubicBezTo>
                  <a:pt x="1106" y="2461"/>
                  <a:pt x="1099" y="2447"/>
                  <a:pt x="1092" y="2449"/>
                </a:cubicBezTo>
                <a:close/>
                <a:moveTo>
                  <a:pt x="3995" y="2516"/>
                </a:moveTo>
                <a:cubicBezTo>
                  <a:pt x="3894" y="2516"/>
                  <a:pt x="3746" y="3299"/>
                  <a:pt x="3795" y="3572"/>
                </a:cubicBezTo>
                <a:cubicBezTo>
                  <a:pt x="3814" y="3672"/>
                  <a:pt x="3865" y="3748"/>
                  <a:pt x="3917" y="3748"/>
                </a:cubicBezTo>
                <a:cubicBezTo>
                  <a:pt x="3981" y="3748"/>
                  <a:pt x="3998" y="3877"/>
                  <a:pt x="3951" y="4010"/>
                </a:cubicBezTo>
                <a:cubicBezTo>
                  <a:pt x="3906" y="4137"/>
                  <a:pt x="3763" y="4311"/>
                  <a:pt x="3705" y="4311"/>
                </a:cubicBezTo>
                <a:cubicBezTo>
                  <a:pt x="3649" y="4311"/>
                  <a:pt x="3583" y="4193"/>
                  <a:pt x="3563" y="4057"/>
                </a:cubicBezTo>
                <a:cubicBezTo>
                  <a:pt x="3542" y="3915"/>
                  <a:pt x="3545" y="3619"/>
                  <a:pt x="3570" y="3404"/>
                </a:cubicBezTo>
                <a:cubicBezTo>
                  <a:pt x="3581" y="3301"/>
                  <a:pt x="3588" y="3208"/>
                  <a:pt x="3584" y="3194"/>
                </a:cubicBezTo>
                <a:cubicBezTo>
                  <a:pt x="3573" y="3153"/>
                  <a:pt x="3524" y="3597"/>
                  <a:pt x="3514" y="3837"/>
                </a:cubicBezTo>
                <a:cubicBezTo>
                  <a:pt x="3496" y="4234"/>
                  <a:pt x="3533" y="4463"/>
                  <a:pt x="3631" y="4570"/>
                </a:cubicBezTo>
                <a:cubicBezTo>
                  <a:pt x="3736" y="4686"/>
                  <a:pt x="3977" y="4336"/>
                  <a:pt x="4009" y="4019"/>
                </a:cubicBezTo>
                <a:cubicBezTo>
                  <a:pt x="4017" y="3944"/>
                  <a:pt x="4021" y="3813"/>
                  <a:pt x="4019" y="3726"/>
                </a:cubicBezTo>
                <a:cubicBezTo>
                  <a:pt x="4015" y="3589"/>
                  <a:pt x="4008" y="3562"/>
                  <a:pt x="3959" y="3525"/>
                </a:cubicBezTo>
                <a:cubicBezTo>
                  <a:pt x="3850" y="3442"/>
                  <a:pt x="3834" y="3416"/>
                  <a:pt x="3829" y="3293"/>
                </a:cubicBezTo>
                <a:cubicBezTo>
                  <a:pt x="3820" y="3069"/>
                  <a:pt x="3945" y="2725"/>
                  <a:pt x="4009" y="2800"/>
                </a:cubicBezTo>
                <a:cubicBezTo>
                  <a:pt x="4031" y="2826"/>
                  <a:pt x="4035" y="2805"/>
                  <a:pt x="4035" y="2673"/>
                </a:cubicBezTo>
                <a:cubicBezTo>
                  <a:pt x="4035" y="2533"/>
                  <a:pt x="4031" y="2516"/>
                  <a:pt x="3995" y="2516"/>
                </a:cubicBezTo>
                <a:close/>
                <a:moveTo>
                  <a:pt x="21008" y="2540"/>
                </a:moveTo>
                <a:cubicBezTo>
                  <a:pt x="21001" y="2540"/>
                  <a:pt x="20998" y="2565"/>
                  <a:pt x="20991" y="2615"/>
                </a:cubicBezTo>
                <a:cubicBezTo>
                  <a:pt x="20966" y="2781"/>
                  <a:pt x="20973" y="2847"/>
                  <a:pt x="21026" y="2951"/>
                </a:cubicBezTo>
                <a:cubicBezTo>
                  <a:pt x="21075" y="3049"/>
                  <a:pt x="21129" y="3254"/>
                  <a:pt x="21129" y="3346"/>
                </a:cubicBezTo>
                <a:cubicBezTo>
                  <a:pt x="21129" y="3430"/>
                  <a:pt x="21034" y="3542"/>
                  <a:pt x="20962" y="3542"/>
                </a:cubicBezTo>
                <a:cubicBezTo>
                  <a:pt x="20894" y="3542"/>
                  <a:pt x="20892" y="3548"/>
                  <a:pt x="20892" y="3693"/>
                </a:cubicBezTo>
                <a:cubicBezTo>
                  <a:pt x="20892" y="3776"/>
                  <a:pt x="20900" y="3854"/>
                  <a:pt x="20910" y="3870"/>
                </a:cubicBezTo>
                <a:cubicBezTo>
                  <a:pt x="20936" y="3912"/>
                  <a:pt x="21047" y="3849"/>
                  <a:pt x="21090" y="3768"/>
                </a:cubicBezTo>
                <a:cubicBezTo>
                  <a:pt x="21143" y="3666"/>
                  <a:pt x="21161" y="3516"/>
                  <a:pt x="21151" y="3268"/>
                </a:cubicBezTo>
                <a:cubicBezTo>
                  <a:pt x="21139" y="3012"/>
                  <a:pt x="21098" y="2757"/>
                  <a:pt x="21045" y="2618"/>
                </a:cubicBezTo>
                <a:cubicBezTo>
                  <a:pt x="21025" y="2565"/>
                  <a:pt x="21015" y="2541"/>
                  <a:pt x="21008" y="2540"/>
                </a:cubicBezTo>
                <a:close/>
                <a:moveTo>
                  <a:pt x="5843" y="2546"/>
                </a:moveTo>
                <a:cubicBezTo>
                  <a:pt x="5837" y="2561"/>
                  <a:pt x="5831" y="2612"/>
                  <a:pt x="5831" y="2659"/>
                </a:cubicBezTo>
                <a:cubicBezTo>
                  <a:pt x="5831" y="2706"/>
                  <a:pt x="5803" y="2837"/>
                  <a:pt x="5769" y="2951"/>
                </a:cubicBezTo>
                <a:cubicBezTo>
                  <a:pt x="5703" y="3178"/>
                  <a:pt x="5675" y="3419"/>
                  <a:pt x="5707" y="3495"/>
                </a:cubicBezTo>
                <a:cubicBezTo>
                  <a:pt x="5734" y="3557"/>
                  <a:pt x="5814" y="3553"/>
                  <a:pt x="5825" y="3489"/>
                </a:cubicBezTo>
                <a:cubicBezTo>
                  <a:pt x="5838" y="3411"/>
                  <a:pt x="5857" y="3477"/>
                  <a:pt x="5879" y="3674"/>
                </a:cubicBezTo>
                <a:cubicBezTo>
                  <a:pt x="5897" y="3827"/>
                  <a:pt x="5906" y="3850"/>
                  <a:pt x="5949" y="3850"/>
                </a:cubicBezTo>
                <a:cubicBezTo>
                  <a:pt x="5976" y="3850"/>
                  <a:pt x="6023" y="3813"/>
                  <a:pt x="6054" y="3768"/>
                </a:cubicBezTo>
                <a:cubicBezTo>
                  <a:pt x="6105" y="3692"/>
                  <a:pt x="6114" y="3692"/>
                  <a:pt x="6166" y="3768"/>
                </a:cubicBezTo>
                <a:cubicBezTo>
                  <a:pt x="6245" y="3885"/>
                  <a:pt x="6381" y="3877"/>
                  <a:pt x="6414" y="3754"/>
                </a:cubicBezTo>
                <a:cubicBezTo>
                  <a:pt x="6451" y="3618"/>
                  <a:pt x="6462" y="3341"/>
                  <a:pt x="6439" y="3103"/>
                </a:cubicBezTo>
                <a:cubicBezTo>
                  <a:pt x="6421" y="2905"/>
                  <a:pt x="6420" y="2906"/>
                  <a:pt x="6403" y="3023"/>
                </a:cubicBezTo>
                <a:cubicBezTo>
                  <a:pt x="6389" y="3118"/>
                  <a:pt x="6389" y="3171"/>
                  <a:pt x="6403" y="3296"/>
                </a:cubicBezTo>
                <a:cubicBezTo>
                  <a:pt x="6419" y="3434"/>
                  <a:pt x="6417" y="3463"/>
                  <a:pt x="6394" y="3525"/>
                </a:cubicBezTo>
                <a:cubicBezTo>
                  <a:pt x="6358" y="3624"/>
                  <a:pt x="6223" y="3618"/>
                  <a:pt x="6212" y="3517"/>
                </a:cubicBezTo>
                <a:cubicBezTo>
                  <a:pt x="6208" y="3474"/>
                  <a:pt x="6210" y="3411"/>
                  <a:pt x="6218" y="3376"/>
                </a:cubicBezTo>
                <a:cubicBezTo>
                  <a:pt x="6261" y="3185"/>
                  <a:pt x="6247" y="2670"/>
                  <a:pt x="6199" y="2670"/>
                </a:cubicBezTo>
                <a:cubicBezTo>
                  <a:pt x="6158" y="2670"/>
                  <a:pt x="6069" y="3064"/>
                  <a:pt x="6059" y="3291"/>
                </a:cubicBezTo>
                <a:cubicBezTo>
                  <a:pt x="6049" y="3510"/>
                  <a:pt x="6023" y="3594"/>
                  <a:pt x="5965" y="3594"/>
                </a:cubicBezTo>
                <a:cubicBezTo>
                  <a:pt x="5914" y="3594"/>
                  <a:pt x="5892" y="3432"/>
                  <a:pt x="5873" y="2940"/>
                </a:cubicBezTo>
                <a:cubicBezTo>
                  <a:pt x="5863" y="2708"/>
                  <a:pt x="5850" y="2530"/>
                  <a:pt x="5843" y="2546"/>
                </a:cubicBezTo>
                <a:close/>
                <a:moveTo>
                  <a:pt x="18231" y="2546"/>
                </a:moveTo>
                <a:cubicBezTo>
                  <a:pt x="18224" y="2560"/>
                  <a:pt x="18220" y="2614"/>
                  <a:pt x="18220" y="2664"/>
                </a:cubicBezTo>
                <a:cubicBezTo>
                  <a:pt x="18220" y="2715"/>
                  <a:pt x="18195" y="2830"/>
                  <a:pt x="18164" y="2921"/>
                </a:cubicBezTo>
                <a:cubicBezTo>
                  <a:pt x="18134" y="3012"/>
                  <a:pt x="18098" y="3158"/>
                  <a:pt x="18086" y="3246"/>
                </a:cubicBezTo>
                <a:cubicBezTo>
                  <a:pt x="18065" y="3397"/>
                  <a:pt x="18064" y="3412"/>
                  <a:pt x="18088" y="3475"/>
                </a:cubicBezTo>
                <a:cubicBezTo>
                  <a:pt x="18119" y="3560"/>
                  <a:pt x="18195" y="3562"/>
                  <a:pt x="18217" y="3481"/>
                </a:cubicBezTo>
                <a:cubicBezTo>
                  <a:pt x="18229" y="3435"/>
                  <a:pt x="18237" y="3462"/>
                  <a:pt x="18252" y="3597"/>
                </a:cubicBezTo>
                <a:cubicBezTo>
                  <a:pt x="18263" y="3693"/>
                  <a:pt x="18277" y="3791"/>
                  <a:pt x="18283" y="3812"/>
                </a:cubicBezTo>
                <a:cubicBezTo>
                  <a:pt x="18299" y="3871"/>
                  <a:pt x="18415" y="3850"/>
                  <a:pt x="18470" y="3779"/>
                </a:cubicBezTo>
                <a:cubicBezTo>
                  <a:pt x="18566" y="3654"/>
                  <a:pt x="18593" y="3145"/>
                  <a:pt x="18525" y="2733"/>
                </a:cubicBezTo>
                <a:cubicBezTo>
                  <a:pt x="18488" y="2509"/>
                  <a:pt x="18447" y="2512"/>
                  <a:pt x="18421" y="2744"/>
                </a:cubicBezTo>
                <a:cubicBezTo>
                  <a:pt x="18393" y="2991"/>
                  <a:pt x="18394" y="3279"/>
                  <a:pt x="18424" y="3321"/>
                </a:cubicBezTo>
                <a:cubicBezTo>
                  <a:pt x="18436" y="3339"/>
                  <a:pt x="18465" y="3318"/>
                  <a:pt x="18487" y="3271"/>
                </a:cubicBezTo>
                <a:cubicBezTo>
                  <a:pt x="18522" y="3197"/>
                  <a:pt x="18528" y="3196"/>
                  <a:pt x="18535" y="3263"/>
                </a:cubicBezTo>
                <a:cubicBezTo>
                  <a:pt x="18547" y="3380"/>
                  <a:pt x="18518" y="3473"/>
                  <a:pt x="18450" y="3536"/>
                </a:cubicBezTo>
                <a:cubicBezTo>
                  <a:pt x="18303" y="3672"/>
                  <a:pt x="18281" y="3610"/>
                  <a:pt x="18259" y="2993"/>
                </a:cubicBezTo>
                <a:cubicBezTo>
                  <a:pt x="18250" y="2733"/>
                  <a:pt x="18237" y="2531"/>
                  <a:pt x="18231" y="2546"/>
                </a:cubicBezTo>
                <a:close/>
                <a:moveTo>
                  <a:pt x="9106" y="2833"/>
                </a:moveTo>
                <a:cubicBezTo>
                  <a:pt x="9081" y="2827"/>
                  <a:pt x="9066" y="2864"/>
                  <a:pt x="9047" y="2938"/>
                </a:cubicBezTo>
                <a:cubicBezTo>
                  <a:pt x="9005" y="3105"/>
                  <a:pt x="9010" y="3190"/>
                  <a:pt x="9058" y="3128"/>
                </a:cubicBezTo>
                <a:cubicBezTo>
                  <a:pt x="9106" y="3066"/>
                  <a:pt x="9207" y="3173"/>
                  <a:pt x="9207" y="3285"/>
                </a:cubicBezTo>
                <a:cubicBezTo>
                  <a:pt x="9207" y="3384"/>
                  <a:pt x="9041" y="3597"/>
                  <a:pt x="8977" y="3580"/>
                </a:cubicBezTo>
                <a:cubicBezTo>
                  <a:pt x="8941" y="3571"/>
                  <a:pt x="8927" y="3541"/>
                  <a:pt x="8924" y="3464"/>
                </a:cubicBezTo>
                <a:cubicBezTo>
                  <a:pt x="8915" y="3242"/>
                  <a:pt x="8889" y="3077"/>
                  <a:pt x="8867" y="3092"/>
                </a:cubicBezTo>
                <a:cubicBezTo>
                  <a:pt x="8855" y="3100"/>
                  <a:pt x="8830" y="3218"/>
                  <a:pt x="8812" y="3354"/>
                </a:cubicBezTo>
                <a:cubicBezTo>
                  <a:pt x="8772" y="3653"/>
                  <a:pt x="8785" y="3832"/>
                  <a:pt x="8848" y="3859"/>
                </a:cubicBezTo>
                <a:cubicBezTo>
                  <a:pt x="8914" y="3887"/>
                  <a:pt x="8905" y="4037"/>
                  <a:pt x="8817" y="4350"/>
                </a:cubicBezTo>
                <a:lnTo>
                  <a:pt x="8738" y="4631"/>
                </a:lnTo>
                <a:lnTo>
                  <a:pt x="8660" y="4609"/>
                </a:lnTo>
                <a:lnTo>
                  <a:pt x="8582" y="4584"/>
                </a:lnTo>
                <a:lnTo>
                  <a:pt x="8620" y="4705"/>
                </a:lnTo>
                <a:cubicBezTo>
                  <a:pt x="8669" y="4860"/>
                  <a:pt x="8736" y="4862"/>
                  <a:pt x="8797" y="4711"/>
                </a:cubicBezTo>
                <a:cubicBezTo>
                  <a:pt x="8841" y="4602"/>
                  <a:pt x="8907" y="4215"/>
                  <a:pt x="8925" y="3964"/>
                </a:cubicBezTo>
                <a:cubicBezTo>
                  <a:pt x="8931" y="3873"/>
                  <a:pt x="8943" y="3850"/>
                  <a:pt x="8982" y="3850"/>
                </a:cubicBezTo>
                <a:cubicBezTo>
                  <a:pt x="9011" y="3850"/>
                  <a:pt x="9082" y="3758"/>
                  <a:pt x="9160" y="3619"/>
                </a:cubicBezTo>
                <a:cubicBezTo>
                  <a:pt x="9264" y="3435"/>
                  <a:pt x="9308" y="3384"/>
                  <a:pt x="9379" y="3371"/>
                </a:cubicBezTo>
                <a:cubicBezTo>
                  <a:pt x="9440" y="3358"/>
                  <a:pt x="9471" y="3329"/>
                  <a:pt x="9480" y="3274"/>
                </a:cubicBezTo>
                <a:cubicBezTo>
                  <a:pt x="9490" y="3208"/>
                  <a:pt x="9478" y="3188"/>
                  <a:pt x="9411" y="3158"/>
                </a:cubicBezTo>
                <a:cubicBezTo>
                  <a:pt x="9368" y="3138"/>
                  <a:pt x="9286" y="3056"/>
                  <a:pt x="9230" y="2973"/>
                </a:cubicBezTo>
                <a:cubicBezTo>
                  <a:pt x="9169" y="2884"/>
                  <a:pt x="9132" y="2838"/>
                  <a:pt x="9106" y="2833"/>
                </a:cubicBezTo>
                <a:close/>
                <a:moveTo>
                  <a:pt x="4385" y="2893"/>
                </a:moveTo>
                <a:cubicBezTo>
                  <a:pt x="4375" y="2901"/>
                  <a:pt x="4364" y="2924"/>
                  <a:pt x="4352" y="2968"/>
                </a:cubicBezTo>
                <a:cubicBezTo>
                  <a:pt x="4332" y="3042"/>
                  <a:pt x="4321" y="3162"/>
                  <a:pt x="4317" y="3360"/>
                </a:cubicBezTo>
                <a:cubicBezTo>
                  <a:pt x="4310" y="3661"/>
                  <a:pt x="4310" y="3657"/>
                  <a:pt x="4382" y="3666"/>
                </a:cubicBezTo>
                <a:cubicBezTo>
                  <a:pt x="4435" y="3672"/>
                  <a:pt x="4431" y="3775"/>
                  <a:pt x="4370" y="4021"/>
                </a:cubicBezTo>
                <a:cubicBezTo>
                  <a:pt x="4291" y="4335"/>
                  <a:pt x="4230" y="4440"/>
                  <a:pt x="4160" y="4375"/>
                </a:cubicBezTo>
                <a:cubicBezTo>
                  <a:pt x="4089" y="4308"/>
                  <a:pt x="4090" y="4376"/>
                  <a:pt x="4162" y="4507"/>
                </a:cubicBezTo>
                <a:cubicBezTo>
                  <a:pt x="4257" y="4680"/>
                  <a:pt x="4346" y="4527"/>
                  <a:pt x="4409" y="4082"/>
                </a:cubicBezTo>
                <a:cubicBezTo>
                  <a:pt x="4481" y="3575"/>
                  <a:pt x="4456" y="2838"/>
                  <a:pt x="4385" y="2893"/>
                </a:cubicBezTo>
                <a:close/>
                <a:moveTo>
                  <a:pt x="11340" y="2951"/>
                </a:moveTo>
                <a:cubicBezTo>
                  <a:pt x="11335" y="2934"/>
                  <a:pt x="11330" y="2955"/>
                  <a:pt x="11321" y="3001"/>
                </a:cubicBezTo>
                <a:cubicBezTo>
                  <a:pt x="11298" y="3117"/>
                  <a:pt x="11296" y="3216"/>
                  <a:pt x="11315" y="3260"/>
                </a:cubicBezTo>
                <a:cubicBezTo>
                  <a:pt x="11339" y="3314"/>
                  <a:pt x="11331" y="3485"/>
                  <a:pt x="11302" y="3542"/>
                </a:cubicBezTo>
                <a:cubicBezTo>
                  <a:pt x="11261" y="3623"/>
                  <a:pt x="11173" y="3602"/>
                  <a:pt x="11133" y="3503"/>
                </a:cubicBezTo>
                <a:cubicBezTo>
                  <a:pt x="11113" y="3454"/>
                  <a:pt x="11080" y="3338"/>
                  <a:pt x="11059" y="3246"/>
                </a:cubicBezTo>
                <a:cubicBezTo>
                  <a:pt x="11012" y="3041"/>
                  <a:pt x="10966" y="3029"/>
                  <a:pt x="10939" y="3213"/>
                </a:cubicBezTo>
                <a:cubicBezTo>
                  <a:pt x="10886" y="3581"/>
                  <a:pt x="10783" y="3701"/>
                  <a:pt x="10731" y="3456"/>
                </a:cubicBezTo>
                <a:lnTo>
                  <a:pt x="10702" y="3318"/>
                </a:lnTo>
                <a:lnTo>
                  <a:pt x="10681" y="3431"/>
                </a:lnTo>
                <a:cubicBezTo>
                  <a:pt x="10654" y="3572"/>
                  <a:pt x="10606" y="3577"/>
                  <a:pt x="10596" y="3439"/>
                </a:cubicBezTo>
                <a:cubicBezTo>
                  <a:pt x="10587" y="3312"/>
                  <a:pt x="10580" y="3313"/>
                  <a:pt x="10544" y="3437"/>
                </a:cubicBezTo>
                <a:cubicBezTo>
                  <a:pt x="10528" y="3491"/>
                  <a:pt x="10499" y="3551"/>
                  <a:pt x="10478" y="3569"/>
                </a:cubicBezTo>
                <a:cubicBezTo>
                  <a:pt x="10449" y="3596"/>
                  <a:pt x="10436" y="3574"/>
                  <a:pt x="10413" y="3464"/>
                </a:cubicBezTo>
                <a:lnTo>
                  <a:pt x="10384" y="3326"/>
                </a:lnTo>
                <a:lnTo>
                  <a:pt x="10340" y="3459"/>
                </a:lnTo>
                <a:cubicBezTo>
                  <a:pt x="10307" y="3561"/>
                  <a:pt x="10282" y="3594"/>
                  <a:pt x="10232" y="3594"/>
                </a:cubicBezTo>
                <a:cubicBezTo>
                  <a:pt x="10158" y="3594"/>
                  <a:pt x="10114" y="3685"/>
                  <a:pt x="10084" y="3903"/>
                </a:cubicBezTo>
                <a:cubicBezTo>
                  <a:pt x="10052" y="4132"/>
                  <a:pt x="10057" y="4202"/>
                  <a:pt x="10111" y="4239"/>
                </a:cubicBezTo>
                <a:cubicBezTo>
                  <a:pt x="10137" y="4258"/>
                  <a:pt x="10166" y="4305"/>
                  <a:pt x="10175" y="4344"/>
                </a:cubicBezTo>
                <a:cubicBezTo>
                  <a:pt x="10199" y="4453"/>
                  <a:pt x="10105" y="4579"/>
                  <a:pt x="9979" y="4606"/>
                </a:cubicBezTo>
                <a:cubicBezTo>
                  <a:pt x="9861" y="4632"/>
                  <a:pt x="9810" y="4580"/>
                  <a:pt x="9778" y="4399"/>
                </a:cubicBezTo>
                <a:cubicBezTo>
                  <a:pt x="9758" y="4286"/>
                  <a:pt x="9757" y="4254"/>
                  <a:pt x="9778" y="4032"/>
                </a:cubicBezTo>
                <a:cubicBezTo>
                  <a:pt x="9805" y="3736"/>
                  <a:pt x="9797" y="3676"/>
                  <a:pt x="9764" y="3933"/>
                </a:cubicBezTo>
                <a:cubicBezTo>
                  <a:pt x="9707" y="4374"/>
                  <a:pt x="9728" y="4757"/>
                  <a:pt x="9815" y="4865"/>
                </a:cubicBezTo>
                <a:cubicBezTo>
                  <a:pt x="9840" y="4897"/>
                  <a:pt x="9900" y="4917"/>
                  <a:pt x="9948" y="4907"/>
                </a:cubicBezTo>
                <a:cubicBezTo>
                  <a:pt x="10156" y="4865"/>
                  <a:pt x="10340" y="4237"/>
                  <a:pt x="10188" y="4093"/>
                </a:cubicBezTo>
                <a:cubicBezTo>
                  <a:pt x="10161" y="4068"/>
                  <a:pt x="10133" y="4027"/>
                  <a:pt x="10126" y="4002"/>
                </a:cubicBezTo>
                <a:cubicBezTo>
                  <a:pt x="10109" y="3941"/>
                  <a:pt x="10177" y="3850"/>
                  <a:pt x="10239" y="3850"/>
                </a:cubicBezTo>
                <a:cubicBezTo>
                  <a:pt x="10266" y="3850"/>
                  <a:pt x="10306" y="3813"/>
                  <a:pt x="10328" y="3765"/>
                </a:cubicBezTo>
                <a:cubicBezTo>
                  <a:pt x="10366" y="3683"/>
                  <a:pt x="10370" y="3683"/>
                  <a:pt x="10394" y="3765"/>
                </a:cubicBezTo>
                <a:cubicBezTo>
                  <a:pt x="10429" y="3882"/>
                  <a:pt x="10482" y="3873"/>
                  <a:pt x="10526" y="3746"/>
                </a:cubicBezTo>
                <a:lnTo>
                  <a:pt x="10563" y="3641"/>
                </a:lnTo>
                <a:lnTo>
                  <a:pt x="10581" y="3746"/>
                </a:lnTo>
                <a:cubicBezTo>
                  <a:pt x="10605" y="3885"/>
                  <a:pt x="10656" y="3881"/>
                  <a:pt x="10677" y="3737"/>
                </a:cubicBezTo>
                <a:lnTo>
                  <a:pt x="10693" y="3624"/>
                </a:lnTo>
                <a:lnTo>
                  <a:pt x="10714" y="3737"/>
                </a:lnTo>
                <a:cubicBezTo>
                  <a:pt x="10744" y="3902"/>
                  <a:pt x="10817" y="3891"/>
                  <a:pt x="10861" y="3715"/>
                </a:cubicBezTo>
                <a:lnTo>
                  <a:pt x="10895" y="3580"/>
                </a:lnTo>
                <a:lnTo>
                  <a:pt x="10961" y="3768"/>
                </a:lnTo>
                <a:cubicBezTo>
                  <a:pt x="11037" y="3984"/>
                  <a:pt x="11054" y="3992"/>
                  <a:pt x="11081" y="3842"/>
                </a:cubicBezTo>
                <a:cubicBezTo>
                  <a:pt x="11098" y="3749"/>
                  <a:pt x="11105" y="3743"/>
                  <a:pt x="11130" y="3793"/>
                </a:cubicBezTo>
                <a:cubicBezTo>
                  <a:pt x="11167" y="3865"/>
                  <a:pt x="11280" y="3868"/>
                  <a:pt x="11316" y="3798"/>
                </a:cubicBezTo>
                <a:cubicBezTo>
                  <a:pt x="11358" y="3716"/>
                  <a:pt x="11377" y="3402"/>
                  <a:pt x="11357" y="3131"/>
                </a:cubicBezTo>
                <a:cubicBezTo>
                  <a:pt x="11349" y="3024"/>
                  <a:pt x="11345" y="2969"/>
                  <a:pt x="11340" y="2951"/>
                </a:cubicBezTo>
                <a:close/>
                <a:moveTo>
                  <a:pt x="613" y="2987"/>
                </a:moveTo>
                <a:cubicBezTo>
                  <a:pt x="604" y="2971"/>
                  <a:pt x="597" y="3006"/>
                  <a:pt x="590" y="3086"/>
                </a:cubicBezTo>
                <a:cubicBezTo>
                  <a:pt x="584" y="3158"/>
                  <a:pt x="593" y="3278"/>
                  <a:pt x="618" y="3442"/>
                </a:cubicBezTo>
                <a:cubicBezTo>
                  <a:pt x="652" y="3676"/>
                  <a:pt x="653" y="3701"/>
                  <a:pt x="633" y="3842"/>
                </a:cubicBezTo>
                <a:cubicBezTo>
                  <a:pt x="622" y="3925"/>
                  <a:pt x="582" y="4090"/>
                  <a:pt x="546" y="4209"/>
                </a:cubicBezTo>
                <a:cubicBezTo>
                  <a:pt x="484" y="4411"/>
                  <a:pt x="475" y="4424"/>
                  <a:pt x="413" y="4402"/>
                </a:cubicBezTo>
                <a:cubicBezTo>
                  <a:pt x="354" y="4381"/>
                  <a:pt x="350" y="4387"/>
                  <a:pt x="374" y="4449"/>
                </a:cubicBezTo>
                <a:cubicBezTo>
                  <a:pt x="389" y="4487"/>
                  <a:pt x="415" y="4538"/>
                  <a:pt x="433" y="4565"/>
                </a:cubicBezTo>
                <a:cubicBezTo>
                  <a:pt x="451" y="4591"/>
                  <a:pt x="474" y="4605"/>
                  <a:pt x="484" y="4592"/>
                </a:cubicBezTo>
                <a:cubicBezTo>
                  <a:pt x="494" y="4580"/>
                  <a:pt x="507" y="4570"/>
                  <a:pt x="514" y="4570"/>
                </a:cubicBezTo>
                <a:cubicBezTo>
                  <a:pt x="520" y="4570"/>
                  <a:pt x="546" y="4506"/>
                  <a:pt x="571" y="4430"/>
                </a:cubicBezTo>
                <a:cubicBezTo>
                  <a:pt x="660" y="4152"/>
                  <a:pt x="692" y="3617"/>
                  <a:pt x="645" y="3183"/>
                </a:cubicBezTo>
                <a:cubicBezTo>
                  <a:pt x="632" y="3068"/>
                  <a:pt x="622" y="3003"/>
                  <a:pt x="613" y="2987"/>
                </a:cubicBezTo>
                <a:close/>
                <a:moveTo>
                  <a:pt x="13656" y="2987"/>
                </a:moveTo>
                <a:cubicBezTo>
                  <a:pt x="13647" y="2971"/>
                  <a:pt x="13639" y="3006"/>
                  <a:pt x="13632" y="3086"/>
                </a:cubicBezTo>
                <a:cubicBezTo>
                  <a:pt x="13626" y="3158"/>
                  <a:pt x="13636" y="3279"/>
                  <a:pt x="13661" y="3445"/>
                </a:cubicBezTo>
                <a:lnTo>
                  <a:pt x="13697" y="3699"/>
                </a:lnTo>
                <a:lnTo>
                  <a:pt x="13668" y="3875"/>
                </a:lnTo>
                <a:cubicBezTo>
                  <a:pt x="13652" y="3973"/>
                  <a:pt x="13612" y="4138"/>
                  <a:pt x="13580" y="4239"/>
                </a:cubicBezTo>
                <a:cubicBezTo>
                  <a:pt x="13527" y="4408"/>
                  <a:pt x="13515" y="4423"/>
                  <a:pt x="13455" y="4402"/>
                </a:cubicBezTo>
                <a:cubicBezTo>
                  <a:pt x="13396" y="4382"/>
                  <a:pt x="13392" y="4387"/>
                  <a:pt x="13416" y="4449"/>
                </a:cubicBezTo>
                <a:cubicBezTo>
                  <a:pt x="13431" y="4487"/>
                  <a:pt x="13458" y="4539"/>
                  <a:pt x="13475" y="4565"/>
                </a:cubicBezTo>
                <a:cubicBezTo>
                  <a:pt x="13516" y="4625"/>
                  <a:pt x="13551" y="4589"/>
                  <a:pt x="13610" y="4427"/>
                </a:cubicBezTo>
                <a:cubicBezTo>
                  <a:pt x="13701" y="4176"/>
                  <a:pt x="13735" y="3624"/>
                  <a:pt x="13687" y="3183"/>
                </a:cubicBezTo>
                <a:cubicBezTo>
                  <a:pt x="13674" y="3068"/>
                  <a:pt x="13664" y="3003"/>
                  <a:pt x="13656" y="2987"/>
                </a:cubicBezTo>
                <a:close/>
                <a:moveTo>
                  <a:pt x="208" y="3569"/>
                </a:moveTo>
                <a:cubicBezTo>
                  <a:pt x="182" y="3569"/>
                  <a:pt x="172" y="3599"/>
                  <a:pt x="168" y="3690"/>
                </a:cubicBezTo>
                <a:cubicBezTo>
                  <a:pt x="166" y="3758"/>
                  <a:pt x="172" y="3832"/>
                  <a:pt x="182" y="3856"/>
                </a:cubicBezTo>
                <a:cubicBezTo>
                  <a:pt x="208" y="3916"/>
                  <a:pt x="216" y="3914"/>
                  <a:pt x="235" y="3828"/>
                </a:cubicBezTo>
                <a:cubicBezTo>
                  <a:pt x="262" y="3710"/>
                  <a:pt x="247" y="3569"/>
                  <a:pt x="208" y="3569"/>
                </a:cubicBezTo>
                <a:close/>
                <a:moveTo>
                  <a:pt x="21314" y="4085"/>
                </a:moveTo>
                <a:cubicBezTo>
                  <a:pt x="21263" y="4012"/>
                  <a:pt x="21192" y="4341"/>
                  <a:pt x="21226" y="4493"/>
                </a:cubicBezTo>
                <a:cubicBezTo>
                  <a:pt x="21236" y="4535"/>
                  <a:pt x="21238" y="4615"/>
                  <a:pt x="21232" y="4683"/>
                </a:cubicBezTo>
                <a:cubicBezTo>
                  <a:pt x="21223" y="4797"/>
                  <a:pt x="21224" y="4795"/>
                  <a:pt x="21249" y="4711"/>
                </a:cubicBezTo>
                <a:cubicBezTo>
                  <a:pt x="21264" y="4663"/>
                  <a:pt x="21299" y="4589"/>
                  <a:pt x="21328" y="4546"/>
                </a:cubicBezTo>
                <a:cubicBezTo>
                  <a:pt x="21394" y="4443"/>
                  <a:pt x="21395" y="4349"/>
                  <a:pt x="21330" y="4394"/>
                </a:cubicBezTo>
                <a:cubicBezTo>
                  <a:pt x="21299" y="4415"/>
                  <a:pt x="21274" y="4403"/>
                  <a:pt x="21261" y="4363"/>
                </a:cubicBezTo>
                <a:cubicBezTo>
                  <a:pt x="21234" y="4281"/>
                  <a:pt x="21247" y="4209"/>
                  <a:pt x="21289" y="4209"/>
                </a:cubicBezTo>
                <a:cubicBezTo>
                  <a:pt x="21329" y="4209"/>
                  <a:pt x="21346" y="4129"/>
                  <a:pt x="21314" y="4085"/>
                </a:cubicBezTo>
                <a:close/>
                <a:moveTo>
                  <a:pt x="16452" y="4215"/>
                </a:moveTo>
                <a:cubicBezTo>
                  <a:pt x="16446" y="4215"/>
                  <a:pt x="16439" y="4234"/>
                  <a:pt x="16429" y="4272"/>
                </a:cubicBezTo>
                <a:cubicBezTo>
                  <a:pt x="16411" y="4339"/>
                  <a:pt x="16401" y="4344"/>
                  <a:pt x="16380" y="4297"/>
                </a:cubicBezTo>
                <a:cubicBezTo>
                  <a:pt x="16360" y="4250"/>
                  <a:pt x="16350" y="4254"/>
                  <a:pt x="16330" y="4328"/>
                </a:cubicBezTo>
                <a:cubicBezTo>
                  <a:pt x="16307" y="4415"/>
                  <a:pt x="16307" y="4423"/>
                  <a:pt x="16341" y="4518"/>
                </a:cubicBezTo>
                <a:cubicBezTo>
                  <a:pt x="16375" y="4616"/>
                  <a:pt x="16375" y="4617"/>
                  <a:pt x="16394" y="4515"/>
                </a:cubicBezTo>
                <a:cubicBezTo>
                  <a:pt x="16412" y="4420"/>
                  <a:pt x="16416" y="4419"/>
                  <a:pt x="16439" y="4496"/>
                </a:cubicBezTo>
                <a:cubicBezTo>
                  <a:pt x="16461" y="4572"/>
                  <a:pt x="16464" y="4570"/>
                  <a:pt x="16480" y="4466"/>
                </a:cubicBezTo>
                <a:cubicBezTo>
                  <a:pt x="16493" y="4374"/>
                  <a:pt x="16492" y="4336"/>
                  <a:pt x="16474" y="4270"/>
                </a:cubicBezTo>
                <a:cubicBezTo>
                  <a:pt x="16463" y="4232"/>
                  <a:pt x="16458" y="4214"/>
                  <a:pt x="16452" y="4215"/>
                </a:cubicBezTo>
                <a:close/>
                <a:moveTo>
                  <a:pt x="6428" y="4231"/>
                </a:moveTo>
                <a:cubicBezTo>
                  <a:pt x="6420" y="4235"/>
                  <a:pt x="6412" y="4253"/>
                  <a:pt x="6402" y="4286"/>
                </a:cubicBezTo>
                <a:cubicBezTo>
                  <a:pt x="6385" y="4342"/>
                  <a:pt x="6374" y="4353"/>
                  <a:pt x="6368" y="4317"/>
                </a:cubicBezTo>
                <a:cubicBezTo>
                  <a:pt x="6354" y="4234"/>
                  <a:pt x="6322" y="4249"/>
                  <a:pt x="6312" y="4344"/>
                </a:cubicBezTo>
                <a:cubicBezTo>
                  <a:pt x="6307" y="4392"/>
                  <a:pt x="6314" y="4472"/>
                  <a:pt x="6328" y="4529"/>
                </a:cubicBezTo>
                <a:cubicBezTo>
                  <a:pt x="6352" y="4628"/>
                  <a:pt x="6353" y="4628"/>
                  <a:pt x="6372" y="4521"/>
                </a:cubicBezTo>
                <a:cubicBezTo>
                  <a:pt x="6391" y="4418"/>
                  <a:pt x="6393" y="4416"/>
                  <a:pt x="6418" y="4499"/>
                </a:cubicBezTo>
                <a:cubicBezTo>
                  <a:pt x="6442" y="4581"/>
                  <a:pt x="6445" y="4581"/>
                  <a:pt x="6464" y="4488"/>
                </a:cubicBezTo>
                <a:cubicBezTo>
                  <a:pt x="6491" y="4355"/>
                  <a:pt x="6491" y="4326"/>
                  <a:pt x="6457" y="4259"/>
                </a:cubicBezTo>
                <a:cubicBezTo>
                  <a:pt x="6445" y="4236"/>
                  <a:pt x="6436" y="4227"/>
                  <a:pt x="6428" y="4231"/>
                </a:cubicBezTo>
                <a:close/>
                <a:moveTo>
                  <a:pt x="11343" y="4231"/>
                </a:moveTo>
                <a:cubicBezTo>
                  <a:pt x="11336" y="4236"/>
                  <a:pt x="11330" y="4257"/>
                  <a:pt x="11323" y="4295"/>
                </a:cubicBezTo>
                <a:cubicBezTo>
                  <a:pt x="11307" y="4374"/>
                  <a:pt x="11301" y="4375"/>
                  <a:pt x="11282" y="4314"/>
                </a:cubicBezTo>
                <a:cubicBezTo>
                  <a:pt x="11262" y="4253"/>
                  <a:pt x="11255" y="4256"/>
                  <a:pt x="11236" y="4328"/>
                </a:cubicBezTo>
                <a:cubicBezTo>
                  <a:pt x="11215" y="4405"/>
                  <a:pt x="11214" y="4419"/>
                  <a:pt x="11238" y="4515"/>
                </a:cubicBezTo>
                <a:cubicBezTo>
                  <a:pt x="11269" y="4642"/>
                  <a:pt x="11273" y="4643"/>
                  <a:pt x="11295" y="4532"/>
                </a:cubicBezTo>
                <a:cubicBezTo>
                  <a:pt x="11310" y="4457"/>
                  <a:pt x="11316" y="4456"/>
                  <a:pt x="11335" y="4515"/>
                </a:cubicBezTo>
                <a:cubicBezTo>
                  <a:pt x="11355" y="4575"/>
                  <a:pt x="11361" y="4571"/>
                  <a:pt x="11378" y="4488"/>
                </a:cubicBezTo>
                <a:cubicBezTo>
                  <a:pt x="11405" y="4357"/>
                  <a:pt x="11404" y="4326"/>
                  <a:pt x="11370" y="4259"/>
                </a:cubicBezTo>
                <a:cubicBezTo>
                  <a:pt x="11358" y="4235"/>
                  <a:pt x="11350" y="4226"/>
                  <a:pt x="11343" y="4231"/>
                </a:cubicBezTo>
                <a:close/>
                <a:moveTo>
                  <a:pt x="14266" y="4322"/>
                </a:moveTo>
                <a:cubicBezTo>
                  <a:pt x="14258" y="4326"/>
                  <a:pt x="14251" y="4359"/>
                  <a:pt x="14240" y="4424"/>
                </a:cubicBezTo>
                <a:cubicBezTo>
                  <a:pt x="14224" y="4522"/>
                  <a:pt x="14225" y="4543"/>
                  <a:pt x="14247" y="4603"/>
                </a:cubicBezTo>
                <a:cubicBezTo>
                  <a:pt x="14277" y="4684"/>
                  <a:pt x="14293" y="4671"/>
                  <a:pt x="14314" y="4554"/>
                </a:cubicBezTo>
                <a:cubicBezTo>
                  <a:pt x="14325" y="4488"/>
                  <a:pt x="14322" y="4450"/>
                  <a:pt x="14301" y="4391"/>
                </a:cubicBezTo>
                <a:cubicBezTo>
                  <a:pt x="14283" y="4341"/>
                  <a:pt x="14274" y="4318"/>
                  <a:pt x="14266" y="4322"/>
                </a:cubicBezTo>
                <a:close/>
                <a:moveTo>
                  <a:pt x="5914" y="4717"/>
                </a:moveTo>
                <a:cubicBezTo>
                  <a:pt x="5914" y="4639"/>
                  <a:pt x="5720" y="5033"/>
                  <a:pt x="5704" y="5144"/>
                </a:cubicBezTo>
                <a:cubicBezTo>
                  <a:pt x="5692" y="5229"/>
                  <a:pt x="5699" y="5223"/>
                  <a:pt x="5764" y="5103"/>
                </a:cubicBezTo>
                <a:cubicBezTo>
                  <a:pt x="5856" y="4931"/>
                  <a:pt x="5914" y="4782"/>
                  <a:pt x="5914" y="4717"/>
                </a:cubicBezTo>
                <a:close/>
                <a:moveTo>
                  <a:pt x="10620" y="4717"/>
                </a:moveTo>
                <a:cubicBezTo>
                  <a:pt x="10620" y="4639"/>
                  <a:pt x="10425" y="5033"/>
                  <a:pt x="10409" y="5144"/>
                </a:cubicBezTo>
                <a:cubicBezTo>
                  <a:pt x="10397" y="5229"/>
                  <a:pt x="10404" y="5223"/>
                  <a:pt x="10469" y="5103"/>
                </a:cubicBezTo>
                <a:cubicBezTo>
                  <a:pt x="10561" y="4931"/>
                  <a:pt x="10620" y="4782"/>
                  <a:pt x="10620" y="4717"/>
                </a:cubicBezTo>
                <a:close/>
                <a:moveTo>
                  <a:pt x="13111" y="4741"/>
                </a:moveTo>
                <a:cubicBezTo>
                  <a:pt x="13111" y="4658"/>
                  <a:pt x="12921" y="5017"/>
                  <a:pt x="12910" y="5122"/>
                </a:cubicBezTo>
                <a:cubicBezTo>
                  <a:pt x="12900" y="5216"/>
                  <a:pt x="12909" y="5203"/>
                  <a:pt x="13015" y="4998"/>
                </a:cubicBezTo>
                <a:cubicBezTo>
                  <a:pt x="13068" y="4896"/>
                  <a:pt x="13111" y="4781"/>
                  <a:pt x="13111" y="4741"/>
                </a:cubicBezTo>
                <a:close/>
                <a:moveTo>
                  <a:pt x="3848" y="4810"/>
                </a:moveTo>
                <a:cubicBezTo>
                  <a:pt x="3841" y="4812"/>
                  <a:pt x="3834" y="4831"/>
                  <a:pt x="3823" y="4865"/>
                </a:cubicBezTo>
                <a:cubicBezTo>
                  <a:pt x="3804" y="4928"/>
                  <a:pt x="3794" y="4931"/>
                  <a:pt x="3782" y="4885"/>
                </a:cubicBezTo>
                <a:cubicBezTo>
                  <a:pt x="3759" y="4799"/>
                  <a:pt x="3747" y="4810"/>
                  <a:pt x="3729" y="4932"/>
                </a:cubicBezTo>
                <a:cubicBezTo>
                  <a:pt x="3716" y="5018"/>
                  <a:pt x="3718" y="5053"/>
                  <a:pt x="3739" y="5111"/>
                </a:cubicBezTo>
                <a:cubicBezTo>
                  <a:pt x="3771" y="5202"/>
                  <a:pt x="3778" y="5201"/>
                  <a:pt x="3799" y="5105"/>
                </a:cubicBezTo>
                <a:cubicBezTo>
                  <a:pt x="3812" y="5050"/>
                  <a:pt x="3822" y="5043"/>
                  <a:pt x="3832" y="5081"/>
                </a:cubicBezTo>
                <a:cubicBezTo>
                  <a:pt x="3855" y="5166"/>
                  <a:pt x="3880" y="5144"/>
                  <a:pt x="3890" y="5028"/>
                </a:cubicBezTo>
                <a:cubicBezTo>
                  <a:pt x="3896" y="4956"/>
                  <a:pt x="3891" y="4899"/>
                  <a:pt x="3873" y="4852"/>
                </a:cubicBezTo>
                <a:cubicBezTo>
                  <a:pt x="3862" y="4822"/>
                  <a:pt x="3855" y="4808"/>
                  <a:pt x="3848" y="4810"/>
                </a:cubicBezTo>
                <a:close/>
                <a:moveTo>
                  <a:pt x="20711" y="4888"/>
                </a:moveTo>
                <a:cubicBezTo>
                  <a:pt x="20711" y="4801"/>
                  <a:pt x="20515" y="5178"/>
                  <a:pt x="20505" y="5282"/>
                </a:cubicBezTo>
                <a:cubicBezTo>
                  <a:pt x="20498" y="5361"/>
                  <a:pt x="20493" y="5370"/>
                  <a:pt x="20618" y="5136"/>
                </a:cubicBezTo>
                <a:cubicBezTo>
                  <a:pt x="20669" y="5039"/>
                  <a:pt x="20711" y="4926"/>
                  <a:pt x="20711" y="4888"/>
                </a:cubicBezTo>
                <a:close/>
                <a:moveTo>
                  <a:pt x="10047" y="5155"/>
                </a:moveTo>
                <a:cubicBezTo>
                  <a:pt x="10039" y="5159"/>
                  <a:pt x="10031" y="5177"/>
                  <a:pt x="10021" y="5210"/>
                </a:cubicBezTo>
                <a:cubicBezTo>
                  <a:pt x="10004" y="5266"/>
                  <a:pt x="9993" y="5277"/>
                  <a:pt x="9986" y="5241"/>
                </a:cubicBezTo>
                <a:cubicBezTo>
                  <a:pt x="9973" y="5160"/>
                  <a:pt x="9938" y="5172"/>
                  <a:pt x="9928" y="5263"/>
                </a:cubicBezTo>
                <a:cubicBezTo>
                  <a:pt x="9924" y="5306"/>
                  <a:pt x="9931" y="5390"/>
                  <a:pt x="9945" y="5447"/>
                </a:cubicBezTo>
                <a:lnTo>
                  <a:pt x="9971" y="5549"/>
                </a:lnTo>
                <a:lnTo>
                  <a:pt x="9994" y="5436"/>
                </a:lnTo>
                <a:cubicBezTo>
                  <a:pt x="10009" y="5361"/>
                  <a:pt x="10020" y="5345"/>
                  <a:pt x="10027" y="5384"/>
                </a:cubicBezTo>
                <a:cubicBezTo>
                  <a:pt x="10042" y="5474"/>
                  <a:pt x="10074" y="5451"/>
                  <a:pt x="10090" y="5340"/>
                </a:cubicBezTo>
                <a:cubicBezTo>
                  <a:pt x="10102" y="5258"/>
                  <a:pt x="10099" y="5229"/>
                  <a:pt x="10075" y="5183"/>
                </a:cubicBezTo>
                <a:cubicBezTo>
                  <a:pt x="10064" y="5160"/>
                  <a:pt x="10055" y="5151"/>
                  <a:pt x="10047" y="5155"/>
                </a:cubicBezTo>
                <a:close/>
                <a:moveTo>
                  <a:pt x="17049" y="5155"/>
                </a:moveTo>
                <a:cubicBezTo>
                  <a:pt x="17040" y="5159"/>
                  <a:pt x="17033" y="5177"/>
                  <a:pt x="17022" y="5210"/>
                </a:cubicBezTo>
                <a:cubicBezTo>
                  <a:pt x="17006" y="5266"/>
                  <a:pt x="16994" y="5277"/>
                  <a:pt x="16988" y="5241"/>
                </a:cubicBezTo>
                <a:cubicBezTo>
                  <a:pt x="16974" y="5158"/>
                  <a:pt x="16943" y="5173"/>
                  <a:pt x="16934" y="5268"/>
                </a:cubicBezTo>
                <a:cubicBezTo>
                  <a:pt x="16929" y="5316"/>
                  <a:pt x="16935" y="5397"/>
                  <a:pt x="16948" y="5453"/>
                </a:cubicBezTo>
                <a:cubicBezTo>
                  <a:pt x="16972" y="5549"/>
                  <a:pt x="16973" y="5547"/>
                  <a:pt x="16996" y="5436"/>
                </a:cubicBezTo>
                <a:cubicBezTo>
                  <a:pt x="17011" y="5361"/>
                  <a:pt x="17022" y="5345"/>
                  <a:pt x="17028" y="5384"/>
                </a:cubicBezTo>
                <a:cubicBezTo>
                  <a:pt x="17044" y="5474"/>
                  <a:pt x="17076" y="5451"/>
                  <a:pt x="17092" y="5340"/>
                </a:cubicBezTo>
                <a:cubicBezTo>
                  <a:pt x="17104" y="5258"/>
                  <a:pt x="17101" y="5229"/>
                  <a:pt x="17077" y="5183"/>
                </a:cubicBezTo>
                <a:cubicBezTo>
                  <a:pt x="17065" y="5160"/>
                  <a:pt x="17057" y="5151"/>
                  <a:pt x="17049" y="5155"/>
                </a:cubicBezTo>
                <a:close/>
                <a:moveTo>
                  <a:pt x="4412" y="5235"/>
                </a:moveTo>
                <a:cubicBezTo>
                  <a:pt x="4412" y="5169"/>
                  <a:pt x="4206" y="5593"/>
                  <a:pt x="4197" y="5676"/>
                </a:cubicBezTo>
                <a:cubicBezTo>
                  <a:pt x="4192" y="5721"/>
                  <a:pt x="4193" y="5749"/>
                  <a:pt x="4199" y="5740"/>
                </a:cubicBezTo>
                <a:cubicBezTo>
                  <a:pt x="4309" y="5557"/>
                  <a:pt x="4412" y="5313"/>
                  <a:pt x="4412" y="5235"/>
                </a:cubicBezTo>
                <a:close/>
                <a:moveTo>
                  <a:pt x="613" y="5246"/>
                </a:moveTo>
                <a:cubicBezTo>
                  <a:pt x="600" y="5260"/>
                  <a:pt x="572" y="5309"/>
                  <a:pt x="524" y="5398"/>
                </a:cubicBezTo>
                <a:cubicBezTo>
                  <a:pt x="430" y="5573"/>
                  <a:pt x="411" y="5638"/>
                  <a:pt x="431" y="5729"/>
                </a:cubicBezTo>
                <a:cubicBezTo>
                  <a:pt x="439" y="5761"/>
                  <a:pt x="440" y="5830"/>
                  <a:pt x="435" y="5880"/>
                </a:cubicBezTo>
                <a:cubicBezTo>
                  <a:pt x="428" y="5954"/>
                  <a:pt x="442" y="5939"/>
                  <a:pt x="508" y="5803"/>
                </a:cubicBezTo>
                <a:cubicBezTo>
                  <a:pt x="616" y="5579"/>
                  <a:pt x="636" y="5512"/>
                  <a:pt x="615" y="5434"/>
                </a:cubicBezTo>
                <a:cubicBezTo>
                  <a:pt x="603" y="5389"/>
                  <a:pt x="602" y="5354"/>
                  <a:pt x="613" y="5304"/>
                </a:cubicBezTo>
                <a:cubicBezTo>
                  <a:pt x="625" y="5253"/>
                  <a:pt x="626" y="5232"/>
                  <a:pt x="613" y="5246"/>
                </a:cubicBezTo>
                <a:close/>
                <a:moveTo>
                  <a:pt x="19888" y="6225"/>
                </a:moveTo>
                <a:cubicBezTo>
                  <a:pt x="19883" y="6227"/>
                  <a:pt x="19877" y="6237"/>
                  <a:pt x="19871" y="6256"/>
                </a:cubicBezTo>
                <a:cubicBezTo>
                  <a:pt x="19845" y="6335"/>
                  <a:pt x="19835" y="6491"/>
                  <a:pt x="19850" y="6578"/>
                </a:cubicBezTo>
                <a:cubicBezTo>
                  <a:pt x="19857" y="6625"/>
                  <a:pt x="19846" y="6704"/>
                  <a:pt x="19816" y="6821"/>
                </a:cubicBezTo>
                <a:cubicBezTo>
                  <a:pt x="19761" y="7036"/>
                  <a:pt x="19785" y="7016"/>
                  <a:pt x="19868" y="6777"/>
                </a:cubicBezTo>
                <a:cubicBezTo>
                  <a:pt x="19924" y="6618"/>
                  <a:pt x="19930" y="6580"/>
                  <a:pt x="19923" y="6443"/>
                </a:cubicBezTo>
                <a:cubicBezTo>
                  <a:pt x="19915" y="6290"/>
                  <a:pt x="19904" y="6219"/>
                  <a:pt x="19888" y="6225"/>
                </a:cubicBezTo>
                <a:close/>
                <a:moveTo>
                  <a:pt x="13543" y="7295"/>
                </a:moveTo>
                <a:cubicBezTo>
                  <a:pt x="13535" y="7299"/>
                  <a:pt x="13529" y="7320"/>
                  <a:pt x="13520" y="7364"/>
                </a:cubicBezTo>
                <a:cubicBezTo>
                  <a:pt x="13494" y="7496"/>
                  <a:pt x="13496" y="7533"/>
                  <a:pt x="13531" y="7602"/>
                </a:cubicBezTo>
                <a:cubicBezTo>
                  <a:pt x="13553" y="7646"/>
                  <a:pt x="13568" y="7643"/>
                  <a:pt x="13593" y="7593"/>
                </a:cubicBezTo>
                <a:cubicBezTo>
                  <a:pt x="13620" y="7540"/>
                  <a:pt x="13632" y="7541"/>
                  <a:pt x="13662" y="7599"/>
                </a:cubicBezTo>
                <a:cubicBezTo>
                  <a:pt x="13689" y="7654"/>
                  <a:pt x="13703" y="7657"/>
                  <a:pt x="13724" y="7610"/>
                </a:cubicBezTo>
                <a:cubicBezTo>
                  <a:pt x="13760" y="7525"/>
                  <a:pt x="13772" y="7616"/>
                  <a:pt x="13744" y="7773"/>
                </a:cubicBezTo>
                <a:cubicBezTo>
                  <a:pt x="13731" y="7843"/>
                  <a:pt x="13725" y="7925"/>
                  <a:pt x="13730" y="7955"/>
                </a:cubicBezTo>
                <a:cubicBezTo>
                  <a:pt x="13735" y="7984"/>
                  <a:pt x="13720" y="8049"/>
                  <a:pt x="13695" y="8098"/>
                </a:cubicBezTo>
                <a:cubicBezTo>
                  <a:pt x="13615" y="8259"/>
                  <a:pt x="13573" y="8418"/>
                  <a:pt x="13549" y="8652"/>
                </a:cubicBezTo>
                <a:cubicBezTo>
                  <a:pt x="13535" y="8779"/>
                  <a:pt x="13528" y="8895"/>
                  <a:pt x="13531" y="8909"/>
                </a:cubicBezTo>
                <a:cubicBezTo>
                  <a:pt x="13535" y="8923"/>
                  <a:pt x="13578" y="8960"/>
                  <a:pt x="13626" y="8992"/>
                </a:cubicBezTo>
                <a:cubicBezTo>
                  <a:pt x="13714" y="9049"/>
                  <a:pt x="13715" y="9048"/>
                  <a:pt x="13747" y="8901"/>
                </a:cubicBezTo>
                <a:lnTo>
                  <a:pt x="13778" y="8754"/>
                </a:lnTo>
                <a:lnTo>
                  <a:pt x="13794" y="8920"/>
                </a:lnTo>
                <a:lnTo>
                  <a:pt x="13810" y="9085"/>
                </a:lnTo>
                <a:lnTo>
                  <a:pt x="14003" y="9085"/>
                </a:lnTo>
                <a:lnTo>
                  <a:pt x="14197" y="9085"/>
                </a:lnTo>
                <a:lnTo>
                  <a:pt x="14197" y="8697"/>
                </a:lnTo>
                <a:cubicBezTo>
                  <a:pt x="14197" y="8334"/>
                  <a:pt x="14173" y="8002"/>
                  <a:pt x="14141" y="7930"/>
                </a:cubicBezTo>
                <a:cubicBezTo>
                  <a:pt x="14135" y="7916"/>
                  <a:pt x="14117" y="7989"/>
                  <a:pt x="14100" y="8090"/>
                </a:cubicBezTo>
                <a:lnTo>
                  <a:pt x="14071" y="8272"/>
                </a:lnTo>
                <a:lnTo>
                  <a:pt x="14100" y="8424"/>
                </a:lnTo>
                <a:cubicBezTo>
                  <a:pt x="14149" y="8677"/>
                  <a:pt x="14132" y="8727"/>
                  <a:pt x="13988" y="8727"/>
                </a:cubicBezTo>
                <a:cubicBezTo>
                  <a:pt x="13841" y="8727"/>
                  <a:pt x="13852" y="8769"/>
                  <a:pt x="13815" y="8040"/>
                </a:cubicBezTo>
                <a:cubicBezTo>
                  <a:pt x="13796" y="7669"/>
                  <a:pt x="13785" y="7562"/>
                  <a:pt x="13750" y="7439"/>
                </a:cubicBezTo>
                <a:cubicBezTo>
                  <a:pt x="13705" y="7275"/>
                  <a:pt x="13681" y="7256"/>
                  <a:pt x="13641" y="7351"/>
                </a:cubicBezTo>
                <a:cubicBezTo>
                  <a:pt x="13619" y="7400"/>
                  <a:pt x="13606" y="7398"/>
                  <a:pt x="13577" y="7340"/>
                </a:cubicBezTo>
                <a:cubicBezTo>
                  <a:pt x="13560" y="7306"/>
                  <a:pt x="13550" y="7292"/>
                  <a:pt x="13543" y="7295"/>
                </a:cubicBezTo>
                <a:close/>
                <a:moveTo>
                  <a:pt x="16256" y="7298"/>
                </a:moveTo>
                <a:cubicBezTo>
                  <a:pt x="16246" y="7299"/>
                  <a:pt x="16237" y="7312"/>
                  <a:pt x="16226" y="7337"/>
                </a:cubicBezTo>
                <a:cubicBezTo>
                  <a:pt x="16204" y="7387"/>
                  <a:pt x="16190" y="7386"/>
                  <a:pt x="16157" y="7337"/>
                </a:cubicBezTo>
                <a:cubicBezTo>
                  <a:pt x="16122" y="7282"/>
                  <a:pt x="16114" y="7288"/>
                  <a:pt x="16097" y="7373"/>
                </a:cubicBezTo>
                <a:cubicBezTo>
                  <a:pt x="16070" y="7503"/>
                  <a:pt x="16071" y="7533"/>
                  <a:pt x="16106" y="7602"/>
                </a:cubicBezTo>
                <a:cubicBezTo>
                  <a:pt x="16128" y="7646"/>
                  <a:pt x="16143" y="7643"/>
                  <a:pt x="16168" y="7593"/>
                </a:cubicBezTo>
                <a:cubicBezTo>
                  <a:pt x="16195" y="7540"/>
                  <a:pt x="16207" y="7541"/>
                  <a:pt x="16237" y="7599"/>
                </a:cubicBezTo>
                <a:cubicBezTo>
                  <a:pt x="16265" y="7654"/>
                  <a:pt x="16278" y="7657"/>
                  <a:pt x="16299" y="7610"/>
                </a:cubicBezTo>
                <a:cubicBezTo>
                  <a:pt x="16335" y="7525"/>
                  <a:pt x="16347" y="7616"/>
                  <a:pt x="16319" y="7773"/>
                </a:cubicBezTo>
                <a:cubicBezTo>
                  <a:pt x="16306" y="7843"/>
                  <a:pt x="16300" y="7924"/>
                  <a:pt x="16305" y="7952"/>
                </a:cubicBezTo>
                <a:cubicBezTo>
                  <a:pt x="16309" y="7980"/>
                  <a:pt x="16279" y="8085"/>
                  <a:pt x="16237" y="8184"/>
                </a:cubicBezTo>
                <a:cubicBezTo>
                  <a:pt x="16163" y="8360"/>
                  <a:pt x="16130" y="8515"/>
                  <a:pt x="16113" y="8788"/>
                </a:cubicBezTo>
                <a:cubicBezTo>
                  <a:pt x="16103" y="8936"/>
                  <a:pt x="16100" y="8927"/>
                  <a:pt x="16235" y="9014"/>
                </a:cubicBezTo>
                <a:cubicBezTo>
                  <a:pt x="16284" y="9045"/>
                  <a:pt x="16293" y="9033"/>
                  <a:pt x="16322" y="8901"/>
                </a:cubicBezTo>
                <a:lnTo>
                  <a:pt x="16353" y="8754"/>
                </a:lnTo>
                <a:lnTo>
                  <a:pt x="16369" y="8920"/>
                </a:lnTo>
                <a:lnTo>
                  <a:pt x="16385" y="9085"/>
                </a:lnTo>
                <a:lnTo>
                  <a:pt x="16522" y="9085"/>
                </a:lnTo>
                <a:cubicBezTo>
                  <a:pt x="16635" y="9085"/>
                  <a:pt x="16659" y="9073"/>
                  <a:pt x="16667" y="9003"/>
                </a:cubicBezTo>
                <a:cubicBezTo>
                  <a:pt x="16675" y="8925"/>
                  <a:pt x="16677" y="8925"/>
                  <a:pt x="16700" y="9003"/>
                </a:cubicBezTo>
                <a:cubicBezTo>
                  <a:pt x="16719" y="9066"/>
                  <a:pt x="16754" y="9085"/>
                  <a:pt x="16838" y="9085"/>
                </a:cubicBezTo>
                <a:cubicBezTo>
                  <a:pt x="16969" y="9085"/>
                  <a:pt x="16966" y="9098"/>
                  <a:pt x="16966" y="8476"/>
                </a:cubicBezTo>
                <a:cubicBezTo>
                  <a:pt x="16967" y="8145"/>
                  <a:pt x="16972" y="8073"/>
                  <a:pt x="17004" y="7919"/>
                </a:cubicBezTo>
                <a:cubicBezTo>
                  <a:pt x="17033" y="7775"/>
                  <a:pt x="17037" y="7732"/>
                  <a:pt x="17021" y="7695"/>
                </a:cubicBezTo>
                <a:cubicBezTo>
                  <a:pt x="17010" y="7671"/>
                  <a:pt x="16998" y="7649"/>
                  <a:pt x="16993" y="7648"/>
                </a:cubicBezTo>
                <a:cubicBezTo>
                  <a:pt x="16987" y="7648"/>
                  <a:pt x="16964" y="7579"/>
                  <a:pt x="16941" y="7494"/>
                </a:cubicBezTo>
                <a:lnTo>
                  <a:pt x="16899" y="7342"/>
                </a:lnTo>
                <a:lnTo>
                  <a:pt x="16871" y="7513"/>
                </a:lnTo>
                <a:cubicBezTo>
                  <a:pt x="16836" y="7718"/>
                  <a:pt x="16835" y="7744"/>
                  <a:pt x="16861" y="7850"/>
                </a:cubicBezTo>
                <a:cubicBezTo>
                  <a:pt x="16881" y="7935"/>
                  <a:pt x="16915" y="8608"/>
                  <a:pt x="16903" y="8683"/>
                </a:cubicBezTo>
                <a:cubicBezTo>
                  <a:pt x="16899" y="8706"/>
                  <a:pt x="16869" y="8727"/>
                  <a:pt x="16836" y="8727"/>
                </a:cubicBezTo>
                <a:cubicBezTo>
                  <a:pt x="16757" y="8727"/>
                  <a:pt x="16738" y="8640"/>
                  <a:pt x="16749" y="8341"/>
                </a:cubicBezTo>
                <a:cubicBezTo>
                  <a:pt x="16754" y="8214"/>
                  <a:pt x="16752" y="8112"/>
                  <a:pt x="16745" y="8112"/>
                </a:cubicBezTo>
                <a:cubicBezTo>
                  <a:pt x="16725" y="8112"/>
                  <a:pt x="16688" y="8355"/>
                  <a:pt x="16688" y="8484"/>
                </a:cubicBezTo>
                <a:cubicBezTo>
                  <a:pt x="16688" y="8550"/>
                  <a:pt x="16681" y="8632"/>
                  <a:pt x="16672" y="8666"/>
                </a:cubicBezTo>
                <a:cubicBezTo>
                  <a:pt x="16651" y="8741"/>
                  <a:pt x="16443" y="8751"/>
                  <a:pt x="16431" y="8677"/>
                </a:cubicBezTo>
                <a:cubicBezTo>
                  <a:pt x="16426" y="8649"/>
                  <a:pt x="16410" y="8395"/>
                  <a:pt x="16395" y="8112"/>
                </a:cubicBezTo>
                <a:cubicBezTo>
                  <a:pt x="16365" y="7529"/>
                  <a:pt x="16351" y="7421"/>
                  <a:pt x="16294" y="7334"/>
                </a:cubicBezTo>
                <a:cubicBezTo>
                  <a:pt x="16278" y="7310"/>
                  <a:pt x="16266" y="7298"/>
                  <a:pt x="16256" y="7298"/>
                </a:cubicBezTo>
                <a:close/>
                <a:moveTo>
                  <a:pt x="14376" y="7320"/>
                </a:moveTo>
                <a:lnTo>
                  <a:pt x="14347" y="7486"/>
                </a:lnTo>
                <a:cubicBezTo>
                  <a:pt x="14320" y="7644"/>
                  <a:pt x="14320" y="7676"/>
                  <a:pt x="14337" y="8368"/>
                </a:cubicBezTo>
                <a:lnTo>
                  <a:pt x="14354" y="9085"/>
                </a:lnTo>
                <a:lnTo>
                  <a:pt x="14509" y="9085"/>
                </a:lnTo>
                <a:cubicBezTo>
                  <a:pt x="14629" y="9085"/>
                  <a:pt x="14679" y="9063"/>
                  <a:pt x="14736" y="8983"/>
                </a:cubicBezTo>
                <a:cubicBezTo>
                  <a:pt x="14792" y="8904"/>
                  <a:pt x="14827" y="8890"/>
                  <a:pt x="14890" y="8914"/>
                </a:cubicBezTo>
                <a:cubicBezTo>
                  <a:pt x="14970" y="8945"/>
                  <a:pt x="14972" y="8942"/>
                  <a:pt x="15004" y="8779"/>
                </a:cubicBezTo>
                <a:cubicBezTo>
                  <a:pt x="15030" y="8643"/>
                  <a:pt x="15032" y="8604"/>
                  <a:pt x="15016" y="8567"/>
                </a:cubicBezTo>
                <a:cubicBezTo>
                  <a:pt x="15006" y="8542"/>
                  <a:pt x="14989" y="8523"/>
                  <a:pt x="14980" y="8523"/>
                </a:cubicBezTo>
                <a:cubicBezTo>
                  <a:pt x="14970" y="8522"/>
                  <a:pt x="14906" y="8429"/>
                  <a:pt x="14838" y="8316"/>
                </a:cubicBezTo>
                <a:cubicBezTo>
                  <a:pt x="14671" y="8038"/>
                  <a:pt x="14629" y="8041"/>
                  <a:pt x="14567" y="8341"/>
                </a:cubicBezTo>
                <a:lnTo>
                  <a:pt x="14532" y="8512"/>
                </a:lnTo>
                <a:lnTo>
                  <a:pt x="14586" y="8484"/>
                </a:lnTo>
                <a:cubicBezTo>
                  <a:pt x="14644" y="8456"/>
                  <a:pt x="14721" y="8580"/>
                  <a:pt x="14705" y="8677"/>
                </a:cubicBezTo>
                <a:cubicBezTo>
                  <a:pt x="14691" y="8755"/>
                  <a:pt x="14440" y="8741"/>
                  <a:pt x="14422" y="8661"/>
                </a:cubicBezTo>
                <a:cubicBezTo>
                  <a:pt x="14414" y="8624"/>
                  <a:pt x="14403" y="8362"/>
                  <a:pt x="14398" y="8081"/>
                </a:cubicBezTo>
                <a:cubicBezTo>
                  <a:pt x="14393" y="7801"/>
                  <a:pt x="14387" y="7516"/>
                  <a:pt x="14383" y="7447"/>
                </a:cubicBezTo>
                <a:lnTo>
                  <a:pt x="14376" y="7320"/>
                </a:lnTo>
                <a:close/>
                <a:moveTo>
                  <a:pt x="15493" y="7342"/>
                </a:moveTo>
                <a:lnTo>
                  <a:pt x="15463" y="7500"/>
                </a:lnTo>
                <a:cubicBezTo>
                  <a:pt x="15439" y="7625"/>
                  <a:pt x="15435" y="7681"/>
                  <a:pt x="15446" y="7773"/>
                </a:cubicBezTo>
                <a:cubicBezTo>
                  <a:pt x="15461" y="7893"/>
                  <a:pt x="15455" y="8145"/>
                  <a:pt x="15435" y="8189"/>
                </a:cubicBezTo>
                <a:cubicBezTo>
                  <a:pt x="15429" y="8203"/>
                  <a:pt x="15406" y="8133"/>
                  <a:pt x="15384" y="8032"/>
                </a:cubicBezTo>
                <a:cubicBezTo>
                  <a:pt x="15338" y="7816"/>
                  <a:pt x="15191" y="7392"/>
                  <a:pt x="15162" y="7392"/>
                </a:cubicBezTo>
                <a:cubicBezTo>
                  <a:pt x="15136" y="7392"/>
                  <a:pt x="15099" y="7721"/>
                  <a:pt x="15109" y="7869"/>
                </a:cubicBezTo>
                <a:cubicBezTo>
                  <a:pt x="15119" y="8011"/>
                  <a:pt x="15244" y="8284"/>
                  <a:pt x="15280" y="8241"/>
                </a:cubicBezTo>
                <a:cubicBezTo>
                  <a:pt x="15297" y="8222"/>
                  <a:pt x="15319" y="8266"/>
                  <a:pt x="15345" y="8366"/>
                </a:cubicBezTo>
                <a:lnTo>
                  <a:pt x="15383" y="8517"/>
                </a:lnTo>
                <a:lnTo>
                  <a:pt x="15319" y="8633"/>
                </a:lnTo>
                <a:cubicBezTo>
                  <a:pt x="15265" y="8730"/>
                  <a:pt x="15251" y="8783"/>
                  <a:pt x="15238" y="8956"/>
                </a:cubicBezTo>
                <a:cubicBezTo>
                  <a:pt x="15229" y="9070"/>
                  <a:pt x="15207" y="9211"/>
                  <a:pt x="15188" y="9270"/>
                </a:cubicBezTo>
                <a:cubicBezTo>
                  <a:pt x="15162" y="9351"/>
                  <a:pt x="15156" y="9401"/>
                  <a:pt x="15164" y="9474"/>
                </a:cubicBezTo>
                <a:cubicBezTo>
                  <a:pt x="15171" y="9528"/>
                  <a:pt x="15175" y="9591"/>
                  <a:pt x="15173" y="9612"/>
                </a:cubicBezTo>
                <a:cubicBezTo>
                  <a:pt x="15170" y="9665"/>
                  <a:pt x="15175" y="9662"/>
                  <a:pt x="15234" y="9571"/>
                </a:cubicBezTo>
                <a:cubicBezTo>
                  <a:pt x="15280" y="9499"/>
                  <a:pt x="15283" y="9485"/>
                  <a:pt x="15262" y="9427"/>
                </a:cubicBezTo>
                <a:cubicBezTo>
                  <a:pt x="15247" y="9389"/>
                  <a:pt x="15240" y="9313"/>
                  <a:pt x="15243" y="9237"/>
                </a:cubicBezTo>
                <a:cubicBezTo>
                  <a:pt x="15248" y="9116"/>
                  <a:pt x="15252" y="9111"/>
                  <a:pt x="15369" y="9096"/>
                </a:cubicBezTo>
                <a:lnTo>
                  <a:pt x="15491" y="9083"/>
                </a:lnTo>
                <a:lnTo>
                  <a:pt x="15491" y="8912"/>
                </a:lnTo>
                <a:cubicBezTo>
                  <a:pt x="15491" y="8818"/>
                  <a:pt x="15485" y="8670"/>
                  <a:pt x="15476" y="8581"/>
                </a:cubicBezTo>
                <a:cubicBezTo>
                  <a:pt x="15463" y="8446"/>
                  <a:pt x="15465" y="8382"/>
                  <a:pt x="15488" y="8211"/>
                </a:cubicBezTo>
                <a:cubicBezTo>
                  <a:pt x="15503" y="8098"/>
                  <a:pt x="15532" y="7960"/>
                  <a:pt x="15552" y="7902"/>
                </a:cubicBezTo>
                <a:cubicBezTo>
                  <a:pt x="15601" y="7760"/>
                  <a:pt x="15599" y="7652"/>
                  <a:pt x="15541" y="7483"/>
                </a:cubicBezTo>
                <a:lnTo>
                  <a:pt x="15493" y="7342"/>
                </a:lnTo>
                <a:close/>
                <a:moveTo>
                  <a:pt x="21086" y="7353"/>
                </a:moveTo>
                <a:cubicBezTo>
                  <a:pt x="21076" y="7358"/>
                  <a:pt x="21067" y="7390"/>
                  <a:pt x="21050" y="7453"/>
                </a:cubicBezTo>
                <a:lnTo>
                  <a:pt x="21015" y="7582"/>
                </a:lnTo>
                <a:lnTo>
                  <a:pt x="21059" y="7648"/>
                </a:lnTo>
                <a:cubicBezTo>
                  <a:pt x="21094" y="7702"/>
                  <a:pt x="21108" y="7704"/>
                  <a:pt x="21135" y="7651"/>
                </a:cubicBezTo>
                <a:cubicBezTo>
                  <a:pt x="21162" y="7597"/>
                  <a:pt x="21173" y="7599"/>
                  <a:pt x="21200" y="7668"/>
                </a:cubicBezTo>
                <a:cubicBezTo>
                  <a:pt x="21227" y="7738"/>
                  <a:pt x="21236" y="7741"/>
                  <a:pt x="21261" y="7682"/>
                </a:cubicBezTo>
                <a:cubicBezTo>
                  <a:pt x="21305" y="7574"/>
                  <a:pt x="21302" y="7465"/>
                  <a:pt x="21255" y="7392"/>
                </a:cubicBezTo>
                <a:cubicBezTo>
                  <a:pt x="21218" y="7336"/>
                  <a:pt x="21208" y="7338"/>
                  <a:pt x="21185" y="7414"/>
                </a:cubicBezTo>
                <a:cubicBezTo>
                  <a:pt x="21160" y="7497"/>
                  <a:pt x="21157" y="7498"/>
                  <a:pt x="21122" y="7414"/>
                </a:cubicBezTo>
                <a:cubicBezTo>
                  <a:pt x="21104" y="7371"/>
                  <a:pt x="21095" y="7348"/>
                  <a:pt x="21086" y="7353"/>
                </a:cubicBezTo>
                <a:close/>
                <a:moveTo>
                  <a:pt x="19960" y="7411"/>
                </a:moveTo>
                <a:cubicBezTo>
                  <a:pt x="19950" y="7412"/>
                  <a:pt x="19942" y="7433"/>
                  <a:pt x="19930" y="7475"/>
                </a:cubicBezTo>
                <a:cubicBezTo>
                  <a:pt x="19904" y="7560"/>
                  <a:pt x="19901" y="7560"/>
                  <a:pt x="19864" y="7480"/>
                </a:cubicBezTo>
                <a:cubicBezTo>
                  <a:pt x="19826" y="7398"/>
                  <a:pt x="19824" y="7399"/>
                  <a:pt x="19794" y="7513"/>
                </a:cubicBezTo>
                <a:lnTo>
                  <a:pt x="19764" y="7635"/>
                </a:lnTo>
                <a:lnTo>
                  <a:pt x="19796" y="7715"/>
                </a:lnTo>
                <a:cubicBezTo>
                  <a:pt x="19836" y="7819"/>
                  <a:pt x="19847" y="7820"/>
                  <a:pt x="19877" y="7720"/>
                </a:cubicBezTo>
                <a:cubicBezTo>
                  <a:pt x="19900" y="7645"/>
                  <a:pt x="19905" y="7647"/>
                  <a:pt x="19944" y="7731"/>
                </a:cubicBezTo>
                <a:cubicBezTo>
                  <a:pt x="19984" y="7820"/>
                  <a:pt x="19987" y="7820"/>
                  <a:pt x="20015" y="7728"/>
                </a:cubicBezTo>
                <a:cubicBezTo>
                  <a:pt x="20053" y="7601"/>
                  <a:pt x="20051" y="7563"/>
                  <a:pt x="20000" y="7466"/>
                </a:cubicBezTo>
                <a:cubicBezTo>
                  <a:pt x="19980" y="7428"/>
                  <a:pt x="19969" y="7410"/>
                  <a:pt x="19960" y="7411"/>
                </a:cubicBezTo>
                <a:close/>
                <a:moveTo>
                  <a:pt x="20329" y="7425"/>
                </a:moveTo>
                <a:cubicBezTo>
                  <a:pt x="20320" y="7426"/>
                  <a:pt x="20313" y="7445"/>
                  <a:pt x="20303" y="7483"/>
                </a:cubicBezTo>
                <a:cubicBezTo>
                  <a:pt x="20283" y="7557"/>
                  <a:pt x="20274" y="7557"/>
                  <a:pt x="20230" y="7500"/>
                </a:cubicBezTo>
                <a:cubicBezTo>
                  <a:pt x="20186" y="7440"/>
                  <a:pt x="20178" y="7445"/>
                  <a:pt x="20161" y="7530"/>
                </a:cubicBezTo>
                <a:cubicBezTo>
                  <a:pt x="20135" y="7654"/>
                  <a:pt x="20136" y="7685"/>
                  <a:pt x="20165" y="7748"/>
                </a:cubicBezTo>
                <a:cubicBezTo>
                  <a:pt x="20197" y="7817"/>
                  <a:pt x="20228" y="7815"/>
                  <a:pt x="20247" y="7745"/>
                </a:cubicBezTo>
                <a:cubicBezTo>
                  <a:pt x="20259" y="7704"/>
                  <a:pt x="20277" y="7709"/>
                  <a:pt x="20315" y="7759"/>
                </a:cubicBezTo>
                <a:cubicBezTo>
                  <a:pt x="20362" y="7821"/>
                  <a:pt x="20367" y="7818"/>
                  <a:pt x="20385" y="7728"/>
                </a:cubicBezTo>
                <a:cubicBezTo>
                  <a:pt x="20412" y="7590"/>
                  <a:pt x="20410" y="7560"/>
                  <a:pt x="20366" y="7475"/>
                </a:cubicBezTo>
                <a:cubicBezTo>
                  <a:pt x="20348" y="7441"/>
                  <a:pt x="20338" y="7424"/>
                  <a:pt x="20329" y="7425"/>
                </a:cubicBezTo>
                <a:close/>
                <a:moveTo>
                  <a:pt x="17646" y="7431"/>
                </a:moveTo>
                <a:cubicBezTo>
                  <a:pt x="17636" y="7428"/>
                  <a:pt x="17629" y="7443"/>
                  <a:pt x="17620" y="7475"/>
                </a:cubicBezTo>
                <a:cubicBezTo>
                  <a:pt x="17593" y="7564"/>
                  <a:pt x="17573" y="7565"/>
                  <a:pt x="17538" y="7483"/>
                </a:cubicBezTo>
                <a:cubicBezTo>
                  <a:pt x="17514" y="7429"/>
                  <a:pt x="17505" y="7438"/>
                  <a:pt x="17479" y="7538"/>
                </a:cubicBezTo>
                <a:cubicBezTo>
                  <a:pt x="17448" y="7654"/>
                  <a:pt x="17448" y="7656"/>
                  <a:pt x="17474" y="7728"/>
                </a:cubicBezTo>
                <a:cubicBezTo>
                  <a:pt x="17506" y="7817"/>
                  <a:pt x="17540" y="7823"/>
                  <a:pt x="17561" y="7745"/>
                </a:cubicBezTo>
                <a:cubicBezTo>
                  <a:pt x="17572" y="7704"/>
                  <a:pt x="17591" y="7709"/>
                  <a:pt x="17628" y="7759"/>
                </a:cubicBezTo>
                <a:cubicBezTo>
                  <a:pt x="17677" y="7824"/>
                  <a:pt x="17681" y="7821"/>
                  <a:pt x="17707" y="7704"/>
                </a:cubicBezTo>
                <a:lnTo>
                  <a:pt x="17734" y="7577"/>
                </a:lnTo>
                <a:lnTo>
                  <a:pt x="17688" y="7488"/>
                </a:lnTo>
                <a:cubicBezTo>
                  <a:pt x="17668" y="7450"/>
                  <a:pt x="17656" y="7433"/>
                  <a:pt x="17646" y="7431"/>
                </a:cubicBezTo>
                <a:close/>
                <a:moveTo>
                  <a:pt x="15762" y="7488"/>
                </a:moveTo>
                <a:lnTo>
                  <a:pt x="15729" y="7704"/>
                </a:lnTo>
                <a:cubicBezTo>
                  <a:pt x="15697" y="7916"/>
                  <a:pt x="15697" y="7934"/>
                  <a:pt x="15713" y="8415"/>
                </a:cubicBezTo>
                <a:cubicBezTo>
                  <a:pt x="15723" y="8686"/>
                  <a:pt x="15734" y="8963"/>
                  <a:pt x="15738" y="9030"/>
                </a:cubicBezTo>
                <a:lnTo>
                  <a:pt x="15746" y="9152"/>
                </a:lnTo>
                <a:lnTo>
                  <a:pt x="15769" y="9003"/>
                </a:lnTo>
                <a:cubicBezTo>
                  <a:pt x="15786" y="8889"/>
                  <a:pt x="15790" y="8730"/>
                  <a:pt x="15788" y="8316"/>
                </a:cubicBezTo>
                <a:cubicBezTo>
                  <a:pt x="15786" y="8020"/>
                  <a:pt x="15780" y="7712"/>
                  <a:pt x="15774" y="7632"/>
                </a:cubicBezTo>
                <a:lnTo>
                  <a:pt x="15762" y="7488"/>
                </a:lnTo>
                <a:close/>
                <a:moveTo>
                  <a:pt x="18813" y="7709"/>
                </a:moveTo>
                <a:cubicBezTo>
                  <a:pt x="18801" y="7706"/>
                  <a:pt x="18790" y="7732"/>
                  <a:pt x="18774" y="7786"/>
                </a:cubicBezTo>
                <a:cubicBezTo>
                  <a:pt x="18742" y="7893"/>
                  <a:pt x="18742" y="7953"/>
                  <a:pt x="18773" y="8040"/>
                </a:cubicBezTo>
                <a:cubicBezTo>
                  <a:pt x="18806" y="8133"/>
                  <a:pt x="18824" y="8127"/>
                  <a:pt x="18862" y="8013"/>
                </a:cubicBezTo>
                <a:lnTo>
                  <a:pt x="18894" y="7916"/>
                </a:lnTo>
                <a:lnTo>
                  <a:pt x="18860" y="7808"/>
                </a:lnTo>
                <a:cubicBezTo>
                  <a:pt x="18838" y="7744"/>
                  <a:pt x="18825" y="7713"/>
                  <a:pt x="18813" y="7709"/>
                </a:cubicBezTo>
                <a:close/>
                <a:moveTo>
                  <a:pt x="21216" y="7894"/>
                </a:moveTo>
                <a:lnTo>
                  <a:pt x="21187" y="8084"/>
                </a:lnTo>
                <a:lnTo>
                  <a:pt x="21156" y="8275"/>
                </a:lnTo>
                <a:lnTo>
                  <a:pt x="21186" y="8454"/>
                </a:lnTo>
                <a:cubicBezTo>
                  <a:pt x="21205" y="8570"/>
                  <a:pt x="21211" y="8650"/>
                  <a:pt x="21202" y="8683"/>
                </a:cubicBezTo>
                <a:cubicBezTo>
                  <a:pt x="21195" y="8710"/>
                  <a:pt x="21142" y="8724"/>
                  <a:pt x="21086" y="8716"/>
                </a:cubicBezTo>
                <a:cubicBezTo>
                  <a:pt x="20983" y="8701"/>
                  <a:pt x="20982" y="8700"/>
                  <a:pt x="20986" y="8564"/>
                </a:cubicBezTo>
                <a:cubicBezTo>
                  <a:pt x="20990" y="8438"/>
                  <a:pt x="20985" y="8424"/>
                  <a:pt x="20918" y="8371"/>
                </a:cubicBezTo>
                <a:cubicBezTo>
                  <a:pt x="20878" y="8340"/>
                  <a:pt x="20817" y="8267"/>
                  <a:pt x="20782" y="8208"/>
                </a:cubicBezTo>
                <a:cubicBezTo>
                  <a:pt x="20670" y="8021"/>
                  <a:pt x="20641" y="8002"/>
                  <a:pt x="20590" y="8093"/>
                </a:cubicBezTo>
                <a:cubicBezTo>
                  <a:pt x="20564" y="8138"/>
                  <a:pt x="20534" y="8242"/>
                  <a:pt x="20523" y="8321"/>
                </a:cubicBezTo>
                <a:cubicBezTo>
                  <a:pt x="20495" y="8515"/>
                  <a:pt x="20497" y="8528"/>
                  <a:pt x="20536" y="8462"/>
                </a:cubicBezTo>
                <a:cubicBezTo>
                  <a:pt x="20576" y="8395"/>
                  <a:pt x="20660" y="8443"/>
                  <a:pt x="20683" y="8545"/>
                </a:cubicBezTo>
                <a:cubicBezTo>
                  <a:pt x="20706" y="8651"/>
                  <a:pt x="20680" y="8688"/>
                  <a:pt x="20564" y="8716"/>
                </a:cubicBezTo>
                <a:cubicBezTo>
                  <a:pt x="20430" y="8747"/>
                  <a:pt x="20416" y="8726"/>
                  <a:pt x="20437" y="8526"/>
                </a:cubicBezTo>
                <a:cubicBezTo>
                  <a:pt x="20447" y="8420"/>
                  <a:pt x="20448" y="8325"/>
                  <a:pt x="20439" y="8228"/>
                </a:cubicBezTo>
                <a:cubicBezTo>
                  <a:pt x="20415" y="7976"/>
                  <a:pt x="20338" y="8006"/>
                  <a:pt x="20250" y="8302"/>
                </a:cubicBezTo>
                <a:cubicBezTo>
                  <a:pt x="20218" y="8406"/>
                  <a:pt x="20188" y="8545"/>
                  <a:pt x="20181" y="8611"/>
                </a:cubicBezTo>
                <a:cubicBezTo>
                  <a:pt x="20170" y="8715"/>
                  <a:pt x="20161" y="8730"/>
                  <a:pt x="20110" y="8716"/>
                </a:cubicBezTo>
                <a:cubicBezTo>
                  <a:pt x="20054" y="8701"/>
                  <a:pt x="20050" y="8693"/>
                  <a:pt x="20034" y="8479"/>
                </a:cubicBezTo>
                <a:cubicBezTo>
                  <a:pt x="20011" y="8186"/>
                  <a:pt x="19991" y="8101"/>
                  <a:pt x="19947" y="8120"/>
                </a:cubicBezTo>
                <a:cubicBezTo>
                  <a:pt x="19878" y="8150"/>
                  <a:pt x="19804" y="8851"/>
                  <a:pt x="19851" y="9025"/>
                </a:cubicBezTo>
                <a:cubicBezTo>
                  <a:pt x="19860" y="9059"/>
                  <a:pt x="19887" y="9085"/>
                  <a:pt x="19912" y="9085"/>
                </a:cubicBezTo>
                <a:cubicBezTo>
                  <a:pt x="19936" y="9085"/>
                  <a:pt x="19964" y="9120"/>
                  <a:pt x="19973" y="9160"/>
                </a:cubicBezTo>
                <a:cubicBezTo>
                  <a:pt x="20000" y="9280"/>
                  <a:pt x="19938" y="9365"/>
                  <a:pt x="19823" y="9367"/>
                </a:cubicBezTo>
                <a:cubicBezTo>
                  <a:pt x="19727" y="9368"/>
                  <a:pt x="19718" y="9360"/>
                  <a:pt x="19686" y="9221"/>
                </a:cubicBezTo>
                <a:cubicBezTo>
                  <a:pt x="19657" y="9098"/>
                  <a:pt x="19653" y="9037"/>
                  <a:pt x="19660" y="8887"/>
                </a:cubicBezTo>
                <a:cubicBezTo>
                  <a:pt x="19666" y="8786"/>
                  <a:pt x="19679" y="8638"/>
                  <a:pt x="19690" y="8556"/>
                </a:cubicBezTo>
                <a:cubicBezTo>
                  <a:pt x="19703" y="8463"/>
                  <a:pt x="19705" y="8422"/>
                  <a:pt x="19695" y="8446"/>
                </a:cubicBezTo>
                <a:cubicBezTo>
                  <a:pt x="19663" y="8519"/>
                  <a:pt x="19612" y="9006"/>
                  <a:pt x="19612" y="9243"/>
                </a:cubicBezTo>
                <a:cubicBezTo>
                  <a:pt x="19612" y="9478"/>
                  <a:pt x="19640" y="9643"/>
                  <a:pt x="19695" y="9717"/>
                </a:cubicBezTo>
                <a:cubicBezTo>
                  <a:pt x="19706" y="9733"/>
                  <a:pt x="19750" y="9748"/>
                  <a:pt x="19793" y="9750"/>
                </a:cubicBezTo>
                <a:cubicBezTo>
                  <a:pt x="19896" y="9756"/>
                  <a:pt x="19981" y="9595"/>
                  <a:pt x="20022" y="9317"/>
                </a:cubicBezTo>
                <a:lnTo>
                  <a:pt x="20052" y="9113"/>
                </a:lnTo>
                <a:lnTo>
                  <a:pt x="20357" y="9085"/>
                </a:lnTo>
                <a:cubicBezTo>
                  <a:pt x="20619" y="9063"/>
                  <a:pt x="20668" y="9048"/>
                  <a:pt x="20699" y="8970"/>
                </a:cubicBezTo>
                <a:cubicBezTo>
                  <a:pt x="20719" y="8919"/>
                  <a:pt x="20767" y="8863"/>
                  <a:pt x="20806" y="8846"/>
                </a:cubicBezTo>
                <a:cubicBezTo>
                  <a:pt x="20873" y="8816"/>
                  <a:pt x="20878" y="8823"/>
                  <a:pt x="20893" y="8950"/>
                </a:cubicBezTo>
                <a:cubicBezTo>
                  <a:pt x="20910" y="9085"/>
                  <a:pt x="20911" y="9085"/>
                  <a:pt x="21075" y="9085"/>
                </a:cubicBezTo>
                <a:cubicBezTo>
                  <a:pt x="21166" y="9085"/>
                  <a:pt x="21245" y="9092"/>
                  <a:pt x="21251" y="9099"/>
                </a:cubicBezTo>
                <a:cubicBezTo>
                  <a:pt x="21257" y="9106"/>
                  <a:pt x="21270" y="8981"/>
                  <a:pt x="21281" y="8821"/>
                </a:cubicBezTo>
                <a:cubicBezTo>
                  <a:pt x="21303" y="8499"/>
                  <a:pt x="21291" y="8245"/>
                  <a:pt x="21243" y="8015"/>
                </a:cubicBezTo>
                <a:lnTo>
                  <a:pt x="21216" y="7894"/>
                </a:lnTo>
                <a:close/>
                <a:moveTo>
                  <a:pt x="17701" y="8059"/>
                </a:moveTo>
                <a:cubicBezTo>
                  <a:pt x="17635" y="8059"/>
                  <a:pt x="17520" y="8368"/>
                  <a:pt x="17494" y="8614"/>
                </a:cubicBezTo>
                <a:cubicBezTo>
                  <a:pt x="17484" y="8713"/>
                  <a:pt x="17473" y="8729"/>
                  <a:pt x="17431" y="8716"/>
                </a:cubicBezTo>
                <a:cubicBezTo>
                  <a:pt x="17383" y="8701"/>
                  <a:pt x="17378" y="8683"/>
                  <a:pt x="17357" y="8459"/>
                </a:cubicBezTo>
                <a:cubicBezTo>
                  <a:pt x="17345" y="8326"/>
                  <a:pt x="17329" y="8191"/>
                  <a:pt x="17320" y="8159"/>
                </a:cubicBezTo>
                <a:cubicBezTo>
                  <a:pt x="17274" y="7990"/>
                  <a:pt x="17191" y="8267"/>
                  <a:pt x="17160" y="8694"/>
                </a:cubicBezTo>
                <a:cubicBezTo>
                  <a:pt x="17146" y="8883"/>
                  <a:pt x="17148" y="8911"/>
                  <a:pt x="17176" y="8994"/>
                </a:cubicBezTo>
                <a:cubicBezTo>
                  <a:pt x="17193" y="9045"/>
                  <a:pt x="17218" y="9085"/>
                  <a:pt x="17232" y="9085"/>
                </a:cubicBezTo>
                <a:cubicBezTo>
                  <a:pt x="17295" y="9085"/>
                  <a:pt x="17268" y="9249"/>
                  <a:pt x="17177" y="9419"/>
                </a:cubicBezTo>
                <a:cubicBezTo>
                  <a:pt x="17142" y="9484"/>
                  <a:pt x="17111" y="9501"/>
                  <a:pt x="17061" y="9480"/>
                </a:cubicBezTo>
                <a:cubicBezTo>
                  <a:pt x="16981" y="9445"/>
                  <a:pt x="16984" y="9511"/>
                  <a:pt x="17070" y="9654"/>
                </a:cubicBezTo>
                <a:cubicBezTo>
                  <a:pt x="17101" y="9707"/>
                  <a:pt x="17148" y="9752"/>
                  <a:pt x="17174" y="9753"/>
                </a:cubicBezTo>
                <a:cubicBezTo>
                  <a:pt x="17220" y="9754"/>
                  <a:pt x="17262" y="9626"/>
                  <a:pt x="17363" y="9182"/>
                </a:cubicBezTo>
                <a:cubicBezTo>
                  <a:pt x="17384" y="9089"/>
                  <a:pt x="17406" y="9081"/>
                  <a:pt x="17674" y="9080"/>
                </a:cubicBezTo>
                <a:cubicBezTo>
                  <a:pt x="17832" y="9079"/>
                  <a:pt x="18009" y="9082"/>
                  <a:pt x="18066" y="9085"/>
                </a:cubicBezTo>
                <a:cubicBezTo>
                  <a:pt x="18158" y="9092"/>
                  <a:pt x="18172" y="9080"/>
                  <a:pt x="18193" y="8978"/>
                </a:cubicBezTo>
                <a:lnTo>
                  <a:pt x="18216" y="8865"/>
                </a:lnTo>
                <a:lnTo>
                  <a:pt x="18302" y="8981"/>
                </a:lnTo>
                <a:cubicBezTo>
                  <a:pt x="18349" y="9046"/>
                  <a:pt x="18389" y="9091"/>
                  <a:pt x="18392" y="9080"/>
                </a:cubicBezTo>
                <a:cubicBezTo>
                  <a:pt x="18448" y="8810"/>
                  <a:pt x="18454" y="8665"/>
                  <a:pt x="18420" y="8299"/>
                </a:cubicBezTo>
                <a:cubicBezTo>
                  <a:pt x="18402" y="8108"/>
                  <a:pt x="18391" y="8059"/>
                  <a:pt x="18366" y="8059"/>
                </a:cubicBezTo>
                <a:cubicBezTo>
                  <a:pt x="18318" y="8059"/>
                  <a:pt x="18244" y="8272"/>
                  <a:pt x="18208" y="8512"/>
                </a:cubicBezTo>
                <a:cubicBezTo>
                  <a:pt x="18182" y="8688"/>
                  <a:pt x="18168" y="8727"/>
                  <a:pt x="18136" y="8727"/>
                </a:cubicBezTo>
                <a:cubicBezTo>
                  <a:pt x="18094" y="8727"/>
                  <a:pt x="18070" y="8655"/>
                  <a:pt x="18094" y="8600"/>
                </a:cubicBezTo>
                <a:cubicBezTo>
                  <a:pt x="18121" y="8538"/>
                  <a:pt x="18109" y="8324"/>
                  <a:pt x="18072" y="8217"/>
                </a:cubicBezTo>
                <a:cubicBezTo>
                  <a:pt x="18032" y="8101"/>
                  <a:pt x="17944" y="8075"/>
                  <a:pt x="17899" y="8164"/>
                </a:cubicBezTo>
                <a:cubicBezTo>
                  <a:pt x="17884" y="8193"/>
                  <a:pt x="17863" y="8283"/>
                  <a:pt x="17851" y="8366"/>
                </a:cubicBezTo>
                <a:cubicBezTo>
                  <a:pt x="17827" y="8537"/>
                  <a:pt x="17825" y="8592"/>
                  <a:pt x="17843" y="8550"/>
                </a:cubicBezTo>
                <a:cubicBezTo>
                  <a:pt x="17850" y="8534"/>
                  <a:pt x="17873" y="8546"/>
                  <a:pt x="17894" y="8575"/>
                </a:cubicBezTo>
                <a:cubicBezTo>
                  <a:pt x="17954" y="8659"/>
                  <a:pt x="17915" y="8734"/>
                  <a:pt x="17821" y="8716"/>
                </a:cubicBezTo>
                <a:cubicBezTo>
                  <a:pt x="17756" y="8704"/>
                  <a:pt x="17741" y="8686"/>
                  <a:pt x="17745" y="8625"/>
                </a:cubicBezTo>
                <a:cubicBezTo>
                  <a:pt x="17774" y="8213"/>
                  <a:pt x="17762" y="8059"/>
                  <a:pt x="17701" y="8059"/>
                </a:cubicBezTo>
                <a:close/>
                <a:moveTo>
                  <a:pt x="19349" y="8068"/>
                </a:moveTo>
                <a:cubicBezTo>
                  <a:pt x="19302" y="8043"/>
                  <a:pt x="19213" y="8284"/>
                  <a:pt x="19180" y="8523"/>
                </a:cubicBezTo>
                <a:cubicBezTo>
                  <a:pt x="19155" y="8700"/>
                  <a:pt x="19145" y="8727"/>
                  <a:pt x="19106" y="8727"/>
                </a:cubicBezTo>
                <a:cubicBezTo>
                  <a:pt x="19060" y="8727"/>
                  <a:pt x="19020" y="8616"/>
                  <a:pt x="18989" y="8401"/>
                </a:cubicBezTo>
                <a:cubicBezTo>
                  <a:pt x="18976" y="8314"/>
                  <a:pt x="18973" y="8319"/>
                  <a:pt x="18943" y="8470"/>
                </a:cubicBezTo>
                <a:lnTo>
                  <a:pt x="18912" y="8633"/>
                </a:lnTo>
                <a:lnTo>
                  <a:pt x="18949" y="8898"/>
                </a:lnTo>
                <a:lnTo>
                  <a:pt x="18986" y="9163"/>
                </a:lnTo>
                <a:lnTo>
                  <a:pt x="18956" y="9254"/>
                </a:lnTo>
                <a:cubicBezTo>
                  <a:pt x="18935" y="9318"/>
                  <a:pt x="18901" y="9342"/>
                  <a:pt x="18840" y="9342"/>
                </a:cubicBezTo>
                <a:cubicBezTo>
                  <a:pt x="18701" y="9342"/>
                  <a:pt x="18665" y="9171"/>
                  <a:pt x="18714" y="8743"/>
                </a:cubicBezTo>
                <a:cubicBezTo>
                  <a:pt x="18739" y="8523"/>
                  <a:pt x="18739" y="8505"/>
                  <a:pt x="18719" y="8550"/>
                </a:cubicBezTo>
                <a:cubicBezTo>
                  <a:pt x="18711" y="8570"/>
                  <a:pt x="18689" y="8704"/>
                  <a:pt x="18670" y="8848"/>
                </a:cubicBezTo>
                <a:cubicBezTo>
                  <a:pt x="18632" y="9153"/>
                  <a:pt x="18627" y="9502"/>
                  <a:pt x="18659" y="9621"/>
                </a:cubicBezTo>
                <a:cubicBezTo>
                  <a:pt x="18679" y="9695"/>
                  <a:pt x="18694" y="9716"/>
                  <a:pt x="18769" y="9769"/>
                </a:cubicBezTo>
                <a:cubicBezTo>
                  <a:pt x="18848" y="9825"/>
                  <a:pt x="18970" y="9638"/>
                  <a:pt x="18997" y="9419"/>
                </a:cubicBezTo>
                <a:cubicBezTo>
                  <a:pt x="19028" y="9175"/>
                  <a:pt x="19056" y="9085"/>
                  <a:pt x="19101" y="9085"/>
                </a:cubicBezTo>
                <a:cubicBezTo>
                  <a:pt x="19124" y="9085"/>
                  <a:pt x="19157" y="9038"/>
                  <a:pt x="19174" y="8981"/>
                </a:cubicBezTo>
                <a:lnTo>
                  <a:pt x="19204" y="8879"/>
                </a:lnTo>
                <a:lnTo>
                  <a:pt x="19284" y="8992"/>
                </a:lnTo>
                <a:cubicBezTo>
                  <a:pt x="19364" y="9104"/>
                  <a:pt x="19365" y="9103"/>
                  <a:pt x="19385" y="9005"/>
                </a:cubicBezTo>
                <a:cubicBezTo>
                  <a:pt x="19418" y="8839"/>
                  <a:pt x="19422" y="8669"/>
                  <a:pt x="19402" y="8371"/>
                </a:cubicBezTo>
                <a:cubicBezTo>
                  <a:pt x="19386" y="8137"/>
                  <a:pt x="19376" y="8082"/>
                  <a:pt x="19349" y="8068"/>
                </a:cubicBezTo>
                <a:close/>
                <a:moveTo>
                  <a:pt x="13252" y="8225"/>
                </a:moveTo>
                <a:cubicBezTo>
                  <a:pt x="13244" y="8226"/>
                  <a:pt x="13239" y="8251"/>
                  <a:pt x="13229" y="8297"/>
                </a:cubicBezTo>
                <a:cubicBezTo>
                  <a:pt x="13204" y="8422"/>
                  <a:pt x="13203" y="8493"/>
                  <a:pt x="13229" y="8572"/>
                </a:cubicBezTo>
                <a:cubicBezTo>
                  <a:pt x="13248" y="8630"/>
                  <a:pt x="13248" y="8657"/>
                  <a:pt x="13224" y="8807"/>
                </a:cubicBezTo>
                <a:lnTo>
                  <a:pt x="13196" y="8975"/>
                </a:lnTo>
                <a:lnTo>
                  <a:pt x="13227" y="9055"/>
                </a:lnTo>
                <a:cubicBezTo>
                  <a:pt x="13271" y="9167"/>
                  <a:pt x="13291" y="9154"/>
                  <a:pt x="13309" y="9008"/>
                </a:cubicBezTo>
                <a:cubicBezTo>
                  <a:pt x="13322" y="8902"/>
                  <a:pt x="13320" y="8864"/>
                  <a:pt x="13299" y="8779"/>
                </a:cubicBezTo>
                <a:cubicBezTo>
                  <a:pt x="13275" y="8683"/>
                  <a:pt x="13275" y="8668"/>
                  <a:pt x="13297" y="8581"/>
                </a:cubicBezTo>
                <a:cubicBezTo>
                  <a:pt x="13328" y="8451"/>
                  <a:pt x="13326" y="8385"/>
                  <a:pt x="13285" y="8286"/>
                </a:cubicBezTo>
                <a:cubicBezTo>
                  <a:pt x="13268" y="8245"/>
                  <a:pt x="13259" y="8223"/>
                  <a:pt x="13252" y="8225"/>
                </a:cubicBezTo>
                <a:close/>
                <a:moveTo>
                  <a:pt x="14039" y="9339"/>
                </a:moveTo>
                <a:lnTo>
                  <a:pt x="14007" y="9452"/>
                </a:lnTo>
                <a:cubicBezTo>
                  <a:pt x="13966" y="9593"/>
                  <a:pt x="13966" y="9668"/>
                  <a:pt x="14005" y="9767"/>
                </a:cubicBezTo>
                <a:cubicBezTo>
                  <a:pt x="14033" y="9834"/>
                  <a:pt x="14042" y="9835"/>
                  <a:pt x="14075" y="9772"/>
                </a:cubicBezTo>
                <a:cubicBezTo>
                  <a:pt x="14123" y="9681"/>
                  <a:pt x="14124" y="9584"/>
                  <a:pt x="14076" y="9447"/>
                </a:cubicBezTo>
                <a:lnTo>
                  <a:pt x="14039" y="9339"/>
                </a:lnTo>
                <a:close/>
                <a:moveTo>
                  <a:pt x="14729" y="9350"/>
                </a:moveTo>
                <a:cubicBezTo>
                  <a:pt x="14719" y="9351"/>
                  <a:pt x="14712" y="9375"/>
                  <a:pt x="14699" y="9419"/>
                </a:cubicBezTo>
                <a:cubicBezTo>
                  <a:pt x="14662" y="9541"/>
                  <a:pt x="14663" y="9620"/>
                  <a:pt x="14702" y="9720"/>
                </a:cubicBezTo>
                <a:cubicBezTo>
                  <a:pt x="14744" y="9830"/>
                  <a:pt x="14762" y="9824"/>
                  <a:pt x="14795" y="9692"/>
                </a:cubicBezTo>
                <a:cubicBezTo>
                  <a:pt x="14833" y="9540"/>
                  <a:pt x="14831" y="9510"/>
                  <a:pt x="14775" y="9411"/>
                </a:cubicBezTo>
                <a:cubicBezTo>
                  <a:pt x="14752" y="9371"/>
                  <a:pt x="14739" y="9349"/>
                  <a:pt x="14729" y="9350"/>
                </a:cubicBezTo>
                <a:close/>
                <a:moveTo>
                  <a:pt x="16696" y="9372"/>
                </a:moveTo>
                <a:cubicBezTo>
                  <a:pt x="16687" y="9372"/>
                  <a:pt x="16681" y="9391"/>
                  <a:pt x="16670" y="9430"/>
                </a:cubicBezTo>
                <a:cubicBezTo>
                  <a:pt x="16650" y="9504"/>
                  <a:pt x="16643" y="9505"/>
                  <a:pt x="16612" y="9444"/>
                </a:cubicBezTo>
                <a:cubicBezTo>
                  <a:pt x="16580" y="9381"/>
                  <a:pt x="16573" y="9385"/>
                  <a:pt x="16545" y="9485"/>
                </a:cubicBezTo>
                <a:cubicBezTo>
                  <a:pt x="16516" y="9596"/>
                  <a:pt x="16516" y="9598"/>
                  <a:pt x="16542" y="9673"/>
                </a:cubicBezTo>
                <a:cubicBezTo>
                  <a:pt x="16575" y="9764"/>
                  <a:pt x="16608" y="9774"/>
                  <a:pt x="16628" y="9698"/>
                </a:cubicBezTo>
                <a:cubicBezTo>
                  <a:pt x="16639" y="9657"/>
                  <a:pt x="16654" y="9663"/>
                  <a:pt x="16683" y="9720"/>
                </a:cubicBezTo>
                <a:cubicBezTo>
                  <a:pt x="16720" y="9794"/>
                  <a:pt x="16725" y="9794"/>
                  <a:pt x="16747" y="9695"/>
                </a:cubicBezTo>
                <a:cubicBezTo>
                  <a:pt x="16780" y="9554"/>
                  <a:pt x="16779" y="9534"/>
                  <a:pt x="16732" y="9433"/>
                </a:cubicBezTo>
                <a:cubicBezTo>
                  <a:pt x="16714" y="9393"/>
                  <a:pt x="16704" y="9373"/>
                  <a:pt x="16696" y="9372"/>
                </a:cubicBezTo>
                <a:close/>
                <a:moveTo>
                  <a:pt x="13779" y="9910"/>
                </a:moveTo>
                <a:cubicBezTo>
                  <a:pt x="13779" y="9904"/>
                  <a:pt x="13775" y="9913"/>
                  <a:pt x="13765" y="9932"/>
                </a:cubicBezTo>
                <a:cubicBezTo>
                  <a:pt x="13701" y="10069"/>
                  <a:pt x="13626" y="10279"/>
                  <a:pt x="13626" y="10324"/>
                </a:cubicBezTo>
                <a:cubicBezTo>
                  <a:pt x="13626" y="10384"/>
                  <a:pt x="13737" y="10111"/>
                  <a:pt x="13766" y="9979"/>
                </a:cubicBezTo>
                <a:cubicBezTo>
                  <a:pt x="13775" y="9939"/>
                  <a:pt x="13779" y="9917"/>
                  <a:pt x="13779" y="9910"/>
                </a:cubicBezTo>
                <a:close/>
                <a:moveTo>
                  <a:pt x="16354" y="9910"/>
                </a:moveTo>
                <a:cubicBezTo>
                  <a:pt x="16354" y="9904"/>
                  <a:pt x="16350" y="9913"/>
                  <a:pt x="16341" y="9932"/>
                </a:cubicBezTo>
                <a:cubicBezTo>
                  <a:pt x="16276" y="10069"/>
                  <a:pt x="16201" y="10279"/>
                  <a:pt x="16201" y="10324"/>
                </a:cubicBezTo>
                <a:cubicBezTo>
                  <a:pt x="16201" y="10384"/>
                  <a:pt x="16312" y="10111"/>
                  <a:pt x="16341" y="9979"/>
                </a:cubicBezTo>
                <a:cubicBezTo>
                  <a:pt x="16350" y="9939"/>
                  <a:pt x="16354" y="9917"/>
                  <a:pt x="16354" y="9910"/>
                </a:cubicBezTo>
                <a:close/>
                <a:moveTo>
                  <a:pt x="19931" y="10969"/>
                </a:moveTo>
                <a:cubicBezTo>
                  <a:pt x="19903" y="10977"/>
                  <a:pt x="19869" y="11076"/>
                  <a:pt x="19856" y="11204"/>
                </a:cubicBezTo>
                <a:cubicBezTo>
                  <a:pt x="19845" y="11319"/>
                  <a:pt x="19848" y="11364"/>
                  <a:pt x="19874" y="11466"/>
                </a:cubicBezTo>
                <a:lnTo>
                  <a:pt x="19906" y="11590"/>
                </a:lnTo>
                <a:lnTo>
                  <a:pt x="19842" y="11758"/>
                </a:lnTo>
                <a:cubicBezTo>
                  <a:pt x="19807" y="11851"/>
                  <a:pt x="19779" y="11934"/>
                  <a:pt x="19779" y="11943"/>
                </a:cubicBezTo>
                <a:cubicBezTo>
                  <a:pt x="19779" y="12037"/>
                  <a:pt x="19914" y="11752"/>
                  <a:pt x="19938" y="11606"/>
                </a:cubicBezTo>
                <a:cubicBezTo>
                  <a:pt x="19943" y="11578"/>
                  <a:pt x="19955" y="11567"/>
                  <a:pt x="19965" y="11582"/>
                </a:cubicBezTo>
                <a:cubicBezTo>
                  <a:pt x="19991" y="11617"/>
                  <a:pt x="20008" y="11505"/>
                  <a:pt x="19989" y="11433"/>
                </a:cubicBezTo>
                <a:cubicBezTo>
                  <a:pt x="19980" y="11401"/>
                  <a:pt x="19974" y="11302"/>
                  <a:pt x="19974" y="11212"/>
                </a:cubicBezTo>
                <a:cubicBezTo>
                  <a:pt x="19974" y="11122"/>
                  <a:pt x="19966" y="11024"/>
                  <a:pt x="19956" y="10994"/>
                </a:cubicBezTo>
                <a:cubicBezTo>
                  <a:pt x="19949" y="10974"/>
                  <a:pt x="19940" y="10967"/>
                  <a:pt x="19931" y="10969"/>
                </a:cubicBezTo>
                <a:close/>
                <a:moveTo>
                  <a:pt x="15143" y="11135"/>
                </a:moveTo>
                <a:cubicBezTo>
                  <a:pt x="15143" y="11066"/>
                  <a:pt x="14925" y="11485"/>
                  <a:pt x="14916" y="11571"/>
                </a:cubicBezTo>
                <a:cubicBezTo>
                  <a:pt x="14905" y="11679"/>
                  <a:pt x="14907" y="11677"/>
                  <a:pt x="15007" y="11488"/>
                </a:cubicBezTo>
                <a:cubicBezTo>
                  <a:pt x="15099" y="11315"/>
                  <a:pt x="15143" y="11201"/>
                  <a:pt x="15143" y="11135"/>
                </a:cubicBezTo>
                <a:close/>
                <a:moveTo>
                  <a:pt x="19060" y="11802"/>
                </a:moveTo>
                <a:lnTo>
                  <a:pt x="19043" y="11924"/>
                </a:lnTo>
                <a:cubicBezTo>
                  <a:pt x="19029" y="12021"/>
                  <a:pt x="19029" y="12130"/>
                  <a:pt x="19047" y="12503"/>
                </a:cubicBezTo>
                <a:cubicBezTo>
                  <a:pt x="19080" y="13228"/>
                  <a:pt x="19089" y="13744"/>
                  <a:pt x="19070" y="13830"/>
                </a:cubicBezTo>
                <a:cubicBezTo>
                  <a:pt x="19046" y="13935"/>
                  <a:pt x="18952" y="13981"/>
                  <a:pt x="18898" y="13915"/>
                </a:cubicBezTo>
                <a:cubicBezTo>
                  <a:pt x="18872" y="13884"/>
                  <a:pt x="18824" y="13755"/>
                  <a:pt x="18790" y="13628"/>
                </a:cubicBezTo>
                <a:cubicBezTo>
                  <a:pt x="18756" y="13501"/>
                  <a:pt x="18719" y="13396"/>
                  <a:pt x="18707" y="13396"/>
                </a:cubicBezTo>
                <a:cubicBezTo>
                  <a:pt x="18695" y="13396"/>
                  <a:pt x="18657" y="13519"/>
                  <a:pt x="18621" y="13667"/>
                </a:cubicBezTo>
                <a:lnTo>
                  <a:pt x="18557" y="13937"/>
                </a:lnTo>
                <a:lnTo>
                  <a:pt x="18451" y="13937"/>
                </a:lnTo>
                <a:cubicBezTo>
                  <a:pt x="18337" y="13937"/>
                  <a:pt x="18292" y="13863"/>
                  <a:pt x="18344" y="13761"/>
                </a:cubicBezTo>
                <a:cubicBezTo>
                  <a:pt x="18360" y="13729"/>
                  <a:pt x="18373" y="13719"/>
                  <a:pt x="18373" y="13741"/>
                </a:cubicBezTo>
                <a:cubicBezTo>
                  <a:pt x="18373" y="13789"/>
                  <a:pt x="18415" y="13599"/>
                  <a:pt x="18415" y="13548"/>
                </a:cubicBezTo>
                <a:cubicBezTo>
                  <a:pt x="18415" y="13529"/>
                  <a:pt x="18366" y="13503"/>
                  <a:pt x="18306" y="13490"/>
                </a:cubicBezTo>
                <a:cubicBezTo>
                  <a:pt x="18229" y="13473"/>
                  <a:pt x="18175" y="13428"/>
                  <a:pt x="18118" y="13330"/>
                </a:cubicBezTo>
                <a:cubicBezTo>
                  <a:pt x="18019" y="13163"/>
                  <a:pt x="17966" y="13156"/>
                  <a:pt x="17928" y="13305"/>
                </a:cubicBezTo>
                <a:cubicBezTo>
                  <a:pt x="17886" y="13470"/>
                  <a:pt x="17892" y="13502"/>
                  <a:pt x="17959" y="13468"/>
                </a:cubicBezTo>
                <a:cubicBezTo>
                  <a:pt x="18023" y="13436"/>
                  <a:pt x="18138" y="13570"/>
                  <a:pt x="18114" y="13650"/>
                </a:cubicBezTo>
                <a:cubicBezTo>
                  <a:pt x="18089" y="13737"/>
                  <a:pt x="17938" y="13912"/>
                  <a:pt x="17882" y="13921"/>
                </a:cubicBezTo>
                <a:cubicBezTo>
                  <a:pt x="17839" y="13927"/>
                  <a:pt x="17819" y="13901"/>
                  <a:pt x="17801" y="13816"/>
                </a:cubicBezTo>
                <a:cubicBezTo>
                  <a:pt x="17771" y="13679"/>
                  <a:pt x="17757" y="13678"/>
                  <a:pt x="17726" y="13805"/>
                </a:cubicBezTo>
                <a:cubicBezTo>
                  <a:pt x="17712" y="13863"/>
                  <a:pt x="17674" y="13916"/>
                  <a:pt x="17633" y="13937"/>
                </a:cubicBezTo>
                <a:cubicBezTo>
                  <a:pt x="17550" y="13979"/>
                  <a:pt x="17520" y="13913"/>
                  <a:pt x="17556" y="13766"/>
                </a:cubicBezTo>
                <a:cubicBezTo>
                  <a:pt x="17583" y="13655"/>
                  <a:pt x="17587" y="13295"/>
                  <a:pt x="17562" y="13203"/>
                </a:cubicBezTo>
                <a:cubicBezTo>
                  <a:pt x="17524" y="13061"/>
                  <a:pt x="17405" y="13169"/>
                  <a:pt x="17334" y="13410"/>
                </a:cubicBezTo>
                <a:cubicBezTo>
                  <a:pt x="17317" y="13466"/>
                  <a:pt x="17297" y="13498"/>
                  <a:pt x="17290" y="13482"/>
                </a:cubicBezTo>
                <a:cubicBezTo>
                  <a:pt x="17269" y="13434"/>
                  <a:pt x="17256" y="12285"/>
                  <a:pt x="17275" y="12172"/>
                </a:cubicBezTo>
                <a:cubicBezTo>
                  <a:pt x="17288" y="12093"/>
                  <a:pt x="17287" y="12049"/>
                  <a:pt x="17263" y="11940"/>
                </a:cubicBezTo>
                <a:lnTo>
                  <a:pt x="17234" y="11808"/>
                </a:lnTo>
                <a:lnTo>
                  <a:pt x="17214" y="11921"/>
                </a:lnTo>
                <a:cubicBezTo>
                  <a:pt x="17196" y="12018"/>
                  <a:pt x="17196" y="12064"/>
                  <a:pt x="17213" y="12266"/>
                </a:cubicBezTo>
                <a:cubicBezTo>
                  <a:pt x="17224" y="12394"/>
                  <a:pt x="17236" y="12767"/>
                  <a:pt x="17241" y="13093"/>
                </a:cubicBezTo>
                <a:lnTo>
                  <a:pt x="17249" y="13686"/>
                </a:lnTo>
                <a:lnTo>
                  <a:pt x="17213" y="13791"/>
                </a:lnTo>
                <a:cubicBezTo>
                  <a:pt x="17193" y="13849"/>
                  <a:pt x="17144" y="13912"/>
                  <a:pt x="17105" y="13932"/>
                </a:cubicBezTo>
                <a:cubicBezTo>
                  <a:pt x="17035" y="13965"/>
                  <a:pt x="17034" y="13969"/>
                  <a:pt x="17058" y="14064"/>
                </a:cubicBezTo>
                <a:cubicBezTo>
                  <a:pt x="17079" y="14153"/>
                  <a:pt x="17104" y="14163"/>
                  <a:pt x="17334" y="14169"/>
                </a:cubicBezTo>
                <a:cubicBezTo>
                  <a:pt x="17472" y="14172"/>
                  <a:pt x="17608" y="14175"/>
                  <a:pt x="17634" y="14174"/>
                </a:cubicBezTo>
                <a:cubicBezTo>
                  <a:pt x="17660" y="14174"/>
                  <a:pt x="17699" y="14126"/>
                  <a:pt x="17719" y="14069"/>
                </a:cubicBezTo>
                <a:cubicBezTo>
                  <a:pt x="17757" y="13967"/>
                  <a:pt x="17757" y="13968"/>
                  <a:pt x="17781" y="14067"/>
                </a:cubicBezTo>
                <a:cubicBezTo>
                  <a:pt x="17817" y="14212"/>
                  <a:pt x="17899" y="14196"/>
                  <a:pt x="18009" y="14017"/>
                </a:cubicBezTo>
                <a:cubicBezTo>
                  <a:pt x="18111" y="13852"/>
                  <a:pt x="18228" y="13738"/>
                  <a:pt x="18255" y="13777"/>
                </a:cubicBezTo>
                <a:cubicBezTo>
                  <a:pt x="18265" y="13791"/>
                  <a:pt x="18270" y="13847"/>
                  <a:pt x="18266" y="13901"/>
                </a:cubicBezTo>
                <a:cubicBezTo>
                  <a:pt x="18252" y="14094"/>
                  <a:pt x="18295" y="14169"/>
                  <a:pt x="18421" y="14169"/>
                </a:cubicBezTo>
                <a:cubicBezTo>
                  <a:pt x="18528" y="14169"/>
                  <a:pt x="18542" y="14156"/>
                  <a:pt x="18571" y="14039"/>
                </a:cubicBezTo>
                <a:lnTo>
                  <a:pt x="18603" y="13912"/>
                </a:lnTo>
                <a:lnTo>
                  <a:pt x="18671" y="14092"/>
                </a:lnTo>
                <a:cubicBezTo>
                  <a:pt x="18750" y="14299"/>
                  <a:pt x="18779" y="14313"/>
                  <a:pt x="18807" y="14160"/>
                </a:cubicBezTo>
                <a:cubicBezTo>
                  <a:pt x="18823" y="14068"/>
                  <a:pt x="18831" y="14059"/>
                  <a:pt x="18856" y="14108"/>
                </a:cubicBezTo>
                <a:cubicBezTo>
                  <a:pt x="18888" y="14171"/>
                  <a:pt x="18986" y="14187"/>
                  <a:pt x="19038" y="14136"/>
                </a:cubicBezTo>
                <a:cubicBezTo>
                  <a:pt x="19109" y="14065"/>
                  <a:pt x="19124" y="13718"/>
                  <a:pt x="19094" y="12826"/>
                </a:cubicBezTo>
                <a:cubicBezTo>
                  <a:pt x="19080" y="12394"/>
                  <a:pt x="19080" y="12315"/>
                  <a:pt x="19099" y="12208"/>
                </a:cubicBezTo>
                <a:cubicBezTo>
                  <a:pt x="19119" y="12094"/>
                  <a:pt x="19119" y="12077"/>
                  <a:pt x="19091" y="11946"/>
                </a:cubicBezTo>
                <a:lnTo>
                  <a:pt x="19060" y="11802"/>
                </a:lnTo>
                <a:close/>
                <a:moveTo>
                  <a:pt x="14152" y="11835"/>
                </a:moveTo>
                <a:cubicBezTo>
                  <a:pt x="14146" y="11832"/>
                  <a:pt x="14141" y="11857"/>
                  <a:pt x="14131" y="11910"/>
                </a:cubicBezTo>
                <a:cubicBezTo>
                  <a:pt x="14113" y="12003"/>
                  <a:pt x="14115" y="12115"/>
                  <a:pt x="14142" y="12839"/>
                </a:cubicBezTo>
                <a:cubicBezTo>
                  <a:pt x="14178" y="13822"/>
                  <a:pt x="14175" y="13887"/>
                  <a:pt x="14079" y="13940"/>
                </a:cubicBezTo>
                <a:cubicBezTo>
                  <a:pt x="14008" y="13979"/>
                  <a:pt x="13868" y="13929"/>
                  <a:pt x="13856" y="13860"/>
                </a:cubicBezTo>
                <a:cubicBezTo>
                  <a:pt x="13846" y="13803"/>
                  <a:pt x="13892" y="13711"/>
                  <a:pt x="13915" y="13741"/>
                </a:cubicBezTo>
                <a:cubicBezTo>
                  <a:pt x="13925" y="13754"/>
                  <a:pt x="13932" y="13742"/>
                  <a:pt x="13932" y="13714"/>
                </a:cubicBezTo>
                <a:cubicBezTo>
                  <a:pt x="13932" y="13685"/>
                  <a:pt x="13936" y="13630"/>
                  <a:pt x="13940" y="13590"/>
                </a:cubicBezTo>
                <a:cubicBezTo>
                  <a:pt x="13947" y="13530"/>
                  <a:pt x="13927" y="13508"/>
                  <a:pt x="13839" y="13487"/>
                </a:cubicBezTo>
                <a:cubicBezTo>
                  <a:pt x="13764" y="13469"/>
                  <a:pt x="13706" y="13421"/>
                  <a:pt x="13650" y="13328"/>
                </a:cubicBezTo>
                <a:cubicBezTo>
                  <a:pt x="13531" y="13129"/>
                  <a:pt x="13483" y="13152"/>
                  <a:pt x="13439" y="13435"/>
                </a:cubicBezTo>
                <a:cubicBezTo>
                  <a:pt x="13432" y="13483"/>
                  <a:pt x="13445" y="13491"/>
                  <a:pt x="13490" y="13468"/>
                </a:cubicBezTo>
                <a:cubicBezTo>
                  <a:pt x="13555" y="13436"/>
                  <a:pt x="13670" y="13568"/>
                  <a:pt x="13646" y="13647"/>
                </a:cubicBezTo>
                <a:cubicBezTo>
                  <a:pt x="13625" y="13717"/>
                  <a:pt x="13514" y="13863"/>
                  <a:pt x="13447" y="13909"/>
                </a:cubicBezTo>
                <a:cubicBezTo>
                  <a:pt x="13327" y="13992"/>
                  <a:pt x="13309" y="13904"/>
                  <a:pt x="13272" y="13043"/>
                </a:cubicBezTo>
                <a:cubicBezTo>
                  <a:pt x="13260" y="12778"/>
                  <a:pt x="13249" y="12552"/>
                  <a:pt x="13246" y="12541"/>
                </a:cubicBezTo>
                <a:cubicBezTo>
                  <a:pt x="13243" y="12531"/>
                  <a:pt x="13233" y="12556"/>
                  <a:pt x="13223" y="12597"/>
                </a:cubicBezTo>
                <a:cubicBezTo>
                  <a:pt x="13210" y="12654"/>
                  <a:pt x="13212" y="12761"/>
                  <a:pt x="13229" y="13085"/>
                </a:cubicBezTo>
                <a:cubicBezTo>
                  <a:pt x="13252" y="13542"/>
                  <a:pt x="13245" y="13695"/>
                  <a:pt x="13193" y="13830"/>
                </a:cubicBezTo>
                <a:cubicBezTo>
                  <a:pt x="13148" y="13944"/>
                  <a:pt x="13062" y="13935"/>
                  <a:pt x="13029" y="13813"/>
                </a:cubicBezTo>
                <a:cubicBezTo>
                  <a:pt x="12996" y="13693"/>
                  <a:pt x="12986" y="13724"/>
                  <a:pt x="12986" y="13943"/>
                </a:cubicBezTo>
                <a:cubicBezTo>
                  <a:pt x="12986" y="14058"/>
                  <a:pt x="12993" y="14118"/>
                  <a:pt x="13010" y="14136"/>
                </a:cubicBezTo>
                <a:cubicBezTo>
                  <a:pt x="13024" y="14150"/>
                  <a:pt x="13065" y="14155"/>
                  <a:pt x="13101" y="14147"/>
                </a:cubicBezTo>
                <a:cubicBezTo>
                  <a:pt x="13155" y="14135"/>
                  <a:pt x="13178" y="14098"/>
                  <a:pt x="13215" y="13965"/>
                </a:cubicBezTo>
                <a:lnTo>
                  <a:pt x="13261" y="13796"/>
                </a:lnTo>
                <a:lnTo>
                  <a:pt x="13283" y="13951"/>
                </a:lnTo>
                <a:cubicBezTo>
                  <a:pt x="13321" y="14222"/>
                  <a:pt x="13402" y="14243"/>
                  <a:pt x="13541" y="14017"/>
                </a:cubicBezTo>
                <a:cubicBezTo>
                  <a:pt x="13642" y="13854"/>
                  <a:pt x="13760" y="13739"/>
                  <a:pt x="13787" y="13777"/>
                </a:cubicBezTo>
                <a:cubicBezTo>
                  <a:pt x="13796" y="13790"/>
                  <a:pt x="13804" y="13861"/>
                  <a:pt x="13804" y="13937"/>
                </a:cubicBezTo>
                <a:cubicBezTo>
                  <a:pt x="13804" y="14013"/>
                  <a:pt x="13812" y="14097"/>
                  <a:pt x="13823" y="14122"/>
                </a:cubicBezTo>
                <a:cubicBezTo>
                  <a:pt x="13848" y="14181"/>
                  <a:pt x="14089" y="14182"/>
                  <a:pt x="14131" y="14122"/>
                </a:cubicBezTo>
                <a:cubicBezTo>
                  <a:pt x="14200" y="14025"/>
                  <a:pt x="14207" y="13767"/>
                  <a:pt x="14174" y="12610"/>
                </a:cubicBezTo>
                <a:cubicBezTo>
                  <a:pt x="14168" y="12414"/>
                  <a:pt x="14171" y="12272"/>
                  <a:pt x="14183" y="12194"/>
                </a:cubicBezTo>
                <a:cubicBezTo>
                  <a:pt x="14197" y="12095"/>
                  <a:pt x="14195" y="12054"/>
                  <a:pt x="14175" y="11940"/>
                </a:cubicBezTo>
                <a:cubicBezTo>
                  <a:pt x="14163" y="11872"/>
                  <a:pt x="14158" y="11839"/>
                  <a:pt x="14152" y="11835"/>
                </a:cubicBezTo>
                <a:close/>
                <a:moveTo>
                  <a:pt x="15048" y="11866"/>
                </a:moveTo>
                <a:cubicBezTo>
                  <a:pt x="15041" y="11860"/>
                  <a:pt x="15035" y="11877"/>
                  <a:pt x="15025" y="11913"/>
                </a:cubicBezTo>
                <a:cubicBezTo>
                  <a:pt x="15006" y="11985"/>
                  <a:pt x="15006" y="12049"/>
                  <a:pt x="15031" y="12605"/>
                </a:cubicBezTo>
                <a:cubicBezTo>
                  <a:pt x="15045" y="12942"/>
                  <a:pt x="15061" y="13354"/>
                  <a:pt x="15065" y="13521"/>
                </a:cubicBezTo>
                <a:cubicBezTo>
                  <a:pt x="15072" y="13799"/>
                  <a:pt x="15069" y="13835"/>
                  <a:pt x="15034" y="13965"/>
                </a:cubicBezTo>
                <a:cubicBezTo>
                  <a:pt x="14978" y="14169"/>
                  <a:pt x="14861" y="14257"/>
                  <a:pt x="14791" y="14149"/>
                </a:cubicBezTo>
                <a:cubicBezTo>
                  <a:pt x="14718" y="14036"/>
                  <a:pt x="14700" y="13865"/>
                  <a:pt x="14729" y="13562"/>
                </a:cubicBezTo>
                <a:cubicBezTo>
                  <a:pt x="14742" y="13432"/>
                  <a:pt x="14750" y="13315"/>
                  <a:pt x="14746" y="13303"/>
                </a:cubicBezTo>
                <a:cubicBezTo>
                  <a:pt x="14733" y="13254"/>
                  <a:pt x="14685" y="13742"/>
                  <a:pt x="14684" y="13926"/>
                </a:cubicBezTo>
                <a:cubicBezTo>
                  <a:pt x="14684" y="14170"/>
                  <a:pt x="14702" y="14298"/>
                  <a:pt x="14750" y="14395"/>
                </a:cubicBezTo>
                <a:cubicBezTo>
                  <a:pt x="14843" y="14580"/>
                  <a:pt x="14999" y="14436"/>
                  <a:pt x="15066" y="14100"/>
                </a:cubicBezTo>
                <a:cubicBezTo>
                  <a:pt x="15091" y="13973"/>
                  <a:pt x="15094" y="13887"/>
                  <a:pt x="15093" y="13457"/>
                </a:cubicBezTo>
                <a:cubicBezTo>
                  <a:pt x="15091" y="13184"/>
                  <a:pt x="15084" y="12824"/>
                  <a:pt x="15075" y="12657"/>
                </a:cubicBezTo>
                <a:cubicBezTo>
                  <a:pt x="15063" y="12417"/>
                  <a:pt x="15064" y="12326"/>
                  <a:pt x="15078" y="12216"/>
                </a:cubicBezTo>
                <a:cubicBezTo>
                  <a:pt x="15095" y="12094"/>
                  <a:pt x="15095" y="12061"/>
                  <a:pt x="15072" y="11954"/>
                </a:cubicBezTo>
                <a:cubicBezTo>
                  <a:pt x="15061" y="11899"/>
                  <a:pt x="15054" y="11872"/>
                  <a:pt x="15048" y="11866"/>
                </a:cubicBezTo>
                <a:close/>
                <a:moveTo>
                  <a:pt x="15700" y="11866"/>
                </a:moveTo>
                <a:cubicBezTo>
                  <a:pt x="15694" y="11863"/>
                  <a:pt x="15688" y="11882"/>
                  <a:pt x="15678" y="11918"/>
                </a:cubicBezTo>
                <a:cubicBezTo>
                  <a:pt x="15658" y="11991"/>
                  <a:pt x="15659" y="12035"/>
                  <a:pt x="15678" y="12381"/>
                </a:cubicBezTo>
                <a:cubicBezTo>
                  <a:pt x="15707" y="12906"/>
                  <a:pt x="15713" y="13664"/>
                  <a:pt x="15688" y="13774"/>
                </a:cubicBezTo>
                <a:cubicBezTo>
                  <a:pt x="15665" y="13874"/>
                  <a:pt x="15571" y="13987"/>
                  <a:pt x="15544" y="13948"/>
                </a:cubicBezTo>
                <a:cubicBezTo>
                  <a:pt x="15533" y="13933"/>
                  <a:pt x="15516" y="13820"/>
                  <a:pt x="15506" y="13697"/>
                </a:cubicBezTo>
                <a:cubicBezTo>
                  <a:pt x="15496" y="13574"/>
                  <a:pt x="15482" y="13460"/>
                  <a:pt x="15473" y="13441"/>
                </a:cubicBezTo>
                <a:cubicBezTo>
                  <a:pt x="15446" y="13378"/>
                  <a:pt x="15410" y="13493"/>
                  <a:pt x="15386" y="13725"/>
                </a:cubicBezTo>
                <a:cubicBezTo>
                  <a:pt x="15356" y="14020"/>
                  <a:pt x="15368" y="14169"/>
                  <a:pt x="15423" y="14169"/>
                </a:cubicBezTo>
                <a:cubicBezTo>
                  <a:pt x="15447" y="14169"/>
                  <a:pt x="15468" y="14200"/>
                  <a:pt x="15472" y="14246"/>
                </a:cubicBezTo>
                <a:cubicBezTo>
                  <a:pt x="15485" y="14369"/>
                  <a:pt x="15415" y="14713"/>
                  <a:pt x="15346" y="14861"/>
                </a:cubicBezTo>
                <a:cubicBezTo>
                  <a:pt x="15293" y="14975"/>
                  <a:pt x="15274" y="14990"/>
                  <a:pt x="15220" y="14960"/>
                </a:cubicBezTo>
                <a:cubicBezTo>
                  <a:pt x="15148" y="14920"/>
                  <a:pt x="15141" y="14952"/>
                  <a:pt x="15196" y="15062"/>
                </a:cubicBezTo>
                <a:cubicBezTo>
                  <a:pt x="15246" y="15162"/>
                  <a:pt x="15315" y="15164"/>
                  <a:pt x="15367" y="15065"/>
                </a:cubicBezTo>
                <a:cubicBezTo>
                  <a:pt x="15416" y="14971"/>
                  <a:pt x="15486" y="14631"/>
                  <a:pt x="15498" y="14425"/>
                </a:cubicBezTo>
                <a:cubicBezTo>
                  <a:pt x="15503" y="14344"/>
                  <a:pt x="15514" y="14256"/>
                  <a:pt x="15523" y="14229"/>
                </a:cubicBezTo>
                <a:cubicBezTo>
                  <a:pt x="15532" y="14203"/>
                  <a:pt x="15603" y="14169"/>
                  <a:pt x="15680" y="14155"/>
                </a:cubicBezTo>
                <a:cubicBezTo>
                  <a:pt x="15946" y="14106"/>
                  <a:pt x="16099" y="13736"/>
                  <a:pt x="16033" y="13300"/>
                </a:cubicBezTo>
                <a:cubicBezTo>
                  <a:pt x="16000" y="13085"/>
                  <a:pt x="15918" y="13091"/>
                  <a:pt x="15827" y="13316"/>
                </a:cubicBezTo>
                <a:cubicBezTo>
                  <a:pt x="15780" y="13433"/>
                  <a:pt x="15752" y="13475"/>
                  <a:pt x="15749" y="13435"/>
                </a:cubicBezTo>
                <a:cubicBezTo>
                  <a:pt x="15741" y="13339"/>
                  <a:pt x="15723" y="12624"/>
                  <a:pt x="15724" y="12423"/>
                </a:cubicBezTo>
                <a:cubicBezTo>
                  <a:pt x="15724" y="12324"/>
                  <a:pt x="15728" y="12198"/>
                  <a:pt x="15733" y="12142"/>
                </a:cubicBezTo>
                <a:cubicBezTo>
                  <a:pt x="15738" y="12082"/>
                  <a:pt x="15733" y="11996"/>
                  <a:pt x="15721" y="11937"/>
                </a:cubicBezTo>
                <a:cubicBezTo>
                  <a:pt x="15711" y="11892"/>
                  <a:pt x="15706" y="11868"/>
                  <a:pt x="15700" y="11866"/>
                </a:cubicBezTo>
                <a:close/>
                <a:moveTo>
                  <a:pt x="2441" y="11924"/>
                </a:moveTo>
                <a:cubicBezTo>
                  <a:pt x="2428" y="11938"/>
                  <a:pt x="2397" y="11993"/>
                  <a:pt x="2334" y="12103"/>
                </a:cubicBezTo>
                <a:cubicBezTo>
                  <a:pt x="2243" y="12260"/>
                  <a:pt x="2224" y="12329"/>
                  <a:pt x="2254" y="12398"/>
                </a:cubicBezTo>
                <a:cubicBezTo>
                  <a:pt x="2265" y="12421"/>
                  <a:pt x="2265" y="12452"/>
                  <a:pt x="2254" y="12497"/>
                </a:cubicBezTo>
                <a:cubicBezTo>
                  <a:pt x="2244" y="12544"/>
                  <a:pt x="2245" y="12604"/>
                  <a:pt x="2260" y="12710"/>
                </a:cubicBezTo>
                <a:cubicBezTo>
                  <a:pt x="2272" y="12791"/>
                  <a:pt x="2281" y="12883"/>
                  <a:pt x="2281" y="12914"/>
                </a:cubicBezTo>
                <a:cubicBezTo>
                  <a:pt x="2281" y="12992"/>
                  <a:pt x="2340" y="13178"/>
                  <a:pt x="2373" y="13206"/>
                </a:cubicBezTo>
                <a:cubicBezTo>
                  <a:pt x="2406" y="13234"/>
                  <a:pt x="2463" y="13196"/>
                  <a:pt x="2485" y="13132"/>
                </a:cubicBezTo>
                <a:cubicBezTo>
                  <a:pt x="2494" y="13106"/>
                  <a:pt x="2517" y="13100"/>
                  <a:pt x="2536" y="13118"/>
                </a:cubicBezTo>
                <a:cubicBezTo>
                  <a:pt x="2561" y="13140"/>
                  <a:pt x="2573" y="13124"/>
                  <a:pt x="2579" y="13065"/>
                </a:cubicBezTo>
                <a:cubicBezTo>
                  <a:pt x="2586" y="12998"/>
                  <a:pt x="2593" y="12993"/>
                  <a:pt x="2617" y="13041"/>
                </a:cubicBezTo>
                <a:cubicBezTo>
                  <a:pt x="2640" y="13087"/>
                  <a:pt x="2651" y="13085"/>
                  <a:pt x="2668" y="13024"/>
                </a:cubicBezTo>
                <a:cubicBezTo>
                  <a:pt x="2686" y="12956"/>
                  <a:pt x="2694" y="12957"/>
                  <a:pt x="2736" y="13049"/>
                </a:cubicBezTo>
                <a:cubicBezTo>
                  <a:pt x="2868" y="13337"/>
                  <a:pt x="3014" y="12823"/>
                  <a:pt x="2943" y="12318"/>
                </a:cubicBezTo>
                <a:cubicBezTo>
                  <a:pt x="2931" y="12236"/>
                  <a:pt x="2910" y="12146"/>
                  <a:pt x="2895" y="12117"/>
                </a:cubicBezTo>
                <a:cubicBezTo>
                  <a:pt x="2855" y="12037"/>
                  <a:pt x="2758" y="12052"/>
                  <a:pt x="2720" y="12144"/>
                </a:cubicBezTo>
                <a:cubicBezTo>
                  <a:pt x="2684" y="12232"/>
                  <a:pt x="2650" y="12534"/>
                  <a:pt x="2663" y="12657"/>
                </a:cubicBezTo>
                <a:cubicBezTo>
                  <a:pt x="2668" y="12707"/>
                  <a:pt x="2659" y="12751"/>
                  <a:pt x="2638" y="12781"/>
                </a:cubicBezTo>
                <a:cubicBezTo>
                  <a:pt x="2620" y="12807"/>
                  <a:pt x="2601" y="12852"/>
                  <a:pt x="2595" y="12883"/>
                </a:cubicBezTo>
                <a:cubicBezTo>
                  <a:pt x="2580" y="12975"/>
                  <a:pt x="2546" y="12842"/>
                  <a:pt x="2546" y="12690"/>
                </a:cubicBezTo>
                <a:cubicBezTo>
                  <a:pt x="2546" y="12600"/>
                  <a:pt x="2525" y="12481"/>
                  <a:pt x="2478" y="12315"/>
                </a:cubicBezTo>
                <a:cubicBezTo>
                  <a:pt x="2414" y="12089"/>
                  <a:pt x="2412" y="12067"/>
                  <a:pt x="2433" y="11984"/>
                </a:cubicBezTo>
                <a:cubicBezTo>
                  <a:pt x="2446" y="11934"/>
                  <a:pt x="2453" y="11909"/>
                  <a:pt x="2441" y="11924"/>
                </a:cubicBezTo>
                <a:close/>
                <a:moveTo>
                  <a:pt x="9503" y="11929"/>
                </a:moveTo>
                <a:cubicBezTo>
                  <a:pt x="9491" y="11885"/>
                  <a:pt x="9287" y="12259"/>
                  <a:pt x="9278" y="12340"/>
                </a:cubicBezTo>
                <a:cubicBezTo>
                  <a:pt x="9274" y="12385"/>
                  <a:pt x="9273" y="12423"/>
                  <a:pt x="9277" y="12423"/>
                </a:cubicBezTo>
                <a:cubicBezTo>
                  <a:pt x="9303" y="12423"/>
                  <a:pt x="9513" y="11965"/>
                  <a:pt x="9503" y="11929"/>
                </a:cubicBezTo>
                <a:close/>
                <a:moveTo>
                  <a:pt x="7344" y="11990"/>
                </a:moveTo>
                <a:lnTo>
                  <a:pt x="7322" y="12117"/>
                </a:lnTo>
                <a:cubicBezTo>
                  <a:pt x="7260" y="12466"/>
                  <a:pt x="7215" y="12504"/>
                  <a:pt x="7151" y="12268"/>
                </a:cubicBezTo>
                <a:cubicBezTo>
                  <a:pt x="7101" y="12085"/>
                  <a:pt x="7093" y="12080"/>
                  <a:pt x="7075" y="12227"/>
                </a:cubicBezTo>
                <a:cubicBezTo>
                  <a:pt x="7064" y="12317"/>
                  <a:pt x="7070" y="12395"/>
                  <a:pt x="7108" y="12624"/>
                </a:cubicBezTo>
                <a:cubicBezTo>
                  <a:pt x="7165" y="12972"/>
                  <a:pt x="7202" y="13410"/>
                  <a:pt x="7215" y="13874"/>
                </a:cubicBezTo>
                <a:cubicBezTo>
                  <a:pt x="7222" y="14096"/>
                  <a:pt x="7231" y="14207"/>
                  <a:pt x="7240" y="14185"/>
                </a:cubicBezTo>
                <a:cubicBezTo>
                  <a:pt x="7255" y="14151"/>
                  <a:pt x="7247" y="13168"/>
                  <a:pt x="7230" y="12955"/>
                </a:cubicBezTo>
                <a:cubicBezTo>
                  <a:pt x="7223" y="12872"/>
                  <a:pt x="7231" y="12821"/>
                  <a:pt x="7263" y="12737"/>
                </a:cubicBezTo>
                <a:cubicBezTo>
                  <a:pt x="7301" y="12636"/>
                  <a:pt x="7310" y="12631"/>
                  <a:pt x="7369" y="12690"/>
                </a:cubicBezTo>
                <a:cubicBezTo>
                  <a:pt x="7431" y="12751"/>
                  <a:pt x="7436" y="12747"/>
                  <a:pt x="7459" y="12641"/>
                </a:cubicBezTo>
                <a:cubicBezTo>
                  <a:pt x="7486" y="12520"/>
                  <a:pt x="7509" y="12176"/>
                  <a:pt x="7494" y="12122"/>
                </a:cubicBezTo>
                <a:cubicBezTo>
                  <a:pt x="7490" y="12104"/>
                  <a:pt x="7475" y="12144"/>
                  <a:pt x="7461" y="12210"/>
                </a:cubicBezTo>
                <a:cubicBezTo>
                  <a:pt x="7430" y="12365"/>
                  <a:pt x="7389" y="12337"/>
                  <a:pt x="7364" y="12142"/>
                </a:cubicBezTo>
                <a:lnTo>
                  <a:pt x="7344" y="11990"/>
                </a:lnTo>
                <a:close/>
                <a:moveTo>
                  <a:pt x="9048" y="12012"/>
                </a:moveTo>
                <a:cubicBezTo>
                  <a:pt x="9024" y="12012"/>
                  <a:pt x="9002" y="12165"/>
                  <a:pt x="9009" y="12279"/>
                </a:cubicBezTo>
                <a:cubicBezTo>
                  <a:pt x="9013" y="12343"/>
                  <a:pt x="9025" y="12729"/>
                  <a:pt x="9033" y="13137"/>
                </a:cubicBezTo>
                <a:cubicBezTo>
                  <a:pt x="9054" y="14112"/>
                  <a:pt x="9061" y="14165"/>
                  <a:pt x="9181" y="14166"/>
                </a:cubicBezTo>
                <a:cubicBezTo>
                  <a:pt x="9242" y="14167"/>
                  <a:pt x="9258" y="14189"/>
                  <a:pt x="9282" y="14304"/>
                </a:cubicBezTo>
                <a:cubicBezTo>
                  <a:pt x="9298" y="14378"/>
                  <a:pt x="9311" y="14482"/>
                  <a:pt x="9311" y="14536"/>
                </a:cubicBezTo>
                <a:cubicBezTo>
                  <a:pt x="9311" y="14663"/>
                  <a:pt x="9347" y="14921"/>
                  <a:pt x="9370" y="14955"/>
                </a:cubicBezTo>
                <a:cubicBezTo>
                  <a:pt x="9405" y="15007"/>
                  <a:pt x="9424" y="14985"/>
                  <a:pt x="9459" y="14856"/>
                </a:cubicBezTo>
                <a:cubicBezTo>
                  <a:pt x="9490" y="14742"/>
                  <a:pt x="9495" y="14693"/>
                  <a:pt x="9489" y="14497"/>
                </a:cubicBezTo>
                <a:cubicBezTo>
                  <a:pt x="9480" y="14227"/>
                  <a:pt x="9498" y="14169"/>
                  <a:pt x="9592" y="14166"/>
                </a:cubicBezTo>
                <a:cubicBezTo>
                  <a:pt x="9625" y="14165"/>
                  <a:pt x="9668" y="14131"/>
                  <a:pt x="9687" y="14092"/>
                </a:cubicBezTo>
                <a:cubicBezTo>
                  <a:pt x="9716" y="14032"/>
                  <a:pt x="9725" y="14034"/>
                  <a:pt x="9743" y="14092"/>
                </a:cubicBezTo>
                <a:cubicBezTo>
                  <a:pt x="9754" y="14129"/>
                  <a:pt x="9783" y="14168"/>
                  <a:pt x="9806" y="14177"/>
                </a:cubicBezTo>
                <a:cubicBezTo>
                  <a:pt x="9839" y="14191"/>
                  <a:pt x="9847" y="14218"/>
                  <a:pt x="9846" y="14309"/>
                </a:cubicBezTo>
                <a:cubicBezTo>
                  <a:pt x="9845" y="14453"/>
                  <a:pt x="9850" y="14454"/>
                  <a:pt x="9880" y="14315"/>
                </a:cubicBezTo>
                <a:cubicBezTo>
                  <a:pt x="9898" y="14236"/>
                  <a:pt x="9929" y="14192"/>
                  <a:pt x="9991" y="14160"/>
                </a:cubicBezTo>
                <a:cubicBezTo>
                  <a:pt x="10093" y="14109"/>
                  <a:pt x="10201" y="13948"/>
                  <a:pt x="10243" y="13785"/>
                </a:cubicBezTo>
                <a:cubicBezTo>
                  <a:pt x="10288" y="13609"/>
                  <a:pt x="10296" y="13332"/>
                  <a:pt x="10259" y="13198"/>
                </a:cubicBezTo>
                <a:cubicBezTo>
                  <a:pt x="10223" y="13065"/>
                  <a:pt x="10184" y="13061"/>
                  <a:pt x="10111" y="13187"/>
                </a:cubicBezTo>
                <a:cubicBezTo>
                  <a:pt x="10054" y="13286"/>
                  <a:pt x="10005" y="13445"/>
                  <a:pt x="9927" y="13777"/>
                </a:cubicBezTo>
                <a:cubicBezTo>
                  <a:pt x="9887" y="13949"/>
                  <a:pt x="9877" y="13967"/>
                  <a:pt x="9837" y="13937"/>
                </a:cubicBezTo>
                <a:cubicBezTo>
                  <a:pt x="9812" y="13919"/>
                  <a:pt x="9779" y="13849"/>
                  <a:pt x="9764" y="13780"/>
                </a:cubicBezTo>
                <a:lnTo>
                  <a:pt x="9737" y="13653"/>
                </a:lnTo>
                <a:lnTo>
                  <a:pt x="9708" y="13788"/>
                </a:lnTo>
                <a:cubicBezTo>
                  <a:pt x="9682" y="13909"/>
                  <a:pt x="9666" y="13929"/>
                  <a:pt x="9572" y="13951"/>
                </a:cubicBezTo>
                <a:cubicBezTo>
                  <a:pt x="9428" y="13985"/>
                  <a:pt x="9415" y="13963"/>
                  <a:pt x="9450" y="13747"/>
                </a:cubicBezTo>
                <a:cubicBezTo>
                  <a:pt x="9468" y="13641"/>
                  <a:pt x="9478" y="13486"/>
                  <a:pt x="9478" y="13333"/>
                </a:cubicBezTo>
                <a:cubicBezTo>
                  <a:pt x="9478" y="13124"/>
                  <a:pt x="9474" y="13090"/>
                  <a:pt x="9450" y="13090"/>
                </a:cubicBezTo>
                <a:cubicBezTo>
                  <a:pt x="9418" y="13090"/>
                  <a:pt x="9330" y="13505"/>
                  <a:pt x="9317" y="13719"/>
                </a:cubicBezTo>
                <a:cubicBezTo>
                  <a:pt x="9306" y="13900"/>
                  <a:pt x="9297" y="13916"/>
                  <a:pt x="9213" y="13923"/>
                </a:cubicBezTo>
                <a:cubicBezTo>
                  <a:pt x="9107" y="13932"/>
                  <a:pt x="9089" y="13840"/>
                  <a:pt x="9074" y="13212"/>
                </a:cubicBezTo>
                <a:cubicBezTo>
                  <a:pt x="9067" y="12932"/>
                  <a:pt x="9061" y="12550"/>
                  <a:pt x="9061" y="12359"/>
                </a:cubicBezTo>
                <a:cubicBezTo>
                  <a:pt x="9061" y="12169"/>
                  <a:pt x="9055" y="12012"/>
                  <a:pt x="9048" y="12012"/>
                </a:cubicBezTo>
                <a:close/>
                <a:moveTo>
                  <a:pt x="5289" y="12048"/>
                </a:moveTo>
                <a:lnTo>
                  <a:pt x="5272" y="12188"/>
                </a:lnTo>
                <a:cubicBezTo>
                  <a:pt x="5258" y="12299"/>
                  <a:pt x="5259" y="12347"/>
                  <a:pt x="5272" y="12415"/>
                </a:cubicBezTo>
                <a:cubicBezTo>
                  <a:pt x="5343" y="12769"/>
                  <a:pt x="5427" y="13662"/>
                  <a:pt x="5428" y="14061"/>
                </a:cubicBezTo>
                <a:cubicBezTo>
                  <a:pt x="5428" y="14202"/>
                  <a:pt x="5431" y="14228"/>
                  <a:pt x="5445" y="14177"/>
                </a:cubicBezTo>
                <a:cubicBezTo>
                  <a:pt x="5468" y="14093"/>
                  <a:pt x="5464" y="13550"/>
                  <a:pt x="5437" y="13179"/>
                </a:cubicBezTo>
                <a:cubicBezTo>
                  <a:pt x="5416" y="12879"/>
                  <a:pt x="5423" y="12781"/>
                  <a:pt x="5470" y="12781"/>
                </a:cubicBezTo>
                <a:cubicBezTo>
                  <a:pt x="5482" y="12781"/>
                  <a:pt x="5504" y="12737"/>
                  <a:pt x="5517" y="12682"/>
                </a:cubicBezTo>
                <a:cubicBezTo>
                  <a:pt x="5546" y="12564"/>
                  <a:pt x="5565" y="12114"/>
                  <a:pt x="5541" y="12114"/>
                </a:cubicBezTo>
                <a:cubicBezTo>
                  <a:pt x="5532" y="12114"/>
                  <a:pt x="5525" y="12138"/>
                  <a:pt x="5525" y="12166"/>
                </a:cubicBezTo>
                <a:cubicBezTo>
                  <a:pt x="5525" y="12268"/>
                  <a:pt x="5468" y="12423"/>
                  <a:pt x="5431" y="12423"/>
                </a:cubicBezTo>
                <a:cubicBezTo>
                  <a:pt x="5407" y="12423"/>
                  <a:pt x="5376" y="12358"/>
                  <a:pt x="5342" y="12235"/>
                </a:cubicBezTo>
                <a:lnTo>
                  <a:pt x="5289" y="12048"/>
                </a:lnTo>
                <a:close/>
                <a:moveTo>
                  <a:pt x="19276" y="12064"/>
                </a:moveTo>
                <a:cubicBezTo>
                  <a:pt x="19270" y="12064"/>
                  <a:pt x="19257" y="12112"/>
                  <a:pt x="19248" y="12172"/>
                </a:cubicBezTo>
                <a:cubicBezTo>
                  <a:pt x="19236" y="12256"/>
                  <a:pt x="19239" y="12509"/>
                  <a:pt x="19258" y="13248"/>
                </a:cubicBezTo>
                <a:cubicBezTo>
                  <a:pt x="19283" y="14179"/>
                  <a:pt x="19305" y="14427"/>
                  <a:pt x="19305" y="13777"/>
                </a:cubicBezTo>
                <a:cubicBezTo>
                  <a:pt x="19306" y="13157"/>
                  <a:pt x="19287" y="12064"/>
                  <a:pt x="19276" y="12064"/>
                </a:cubicBezTo>
                <a:close/>
                <a:moveTo>
                  <a:pt x="20292" y="12073"/>
                </a:moveTo>
                <a:cubicBezTo>
                  <a:pt x="20285" y="12075"/>
                  <a:pt x="20277" y="12102"/>
                  <a:pt x="20262" y="12155"/>
                </a:cubicBezTo>
                <a:cubicBezTo>
                  <a:pt x="20232" y="12266"/>
                  <a:pt x="20232" y="12268"/>
                  <a:pt x="20259" y="12343"/>
                </a:cubicBezTo>
                <a:cubicBezTo>
                  <a:pt x="20296" y="12445"/>
                  <a:pt x="20311" y="12442"/>
                  <a:pt x="20331" y="12326"/>
                </a:cubicBezTo>
                <a:cubicBezTo>
                  <a:pt x="20345" y="12246"/>
                  <a:pt x="20343" y="12212"/>
                  <a:pt x="20320" y="12136"/>
                </a:cubicBezTo>
                <a:cubicBezTo>
                  <a:pt x="20307" y="12092"/>
                  <a:pt x="20300" y="12070"/>
                  <a:pt x="20292" y="12073"/>
                </a:cubicBezTo>
                <a:close/>
                <a:moveTo>
                  <a:pt x="2014" y="12086"/>
                </a:moveTo>
                <a:cubicBezTo>
                  <a:pt x="2010" y="12071"/>
                  <a:pt x="2003" y="12096"/>
                  <a:pt x="1990" y="12142"/>
                </a:cubicBezTo>
                <a:cubicBezTo>
                  <a:pt x="1973" y="12199"/>
                  <a:pt x="1961" y="12299"/>
                  <a:pt x="1961" y="12404"/>
                </a:cubicBezTo>
                <a:cubicBezTo>
                  <a:pt x="1961" y="12518"/>
                  <a:pt x="1953" y="12589"/>
                  <a:pt x="1935" y="12624"/>
                </a:cubicBezTo>
                <a:cubicBezTo>
                  <a:pt x="1864" y="12765"/>
                  <a:pt x="1872" y="13279"/>
                  <a:pt x="1949" y="13424"/>
                </a:cubicBezTo>
                <a:cubicBezTo>
                  <a:pt x="1995" y="13513"/>
                  <a:pt x="2007" y="13638"/>
                  <a:pt x="2001" y="13987"/>
                </a:cubicBezTo>
                <a:cubicBezTo>
                  <a:pt x="1997" y="14216"/>
                  <a:pt x="1993" y="14242"/>
                  <a:pt x="1955" y="14279"/>
                </a:cubicBezTo>
                <a:cubicBezTo>
                  <a:pt x="1932" y="14302"/>
                  <a:pt x="1905" y="14360"/>
                  <a:pt x="1895" y="14409"/>
                </a:cubicBezTo>
                <a:cubicBezTo>
                  <a:pt x="1868" y="14550"/>
                  <a:pt x="1874" y="14818"/>
                  <a:pt x="1908" y="14936"/>
                </a:cubicBezTo>
                <a:cubicBezTo>
                  <a:pt x="1946" y="15067"/>
                  <a:pt x="2017" y="15071"/>
                  <a:pt x="2060" y="14944"/>
                </a:cubicBezTo>
                <a:cubicBezTo>
                  <a:pt x="2105" y="14809"/>
                  <a:pt x="2104" y="14523"/>
                  <a:pt x="2057" y="14334"/>
                </a:cubicBezTo>
                <a:cubicBezTo>
                  <a:pt x="2029" y="14220"/>
                  <a:pt x="2024" y="14163"/>
                  <a:pt x="2032" y="14039"/>
                </a:cubicBezTo>
                <a:cubicBezTo>
                  <a:pt x="2038" y="13954"/>
                  <a:pt x="2043" y="13805"/>
                  <a:pt x="2044" y="13705"/>
                </a:cubicBezTo>
                <a:cubicBezTo>
                  <a:pt x="2045" y="13574"/>
                  <a:pt x="2056" y="13487"/>
                  <a:pt x="2086" y="13391"/>
                </a:cubicBezTo>
                <a:cubicBezTo>
                  <a:pt x="2164" y="13140"/>
                  <a:pt x="2154" y="12775"/>
                  <a:pt x="2064" y="12580"/>
                </a:cubicBezTo>
                <a:cubicBezTo>
                  <a:pt x="2023" y="12489"/>
                  <a:pt x="2017" y="12453"/>
                  <a:pt x="2017" y="12263"/>
                </a:cubicBezTo>
                <a:cubicBezTo>
                  <a:pt x="2017" y="12157"/>
                  <a:pt x="2017" y="12102"/>
                  <a:pt x="2014" y="12086"/>
                </a:cubicBezTo>
                <a:close/>
                <a:moveTo>
                  <a:pt x="14350" y="12103"/>
                </a:moveTo>
                <a:cubicBezTo>
                  <a:pt x="14347" y="12106"/>
                  <a:pt x="14343" y="12118"/>
                  <a:pt x="14338" y="12136"/>
                </a:cubicBezTo>
                <a:cubicBezTo>
                  <a:pt x="14319" y="12207"/>
                  <a:pt x="14319" y="12314"/>
                  <a:pt x="14343" y="13223"/>
                </a:cubicBezTo>
                <a:cubicBezTo>
                  <a:pt x="14362" y="13964"/>
                  <a:pt x="14372" y="14197"/>
                  <a:pt x="14382" y="14108"/>
                </a:cubicBezTo>
                <a:cubicBezTo>
                  <a:pt x="14394" y="13990"/>
                  <a:pt x="14387" y="13019"/>
                  <a:pt x="14369" y="12379"/>
                </a:cubicBezTo>
                <a:cubicBezTo>
                  <a:pt x="14363" y="12161"/>
                  <a:pt x="14360" y="12093"/>
                  <a:pt x="14350" y="12103"/>
                </a:cubicBezTo>
                <a:close/>
                <a:moveTo>
                  <a:pt x="12272" y="12106"/>
                </a:moveTo>
                <a:cubicBezTo>
                  <a:pt x="12263" y="12107"/>
                  <a:pt x="12254" y="12120"/>
                  <a:pt x="12246" y="12147"/>
                </a:cubicBezTo>
                <a:cubicBezTo>
                  <a:pt x="12227" y="12209"/>
                  <a:pt x="12216" y="12212"/>
                  <a:pt x="12191" y="12164"/>
                </a:cubicBezTo>
                <a:cubicBezTo>
                  <a:pt x="12167" y="12115"/>
                  <a:pt x="12158" y="12119"/>
                  <a:pt x="12149" y="12175"/>
                </a:cubicBezTo>
                <a:cubicBezTo>
                  <a:pt x="12130" y="12282"/>
                  <a:pt x="12134" y="12360"/>
                  <a:pt x="12161" y="12417"/>
                </a:cubicBezTo>
                <a:cubicBezTo>
                  <a:pt x="12193" y="12487"/>
                  <a:pt x="12193" y="12488"/>
                  <a:pt x="12214" y="12384"/>
                </a:cubicBezTo>
                <a:cubicBezTo>
                  <a:pt x="12228" y="12312"/>
                  <a:pt x="12236" y="12308"/>
                  <a:pt x="12250" y="12359"/>
                </a:cubicBezTo>
                <a:cubicBezTo>
                  <a:pt x="12276" y="12454"/>
                  <a:pt x="12301" y="12436"/>
                  <a:pt x="12311" y="12315"/>
                </a:cubicBezTo>
                <a:cubicBezTo>
                  <a:pt x="12321" y="12198"/>
                  <a:pt x="12298" y="12101"/>
                  <a:pt x="12272" y="12106"/>
                </a:cubicBezTo>
                <a:close/>
                <a:moveTo>
                  <a:pt x="12603" y="12252"/>
                </a:moveTo>
                <a:cubicBezTo>
                  <a:pt x="12596" y="12254"/>
                  <a:pt x="12589" y="12275"/>
                  <a:pt x="12578" y="12310"/>
                </a:cubicBezTo>
                <a:cubicBezTo>
                  <a:pt x="12557" y="12380"/>
                  <a:pt x="12548" y="12381"/>
                  <a:pt x="12524" y="12326"/>
                </a:cubicBezTo>
                <a:cubicBezTo>
                  <a:pt x="12500" y="12271"/>
                  <a:pt x="12494" y="12275"/>
                  <a:pt x="12478" y="12354"/>
                </a:cubicBezTo>
                <a:cubicBezTo>
                  <a:pt x="12462" y="12433"/>
                  <a:pt x="12462" y="12463"/>
                  <a:pt x="12481" y="12539"/>
                </a:cubicBezTo>
                <a:cubicBezTo>
                  <a:pt x="12509" y="12652"/>
                  <a:pt x="12526" y="12650"/>
                  <a:pt x="12548" y="12539"/>
                </a:cubicBezTo>
                <a:cubicBezTo>
                  <a:pt x="12563" y="12464"/>
                  <a:pt x="12569" y="12461"/>
                  <a:pt x="12588" y="12519"/>
                </a:cubicBezTo>
                <a:cubicBezTo>
                  <a:pt x="12606" y="12574"/>
                  <a:pt x="12614" y="12576"/>
                  <a:pt x="12631" y="12525"/>
                </a:cubicBezTo>
                <a:cubicBezTo>
                  <a:pt x="12659" y="12441"/>
                  <a:pt x="12657" y="12371"/>
                  <a:pt x="12627" y="12290"/>
                </a:cubicBezTo>
                <a:cubicBezTo>
                  <a:pt x="12617" y="12263"/>
                  <a:pt x="12610" y="12249"/>
                  <a:pt x="12603" y="12252"/>
                </a:cubicBezTo>
                <a:close/>
                <a:moveTo>
                  <a:pt x="21268" y="12329"/>
                </a:moveTo>
                <a:cubicBezTo>
                  <a:pt x="21261" y="12329"/>
                  <a:pt x="21253" y="12353"/>
                  <a:pt x="21240" y="12398"/>
                </a:cubicBezTo>
                <a:cubicBezTo>
                  <a:pt x="21213" y="12485"/>
                  <a:pt x="21213" y="12497"/>
                  <a:pt x="21235" y="12586"/>
                </a:cubicBezTo>
                <a:cubicBezTo>
                  <a:pt x="21265" y="12706"/>
                  <a:pt x="21285" y="12705"/>
                  <a:pt x="21305" y="12583"/>
                </a:cubicBezTo>
                <a:cubicBezTo>
                  <a:pt x="21319" y="12503"/>
                  <a:pt x="21317" y="12470"/>
                  <a:pt x="21295" y="12395"/>
                </a:cubicBezTo>
                <a:cubicBezTo>
                  <a:pt x="21282" y="12352"/>
                  <a:pt x="21275" y="12329"/>
                  <a:pt x="21268" y="12329"/>
                </a:cubicBezTo>
                <a:close/>
                <a:moveTo>
                  <a:pt x="10103" y="12379"/>
                </a:moveTo>
                <a:cubicBezTo>
                  <a:pt x="10096" y="12381"/>
                  <a:pt x="10088" y="12410"/>
                  <a:pt x="10073" y="12464"/>
                </a:cubicBezTo>
                <a:cubicBezTo>
                  <a:pt x="10043" y="12575"/>
                  <a:pt x="10043" y="12577"/>
                  <a:pt x="10070" y="12652"/>
                </a:cubicBezTo>
                <a:cubicBezTo>
                  <a:pt x="10107" y="12754"/>
                  <a:pt x="10122" y="12748"/>
                  <a:pt x="10142" y="12632"/>
                </a:cubicBezTo>
                <a:cubicBezTo>
                  <a:pt x="10156" y="12552"/>
                  <a:pt x="10154" y="12521"/>
                  <a:pt x="10131" y="12445"/>
                </a:cubicBezTo>
                <a:cubicBezTo>
                  <a:pt x="10118" y="12401"/>
                  <a:pt x="10111" y="12376"/>
                  <a:pt x="10103" y="12379"/>
                </a:cubicBezTo>
                <a:close/>
                <a:moveTo>
                  <a:pt x="7828" y="12423"/>
                </a:moveTo>
                <a:cubicBezTo>
                  <a:pt x="7722" y="12423"/>
                  <a:pt x="7626" y="13564"/>
                  <a:pt x="7710" y="13816"/>
                </a:cubicBezTo>
                <a:cubicBezTo>
                  <a:pt x="7778" y="14019"/>
                  <a:pt x="7913" y="13862"/>
                  <a:pt x="7943" y="13545"/>
                </a:cubicBezTo>
                <a:cubicBezTo>
                  <a:pt x="7966" y="13307"/>
                  <a:pt x="7965" y="13149"/>
                  <a:pt x="7939" y="12875"/>
                </a:cubicBezTo>
                <a:cubicBezTo>
                  <a:pt x="7912" y="12585"/>
                  <a:pt x="7872" y="12423"/>
                  <a:pt x="7828" y="12423"/>
                </a:cubicBezTo>
                <a:close/>
                <a:moveTo>
                  <a:pt x="11608" y="12423"/>
                </a:moveTo>
                <a:cubicBezTo>
                  <a:pt x="11600" y="12423"/>
                  <a:pt x="11594" y="12564"/>
                  <a:pt x="11594" y="12746"/>
                </a:cubicBezTo>
                <a:cubicBezTo>
                  <a:pt x="11594" y="12929"/>
                  <a:pt x="11586" y="13097"/>
                  <a:pt x="11577" y="13132"/>
                </a:cubicBezTo>
                <a:cubicBezTo>
                  <a:pt x="11567" y="13167"/>
                  <a:pt x="11523" y="13192"/>
                  <a:pt x="11473" y="13192"/>
                </a:cubicBezTo>
                <a:cubicBezTo>
                  <a:pt x="11351" y="13192"/>
                  <a:pt x="11362" y="13287"/>
                  <a:pt x="11486" y="13305"/>
                </a:cubicBezTo>
                <a:lnTo>
                  <a:pt x="11587" y="13322"/>
                </a:lnTo>
                <a:lnTo>
                  <a:pt x="11591" y="13667"/>
                </a:lnTo>
                <a:cubicBezTo>
                  <a:pt x="11593" y="13857"/>
                  <a:pt x="11601" y="14014"/>
                  <a:pt x="11608" y="14014"/>
                </a:cubicBezTo>
                <a:cubicBezTo>
                  <a:pt x="11614" y="14014"/>
                  <a:pt x="11622" y="13857"/>
                  <a:pt x="11625" y="13667"/>
                </a:cubicBezTo>
                <a:lnTo>
                  <a:pt x="11628" y="13322"/>
                </a:lnTo>
                <a:lnTo>
                  <a:pt x="11729" y="13305"/>
                </a:lnTo>
                <a:cubicBezTo>
                  <a:pt x="11853" y="13287"/>
                  <a:pt x="11864" y="13192"/>
                  <a:pt x="11743" y="13192"/>
                </a:cubicBezTo>
                <a:cubicBezTo>
                  <a:pt x="11693" y="13192"/>
                  <a:pt x="11648" y="13167"/>
                  <a:pt x="11638" y="13132"/>
                </a:cubicBezTo>
                <a:cubicBezTo>
                  <a:pt x="11629" y="13097"/>
                  <a:pt x="11622" y="12929"/>
                  <a:pt x="11622" y="12746"/>
                </a:cubicBezTo>
                <a:cubicBezTo>
                  <a:pt x="11622" y="12564"/>
                  <a:pt x="11615" y="12423"/>
                  <a:pt x="11608" y="12423"/>
                </a:cubicBezTo>
                <a:close/>
                <a:moveTo>
                  <a:pt x="3531" y="12428"/>
                </a:moveTo>
                <a:cubicBezTo>
                  <a:pt x="3521" y="12427"/>
                  <a:pt x="3510" y="12434"/>
                  <a:pt x="3497" y="12450"/>
                </a:cubicBezTo>
                <a:cubicBezTo>
                  <a:pt x="3398" y="12579"/>
                  <a:pt x="3332" y="13567"/>
                  <a:pt x="3404" y="13835"/>
                </a:cubicBezTo>
                <a:cubicBezTo>
                  <a:pt x="3451" y="14009"/>
                  <a:pt x="3594" y="13864"/>
                  <a:pt x="3632" y="13603"/>
                </a:cubicBezTo>
                <a:cubicBezTo>
                  <a:pt x="3659" y="13412"/>
                  <a:pt x="3651" y="12957"/>
                  <a:pt x="3615" y="12721"/>
                </a:cubicBezTo>
                <a:cubicBezTo>
                  <a:pt x="3584" y="12515"/>
                  <a:pt x="3561" y="12431"/>
                  <a:pt x="3531" y="12428"/>
                </a:cubicBezTo>
                <a:close/>
                <a:moveTo>
                  <a:pt x="4046" y="12428"/>
                </a:moveTo>
                <a:cubicBezTo>
                  <a:pt x="4036" y="12427"/>
                  <a:pt x="4025" y="12434"/>
                  <a:pt x="4012" y="12450"/>
                </a:cubicBezTo>
                <a:cubicBezTo>
                  <a:pt x="3913" y="12579"/>
                  <a:pt x="3847" y="13567"/>
                  <a:pt x="3920" y="13835"/>
                </a:cubicBezTo>
                <a:cubicBezTo>
                  <a:pt x="3967" y="14009"/>
                  <a:pt x="4109" y="13862"/>
                  <a:pt x="4147" y="13601"/>
                </a:cubicBezTo>
                <a:cubicBezTo>
                  <a:pt x="4175" y="13404"/>
                  <a:pt x="4168" y="12967"/>
                  <a:pt x="4131" y="12726"/>
                </a:cubicBezTo>
                <a:cubicBezTo>
                  <a:pt x="4099" y="12516"/>
                  <a:pt x="4076" y="12431"/>
                  <a:pt x="4046" y="12428"/>
                </a:cubicBezTo>
                <a:close/>
                <a:moveTo>
                  <a:pt x="6614" y="12434"/>
                </a:moveTo>
                <a:cubicBezTo>
                  <a:pt x="6602" y="12418"/>
                  <a:pt x="6597" y="12504"/>
                  <a:pt x="6597" y="12743"/>
                </a:cubicBezTo>
                <a:cubicBezTo>
                  <a:pt x="6597" y="12929"/>
                  <a:pt x="6589" y="13097"/>
                  <a:pt x="6580" y="13132"/>
                </a:cubicBezTo>
                <a:cubicBezTo>
                  <a:pt x="6570" y="13167"/>
                  <a:pt x="6526" y="13192"/>
                  <a:pt x="6476" y="13192"/>
                </a:cubicBezTo>
                <a:cubicBezTo>
                  <a:pt x="6354" y="13192"/>
                  <a:pt x="6365" y="13287"/>
                  <a:pt x="6489" y="13305"/>
                </a:cubicBezTo>
                <a:lnTo>
                  <a:pt x="6590" y="13322"/>
                </a:lnTo>
                <a:lnTo>
                  <a:pt x="6593" y="13628"/>
                </a:lnTo>
                <a:cubicBezTo>
                  <a:pt x="6595" y="13798"/>
                  <a:pt x="6601" y="13969"/>
                  <a:pt x="6605" y="14009"/>
                </a:cubicBezTo>
                <a:cubicBezTo>
                  <a:pt x="6619" y="14157"/>
                  <a:pt x="6637" y="13980"/>
                  <a:pt x="6641" y="13653"/>
                </a:cubicBezTo>
                <a:lnTo>
                  <a:pt x="6646" y="13322"/>
                </a:lnTo>
                <a:lnTo>
                  <a:pt x="6739" y="13305"/>
                </a:lnTo>
                <a:cubicBezTo>
                  <a:pt x="6791" y="13297"/>
                  <a:pt x="6833" y="13270"/>
                  <a:pt x="6833" y="13245"/>
                </a:cubicBezTo>
                <a:cubicBezTo>
                  <a:pt x="6833" y="13219"/>
                  <a:pt x="6791" y="13190"/>
                  <a:pt x="6739" y="13181"/>
                </a:cubicBezTo>
                <a:lnTo>
                  <a:pt x="6646" y="13168"/>
                </a:lnTo>
                <a:lnTo>
                  <a:pt x="6638" y="12812"/>
                </a:lnTo>
                <a:cubicBezTo>
                  <a:pt x="6634" y="12593"/>
                  <a:pt x="6625" y="12447"/>
                  <a:pt x="6614" y="12434"/>
                </a:cubicBezTo>
                <a:close/>
                <a:moveTo>
                  <a:pt x="5911" y="12781"/>
                </a:moveTo>
                <a:cubicBezTo>
                  <a:pt x="5906" y="12781"/>
                  <a:pt x="5892" y="12902"/>
                  <a:pt x="5880" y="13049"/>
                </a:cubicBezTo>
                <a:cubicBezTo>
                  <a:pt x="5862" y="13271"/>
                  <a:pt x="5862" y="13323"/>
                  <a:pt x="5878" y="13355"/>
                </a:cubicBezTo>
                <a:cubicBezTo>
                  <a:pt x="5888" y="13376"/>
                  <a:pt x="5912" y="13439"/>
                  <a:pt x="5930" y="13496"/>
                </a:cubicBezTo>
                <a:cubicBezTo>
                  <a:pt x="5949" y="13552"/>
                  <a:pt x="5967" y="13600"/>
                  <a:pt x="5972" y="13601"/>
                </a:cubicBezTo>
                <a:cubicBezTo>
                  <a:pt x="5981" y="13602"/>
                  <a:pt x="6013" y="13198"/>
                  <a:pt x="6012" y="13079"/>
                </a:cubicBezTo>
                <a:cubicBezTo>
                  <a:pt x="6012" y="13018"/>
                  <a:pt x="5932" y="12781"/>
                  <a:pt x="5911" y="12781"/>
                </a:cubicBezTo>
                <a:close/>
                <a:moveTo>
                  <a:pt x="12259" y="12883"/>
                </a:moveTo>
                <a:cubicBezTo>
                  <a:pt x="12253" y="12883"/>
                  <a:pt x="12248" y="12930"/>
                  <a:pt x="12248" y="12986"/>
                </a:cubicBezTo>
                <a:cubicBezTo>
                  <a:pt x="12248" y="13046"/>
                  <a:pt x="12224" y="13146"/>
                  <a:pt x="12188" y="13239"/>
                </a:cubicBezTo>
                <a:cubicBezTo>
                  <a:pt x="12126" y="13395"/>
                  <a:pt x="12086" y="13643"/>
                  <a:pt x="12100" y="13777"/>
                </a:cubicBezTo>
                <a:cubicBezTo>
                  <a:pt x="12112" y="13897"/>
                  <a:pt x="12188" y="13931"/>
                  <a:pt x="12228" y="13835"/>
                </a:cubicBezTo>
                <a:cubicBezTo>
                  <a:pt x="12262" y="13753"/>
                  <a:pt x="12263" y="13755"/>
                  <a:pt x="12282" y="13921"/>
                </a:cubicBezTo>
                <a:cubicBezTo>
                  <a:pt x="12293" y="14014"/>
                  <a:pt x="12306" y="14109"/>
                  <a:pt x="12312" y="14130"/>
                </a:cubicBezTo>
                <a:cubicBezTo>
                  <a:pt x="12330" y="14196"/>
                  <a:pt x="12423" y="14173"/>
                  <a:pt x="12478" y="14089"/>
                </a:cubicBezTo>
                <a:cubicBezTo>
                  <a:pt x="12525" y="14016"/>
                  <a:pt x="12535" y="14016"/>
                  <a:pt x="12584" y="14089"/>
                </a:cubicBezTo>
                <a:cubicBezTo>
                  <a:pt x="12645" y="14179"/>
                  <a:pt x="12793" y="14194"/>
                  <a:pt x="12832" y="14116"/>
                </a:cubicBezTo>
                <a:cubicBezTo>
                  <a:pt x="12874" y="14035"/>
                  <a:pt x="12895" y="13730"/>
                  <a:pt x="12876" y="13493"/>
                </a:cubicBezTo>
                <a:cubicBezTo>
                  <a:pt x="12867" y="13384"/>
                  <a:pt x="12854" y="13294"/>
                  <a:pt x="12847" y="13294"/>
                </a:cubicBezTo>
                <a:cubicBezTo>
                  <a:pt x="12824" y="13294"/>
                  <a:pt x="12816" y="13512"/>
                  <a:pt x="12834" y="13636"/>
                </a:cubicBezTo>
                <a:cubicBezTo>
                  <a:pt x="12861" y="13823"/>
                  <a:pt x="12826" y="13924"/>
                  <a:pt x="12733" y="13929"/>
                </a:cubicBezTo>
                <a:cubicBezTo>
                  <a:pt x="12633" y="13934"/>
                  <a:pt x="12618" y="13896"/>
                  <a:pt x="12645" y="13705"/>
                </a:cubicBezTo>
                <a:cubicBezTo>
                  <a:pt x="12672" y="13511"/>
                  <a:pt x="12672" y="13122"/>
                  <a:pt x="12645" y="13038"/>
                </a:cubicBezTo>
                <a:cubicBezTo>
                  <a:pt x="12627" y="12985"/>
                  <a:pt x="12615" y="12995"/>
                  <a:pt x="12577" y="13093"/>
                </a:cubicBezTo>
                <a:cubicBezTo>
                  <a:pt x="12521" y="13235"/>
                  <a:pt x="12482" y="13456"/>
                  <a:pt x="12471" y="13703"/>
                </a:cubicBezTo>
                <a:cubicBezTo>
                  <a:pt x="12465" y="13853"/>
                  <a:pt x="12456" y="13887"/>
                  <a:pt x="12419" y="13915"/>
                </a:cubicBezTo>
                <a:cubicBezTo>
                  <a:pt x="12334" y="13979"/>
                  <a:pt x="12313" y="13888"/>
                  <a:pt x="12290" y="13358"/>
                </a:cubicBezTo>
                <a:cubicBezTo>
                  <a:pt x="12279" y="13097"/>
                  <a:pt x="12265" y="12883"/>
                  <a:pt x="12259" y="12883"/>
                </a:cubicBezTo>
                <a:close/>
                <a:moveTo>
                  <a:pt x="4711" y="12936"/>
                </a:moveTo>
                <a:cubicBezTo>
                  <a:pt x="4526" y="12936"/>
                  <a:pt x="4481" y="12956"/>
                  <a:pt x="4481" y="13043"/>
                </a:cubicBezTo>
                <a:cubicBezTo>
                  <a:pt x="4481" y="13069"/>
                  <a:pt x="4584" y="13090"/>
                  <a:pt x="4711" y="13090"/>
                </a:cubicBezTo>
                <a:cubicBezTo>
                  <a:pt x="4919" y="13090"/>
                  <a:pt x="4980" y="13053"/>
                  <a:pt x="4918" y="12966"/>
                </a:cubicBezTo>
                <a:cubicBezTo>
                  <a:pt x="4906" y="12949"/>
                  <a:pt x="4813" y="12936"/>
                  <a:pt x="4711" y="12936"/>
                </a:cubicBezTo>
                <a:close/>
                <a:moveTo>
                  <a:pt x="8504" y="12936"/>
                </a:moveTo>
                <a:cubicBezTo>
                  <a:pt x="8324" y="12936"/>
                  <a:pt x="8262" y="12965"/>
                  <a:pt x="8275" y="13043"/>
                </a:cubicBezTo>
                <a:cubicBezTo>
                  <a:pt x="8279" y="13068"/>
                  <a:pt x="8382" y="13090"/>
                  <a:pt x="8504" y="13090"/>
                </a:cubicBezTo>
                <a:cubicBezTo>
                  <a:pt x="8625" y="13090"/>
                  <a:pt x="8728" y="13068"/>
                  <a:pt x="8733" y="13043"/>
                </a:cubicBezTo>
                <a:cubicBezTo>
                  <a:pt x="8746" y="12965"/>
                  <a:pt x="8684" y="12936"/>
                  <a:pt x="8504" y="12936"/>
                </a:cubicBezTo>
                <a:close/>
                <a:moveTo>
                  <a:pt x="16545" y="12936"/>
                </a:moveTo>
                <a:cubicBezTo>
                  <a:pt x="16356" y="12937"/>
                  <a:pt x="16294" y="12965"/>
                  <a:pt x="16307" y="13043"/>
                </a:cubicBezTo>
                <a:cubicBezTo>
                  <a:pt x="16317" y="13103"/>
                  <a:pt x="16754" y="13103"/>
                  <a:pt x="16764" y="13043"/>
                </a:cubicBezTo>
                <a:cubicBezTo>
                  <a:pt x="16778" y="12959"/>
                  <a:pt x="16730" y="12935"/>
                  <a:pt x="16545" y="12936"/>
                </a:cubicBezTo>
                <a:close/>
                <a:moveTo>
                  <a:pt x="10982" y="12939"/>
                </a:moveTo>
                <a:cubicBezTo>
                  <a:pt x="10921" y="12905"/>
                  <a:pt x="10854" y="13059"/>
                  <a:pt x="10813" y="13355"/>
                </a:cubicBezTo>
                <a:cubicBezTo>
                  <a:pt x="10788" y="13540"/>
                  <a:pt x="10787" y="13571"/>
                  <a:pt x="10806" y="13708"/>
                </a:cubicBezTo>
                <a:cubicBezTo>
                  <a:pt x="10817" y="13791"/>
                  <a:pt x="10821" y="13870"/>
                  <a:pt x="10814" y="13885"/>
                </a:cubicBezTo>
                <a:cubicBezTo>
                  <a:pt x="10785" y="13950"/>
                  <a:pt x="10688" y="13924"/>
                  <a:pt x="10664" y="13843"/>
                </a:cubicBezTo>
                <a:cubicBezTo>
                  <a:pt x="10630" y="13730"/>
                  <a:pt x="10610" y="13735"/>
                  <a:pt x="10599" y="13860"/>
                </a:cubicBezTo>
                <a:cubicBezTo>
                  <a:pt x="10593" y="13926"/>
                  <a:pt x="10600" y="14011"/>
                  <a:pt x="10618" y="14097"/>
                </a:cubicBezTo>
                <a:cubicBezTo>
                  <a:pt x="10656" y="14274"/>
                  <a:pt x="10655" y="14318"/>
                  <a:pt x="10606" y="14569"/>
                </a:cubicBezTo>
                <a:cubicBezTo>
                  <a:pt x="10555" y="14826"/>
                  <a:pt x="10473" y="14988"/>
                  <a:pt x="10395" y="14988"/>
                </a:cubicBezTo>
                <a:cubicBezTo>
                  <a:pt x="10328" y="14988"/>
                  <a:pt x="10331" y="15020"/>
                  <a:pt x="10405" y="15115"/>
                </a:cubicBezTo>
                <a:cubicBezTo>
                  <a:pt x="10469" y="15196"/>
                  <a:pt x="10526" y="15146"/>
                  <a:pt x="10579" y="14960"/>
                </a:cubicBezTo>
                <a:cubicBezTo>
                  <a:pt x="10612" y="14843"/>
                  <a:pt x="10634" y="14693"/>
                  <a:pt x="10677" y="14282"/>
                </a:cubicBezTo>
                <a:cubicBezTo>
                  <a:pt x="10686" y="14190"/>
                  <a:pt x="10700" y="14169"/>
                  <a:pt x="10742" y="14169"/>
                </a:cubicBezTo>
                <a:cubicBezTo>
                  <a:pt x="10800" y="14169"/>
                  <a:pt x="10896" y="14057"/>
                  <a:pt x="11030" y="13838"/>
                </a:cubicBezTo>
                <a:cubicBezTo>
                  <a:pt x="11116" y="13695"/>
                  <a:pt x="11134" y="13638"/>
                  <a:pt x="11134" y="13487"/>
                </a:cubicBezTo>
                <a:cubicBezTo>
                  <a:pt x="11134" y="13406"/>
                  <a:pt x="11128" y="13410"/>
                  <a:pt x="11065" y="13526"/>
                </a:cubicBezTo>
                <a:cubicBezTo>
                  <a:pt x="11027" y="13597"/>
                  <a:pt x="10981" y="13653"/>
                  <a:pt x="10963" y="13653"/>
                </a:cubicBezTo>
                <a:cubicBezTo>
                  <a:pt x="10924" y="13653"/>
                  <a:pt x="10856" y="13473"/>
                  <a:pt x="10856" y="13369"/>
                </a:cubicBezTo>
                <a:cubicBezTo>
                  <a:pt x="10856" y="13257"/>
                  <a:pt x="10931" y="13142"/>
                  <a:pt x="11005" y="13140"/>
                </a:cubicBezTo>
                <a:lnTo>
                  <a:pt x="11072" y="13137"/>
                </a:lnTo>
                <a:lnTo>
                  <a:pt x="11039" y="13038"/>
                </a:lnTo>
                <a:cubicBezTo>
                  <a:pt x="11022" y="12983"/>
                  <a:pt x="11002" y="12950"/>
                  <a:pt x="10982" y="12939"/>
                </a:cubicBezTo>
                <a:close/>
                <a:moveTo>
                  <a:pt x="1652" y="12997"/>
                </a:moveTo>
                <a:cubicBezTo>
                  <a:pt x="1621" y="12970"/>
                  <a:pt x="1586" y="12999"/>
                  <a:pt x="1553" y="13093"/>
                </a:cubicBezTo>
                <a:cubicBezTo>
                  <a:pt x="1501" y="13243"/>
                  <a:pt x="1501" y="13552"/>
                  <a:pt x="1553" y="13703"/>
                </a:cubicBezTo>
                <a:cubicBezTo>
                  <a:pt x="1645" y="13970"/>
                  <a:pt x="1769" y="13637"/>
                  <a:pt x="1725" y="13242"/>
                </a:cubicBezTo>
                <a:cubicBezTo>
                  <a:pt x="1710" y="13107"/>
                  <a:pt x="1683" y="13023"/>
                  <a:pt x="1652" y="12997"/>
                </a:cubicBezTo>
                <a:close/>
                <a:moveTo>
                  <a:pt x="20330" y="13010"/>
                </a:moveTo>
                <a:cubicBezTo>
                  <a:pt x="20320" y="13019"/>
                  <a:pt x="20307" y="13044"/>
                  <a:pt x="20288" y="13093"/>
                </a:cubicBezTo>
                <a:cubicBezTo>
                  <a:pt x="20232" y="13235"/>
                  <a:pt x="20194" y="13457"/>
                  <a:pt x="20183" y="13705"/>
                </a:cubicBezTo>
                <a:cubicBezTo>
                  <a:pt x="20173" y="13924"/>
                  <a:pt x="20151" y="13948"/>
                  <a:pt x="19960" y="13956"/>
                </a:cubicBezTo>
                <a:cubicBezTo>
                  <a:pt x="19810" y="13963"/>
                  <a:pt x="19731" y="13900"/>
                  <a:pt x="19684" y="13738"/>
                </a:cubicBezTo>
                <a:cubicBezTo>
                  <a:pt x="19635" y="13572"/>
                  <a:pt x="19623" y="13474"/>
                  <a:pt x="19639" y="13325"/>
                </a:cubicBezTo>
                <a:cubicBezTo>
                  <a:pt x="19657" y="13146"/>
                  <a:pt x="19645" y="13158"/>
                  <a:pt x="19619" y="13344"/>
                </a:cubicBezTo>
                <a:cubicBezTo>
                  <a:pt x="19594" y="13521"/>
                  <a:pt x="19591" y="13773"/>
                  <a:pt x="19613" y="13921"/>
                </a:cubicBezTo>
                <a:cubicBezTo>
                  <a:pt x="19621" y="13978"/>
                  <a:pt x="19657" y="14070"/>
                  <a:pt x="19692" y="14127"/>
                </a:cubicBezTo>
                <a:cubicBezTo>
                  <a:pt x="19783" y="14276"/>
                  <a:pt x="20011" y="14270"/>
                  <a:pt x="20145" y="14116"/>
                </a:cubicBezTo>
                <a:cubicBezTo>
                  <a:pt x="20234" y="14014"/>
                  <a:pt x="20244" y="14010"/>
                  <a:pt x="20295" y="14086"/>
                </a:cubicBezTo>
                <a:cubicBezTo>
                  <a:pt x="20366" y="14191"/>
                  <a:pt x="20474" y="14191"/>
                  <a:pt x="20514" y="14086"/>
                </a:cubicBezTo>
                <a:cubicBezTo>
                  <a:pt x="20543" y="14013"/>
                  <a:pt x="20549" y="14011"/>
                  <a:pt x="20570" y="14081"/>
                </a:cubicBezTo>
                <a:cubicBezTo>
                  <a:pt x="20583" y="14123"/>
                  <a:pt x="20609" y="14167"/>
                  <a:pt x="20628" y="14177"/>
                </a:cubicBezTo>
                <a:cubicBezTo>
                  <a:pt x="20653" y="14189"/>
                  <a:pt x="20664" y="14230"/>
                  <a:pt x="20668" y="14320"/>
                </a:cubicBezTo>
                <a:lnTo>
                  <a:pt x="20672" y="14447"/>
                </a:lnTo>
                <a:lnTo>
                  <a:pt x="20700" y="14307"/>
                </a:lnTo>
                <a:lnTo>
                  <a:pt x="20727" y="14169"/>
                </a:lnTo>
                <a:lnTo>
                  <a:pt x="20994" y="14166"/>
                </a:lnTo>
                <a:cubicBezTo>
                  <a:pt x="21141" y="14166"/>
                  <a:pt x="21268" y="14148"/>
                  <a:pt x="21276" y="14127"/>
                </a:cubicBezTo>
                <a:cubicBezTo>
                  <a:pt x="21323" y="14013"/>
                  <a:pt x="21341" y="13511"/>
                  <a:pt x="21305" y="13336"/>
                </a:cubicBezTo>
                <a:cubicBezTo>
                  <a:pt x="21288" y="13254"/>
                  <a:pt x="21285" y="13255"/>
                  <a:pt x="21270" y="13374"/>
                </a:cubicBezTo>
                <a:cubicBezTo>
                  <a:pt x="21257" y="13479"/>
                  <a:pt x="21258" y="13529"/>
                  <a:pt x="21277" y="13634"/>
                </a:cubicBezTo>
                <a:cubicBezTo>
                  <a:pt x="21305" y="13791"/>
                  <a:pt x="21292" y="13851"/>
                  <a:pt x="21217" y="13915"/>
                </a:cubicBezTo>
                <a:cubicBezTo>
                  <a:pt x="21114" y="14004"/>
                  <a:pt x="21009" y="13949"/>
                  <a:pt x="21060" y="13832"/>
                </a:cubicBezTo>
                <a:cubicBezTo>
                  <a:pt x="21069" y="13813"/>
                  <a:pt x="21085" y="13719"/>
                  <a:pt x="21095" y="13625"/>
                </a:cubicBezTo>
                <a:cubicBezTo>
                  <a:pt x="21119" y="13413"/>
                  <a:pt x="21103" y="13215"/>
                  <a:pt x="21053" y="13132"/>
                </a:cubicBezTo>
                <a:cubicBezTo>
                  <a:pt x="20987" y="13022"/>
                  <a:pt x="20911" y="13158"/>
                  <a:pt x="20798" y="13587"/>
                </a:cubicBezTo>
                <a:cubicBezTo>
                  <a:pt x="20706" y="13936"/>
                  <a:pt x="20693" y="13968"/>
                  <a:pt x="20656" y="13937"/>
                </a:cubicBezTo>
                <a:cubicBezTo>
                  <a:pt x="20633" y="13919"/>
                  <a:pt x="20602" y="13845"/>
                  <a:pt x="20587" y="13774"/>
                </a:cubicBezTo>
                <a:lnTo>
                  <a:pt x="20559" y="13645"/>
                </a:lnTo>
                <a:lnTo>
                  <a:pt x="20527" y="13783"/>
                </a:lnTo>
                <a:cubicBezTo>
                  <a:pt x="20501" y="13893"/>
                  <a:pt x="20482" y="13920"/>
                  <a:pt x="20431" y="13923"/>
                </a:cubicBezTo>
                <a:cubicBezTo>
                  <a:pt x="20344" y="13928"/>
                  <a:pt x="20331" y="13890"/>
                  <a:pt x="20357" y="13705"/>
                </a:cubicBezTo>
                <a:cubicBezTo>
                  <a:pt x="20384" y="13511"/>
                  <a:pt x="20383" y="13122"/>
                  <a:pt x="20356" y="13038"/>
                </a:cubicBezTo>
                <a:cubicBezTo>
                  <a:pt x="20347" y="13012"/>
                  <a:pt x="20340" y="13002"/>
                  <a:pt x="20330" y="13010"/>
                </a:cubicBezTo>
                <a:close/>
                <a:moveTo>
                  <a:pt x="2935" y="13198"/>
                </a:moveTo>
                <a:cubicBezTo>
                  <a:pt x="2909" y="13228"/>
                  <a:pt x="2881" y="13346"/>
                  <a:pt x="2853" y="13545"/>
                </a:cubicBezTo>
                <a:cubicBezTo>
                  <a:pt x="2816" y="13817"/>
                  <a:pt x="2776" y="13932"/>
                  <a:pt x="2718" y="13932"/>
                </a:cubicBezTo>
                <a:cubicBezTo>
                  <a:pt x="2683" y="13932"/>
                  <a:pt x="2660" y="13897"/>
                  <a:pt x="2643" y="13818"/>
                </a:cubicBezTo>
                <a:cubicBezTo>
                  <a:pt x="2613" y="13679"/>
                  <a:pt x="2599" y="13677"/>
                  <a:pt x="2567" y="13807"/>
                </a:cubicBezTo>
                <a:cubicBezTo>
                  <a:pt x="2536" y="13934"/>
                  <a:pt x="2454" y="13946"/>
                  <a:pt x="2409" y="13830"/>
                </a:cubicBezTo>
                <a:cubicBezTo>
                  <a:pt x="2392" y="13784"/>
                  <a:pt x="2375" y="13753"/>
                  <a:pt x="2373" y="13763"/>
                </a:cubicBezTo>
                <a:cubicBezTo>
                  <a:pt x="2268" y="14178"/>
                  <a:pt x="2251" y="14358"/>
                  <a:pt x="2289" y="14629"/>
                </a:cubicBezTo>
                <a:cubicBezTo>
                  <a:pt x="2309" y="14773"/>
                  <a:pt x="2308" y="14784"/>
                  <a:pt x="2274" y="14867"/>
                </a:cubicBezTo>
                <a:cubicBezTo>
                  <a:pt x="2254" y="14914"/>
                  <a:pt x="2207" y="14963"/>
                  <a:pt x="2169" y="14977"/>
                </a:cubicBezTo>
                <a:cubicBezTo>
                  <a:pt x="2091" y="15005"/>
                  <a:pt x="2090" y="15021"/>
                  <a:pt x="2165" y="15115"/>
                </a:cubicBezTo>
                <a:cubicBezTo>
                  <a:pt x="2228" y="15195"/>
                  <a:pt x="2286" y="15145"/>
                  <a:pt x="2337" y="14963"/>
                </a:cubicBezTo>
                <a:cubicBezTo>
                  <a:pt x="2358" y="14892"/>
                  <a:pt x="2390" y="14836"/>
                  <a:pt x="2411" y="14836"/>
                </a:cubicBezTo>
                <a:cubicBezTo>
                  <a:pt x="2471" y="14836"/>
                  <a:pt x="2523" y="14629"/>
                  <a:pt x="2525" y="14384"/>
                </a:cubicBezTo>
                <a:cubicBezTo>
                  <a:pt x="2526" y="14223"/>
                  <a:pt x="2535" y="14150"/>
                  <a:pt x="2562" y="14069"/>
                </a:cubicBezTo>
                <a:cubicBezTo>
                  <a:pt x="2595" y="13975"/>
                  <a:pt x="2600" y="13971"/>
                  <a:pt x="2617" y="14045"/>
                </a:cubicBezTo>
                <a:cubicBezTo>
                  <a:pt x="2627" y="14090"/>
                  <a:pt x="2650" y="14147"/>
                  <a:pt x="2667" y="14172"/>
                </a:cubicBezTo>
                <a:cubicBezTo>
                  <a:pt x="2691" y="14205"/>
                  <a:pt x="2699" y="14257"/>
                  <a:pt x="2699" y="14384"/>
                </a:cubicBezTo>
                <a:cubicBezTo>
                  <a:pt x="2700" y="14641"/>
                  <a:pt x="2739" y="14788"/>
                  <a:pt x="2814" y="14820"/>
                </a:cubicBezTo>
                <a:cubicBezTo>
                  <a:pt x="2873" y="14844"/>
                  <a:pt x="2883" y="14832"/>
                  <a:pt x="2923" y="14685"/>
                </a:cubicBezTo>
                <a:cubicBezTo>
                  <a:pt x="2962" y="14539"/>
                  <a:pt x="2966" y="14499"/>
                  <a:pt x="2960" y="14296"/>
                </a:cubicBezTo>
                <a:cubicBezTo>
                  <a:pt x="2954" y="14099"/>
                  <a:pt x="2958" y="14059"/>
                  <a:pt x="2986" y="13989"/>
                </a:cubicBezTo>
                <a:cubicBezTo>
                  <a:pt x="3026" y="13895"/>
                  <a:pt x="3031" y="13649"/>
                  <a:pt x="2999" y="13372"/>
                </a:cubicBezTo>
                <a:cubicBezTo>
                  <a:pt x="2982" y="13225"/>
                  <a:pt x="2960" y="13168"/>
                  <a:pt x="2935" y="13198"/>
                </a:cubicBezTo>
                <a:close/>
                <a:moveTo>
                  <a:pt x="8504" y="13501"/>
                </a:moveTo>
                <a:cubicBezTo>
                  <a:pt x="8312" y="13501"/>
                  <a:pt x="8267" y="13521"/>
                  <a:pt x="8267" y="13609"/>
                </a:cubicBezTo>
                <a:cubicBezTo>
                  <a:pt x="8267" y="13669"/>
                  <a:pt x="8723" y="13669"/>
                  <a:pt x="8733" y="13609"/>
                </a:cubicBezTo>
                <a:cubicBezTo>
                  <a:pt x="8747" y="13524"/>
                  <a:pt x="8698" y="13501"/>
                  <a:pt x="8504" y="13501"/>
                </a:cubicBezTo>
                <a:close/>
                <a:moveTo>
                  <a:pt x="16535" y="13501"/>
                </a:moveTo>
                <a:cubicBezTo>
                  <a:pt x="16341" y="13501"/>
                  <a:pt x="16292" y="13524"/>
                  <a:pt x="16306" y="13609"/>
                </a:cubicBezTo>
                <a:cubicBezTo>
                  <a:pt x="16316" y="13669"/>
                  <a:pt x="16772" y="13669"/>
                  <a:pt x="16772" y="13609"/>
                </a:cubicBezTo>
                <a:cubicBezTo>
                  <a:pt x="16772" y="13521"/>
                  <a:pt x="16727" y="13501"/>
                  <a:pt x="16535" y="13501"/>
                </a:cubicBezTo>
                <a:close/>
                <a:moveTo>
                  <a:pt x="4711" y="13526"/>
                </a:moveTo>
                <a:cubicBezTo>
                  <a:pt x="4547" y="13526"/>
                  <a:pt x="4489" y="13542"/>
                  <a:pt x="4485" y="13590"/>
                </a:cubicBezTo>
                <a:cubicBezTo>
                  <a:pt x="4480" y="13639"/>
                  <a:pt x="4531" y="13653"/>
                  <a:pt x="4711" y="13653"/>
                </a:cubicBezTo>
                <a:cubicBezTo>
                  <a:pt x="4890" y="13653"/>
                  <a:pt x="4942" y="13639"/>
                  <a:pt x="4937" y="13590"/>
                </a:cubicBezTo>
                <a:cubicBezTo>
                  <a:pt x="4933" y="13542"/>
                  <a:pt x="4875" y="13526"/>
                  <a:pt x="4711" y="13526"/>
                </a:cubicBezTo>
                <a:close/>
                <a:moveTo>
                  <a:pt x="1252" y="13617"/>
                </a:moveTo>
                <a:cubicBezTo>
                  <a:pt x="1232" y="13618"/>
                  <a:pt x="1210" y="13651"/>
                  <a:pt x="1190" y="13725"/>
                </a:cubicBezTo>
                <a:cubicBezTo>
                  <a:pt x="1147" y="13882"/>
                  <a:pt x="1145" y="14030"/>
                  <a:pt x="1182" y="14169"/>
                </a:cubicBezTo>
                <a:cubicBezTo>
                  <a:pt x="1220" y="14308"/>
                  <a:pt x="1286" y="14300"/>
                  <a:pt x="1314" y="14155"/>
                </a:cubicBezTo>
                <a:cubicBezTo>
                  <a:pt x="1363" y="13895"/>
                  <a:pt x="1314" y="13616"/>
                  <a:pt x="1252" y="13617"/>
                </a:cubicBezTo>
                <a:close/>
                <a:moveTo>
                  <a:pt x="897" y="14425"/>
                </a:moveTo>
                <a:cubicBezTo>
                  <a:pt x="830" y="14425"/>
                  <a:pt x="795" y="14733"/>
                  <a:pt x="842" y="14908"/>
                </a:cubicBezTo>
                <a:cubicBezTo>
                  <a:pt x="854" y="14952"/>
                  <a:pt x="874" y="14988"/>
                  <a:pt x="888" y="14988"/>
                </a:cubicBezTo>
                <a:cubicBezTo>
                  <a:pt x="923" y="14988"/>
                  <a:pt x="974" y="14841"/>
                  <a:pt x="974" y="14740"/>
                </a:cubicBezTo>
                <a:cubicBezTo>
                  <a:pt x="974" y="14594"/>
                  <a:pt x="933" y="14425"/>
                  <a:pt x="897" y="14425"/>
                </a:cubicBezTo>
                <a:close/>
                <a:moveTo>
                  <a:pt x="226" y="14475"/>
                </a:moveTo>
                <a:cubicBezTo>
                  <a:pt x="168" y="14475"/>
                  <a:pt x="138" y="14656"/>
                  <a:pt x="164" y="14861"/>
                </a:cubicBezTo>
                <a:cubicBezTo>
                  <a:pt x="176" y="14960"/>
                  <a:pt x="190" y="14988"/>
                  <a:pt x="226" y="14988"/>
                </a:cubicBezTo>
                <a:cubicBezTo>
                  <a:pt x="281" y="14988"/>
                  <a:pt x="305" y="14911"/>
                  <a:pt x="305" y="14731"/>
                </a:cubicBezTo>
                <a:cubicBezTo>
                  <a:pt x="305" y="14552"/>
                  <a:pt x="281" y="14475"/>
                  <a:pt x="226" y="14475"/>
                </a:cubicBezTo>
                <a:close/>
                <a:moveTo>
                  <a:pt x="12860" y="14549"/>
                </a:moveTo>
                <a:cubicBezTo>
                  <a:pt x="12853" y="14553"/>
                  <a:pt x="12847" y="14573"/>
                  <a:pt x="12839" y="14613"/>
                </a:cubicBezTo>
                <a:cubicBezTo>
                  <a:pt x="12823" y="14695"/>
                  <a:pt x="12817" y="14699"/>
                  <a:pt x="12790" y="14638"/>
                </a:cubicBezTo>
                <a:cubicBezTo>
                  <a:pt x="12762" y="14576"/>
                  <a:pt x="12756" y="14578"/>
                  <a:pt x="12739" y="14662"/>
                </a:cubicBezTo>
                <a:cubicBezTo>
                  <a:pt x="12722" y="14747"/>
                  <a:pt x="12724" y="14770"/>
                  <a:pt x="12751" y="14850"/>
                </a:cubicBezTo>
                <a:cubicBezTo>
                  <a:pt x="12779" y="14935"/>
                  <a:pt x="12783" y="14935"/>
                  <a:pt x="12807" y="14856"/>
                </a:cubicBezTo>
                <a:cubicBezTo>
                  <a:pt x="12829" y="14783"/>
                  <a:pt x="12836" y="14780"/>
                  <a:pt x="12855" y="14839"/>
                </a:cubicBezTo>
                <a:cubicBezTo>
                  <a:pt x="12874" y="14898"/>
                  <a:pt x="12880" y="14895"/>
                  <a:pt x="12897" y="14811"/>
                </a:cubicBezTo>
                <a:cubicBezTo>
                  <a:pt x="12922" y="14683"/>
                  <a:pt x="12921" y="14667"/>
                  <a:pt x="12887" y="14588"/>
                </a:cubicBezTo>
                <a:cubicBezTo>
                  <a:pt x="12874" y="14559"/>
                  <a:pt x="12867" y="14546"/>
                  <a:pt x="12860" y="14549"/>
                </a:cubicBezTo>
                <a:close/>
                <a:moveTo>
                  <a:pt x="12355" y="14629"/>
                </a:moveTo>
                <a:cubicBezTo>
                  <a:pt x="12332" y="14629"/>
                  <a:pt x="12137" y="15018"/>
                  <a:pt x="12131" y="15076"/>
                </a:cubicBezTo>
                <a:cubicBezTo>
                  <a:pt x="12121" y="15169"/>
                  <a:pt x="12126" y="15165"/>
                  <a:pt x="12232" y="14969"/>
                </a:cubicBezTo>
                <a:cubicBezTo>
                  <a:pt x="12313" y="14818"/>
                  <a:pt x="12381" y="14629"/>
                  <a:pt x="12355" y="14629"/>
                </a:cubicBezTo>
                <a:close/>
                <a:moveTo>
                  <a:pt x="17787" y="14635"/>
                </a:moveTo>
                <a:cubicBezTo>
                  <a:pt x="17778" y="14634"/>
                  <a:pt x="17771" y="14660"/>
                  <a:pt x="17760" y="14707"/>
                </a:cubicBezTo>
                <a:cubicBezTo>
                  <a:pt x="17747" y="14765"/>
                  <a:pt x="17737" y="14768"/>
                  <a:pt x="17716" y="14726"/>
                </a:cubicBezTo>
                <a:cubicBezTo>
                  <a:pt x="17694" y="14683"/>
                  <a:pt x="17682" y="14690"/>
                  <a:pt x="17665" y="14756"/>
                </a:cubicBezTo>
                <a:cubicBezTo>
                  <a:pt x="17644" y="14834"/>
                  <a:pt x="17644" y="14847"/>
                  <a:pt x="17676" y="14936"/>
                </a:cubicBezTo>
                <a:cubicBezTo>
                  <a:pt x="17710" y="15029"/>
                  <a:pt x="17711" y="15031"/>
                  <a:pt x="17729" y="14936"/>
                </a:cubicBezTo>
                <a:cubicBezTo>
                  <a:pt x="17745" y="14854"/>
                  <a:pt x="17752" y="14848"/>
                  <a:pt x="17775" y="14900"/>
                </a:cubicBezTo>
                <a:cubicBezTo>
                  <a:pt x="17797" y="14951"/>
                  <a:pt x="17806" y="14945"/>
                  <a:pt x="17826" y="14872"/>
                </a:cubicBezTo>
                <a:cubicBezTo>
                  <a:pt x="17848" y="14789"/>
                  <a:pt x="17848" y="14781"/>
                  <a:pt x="17823" y="14709"/>
                </a:cubicBezTo>
                <a:cubicBezTo>
                  <a:pt x="17805" y="14661"/>
                  <a:pt x="17795" y="14635"/>
                  <a:pt x="17787" y="14635"/>
                </a:cubicBezTo>
                <a:close/>
                <a:moveTo>
                  <a:pt x="17340" y="14690"/>
                </a:moveTo>
                <a:cubicBezTo>
                  <a:pt x="17343" y="14653"/>
                  <a:pt x="17295" y="14718"/>
                  <a:pt x="17233" y="14833"/>
                </a:cubicBezTo>
                <a:cubicBezTo>
                  <a:pt x="17171" y="14949"/>
                  <a:pt x="17120" y="15065"/>
                  <a:pt x="17120" y="15093"/>
                </a:cubicBezTo>
                <a:cubicBezTo>
                  <a:pt x="17120" y="15159"/>
                  <a:pt x="17112" y="15169"/>
                  <a:pt x="17230" y="14949"/>
                </a:cubicBezTo>
                <a:cubicBezTo>
                  <a:pt x="17287" y="14844"/>
                  <a:pt x="17336" y="14727"/>
                  <a:pt x="17340" y="14690"/>
                </a:cubicBezTo>
                <a:close/>
                <a:moveTo>
                  <a:pt x="10122" y="14734"/>
                </a:moveTo>
                <a:cubicBezTo>
                  <a:pt x="10097" y="14738"/>
                  <a:pt x="9918" y="15123"/>
                  <a:pt x="9912" y="15184"/>
                </a:cubicBezTo>
                <a:cubicBezTo>
                  <a:pt x="9909" y="15221"/>
                  <a:pt x="9957" y="15160"/>
                  <a:pt x="10019" y="15043"/>
                </a:cubicBezTo>
                <a:cubicBezTo>
                  <a:pt x="10081" y="14928"/>
                  <a:pt x="10132" y="14812"/>
                  <a:pt x="10132" y="14784"/>
                </a:cubicBezTo>
                <a:cubicBezTo>
                  <a:pt x="10132" y="14756"/>
                  <a:pt x="10128" y="14733"/>
                  <a:pt x="10122" y="14734"/>
                </a:cubicBezTo>
                <a:close/>
                <a:moveTo>
                  <a:pt x="1602" y="14787"/>
                </a:moveTo>
                <a:cubicBezTo>
                  <a:pt x="1579" y="14785"/>
                  <a:pt x="1555" y="14806"/>
                  <a:pt x="1537" y="14853"/>
                </a:cubicBezTo>
                <a:cubicBezTo>
                  <a:pt x="1499" y="14955"/>
                  <a:pt x="1503" y="15238"/>
                  <a:pt x="1544" y="15360"/>
                </a:cubicBezTo>
                <a:cubicBezTo>
                  <a:pt x="1578" y="15461"/>
                  <a:pt x="1629" y="15451"/>
                  <a:pt x="1666" y="15338"/>
                </a:cubicBezTo>
                <a:cubicBezTo>
                  <a:pt x="1690" y="15263"/>
                  <a:pt x="1688" y="14960"/>
                  <a:pt x="1661" y="14864"/>
                </a:cubicBezTo>
                <a:cubicBezTo>
                  <a:pt x="1648" y="14814"/>
                  <a:pt x="1626" y="14789"/>
                  <a:pt x="1602" y="14787"/>
                </a:cubicBezTo>
                <a:close/>
                <a:moveTo>
                  <a:pt x="547" y="15360"/>
                </a:moveTo>
                <a:cubicBezTo>
                  <a:pt x="502" y="15383"/>
                  <a:pt x="472" y="15567"/>
                  <a:pt x="499" y="15755"/>
                </a:cubicBezTo>
                <a:cubicBezTo>
                  <a:pt x="517" y="15875"/>
                  <a:pt x="581" y="15900"/>
                  <a:pt x="609" y="15799"/>
                </a:cubicBezTo>
                <a:cubicBezTo>
                  <a:pt x="636" y="15697"/>
                  <a:pt x="629" y="15461"/>
                  <a:pt x="596" y="15396"/>
                </a:cubicBezTo>
                <a:cubicBezTo>
                  <a:pt x="579" y="15363"/>
                  <a:pt x="562" y="15353"/>
                  <a:pt x="547" y="15360"/>
                </a:cubicBezTo>
                <a:close/>
                <a:moveTo>
                  <a:pt x="1217" y="15454"/>
                </a:moveTo>
                <a:cubicBezTo>
                  <a:pt x="1196" y="15456"/>
                  <a:pt x="1175" y="15493"/>
                  <a:pt x="1162" y="15564"/>
                </a:cubicBezTo>
                <a:cubicBezTo>
                  <a:pt x="1133" y="15719"/>
                  <a:pt x="1135" y="15842"/>
                  <a:pt x="1169" y="15970"/>
                </a:cubicBezTo>
                <a:cubicBezTo>
                  <a:pt x="1191" y="16049"/>
                  <a:pt x="1208" y="16066"/>
                  <a:pt x="1235" y="16042"/>
                </a:cubicBezTo>
                <a:cubicBezTo>
                  <a:pt x="1306" y="15978"/>
                  <a:pt x="1329" y="15735"/>
                  <a:pt x="1279" y="15553"/>
                </a:cubicBezTo>
                <a:cubicBezTo>
                  <a:pt x="1261" y="15485"/>
                  <a:pt x="1239" y="15452"/>
                  <a:pt x="1217" y="15454"/>
                </a:cubicBezTo>
                <a:close/>
                <a:moveTo>
                  <a:pt x="2838" y="15553"/>
                </a:moveTo>
                <a:cubicBezTo>
                  <a:pt x="2725" y="15553"/>
                  <a:pt x="2677" y="16068"/>
                  <a:pt x="2766" y="16326"/>
                </a:cubicBezTo>
                <a:cubicBezTo>
                  <a:pt x="2818" y="16476"/>
                  <a:pt x="2875" y="16456"/>
                  <a:pt x="2925" y="16270"/>
                </a:cubicBezTo>
                <a:cubicBezTo>
                  <a:pt x="2962" y="16135"/>
                  <a:pt x="2966" y="16087"/>
                  <a:pt x="2959" y="15923"/>
                </a:cubicBezTo>
                <a:cubicBezTo>
                  <a:pt x="2948" y="15682"/>
                  <a:pt x="2906" y="15553"/>
                  <a:pt x="2838" y="15553"/>
                </a:cubicBezTo>
                <a:close/>
                <a:moveTo>
                  <a:pt x="2395" y="15606"/>
                </a:moveTo>
                <a:cubicBezTo>
                  <a:pt x="2328" y="15606"/>
                  <a:pt x="2290" y="15745"/>
                  <a:pt x="2290" y="15989"/>
                </a:cubicBezTo>
                <a:cubicBezTo>
                  <a:pt x="2290" y="16087"/>
                  <a:pt x="2301" y="16211"/>
                  <a:pt x="2316" y="16270"/>
                </a:cubicBezTo>
                <a:cubicBezTo>
                  <a:pt x="2333" y="16342"/>
                  <a:pt x="2359" y="16375"/>
                  <a:pt x="2395" y="16375"/>
                </a:cubicBezTo>
                <a:cubicBezTo>
                  <a:pt x="2464" y="16375"/>
                  <a:pt x="2504" y="16233"/>
                  <a:pt x="2504" y="15989"/>
                </a:cubicBezTo>
                <a:cubicBezTo>
                  <a:pt x="2504" y="15746"/>
                  <a:pt x="2464" y="15606"/>
                  <a:pt x="2395" y="15606"/>
                </a:cubicBezTo>
                <a:close/>
                <a:moveTo>
                  <a:pt x="17200" y="15760"/>
                </a:moveTo>
                <a:cubicBezTo>
                  <a:pt x="17157" y="15761"/>
                  <a:pt x="17138" y="15812"/>
                  <a:pt x="17121" y="15978"/>
                </a:cubicBezTo>
                <a:cubicBezTo>
                  <a:pt x="17109" y="16096"/>
                  <a:pt x="17111" y="16134"/>
                  <a:pt x="17134" y="16207"/>
                </a:cubicBezTo>
                <a:cubicBezTo>
                  <a:pt x="17149" y="16255"/>
                  <a:pt x="17162" y="16311"/>
                  <a:pt x="17162" y="16331"/>
                </a:cubicBezTo>
                <a:cubicBezTo>
                  <a:pt x="17162" y="16352"/>
                  <a:pt x="17133" y="16452"/>
                  <a:pt x="17097" y="16552"/>
                </a:cubicBezTo>
                <a:cubicBezTo>
                  <a:pt x="17062" y="16652"/>
                  <a:pt x="17040" y="16734"/>
                  <a:pt x="17049" y="16734"/>
                </a:cubicBezTo>
                <a:cubicBezTo>
                  <a:pt x="17076" y="16734"/>
                  <a:pt x="17138" y="16599"/>
                  <a:pt x="17173" y="16464"/>
                </a:cubicBezTo>
                <a:cubicBezTo>
                  <a:pt x="17193" y="16382"/>
                  <a:pt x="17215" y="16345"/>
                  <a:pt x="17233" y="16362"/>
                </a:cubicBezTo>
                <a:cubicBezTo>
                  <a:pt x="17262" y="16390"/>
                  <a:pt x="17271" y="16254"/>
                  <a:pt x="17245" y="16193"/>
                </a:cubicBezTo>
                <a:cubicBezTo>
                  <a:pt x="17236" y="16175"/>
                  <a:pt x="17231" y="16111"/>
                  <a:pt x="17232" y="16050"/>
                </a:cubicBezTo>
                <a:cubicBezTo>
                  <a:pt x="17237" y="15811"/>
                  <a:pt x="17231" y="15759"/>
                  <a:pt x="17200" y="15760"/>
                </a:cubicBezTo>
                <a:close/>
                <a:moveTo>
                  <a:pt x="1950" y="16000"/>
                </a:moveTo>
                <a:cubicBezTo>
                  <a:pt x="1932" y="15988"/>
                  <a:pt x="1913" y="15994"/>
                  <a:pt x="1894" y="16028"/>
                </a:cubicBezTo>
                <a:cubicBezTo>
                  <a:pt x="1848" y="16108"/>
                  <a:pt x="1835" y="16415"/>
                  <a:pt x="1872" y="16549"/>
                </a:cubicBezTo>
                <a:cubicBezTo>
                  <a:pt x="1895" y="16635"/>
                  <a:pt x="1957" y="16660"/>
                  <a:pt x="1984" y="16593"/>
                </a:cubicBezTo>
                <a:cubicBezTo>
                  <a:pt x="1992" y="16572"/>
                  <a:pt x="2006" y="16503"/>
                  <a:pt x="2015" y="16441"/>
                </a:cubicBezTo>
                <a:cubicBezTo>
                  <a:pt x="2043" y="16243"/>
                  <a:pt x="2004" y="16036"/>
                  <a:pt x="1950" y="16000"/>
                </a:cubicBezTo>
                <a:close/>
                <a:moveTo>
                  <a:pt x="881" y="16323"/>
                </a:moveTo>
                <a:cubicBezTo>
                  <a:pt x="817" y="16323"/>
                  <a:pt x="784" y="16593"/>
                  <a:pt x="828" y="16756"/>
                </a:cubicBezTo>
                <a:cubicBezTo>
                  <a:pt x="854" y="16852"/>
                  <a:pt x="905" y="16862"/>
                  <a:pt x="929" y="16775"/>
                </a:cubicBezTo>
                <a:cubicBezTo>
                  <a:pt x="938" y="16741"/>
                  <a:pt x="945" y="16653"/>
                  <a:pt x="945" y="16579"/>
                </a:cubicBezTo>
                <a:cubicBezTo>
                  <a:pt x="945" y="16416"/>
                  <a:pt x="922" y="16323"/>
                  <a:pt x="881" y="16323"/>
                </a:cubicBezTo>
                <a:close/>
                <a:moveTo>
                  <a:pt x="247" y="16375"/>
                </a:moveTo>
                <a:cubicBezTo>
                  <a:pt x="187" y="16375"/>
                  <a:pt x="158" y="16648"/>
                  <a:pt x="202" y="16808"/>
                </a:cubicBezTo>
                <a:cubicBezTo>
                  <a:pt x="245" y="16969"/>
                  <a:pt x="319" y="16863"/>
                  <a:pt x="319" y="16640"/>
                </a:cubicBezTo>
                <a:cubicBezTo>
                  <a:pt x="319" y="16460"/>
                  <a:pt x="296" y="16375"/>
                  <a:pt x="247" y="16375"/>
                </a:cubicBezTo>
                <a:close/>
                <a:moveTo>
                  <a:pt x="10436" y="16414"/>
                </a:moveTo>
                <a:cubicBezTo>
                  <a:pt x="10383" y="16340"/>
                  <a:pt x="10311" y="16624"/>
                  <a:pt x="10334" y="16819"/>
                </a:cubicBezTo>
                <a:cubicBezTo>
                  <a:pt x="10340" y="16871"/>
                  <a:pt x="10344" y="16957"/>
                  <a:pt x="10342" y="17010"/>
                </a:cubicBezTo>
                <a:cubicBezTo>
                  <a:pt x="10339" y="17102"/>
                  <a:pt x="10340" y="17103"/>
                  <a:pt x="10378" y="17004"/>
                </a:cubicBezTo>
                <a:cubicBezTo>
                  <a:pt x="10400" y="16948"/>
                  <a:pt x="10431" y="16885"/>
                  <a:pt x="10448" y="16866"/>
                </a:cubicBezTo>
                <a:cubicBezTo>
                  <a:pt x="10464" y="16847"/>
                  <a:pt x="10486" y="16800"/>
                  <a:pt x="10495" y="16759"/>
                </a:cubicBezTo>
                <a:cubicBezTo>
                  <a:pt x="10515" y="16669"/>
                  <a:pt x="10511" y="16665"/>
                  <a:pt x="10455" y="16737"/>
                </a:cubicBezTo>
                <a:cubicBezTo>
                  <a:pt x="10401" y="16807"/>
                  <a:pt x="10343" y="16719"/>
                  <a:pt x="10369" y="16604"/>
                </a:cubicBezTo>
                <a:cubicBezTo>
                  <a:pt x="10378" y="16565"/>
                  <a:pt x="10399" y="16537"/>
                  <a:pt x="10414" y="16544"/>
                </a:cubicBezTo>
                <a:cubicBezTo>
                  <a:pt x="10446" y="16556"/>
                  <a:pt x="10464" y="16453"/>
                  <a:pt x="10436" y="16414"/>
                </a:cubicBezTo>
                <a:close/>
                <a:moveTo>
                  <a:pt x="8869" y="16422"/>
                </a:moveTo>
                <a:cubicBezTo>
                  <a:pt x="8862" y="16406"/>
                  <a:pt x="8831" y="16458"/>
                  <a:pt x="8780" y="16590"/>
                </a:cubicBezTo>
                <a:cubicBezTo>
                  <a:pt x="8677" y="16857"/>
                  <a:pt x="8535" y="17410"/>
                  <a:pt x="8450" y="17881"/>
                </a:cubicBezTo>
                <a:cubicBezTo>
                  <a:pt x="8395" y="18183"/>
                  <a:pt x="8384" y="18222"/>
                  <a:pt x="8372" y="18146"/>
                </a:cubicBezTo>
                <a:cubicBezTo>
                  <a:pt x="8307" y="17737"/>
                  <a:pt x="8281" y="17661"/>
                  <a:pt x="8242" y="17754"/>
                </a:cubicBezTo>
                <a:cubicBezTo>
                  <a:pt x="8228" y="17788"/>
                  <a:pt x="8233" y="17846"/>
                  <a:pt x="8264" y="18022"/>
                </a:cubicBezTo>
                <a:cubicBezTo>
                  <a:pt x="8287" y="18146"/>
                  <a:pt x="8316" y="18357"/>
                  <a:pt x="8330" y="18491"/>
                </a:cubicBezTo>
                <a:cubicBezTo>
                  <a:pt x="8343" y="18625"/>
                  <a:pt x="8358" y="18734"/>
                  <a:pt x="8363" y="18734"/>
                </a:cubicBezTo>
                <a:cubicBezTo>
                  <a:pt x="8388" y="18729"/>
                  <a:pt x="8427" y="18559"/>
                  <a:pt x="8457" y="18320"/>
                </a:cubicBezTo>
                <a:cubicBezTo>
                  <a:pt x="8527" y="17764"/>
                  <a:pt x="8674" y="17076"/>
                  <a:pt x="8811" y="16665"/>
                </a:cubicBezTo>
                <a:cubicBezTo>
                  <a:pt x="8858" y="16523"/>
                  <a:pt x="8876" y="16438"/>
                  <a:pt x="8869" y="16422"/>
                </a:cubicBezTo>
                <a:close/>
                <a:moveTo>
                  <a:pt x="1519" y="16734"/>
                </a:moveTo>
                <a:cubicBezTo>
                  <a:pt x="1451" y="16734"/>
                  <a:pt x="1423" y="16947"/>
                  <a:pt x="1469" y="17114"/>
                </a:cubicBezTo>
                <a:cubicBezTo>
                  <a:pt x="1500" y="17232"/>
                  <a:pt x="1540" y="17214"/>
                  <a:pt x="1566" y="17070"/>
                </a:cubicBezTo>
                <a:cubicBezTo>
                  <a:pt x="1596" y="16901"/>
                  <a:pt x="1572" y="16734"/>
                  <a:pt x="1519" y="16734"/>
                </a:cubicBezTo>
                <a:close/>
                <a:moveTo>
                  <a:pt x="17185" y="16910"/>
                </a:moveTo>
                <a:cubicBezTo>
                  <a:pt x="17180" y="16904"/>
                  <a:pt x="17174" y="16926"/>
                  <a:pt x="17165" y="16971"/>
                </a:cubicBezTo>
                <a:cubicBezTo>
                  <a:pt x="17155" y="17023"/>
                  <a:pt x="17149" y="17127"/>
                  <a:pt x="17153" y="17197"/>
                </a:cubicBezTo>
                <a:cubicBezTo>
                  <a:pt x="17183" y="17806"/>
                  <a:pt x="17189" y="17987"/>
                  <a:pt x="17191" y="18339"/>
                </a:cubicBezTo>
                <a:cubicBezTo>
                  <a:pt x="17195" y="18843"/>
                  <a:pt x="17177" y="18932"/>
                  <a:pt x="17060" y="18976"/>
                </a:cubicBezTo>
                <a:cubicBezTo>
                  <a:pt x="16974" y="19009"/>
                  <a:pt x="16963" y="19053"/>
                  <a:pt x="17012" y="19167"/>
                </a:cubicBezTo>
                <a:cubicBezTo>
                  <a:pt x="17037" y="19224"/>
                  <a:pt x="17107" y="19238"/>
                  <a:pt x="17336" y="19238"/>
                </a:cubicBezTo>
                <a:cubicBezTo>
                  <a:pt x="17595" y="19238"/>
                  <a:pt x="17631" y="19229"/>
                  <a:pt x="17663" y="19147"/>
                </a:cubicBezTo>
                <a:cubicBezTo>
                  <a:pt x="17697" y="19058"/>
                  <a:pt x="17699" y="19059"/>
                  <a:pt x="17731" y="19153"/>
                </a:cubicBezTo>
                <a:cubicBezTo>
                  <a:pt x="17778" y="19295"/>
                  <a:pt x="17842" y="19271"/>
                  <a:pt x="17968" y="19067"/>
                </a:cubicBezTo>
                <a:cubicBezTo>
                  <a:pt x="18103" y="18848"/>
                  <a:pt x="18205" y="18768"/>
                  <a:pt x="18215" y="18869"/>
                </a:cubicBezTo>
                <a:cubicBezTo>
                  <a:pt x="18219" y="18906"/>
                  <a:pt x="18218" y="18959"/>
                  <a:pt x="18214" y="18987"/>
                </a:cubicBezTo>
                <a:cubicBezTo>
                  <a:pt x="18209" y="19016"/>
                  <a:pt x="18217" y="19087"/>
                  <a:pt x="18233" y="19145"/>
                </a:cubicBezTo>
                <a:cubicBezTo>
                  <a:pt x="18257" y="19231"/>
                  <a:pt x="18279" y="19249"/>
                  <a:pt x="18366" y="19249"/>
                </a:cubicBezTo>
                <a:cubicBezTo>
                  <a:pt x="18462" y="19249"/>
                  <a:pt x="18475" y="19236"/>
                  <a:pt x="18505" y="19114"/>
                </a:cubicBezTo>
                <a:lnTo>
                  <a:pt x="18539" y="18982"/>
                </a:lnTo>
                <a:lnTo>
                  <a:pt x="18605" y="19164"/>
                </a:lnTo>
                <a:cubicBezTo>
                  <a:pt x="18683" y="19377"/>
                  <a:pt x="18710" y="19393"/>
                  <a:pt x="18737" y="19241"/>
                </a:cubicBezTo>
                <a:cubicBezTo>
                  <a:pt x="18754" y="19148"/>
                  <a:pt x="18761" y="19142"/>
                  <a:pt x="18786" y="19191"/>
                </a:cubicBezTo>
                <a:cubicBezTo>
                  <a:pt x="18826" y="19269"/>
                  <a:pt x="18955" y="19264"/>
                  <a:pt x="18999" y="19183"/>
                </a:cubicBezTo>
                <a:cubicBezTo>
                  <a:pt x="19059" y="19072"/>
                  <a:pt x="19073" y="18725"/>
                  <a:pt x="19047" y="18003"/>
                </a:cubicBezTo>
                <a:cubicBezTo>
                  <a:pt x="19027" y="17462"/>
                  <a:pt x="19026" y="17386"/>
                  <a:pt x="19045" y="17280"/>
                </a:cubicBezTo>
                <a:cubicBezTo>
                  <a:pt x="19064" y="17173"/>
                  <a:pt x="19064" y="17147"/>
                  <a:pt x="19042" y="17023"/>
                </a:cubicBezTo>
                <a:cubicBezTo>
                  <a:pt x="19018" y="16891"/>
                  <a:pt x="19017" y="16889"/>
                  <a:pt x="18994" y="16982"/>
                </a:cubicBezTo>
                <a:cubicBezTo>
                  <a:pt x="18972" y="17072"/>
                  <a:pt x="18972" y="17117"/>
                  <a:pt x="18999" y="17721"/>
                </a:cubicBezTo>
                <a:cubicBezTo>
                  <a:pt x="19014" y="18075"/>
                  <a:pt x="19029" y="18474"/>
                  <a:pt x="19030" y="18607"/>
                </a:cubicBezTo>
                <a:cubicBezTo>
                  <a:pt x="19034" y="18918"/>
                  <a:pt x="19009" y="18993"/>
                  <a:pt x="18899" y="18993"/>
                </a:cubicBezTo>
                <a:cubicBezTo>
                  <a:pt x="18822" y="18993"/>
                  <a:pt x="18815" y="18982"/>
                  <a:pt x="18741" y="18736"/>
                </a:cubicBezTo>
                <a:cubicBezTo>
                  <a:pt x="18699" y="18595"/>
                  <a:pt x="18655" y="18480"/>
                  <a:pt x="18643" y="18480"/>
                </a:cubicBezTo>
                <a:cubicBezTo>
                  <a:pt x="18631" y="18480"/>
                  <a:pt x="18591" y="18597"/>
                  <a:pt x="18555" y="18739"/>
                </a:cubicBezTo>
                <a:lnTo>
                  <a:pt x="18489" y="18998"/>
                </a:lnTo>
                <a:lnTo>
                  <a:pt x="18378" y="18982"/>
                </a:lnTo>
                <a:cubicBezTo>
                  <a:pt x="18292" y="18970"/>
                  <a:pt x="18268" y="18951"/>
                  <a:pt x="18268" y="18891"/>
                </a:cubicBezTo>
                <a:cubicBezTo>
                  <a:pt x="18268" y="18846"/>
                  <a:pt x="18286" y="18804"/>
                  <a:pt x="18310" y="18789"/>
                </a:cubicBezTo>
                <a:cubicBezTo>
                  <a:pt x="18333" y="18774"/>
                  <a:pt x="18353" y="18724"/>
                  <a:pt x="18356" y="18678"/>
                </a:cubicBezTo>
                <a:cubicBezTo>
                  <a:pt x="18359" y="18610"/>
                  <a:pt x="18342" y="18591"/>
                  <a:pt x="18252" y="18571"/>
                </a:cubicBezTo>
                <a:cubicBezTo>
                  <a:pt x="18171" y="18553"/>
                  <a:pt x="18124" y="18513"/>
                  <a:pt x="18070" y="18411"/>
                </a:cubicBezTo>
                <a:cubicBezTo>
                  <a:pt x="17975" y="18231"/>
                  <a:pt x="17897" y="18226"/>
                  <a:pt x="17866" y="18400"/>
                </a:cubicBezTo>
                <a:cubicBezTo>
                  <a:pt x="17854" y="18469"/>
                  <a:pt x="17843" y="18537"/>
                  <a:pt x="17843" y="18549"/>
                </a:cubicBezTo>
                <a:cubicBezTo>
                  <a:pt x="17843" y="18560"/>
                  <a:pt x="17871" y="18560"/>
                  <a:pt x="17903" y="18546"/>
                </a:cubicBezTo>
                <a:cubicBezTo>
                  <a:pt x="17969" y="18519"/>
                  <a:pt x="18081" y="18654"/>
                  <a:pt x="18059" y="18734"/>
                </a:cubicBezTo>
                <a:cubicBezTo>
                  <a:pt x="18039" y="18802"/>
                  <a:pt x="17860" y="18993"/>
                  <a:pt x="17815" y="18993"/>
                </a:cubicBezTo>
                <a:cubicBezTo>
                  <a:pt x="17789" y="18993"/>
                  <a:pt x="17766" y="18945"/>
                  <a:pt x="17747" y="18855"/>
                </a:cubicBezTo>
                <a:lnTo>
                  <a:pt x="17718" y="18720"/>
                </a:lnTo>
                <a:lnTo>
                  <a:pt x="17684" y="18836"/>
                </a:lnTo>
                <a:cubicBezTo>
                  <a:pt x="17649" y="18956"/>
                  <a:pt x="17546" y="19036"/>
                  <a:pt x="17502" y="18973"/>
                </a:cubicBezTo>
                <a:cubicBezTo>
                  <a:pt x="17481" y="18943"/>
                  <a:pt x="17480" y="18930"/>
                  <a:pt x="17500" y="18849"/>
                </a:cubicBezTo>
                <a:cubicBezTo>
                  <a:pt x="17551" y="18637"/>
                  <a:pt x="17540" y="18311"/>
                  <a:pt x="17478" y="18226"/>
                </a:cubicBezTo>
                <a:cubicBezTo>
                  <a:pt x="17435" y="18168"/>
                  <a:pt x="17358" y="18258"/>
                  <a:pt x="17297" y="18436"/>
                </a:cubicBezTo>
                <a:cubicBezTo>
                  <a:pt x="17235" y="18615"/>
                  <a:pt x="17239" y="18639"/>
                  <a:pt x="17218" y="17909"/>
                </a:cubicBezTo>
                <a:cubicBezTo>
                  <a:pt x="17205" y="17483"/>
                  <a:pt x="17205" y="17342"/>
                  <a:pt x="17218" y="17263"/>
                </a:cubicBezTo>
                <a:cubicBezTo>
                  <a:pt x="17232" y="17181"/>
                  <a:pt x="17230" y="17138"/>
                  <a:pt x="17209" y="17021"/>
                </a:cubicBezTo>
                <a:cubicBezTo>
                  <a:pt x="17197" y="16953"/>
                  <a:pt x="17191" y="16917"/>
                  <a:pt x="17185" y="16910"/>
                </a:cubicBezTo>
                <a:close/>
                <a:moveTo>
                  <a:pt x="9577" y="17068"/>
                </a:moveTo>
                <a:cubicBezTo>
                  <a:pt x="9574" y="17076"/>
                  <a:pt x="9569" y="17097"/>
                  <a:pt x="9562" y="17123"/>
                </a:cubicBezTo>
                <a:cubicBezTo>
                  <a:pt x="9536" y="17217"/>
                  <a:pt x="9535" y="17256"/>
                  <a:pt x="9547" y="17658"/>
                </a:cubicBezTo>
                <a:cubicBezTo>
                  <a:pt x="9554" y="17897"/>
                  <a:pt x="9564" y="18300"/>
                  <a:pt x="9569" y="18551"/>
                </a:cubicBezTo>
                <a:cubicBezTo>
                  <a:pt x="9577" y="18937"/>
                  <a:pt x="9584" y="19026"/>
                  <a:pt x="9611" y="19128"/>
                </a:cubicBezTo>
                <a:cubicBezTo>
                  <a:pt x="9653" y="19282"/>
                  <a:pt x="9747" y="19293"/>
                  <a:pt x="9797" y="19150"/>
                </a:cubicBezTo>
                <a:cubicBezTo>
                  <a:pt x="9831" y="19055"/>
                  <a:pt x="9832" y="19054"/>
                  <a:pt x="9865" y="19150"/>
                </a:cubicBezTo>
                <a:cubicBezTo>
                  <a:pt x="9918" y="19303"/>
                  <a:pt x="9991" y="19281"/>
                  <a:pt x="10043" y="19092"/>
                </a:cubicBezTo>
                <a:cubicBezTo>
                  <a:pt x="10087" y="18937"/>
                  <a:pt x="10088" y="18935"/>
                  <a:pt x="10130" y="19015"/>
                </a:cubicBezTo>
                <a:cubicBezTo>
                  <a:pt x="10223" y="19192"/>
                  <a:pt x="10265" y="19080"/>
                  <a:pt x="10254" y="18681"/>
                </a:cubicBezTo>
                <a:cubicBezTo>
                  <a:pt x="10241" y="18175"/>
                  <a:pt x="10169" y="18139"/>
                  <a:pt x="10093" y="18604"/>
                </a:cubicBezTo>
                <a:cubicBezTo>
                  <a:pt x="10068" y="18760"/>
                  <a:pt x="10035" y="18912"/>
                  <a:pt x="10021" y="18940"/>
                </a:cubicBezTo>
                <a:cubicBezTo>
                  <a:pt x="9972" y="19036"/>
                  <a:pt x="9914" y="19001"/>
                  <a:pt x="9883" y="18858"/>
                </a:cubicBezTo>
                <a:lnTo>
                  <a:pt x="9855" y="18725"/>
                </a:lnTo>
                <a:lnTo>
                  <a:pt x="9812" y="18858"/>
                </a:lnTo>
                <a:cubicBezTo>
                  <a:pt x="9760" y="19016"/>
                  <a:pt x="9690" y="19035"/>
                  <a:pt x="9646" y="18902"/>
                </a:cubicBezTo>
                <a:cubicBezTo>
                  <a:pt x="9620" y="18825"/>
                  <a:pt x="9613" y="18730"/>
                  <a:pt x="9603" y="18298"/>
                </a:cubicBezTo>
                <a:cubicBezTo>
                  <a:pt x="9596" y="18016"/>
                  <a:pt x="9590" y="17615"/>
                  <a:pt x="9590" y="17404"/>
                </a:cubicBezTo>
                <a:cubicBezTo>
                  <a:pt x="9590" y="17117"/>
                  <a:pt x="9589" y="17043"/>
                  <a:pt x="9577" y="17068"/>
                </a:cubicBezTo>
                <a:close/>
                <a:moveTo>
                  <a:pt x="19231" y="17087"/>
                </a:moveTo>
                <a:lnTo>
                  <a:pt x="19204" y="17189"/>
                </a:lnTo>
                <a:cubicBezTo>
                  <a:pt x="19176" y="17292"/>
                  <a:pt x="19176" y="17300"/>
                  <a:pt x="19199" y="18129"/>
                </a:cubicBezTo>
                <a:cubicBezTo>
                  <a:pt x="19212" y="18590"/>
                  <a:pt x="19222" y="19048"/>
                  <a:pt x="19222" y="19147"/>
                </a:cubicBezTo>
                <a:cubicBezTo>
                  <a:pt x="19222" y="19309"/>
                  <a:pt x="19224" y="19317"/>
                  <a:pt x="19239" y="19224"/>
                </a:cubicBezTo>
                <a:cubicBezTo>
                  <a:pt x="19259" y="19099"/>
                  <a:pt x="19260" y="18727"/>
                  <a:pt x="19244" y="17796"/>
                </a:cubicBezTo>
                <a:lnTo>
                  <a:pt x="19231" y="17087"/>
                </a:lnTo>
                <a:close/>
                <a:moveTo>
                  <a:pt x="10432" y="17126"/>
                </a:moveTo>
                <a:cubicBezTo>
                  <a:pt x="10429" y="17112"/>
                  <a:pt x="10423" y="17132"/>
                  <a:pt x="10410" y="17175"/>
                </a:cubicBezTo>
                <a:cubicBezTo>
                  <a:pt x="10377" y="17284"/>
                  <a:pt x="10377" y="17324"/>
                  <a:pt x="10406" y="18392"/>
                </a:cubicBezTo>
                <a:cubicBezTo>
                  <a:pt x="10423" y="19004"/>
                  <a:pt x="10434" y="19229"/>
                  <a:pt x="10443" y="19167"/>
                </a:cubicBezTo>
                <a:cubicBezTo>
                  <a:pt x="10452" y="19112"/>
                  <a:pt x="10452" y="18777"/>
                  <a:pt x="10445" y="18278"/>
                </a:cubicBezTo>
                <a:cubicBezTo>
                  <a:pt x="10438" y="17839"/>
                  <a:pt x="10434" y="17391"/>
                  <a:pt x="10434" y="17283"/>
                </a:cubicBezTo>
                <a:cubicBezTo>
                  <a:pt x="10435" y="17188"/>
                  <a:pt x="10435" y="17139"/>
                  <a:pt x="10432" y="17126"/>
                </a:cubicBezTo>
                <a:close/>
                <a:moveTo>
                  <a:pt x="10913" y="17183"/>
                </a:moveTo>
                <a:cubicBezTo>
                  <a:pt x="10903" y="17181"/>
                  <a:pt x="10894" y="17228"/>
                  <a:pt x="10884" y="17324"/>
                </a:cubicBezTo>
                <a:cubicBezTo>
                  <a:pt x="10874" y="17416"/>
                  <a:pt x="10883" y="17525"/>
                  <a:pt x="10919" y="17796"/>
                </a:cubicBezTo>
                <a:cubicBezTo>
                  <a:pt x="10974" y="18208"/>
                  <a:pt x="11009" y="18681"/>
                  <a:pt x="11009" y="19012"/>
                </a:cubicBezTo>
                <a:cubicBezTo>
                  <a:pt x="11009" y="19315"/>
                  <a:pt x="11032" y="19319"/>
                  <a:pt x="11045" y="19018"/>
                </a:cubicBezTo>
                <a:cubicBezTo>
                  <a:pt x="11060" y="18628"/>
                  <a:pt x="11010" y="17733"/>
                  <a:pt x="10950" y="17341"/>
                </a:cubicBezTo>
                <a:cubicBezTo>
                  <a:pt x="10935" y="17238"/>
                  <a:pt x="10923" y="17186"/>
                  <a:pt x="10913" y="17183"/>
                </a:cubicBezTo>
                <a:close/>
                <a:moveTo>
                  <a:pt x="11431" y="17186"/>
                </a:moveTo>
                <a:cubicBezTo>
                  <a:pt x="11420" y="17173"/>
                  <a:pt x="11410" y="17220"/>
                  <a:pt x="11399" y="17324"/>
                </a:cubicBezTo>
                <a:cubicBezTo>
                  <a:pt x="11389" y="17416"/>
                  <a:pt x="11398" y="17525"/>
                  <a:pt x="11434" y="17796"/>
                </a:cubicBezTo>
                <a:cubicBezTo>
                  <a:pt x="11489" y="18200"/>
                  <a:pt x="11525" y="18663"/>
                  <a:pt x="11525" y="18968"/>
                </a:cubicBezTo>
                <a:cubicBezTo>
                  <a:pt x="11525" y="19084"/>
                  <a:pt x="11529" y="19196"/>
                  <a:pt x="11534" y="19216"/>
                </a:cubicBezTo>
                <a:cubicBezTo>
                  <a:pt x="11555" y="19292"/>
                  <a:pt x="11568" y="19005"/>
                  <a:pt x="11560" y="18659"/>
                </a:cubicBezTo>
                <a:cubicBezTo>
                  <a:pt x="11550" y="18207"/>
                  <a:pt x="11519" y="17760"/>
                  <a:pt x="11474" y="17412"/>
                </a:cubicBezTo>
                <a:cubicBezTo>
                  <a:pt x="11456" y="17274"/>
                  <a:pt x="11443" y="17200"/>
                  <a:pt x="11431" y="17186"/>
                </a:cubicBezTo>
                <a:close/>
                <a:moveTo>
                  <a:pt x="548" y="17418"/>
                </a:moveTo>
                <a:cubicBezTo>
                  <a:pt x="509" y="17435"/>
                  <a:pt x="483" y="17578"/>
                  <a:pt x="501" y="17749"/>
                </a:cubicBezTo>
                <a:cubicBezTo>
                  <a:pt x="514" y="17878"/>
                  <a:pt x="579" y="17909"/>
                  <a:pt x="609" y="17801"/>
                </a:cubicBezTo>
                <a:cubicBezTo>
                  <a:pt x="637" y="17695"/>
                  <a:pt x="628" y="17507"/>
                  <a:pt x="591" y="17445"/>
                </a:cubicBezTo>
                <a:cubicBezTo>
                  <a:pt x="576" y="17420"/>
                  <a:pt x="561" y="17412"/>
                  <a:pt x="548" y="17418"/>
                </a:cubicBezTo>
                <a:close/>
                <a:moveTo>
                  <a:pt x="15297" y="17503"/>
                </a:moveTo>
                <a:cubicBezTo>
                  <a:pt x="15227" y="17503"/>
                  <a:pt x="15165" y="17876"/>
                  <a:pt x="15149" y="18392"/>
                </a:cubicBezTo>
                <a:cubicBezTo>
                  <a:pt x="15139" y="18704"/>
                  <a:pt x="15155" y="18869"/>
                  <a:pt x="15203" y="18940"/>
                </a:cubicBezTo>
                <a:cubicBezTo>
                  <a:pt x="15250" y="19010"/>
                  <a:pt x="15280" y="19000"/>
                  <a:pt x="15336" y="18894"/>
                </a:cubicBezTo>
                <a:cubicBezTo>
                  <a:pt x="15398" y="18777"/>
                  <a:pt x="15422" y="18610"/>
                  <a:pt x="15422" y="18295"/>
                </a:cubicBezTo>
                <a:cubicBezTo>
                  <a:pt x="15422" y="17879"/>
                  <a:pt x="15362" y="17503"/>
                  <a:pt x="15297" y="17503"/>
                </a:cubicBezTo>
                <a:close/>
                <a:moveTo>
                  <a:pt x="15812" y="17503"/>
                </a:moveTo>
                <a:cubicBezTo>
                  <a:pt x="15742" y="17503"/>
                  <a:pt x="15680" y="17876"/>
                  <a:pt x="15664" y="18392"/>
                </a:cubicBezTo>
                <a:cubicBezTo>
                  <a:pt x="15654" y="18704"/>
                  <a:pt x="15671" y="18869"/>
                  <a:pt x="15718" y="18940"/>
                </a:cubicBezTo>
                <a:cubicBezTo>
                  <a:pt x="15766" y="19010"/>
                  <a:pt x="15794" y="19000"/>
                  <a:pt x="15851" y="18894"/>
                </a:cubicBezTo>
                <a:cubicBezTo>
                  <a:pt x="15913" y="18777"/>
                  <a:pt x="15937" y="18610"/>
                  <a:pt x="15937" y="18295"/>
                </a:cubicBezTo>
                <a:cubicBezTo>
                  <a:pt x="15937" y="17879"/>
                  <a:pt x="15878" y="17503"/>
                  <a:pt x="15812" y="17503"/>
                </a:cubicBezTo>
                <a:close/>
                <a:moveTo>
                  <a:pt x="14583" y="17512"/>
                </a:moveTo>
                <a:cubicBezTo>
                  <a:pt x="14573" y="17516"/>
                  <a:pt x="14564" y="17636"/>
                  <a:pt x="14559" y="17867"/>
                </a:cubicBezTo>
                <a:lnTo>
                  <a:pt x="14552" y="18196"/>
                </a:lnTo>
                <a:lnTo>
                  <a:pt x="14462" y="18223"/>
                </a:lnTo>
                <a:cubicBezTo>
                  <a:pt x="14337" y="18259"/>
                  <a:pt x="14334" y="18366"/>
                  <a:pt x="14457" y="18386"/>
                </a:cubicBezTo>
                <a:lnTo>
                  <a:pt x="14552" y="18403"/>
                </a:lnTo>
                <a:lnTo>
                  <a:pt x="14556" y="18684"/>
                </a:lnTo>
                <a:cubicBezTo>
                  <a:pt x="14558" y="18839"/>
                  <a:pt x="14562" y="18996"/>
                  <a:pt x="14565" y="19031"/>
                </a:cubicBezTo>
                <a:cubicBezTo>
                  <a:pt x="14581" y="19198"/>
                  <a:pt x="14600" y="19063"/>
                  <a:pt x="14604" y="18750"/>
                </a:cubicBezTo>
                <a:lnTo>
                  <a:pt x="14607" y="18403"/>
                </a:lnTo>
                <a:lnTo>
                  <a:pt x="14691" y="18389"/>
                </a:lnTo>
                <a:cubicBezTo>
                  <a:pt x="14845" y="18363"/>
                  <a:pt x="14850" y="18265"/>
                  <a:pt x="14700" y="18223"/>
                </a:cubicBezTo>
                <a:lnTo>
                  <a:pt x="14607" y="18196"/>
                </a:lnTo>
                <a:lnTo>
                  <a:pt x="14604" y="17848"/>
                </a:lnTo>
                <a:cubicBezTo>
                  <a:pt x="14601" y="17620"/>
                  <a:pt x="14592" y="17507"/>
                  <a:pt x="14583" y="17512"/>
                </a:cubicBezTo>
                <a:close/>
                <a:moveTo>
                  <a:pt x="13395" y="17514"/>
                </a:moveTo>
                <a:cubicBezTo>
                  <a:pt x="13357" y="17538"/>
                  <a:pt x="13326" y="17657"/>
                  <a:pt x="13299" y="17876"/>
                </a:cubicBezTo>
                <a:cubicBezTo>
                  <a:pt x="13236" y="18387"/>
                  <a:pt x="13241" y="18839"/>
                  <a:pt x="13309" y="18940"/>
                </a:cubicBezTo>
                <a:cubicBezTo>
                  <a:pt x="13327" y="18966"/>
                  <a:pt x="13352" y="18988"/>
                  <a:pt x="13366" y="18990"/>
                </a:cubicBezTo>
                <a:cubicBezTo>
                  <a:pt x="13407" y="18995"/>
                  <a:pt x="13487" y="18835"/>
                  <a:pt x="13510" y="18700"/>
                </a:cubicBezTo>
                <a:cubicBezTo>
                  <a:pt x="13564" y="18399"/>
                  <a:pt x="13513" y="17594"/>
                  <a:pt x="13436" y="17523"/>
                </a:cubicBezTo>
                <a:cubicBezTo>
                  <a:pt x="13422" y="17510"/>
                  <a:pt x="13408" y="17507"/>
                  <a:pt x="13395" y="17514"/>
                </a:cubicBezTo>
                <a:close/>
                <a:moveTo>
                  <a:pt x="13910" y="17514"/>
                </a:moveTo>
                <a:cubicBezTo>
                  <a:pt x="13873" y="17538"/>
                  <a:pt x="13841" y="17657"/>
                  <a:pt x="13814" y="17876"/>
                </a:cubicBezTo>
                <a:cubicBezTo>
                  <a:pt x="13751" y="18387"/>
                  <a:pt x="13756" y="18839"/>
                  <a:pt x="13825" y="18940"/>
                </a:cubicBezTo>
                <a:cubicBezTo>
                  <a:pt x="13842" y="18966"/>
                  <a:pt x="13867" y="18988"/>
                  <a:pt x="13881" y="18990"/>
                </a:cubicBezTo>
                <a:cubicBezTo>
                  <a:pt x="13922" y="18995"/>
                  <a:pt x="14002" y="18835"/>
                  <a:pt x="14026" y="18700"/>
                </a:cubicBezTo>
                <a:cubicBezTo>
                  <a:pt x="14079" y="18399"/>
                  <a:pt x="14028" y="17594"/>
                  <a:pt x="13951" y="17523"/>
                </a:cubicBezTo>
                <a:cubicBezTo>
                  <a:pt x="13937" y="17510"/>
                  <a:pt x="13923" y="17507"/>
                  <a:pt x="13910" y="17514"/>
                </a:cubicBezTo>
                <a:close/>
                <a:moveTo>
                  <a:pt x="9874" y="17848"/>
                </a:moveTo>
                <a:cubicBezTo>
                  <a:pt x="9867" y="17851"/>
                  <a:pt x="9860" y="17869"/>
                  <a:pt x="9850" y="17903"/>
                </a:cubicBezTo>
                <a:cubicBezTo>
                  <a:pt x="9829" y="17973"/>
                  <a:pt x="9819" y="17977"/>
                  <a:pt x="9796" y="17923"/>
                </a:cubicBezTo>
                <a:cubicBezTo>
                  <a:pt x="9772" y="17867"/>
                  <a:pt x="9765" y="17871"/>
                  <a:pt x="9749" y="17950"/>
                </a:cubicBezTo>
                <a:cubicBezTo>
                  <a:pt x="9734" y="18029"/>
                  <a:pt x="9734" y="18056"/>
                  <a:pt x="9752" y="18132"/>
                </a:cubicBezTo>
                <a:cubicBezTo>
                  <a:pt x="9780" y="18245"/>
                  <a:pt x="9798" y="18247"/>
                  <a:pt x="9820" y="18135"/>
                </a:cubicBezTo>
                <a:cubicBezTo>
                  <a:pt x="9834" y="18061"/>
                  <a:pt x="9840" y="18058"/>
                  <a:pt x="9859" y="18116"/>
                </a:cubicBezTo>
                <a:cubicBezTo>
                  <a:pt x="9877" y="18171"/>
                  <a:pt x="9886" y="18172"/>
                  <a:pt x="9903" y="18121"/>
                </a:cubicBezTo>
                <a:cubicBezTo>
                  <a:pt x="9930" y="18037"/>
                  <a:pt x="9929" y="17968"/>
                  <a:pt x="9899" y="17887"/>
                </a:cubicBezTo>
                <a:cubicBezTo>
                  <a:pt x="9889" y="17859"/>
                  <a:pt x="9882" y="17846"/>
                  <a:pt x="9874" y="17848"/>
                </a:cubicBezTo>
                <a:close/>
                <a:moveTo>
                  <a:pt x="11967" y="17854"/>
                </a:moveTo>
                <a:cubicBezTo>
                  <a:pt x="11954" y="17863"/>
                  <a:pt x="11948" y="17937"/>
                  <a:pt x="11936" y="18083"/>
                </a:cubicBezTo>
                <a:lnTo>
                  <a:pt x="11914" y="18350"/>
                </a:lnTo>
                <a:lnTo>
                  <a:pt x="11959" y="18491"/>
                </a:lnTo>
                <a:cubicBezTo>
                  <a:pt x="11984" y="18568"/>
                  <a:pt x="12011" y="18634"/>
                  <a:pt x="12020" y="18634"/>
                </a:cubicBezTo>
                <a:cubicBezTo>
                  <a:pt x="12029" y="18634"/>
                  <a:pt x="12044" y="18515"/>
                  <a:pt x="12054" y="18369"/>
                </a:cubicBezTo>
                <a:cubicBezTo>
                  <a:pt x="12070" y="18116"/>
                  <a:pt x="12069" y="18101"/>
                  <a:pt x="12037" y="18008"/>
                </a:cubicBezTo>
                <a:cubicBezTo>
                  <a:pt x="12000" y="17898"/>
                  <a:pt x="11980" y="17844"/>
                  <a:pt x="11967" y="17854"/>
                </a:cubicBezTo>
                <a:close/>
                <a:moveTo>
                  <a:pt x="16489" y="18016"/>
                </a:moveTo>
                <a:cubicBezTo>
                  <a:pt x="16279" y="18016"/>
                  <a:pt x="16227" y="18045"/>
                  <a:pt x="16253" y="18141"/>
                </a:cubicBezTo>
                <a:cubicBezTo>
                  <a:pt x="16258" y="18159"/>
                  <a:pt x="16363" y="18168"/>
                  <a:pt x="16485" y="18160"/>
                </a:cubicBezTo>
                <a:cubicBezTo>
                  <a:pt x="16648" y="18150"/>
                  <a:pt x="16709" y="18130"/>
                  <a:pt x="16713" y="18083"/>
                </a:cubicBezTo>
                <a:cubicBezTo>
                  <a:pt x="16717" y="18033"/>
                  <a:pt x="16666" y="18016"/>
                  <a:pt x="16489" y="18016"/>
                </a:cubicBezTo>
                <a:close/>
                <a:moveTo>
                  <a:pt x="12515" y="18030"/>
                </a:moveTo>
                <a:cubicBezTo>
                  <a:pt x="12471" y="18035"/>
                  <a:pt x="12443" y="18042"/>
                  <a:pt x="12443" y="18058"/>
                </a:cubicBezTo>
                <a:cubicBezTo>
                  <a:pt x="12443" y="18082"/>
                  <a:pt x="12447" y="18118"/>
                  <a:pt x="12452" y="18138"/>
                </a:cubicBezTo>
                <a:cubicBezTo>
                  <a:pt x="12468" y="18195"/>
                  <a:pt x="12910" y="18152"/>
                  <a:pt x="12906" y="18094"/>
                </a:cubicBezTo>
                <a:cubicBezTo>
                  <a:pt x="12902" y="18046"/>
                  <a:pt x="12644" y="18016"/>
                  <a:pt x="12515" y="18030"/>
                </a:cubicBezTo>
                <a:close/>
                <a:moveTo>
                  <a:pt x="9377" y="18361"/>
                </a:moveTo>
                <a:lnTo>
                  <a:pt x="9359" y="18483"/>
                </a:lnTo>
                <a:cubicBezTo>
                  <a:pt x="9344" y="18586"/>
                  <a:pt x="9344" y="18626"/>
                  <a:pt x="9361" y="18711"/>
                </a:cubicBezTo>
                <a:cubicBezTo>
                  <a:pt x="9425" y="19042"/>
                  <a:pt x="9427" y="19089"/>
                  <a:pt x="9388" y="19304"/>
                </a:cubicBezTo>
                <a:cubicBezTo>
                  <a:pt x="9332" y="19616"/>
                  <a:pt x="9250" y="19815"/>
                  <a:pt x="9174" y="19815"/>
                </a:cubicBezTo>
                <a:cubicBezTo>
                  <a:pt x="9103" y="19815"/>
                  <a:pt x="9104" y="19845"/>
                  <a:pt x="9180" y="19942"/>
                </a:cubicBezTo>
                <a:cubicBezTo>
                  <a:pt x="9266" y="20050"/>
                  <a:pt x="9358" y="19865"/>
                  <a:pt x="9409" y="19478"/>
                </a:cubicBezTo>
                <a:cubicBezTo>
                  <a:pt x="9446" y="19196"/>
                  <a:pt x="9443" y="18729"/>
                  <a:pt x="9403" y="18502"/>
                </a:cubicBezTo>
                <a:lnTo>
                  <a:pt x="9377" y="18361"/>
                </a:lnTo>
                <a:close/>
                <a:moveTo>
                  <a:pt x="12695" y="18593"/>
                </a:moveTo>
                <a:cubicBezTo>
                  <a:pt x="12588" y="18580"/>
                  <a:pt x="12477" y="18582"/>
                  <a:pt x="12460" y="18607"/>
                </a:cubicBezTo>
                <a:cubicBezTo>
                  <a:pt x="12450" y="18621"/>
                  <a:pt x="12445" y="18658"/>
                  <a:pt x="12450" y="18687"/>
                </a:cubicBezTo>
                <a:cubicBezTo>
                  <a:pt x="12462" y="18758"/>
                  <a:pt x="12910" y="18730"/>
                  <a:pt x="12906" y="18659"/>
                </a:cubicBezTo>
                <a:cubicBezTo>
                  <a:pt x="12904" y="18632"/>
                  <a:pt x="12801" y="18606"/>
                  <a:pt x="12695" y="18593"/>
                </a:cubicBezTo>
                <a:close/>
                <a:moveTo>
                  <a:pt x="16507" y="18593"/>
                </a:moveTo>
                <a:cubicBezTo>
                  <a:pt x="16299" y="18578"/>
                  <a:pt x="16236" y="18601"/>
                  <a:pt x="16250" y="18687"/>
                </a:cubicBezTo>
                <a:cubicBezTo>
                  <a:pt x="16263" y="18766"/>
                  <a:pt x="16720" y="18753"/>
                  <a:pt x="16713" y="18673"/>
                </a:cubicBezTo>
                <a:cubicBezTo>
                  <a:pt x="16709" y="18626"/>
                  <a:pt x="16652" y="18604"/>
                  <a:pt x="16507" y="18593"/>
                </a:cubicBezTo>
                <a:close/>
                <a:moveTo>
                  <a:pt x="17740" y="19715"/>
                </a:moveTo>
                <a:cubicBezTo>
                  <a:pt x="17728" y="19715"/>
                  <a:pt x="17716" y="19739"/>
                  <a:pt x="17705" y="19787"/>
                </a:cubicBezTo>
                <a:cubicBezTo>
                  <a:pt x="17690" y="19853"/>
                  <a:pt x="17684" y="19850"/>
                  <a:pt x="17656" y="19782"/>
                </a:cubicBezTo>
                <a:cubicBezTo>
                  <a:pt x="17626" y="19709"/>
                  <a:pt x="17622" y="19711"/>
                  <a:pt x="17607" y="19812"/>
                </a:cubicBezTo>
                <a:cubicBezTo>
                  <a:pt x="17594" y="19903"/>
                  <a:pt x="17597" y="19936"/>
                  <a:pt x="17624" y="20016"/>
                </a:cubicBezTo>
                <a:cubicBezTo>
                  <a:pt x="17655" y="20109"/>
                  <a:pt x="17656" y="20108"/>
                  <a:pt x="17674" y="20013"/>
                </a:cubicBezTo>
                <a:cubicBezTo>
                  <a:pt x="17689" y="19934"/>
                  <a:pt x="17698" y="19926"/>
                  <a:pt x="17721" y="19972"/>
                </a:cubicBezTo>
                <a:cubicBezTo>
                  <a:pt x="17761" y="20051"/>
                  <a:pt x="17802" y="19911"/>
                  <a:pt x="17775" y="19790"/>
                </a:cubicBezTo>
                <a:cubicBezTo>
                  <a:pt x="17763" y="19740"/>
                  <a:pt x="17751" y="19716"/>
                  <a:pt x="17740" y="19715"/>
                </a:cubicBezTo>
                <a:close/>
                <a:moveTo>
                  <a:pt x="0" y="20333"/>
                </a:moveTo>
                <a:lnTo>
                  <a:pt x="0" y="20565"/>
                </a:lnTo>
                <a:cubicBezTo>
                  <a:pt x="12" y="20544"/>
                  <a:pt x="22" y="20499"/>
                  <a:pt x="24" y="20441"/>
                </a:cubicBezTo>
                <a:cubicBezTo>
                  <a:pt x="27" y="20359"/>
                  <a:pt x="21" y="20339"/>
                  <a:pt x="0" y="20333"/>
                </a:cubicBezTo>
                <a:close/>
                <a:moveTo>
                  <a:pt x="21600" y="20722"/>
                </a:moveTo>
                <a:cubicBezTo>
                  <a:pt x="21322" y="20771"/>
                  <a:pt x="19922" y="20786"/>
                  <a:pt x="13899" y="20805"/>
                </a:cubicBezTo>
                <a:cubicBezTo>
                  <a:pt x="5822" y="20831"/>
                  <a:pt x="6085" y="20823"/>
                  <a:pt x="6139" y="21020"/>
                </a:cubicBezTo>
                <a:cubicBezTo>
                  <a:pt x="6148" y="21054"/>
                  <a:pt x="6888" y="21082"/>
                  <a:pt x="8306" y="21100"/>
                </a:cubicBezTo>
                <a:cubicBezTo>
                  <a:pt x="12404" y="21153"/>
                  <a:pt x="21381" y="21149"/>
                  <a:pt x="21600" y="21095"/>
                </a:cubicBezTo>
                <a:lnTo>
                  <a:pt x="21600" y="20722"/>
                </a:lnTo>
                <a:close/>
                <a:moveTo>
                  <a:pt x="0" y="20943"/>
                </a:moveTo>
                <a:lnTo>
                  <a:pt x="0" y="21591"/>
                </a:lnTo>
                <a:lnTo>
                  <a:pt x="27" y="21591"/>
                </a:lnTo>
                <a:cubicBezTo>
                  <a:pt x="27" y="21579"/>
                  <a:pt x="27" y="21573"/>
                  <a:pt x="27" y="21561"/>
                </a:cubicBezTo>
                <a:lnTo>
                  <a:pt x="27" y="20943"/>
                </a:lnTo>
                <a:lnTo>
                  <a:pt x="0" y="20943"/>
                </a:lnTo>
                <a:close/>
                <a:moveTo>
                  <a:pt x="378" y="20968"/>
                </a:moveTo>
                <a:cubicBezTo>
                  <a:pt x="211" y="20968"/>
                  <a:pt x="208" y="20971"/>
                  <a:pt x="170" y="21111"/>
                </a:cubicBezTo>
                <a:cubicBezTo>
                  <a:pt x="137" y="21231"/>
                  <a:pt x="132" y="21301"/>
                  <a:pt x="132" y="21591"/>
                </a:cubicBezTo>
                <a:lnTo>
                  <a:pt x="553" y="21591"/>
                </a:lnTo>
                <a:lnTo>
                  <a:pt x="549" y="20968"/>
                </a:lnTo>
                <a:lnTo>
                  <a:pt x="378" y="2096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2" name="الرسم"/>
          <p:cNvSpPr/>
          <p:nvPr/>
        </p:nvSpPr>
        <p:spPr>
          <a:xfrm>
            <a:off x="3020111" y="8754755"/>
            <a:ext cx="1769902" cy="1368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485" fill="norm" stroke="1" extrusionOk="0">
                <a:moveTo>
                  <a:pt x="8992" y="10854"/>
                </a:moveTo>
                <a:cubicBezTo>
                  <a:pt x="8539" y="10095"/>
                  <a:pt x="8087" y="9336"/>
                  <a:pt x="7860" y="8811"/>
                </a:cubicBezTo>
                <a:cubicBezTo>
                  <a:pt x="7634" y="8285"/>
                  <a:pt x="7634" y="7993"/>
                  <a:pt x="7634" y="8052"/>
                </a:cubicBezTo>
                <a:cubicBezTo>
                  <a:pt x="7634" y="8110"/>
                  <a:pt x="7634" y="8519"/>
                  <a:pt x="7475" y="9686"/>
                </a:cubicBezTo>
                <a:cubicBezTo>
                  <a:pt x="7317" y="10854"/>
                  <a:pt x="7000" y="12780"/>
                  <a:pt x="6773" y="13889"/>
                </a:cubicBezTo>
                <a:cubicBezTo>
                  <a:pt x="6547" y="14999"/>
                  <a:pt x="6411" y="15291"/>
                  <a:pt x="6298" y="15291"/>
                </a:cubicBezTo>
                <a:cubicBezTo>
                  <a:pt x="6185" y="15291"/>
                  <a:pt x="6094" y="14999"/>
                  <a:pt x="6049" y="13860"/>
                </a:cubicBezTo>
                <a:cubicBezTo>
                  <a:pt x="6004" y="12722"/>
                  <a:pt x="6004" y="10737"/>
                  <a:pt x="6026" y="9102"/>
                </a:cubicBezTo>
                <a:cubicBezTo>
                  <a:pt x="6049" y="7468"/>
                  <a:pt x="6094" y="6183"/>
                  <a:pt x="6117" y="5395"/>
                </a:cubicBezTo>
                <a:cubicBezTo>
                  <a:pt x="6139" y="4607"/>
                  <a:pt x="6139" y="4315"/>
                  <a:pt x="6230" y="4286"/>
                </a:cubicBezTo>
                <a:cubicBezTo>
                  <a:pt x="6321" y="4257"/>
                  <a:pt x="6502" y="4491"/>
                  <a:pt x="6638" y="5541"/>
                </a:cubicBezTo>
                <a:cubicBezTo>
                  <a:pt x="6773" y="6592"/>
                  <a:pt x="6864" y="8460"/>
                  <a:pt x="6909" y="9920"/>
                </a:cubicBezTo>
                <a:cubicBezTo>
                  <a:pt x="6955" y="11379"/>
                  <a:pt x="6955" y="12430"/>
                  <a:pt x="6909" y="13160"/>
                </a:cubicBezTo>
                <a:cubicBezTo>
                  <a:pt x="6864" y="13889"/>
                  <a:pt x="6773" y="14298"/>
                  <a:pt x="6638" y="14590"/>
                </a:cubicBezTo>
                <a:cubicBezTo>
                  <a:pt x="6502" y="14882"/>
                  <a:pt x="6321" y="15057"/>
                  <a:pt x="6162" y="14911"/>
                </a:cubicBezTo>
                <a:cubicBezTo>
                  <a:pt x="6004" y="14765"/>
                  <a:pt x="5868" y="14298"/>
                  <a:pt x="5823" y="13160"/>
                </a:cubicBezTo>
                <a:cubicBezTo>
                  <a:pt x="5777" y="12021"/>
                  <a:pt x="5823" y="10212"/>
                  <a:pt x="5936" y="8752"/>
                </a:cubicBezTo>
                <a:cubicBezTo>
                  <a:pt x="6049" y="7293"/>
                  <a:pt x="6230" y="6183"/>
                  <a:pt x="6411" y="5541"/>
                </a:cubicBezTo>
                <a:cubicBezTo>
                  <a:pt x="6592" y="4899"/>
                  <a:pt x="6773" y="4724"/>
                  <a:pt x="6932" y="5162"/>
                </a:cubicBezTo>
                <a:cubicBezTo>
                  <a:pt x="7090" y="5600"/>
                  <a:pt x="7226" y="6651"/>
                  <a:pt x="7249" y="8314"/>
                </a:cubicBezTo>
                <a:cubicBezTo>
                  <a:pt x="7272" y="9978"/>
                  <a:pt x="7181" y="12255"/>
                  <a:pt x="6977" y="13919"/>
                </a:cubicBezTo>
                <a:cubicBezTo>
                  <a:pt x="6773" y="15582"/>
                  <a:pt x="6456" y="16633"/>
                  <a:pt x="6162" y="17305"/>
                </a:cubicBezTo>
                <a:cubicBezTo>
                  <a:pt x="5868" y="17976"/>
                  <a:pt x="5596" y="18268"/>
                  <a:pt x="5302" y="18414"/>
                </a:cubicBezTo>
                <a:cubicBezTo>
                  <a:pt x="5007" y="18560"/>
                  <a:pt x="4690" y="18560"/>
                  <a:pt x="4464" y="18005"/>
                </a:cubicBezTo>
                <a:cubicBezTo>
                  <a:pt x="4238" y="17451"/>
                  <a:pt x="4102" y="16341"/>
                  <a:pt x="4215" y="14678"/>
                </a:cubicBezTo>
                <a:cubicBezTo>
                  <a:pt x="4328" y="13014"/>
                  <a:pt x="4690" y="10795"/>
                  <a:pt x="4985" y="8927"/>
                </a:cubicBezTo>
                <a:cubicBezTo>
                  <a:pt x="5279" y="7059"/>
                  <a:pt x="5506" y="5541"/>
                  <a:pt x="5709" y="4403"/>
                </a:cubicBezTo>
                <a:cubicBezTo>
                  <a:pt x="5913" y="3265"/>
                  <a:pt x="6094" y="2506"/>
                  <a:pt x="6298" y="2126"/>
                </a:cubicBezTo>
                <a:cubicBezTo>
                  <a:pt x="6502" y="1747"/>
                  <a:pt x="6728" y="1747"/>
                  <a:pt x="6909" y="2214"/>
                </a:cubicBezTo>
                <a:cubicBezTo>
                  <a:pt x="7090" y="2681"/>
                  <a:pt x="7226" y="3615"/>
                  <a:pt x="7294" y="5279"/>
                </a:cubicBezTo>
                <a:cubicBezTo>
                  <a:pt x="7362" y="6942"/>
                  <a:pt x="7362" y="9336"/>
                  <a:pt x="7158" y="11438"/>
                </a:cubicBezTo>
                <a:cubicBezTo>
                  <a:pt x="6955" y="13539"/>
                  <a:pt x="6547" y="15349"/>
                  <a:pt x="6230" y="16458"/>
                </a:cubicBezTo>
                <a:cubicBezTo>
                  <a:pt x="5913" y="17567"/>
                  <a:pt x="5687" y="17976"/>
                  <a:pt x="5460" y="18122"/>
                </a:cubicBezTo>
                <a:cubicBezTo>
                  <a:pt x="5234" y="18268"/>
                  <a:pt x="5007" y="18151"/>
                  <a:pt x="4849" y="17421"/>
                </a:cubicBezTo>
                <a:cubicBezTo>
                  <a:pt x="4690" y="16692"/>
                  <a:pt x="4600" y="15349"/>
                  <a:pt x="4600" y="13539"/>
                </a:cubicBezTo>
                <a:cubicBezTo>
                  <a:pt x="4600" y="11729"/>
                  <a:pt x="4690" y="9453"/>
                  <a:pt x="4758" y="7789"/>
                </a:cubicBezTo>
                <a:cubicBezTo>
                  <a:pt x="4826" y="6125"/>
                  <a:pt x="4872" y="5074"/>
                  <a:pt x="4939" y="4257"/>
                </a:cubicBezTo>
                <a:cubicBezTo>
                  <a:pt x="5007" y="3440"/>
                  <a:pt x="5098" y="2856"/>
                  <a:pt x="5143" y="2710"/>
                </a:cubicBezTo>
                <a:cubicBezTo>
                  <a:pt x="5189" y="2564"/>
                  <a:pt x="5189" y="2856"/>
                  <a:pt x="5166" y="4140"/>
                </a:cubicBezTo>
                <a:cubicBezTo>
                  <a:pt x="5143" y="5425"/>
                  <a:pt x="5098" y="7701"/>
                  <a:pt x="5030" y="9803"/>
                </a:cubicBezTo>
                <a:cubicBezTo>
                  <a:pt x="4962" y="11905"/>
                  <a:pt x="4872" y="13831"/>
                  <a:pt x="4781" y="15057"/>
                </a:cubicBezTo>
                <a:cubicBezTo>
                  <a:pt x="4690" y="16283"/>
                  <a:pt x="4600" y="16808"/>
                  <a:pt x="4555" y="16896"/>
                </a:cubicBezTo>
                <a:cubicBezTo>
                  <a:pt x="4509" y="16983"/>
                  <a:pt x="4509" y="16633"/>
                  <a:pt x="4419" y="15291"/>
                </a:cubicBezTo>
                <a:cubicBezTo>
                  <a:pt x="4328" y="13948"/>
                  <a:pt x="4147" y="11613"/>
                  <a:pt x="4011" y="9861"/>
                </a:cubicBezTo>
                <a:cubicBezTo>
                  <a:pt x="3875" y="8110"/>
                  <a:pt x="3785" y="6942"/>
                  <a:pt x="3672" y="6008"/>
                </a:cubicBezTo>
                <a:cubicBezTo>
                  <a:pt x="3558" y="5074"/>
                  <a:pt x="3423" y="4374"/>
                  <a:pt x="3287" y="4374"/>
                </a:cubicBezTo>
                <a:cubicBezTo>
                  <a:pt x="3151" y="4374"/>
                  <a:pt x="3015" y="5074"/>
                  <a:pt x="2834" y="6475"/>
                </a:cubicBezTo>
                <a:cubicBezTo>
                  <a:pt x="2653" y="7876"/>
                  <a:pt x="2426" y="9978"/>
                  <a:pt x="2290" y="11467"/>
                </a:cubicBezTo>
                <a:cubicBezTo>
                  <a:pt x="2155" y="12955"/>
                  <a:pt x="2109" y="13831"/>
                  <a:pt x="2087" y="14707"/>
                </a:cubicBezTo>
                <a:cubicBezTo>
                  <a:pt x="2064" y="15582"/>
                  <a:pt x="2064" y="16458"/>
                  <a:pt x="2064" y="16721"/>
                </a:cubicBezTo>
                <a:cubicBezTo>
                  <a:pt x="2064" y="16983"/>
                  <a:pt x="2064" y="16633"/>
                  <a:pt x="2087" y="15378"/>
                </a:cubicBezTo>
                <a:cubicBezTo>
                  <a:pt x="2109" y="14123"/>
                  <a:pt x="2155" y="11963"/>
                  <a:pt x="2223" y="9949"/>
                </a:cubicBezTo>
                <a:cubicBezTo>
                  <a:pt x="2290" y="7935"/>
                  <a:pt x="2381" y="6067"/>
                  <a:pt x="2472" y="4870"/>
                </a:cubicBezTo>
                <a:cubicBezTo>
                  <a:pt x="2562" y="3673"/>
                  <a:pt x="2653" y="3148"/>
                  <a:pt x="2743" y="2739"/>
                </a:cubicBezTo>
                <a:cubicBezTo>
                  <a:pt x="2834" y="2331"/>
                  <a:pt x="2924" y="2039"/>
                  <a:pt x="3015" y="2097"/>
                </a:cubicBezTo>
                <a:cubicBezTo>
                  <a:pt x="3106" y="2155"/>
                  <a:pt x="3196" y="2564"/>
                  <a:pt x="3264" y="3732"/>
                </a:cubicBezTo>
                <a:cubicBezTo>
                  <a:pt x="3332" y="4899"/>
                  <a:pt x="3377" y="6826"/>
                  <a:pt x="3355" y="8927"/>
                </a:cubicBezTo>
                <a:cubicBezTo>
                  <a:pt x="3332" y="11029"/>
                  <a:pt x="3241" y="13306"/>
                  <a:pt x="3196" y="14678"/>
                </a:cubicBezTo>
                <a:cubicBezTo>
                  <a:pt x="3151" y="16049"/>
                  <a:pt x="3151" y="16516"/>
                  <a:pt x="3151" y="16925"/>
                </a:cubicBezTo>
                <a:cubicBezTo>
                  <a:pt x="3151" y="17334"/>
                  <a:pt x="3151" y="17684"/>
                  <a:pt x="3196" y="17567"/>
                </a:cubicBezTo>
                <a:cubicBezTo>
                  <a:pt x="3241" y="17451"/>
                  <a:pt x="3332" y="16867"/>
                  <a:pt x="3513" y="15582"/>
                </a:cubicBezTo>
                <a:cubicBezTo>
                  <a:pt x="3694" y="14298"/>
                  <a:pt x="3966" y="12313"/>
                  <a:pt x="4192" y="10299"/>
                </a:cubicBezTo>
                <a:cubicBezTo>
                  <a:pt x="4419" y="8285"/>
                  <a:pt x="4600" y="6242"/>
                  <a:pt x="4690" y="5016"/>
                </a:cubicBezTo>
                <a:cubicBezTo>
                  <a:pt x="4781" y="3790"/>
                  <a:pt x="4781" y="3381"/>
                  <a:pt x="4781" y="3381"/>
                </a:cubicBezTo>
                <a:cubicBezTo>
                  <a:pt x="4781" y="3381"/>
                  <a:pt x="4781" y="3790"/>
                  <a:pt x="4713" y="5016"/>
                </a:cubicBezTo>
                <a:cubicBezTo>
                  <a:pt x="4645" y="6242"/>
                  <a:pt x="4509" y="8285"/>
                  <a:pt x="4328" y="10416"/>
                </a:cubicBezTo>
                <a:cubicBezTo>
                  <a:pt x="4147" y="12547"/>
                  <a:pt x="3921" y="14765"/>
                  <a:pt x="3785" y="16049"/>
                </a:cubicBezTo>
                <a:cubicBezTo>
                  <a:pt x="3649" y="17334"/>
                  <a:pt x="3604" y="17684"/>
                  <a:pt x="3513" y="18151"/>
                </a:cubicBezTo>
                <a:cubicBezTo>
                  <a:pt x="3423" y="18618"/>
                  <a:pt x="3287" y="19202"/>
                  <a:pt x="3241" y="19202"/>
                </a:cubicBezTo>
                <a:cubicBezTo>
                  <a:pt x="3196" y="19202"/>
                  <a:pt x="3241" y="18618"/>
                  <a:pt x="3445" y="17217"/>
                </a:cubicBezTo>
                <a:cubicBezTo>
                  <a:pt x="3649" y="15816"/>
                  <a:pt x="4011" y="13598"/>
                  <a:pt x="4328" y="11467"/>
                </a:cubicBezTo>
                <a:cubicBezTo>
                  <a:pt x="4645" y="9336"/>
                  <a:pt x="4917" y="7293"/>
                  <a:pt x="5053" y="6125"/>
                </a:cubicBezTo>
                <a:cubicBezTo>
                  <a:pt x="5189" y="4958"/>
                  <a:pt x="5189" y="4666"/>
                  <a:pt x="5143" y="5571"/>
                </a:cubicBezTo>
                <a:cubicBezTo>
                  <a:pt x="5098" y="6475"/>
                  <a:pt x="5007" y="8577"/>
                  <a:pt x="4917" y="10708"/>
                </a:cubicBezTo>
                <a:cubicBezTo>
                  <a:pt x="4826" y="12839"/>
                  <a:pt x="4736" y="14999"/>
                  <a:pt x="4645" y="16546"/>
                </a:cubicBezTo>
                <a:cubicBezTo>
                  <a:pt x="4555" y="18093"/>
                  <a:pt x="4464" y="19027"/>
                  <a:pt x="4419" y="19698"/>
                </a:cubicBezTo>
                <a:cubicBezTo>
                  <a:pt x="4373" y="20369"/>
                  <a:pt x="4373" y="20778"/>
                  <a:pt x="4419" y="20836"/>
                </a:cubicBezTo>
                <a:cubicBezTo>
                  <a:pt x="4464" y="20895"/>
                  <a:pt x="4555" y="20603"/>
                  <a:pt x="4736" y="19406"/>
                </a:cubicBezTo>
                <a:cubicBezTo>
                  <a:pt x="4917" y="18209"/>
                  <a:pt x="5189" y="16108"/>
                  <a:pt x="5392" y="14065"/>
                </a:cubicBezTo>
                <a:cubicBezTo>
                  <a:pt x="5596" y="12021"/>
                  <a:pt x="5732" y="10036"/>
                  <a:pt x="5845" y="8577"/>
                </a:cubicBezTo>
                <a:cubicBezTo>
                  <a:pt x="5958" y="7118"/>
                  <a:pt x="6049" y="6183"/>
                  <a:pt x="6139" y="5366"/>
                </a:cubicBezTo>
                <a:cubicBezTo>
                  <a:pt x="6230" y="4549"/>
                  <a:pt x="6321" y="3848"/>
                  <a:pt x="6389" y="3732"/>
                </a:cubicBezTo>
                <a:cubicBezTo>
                  <a:pt x="6456" y="3615"/>
                  <a:pt x="6502" y="4082"/>
                  <a:pt x="6502" y="5395"/>
                </a:cubicBezTo>
                <a:cubicBezTo>
                  <a:pt x="6502" y="6709"/>
                  <a:pt x="6456" y="8869"/>
                  <a:pt x="6411" y="10883"/>
                </a:cubicBezTo>
                <a:cubicBezTo>
                  <a:pt x="6366" y="12897"/>
                  <a:pt x="6321" y="14765"/>
                  <a:pt x="6321" y="15933"/>
                </a:cubicBezTo>
                <a:cubicBezTo>
                  <a:pt x="6321" y="17100"/>
                  <a:pt x="6366" y="17567"/>
                  <a:pt x="6456" y="17596"/>
                </a:cubicBezTo>
                <a:cubicBezTo>
                  <a:pt x="6547" y="17626"/>
                  <a:pt x="6683" y="17217"/>
                  <a:pt x="6932" y="15933"/>
                </a:cubicBezTo>
                <a:cubicBezTo>
                  <a:pt x="7181" y="14648"/>
                  <a:pt x="7543" y="12488"/>
                  <a:pt x="7860" y="10241"/>
                </a:cubicBezTo>
                <a:cubicBezTo>
                  <a:pt x="8177" y="7993"/>
                  <a:pt x="8449" y="5658"/>
                  <a:pt x="8607" y="4345"/>
                </a:cubicBezTo>
                <a:cubicBezTo>
                  <a:pt x="8766" y="3031"/>
                  <a:pt x="8811" y="2739"/>
                  <a:pt x="8879" y="2360"/>
                </a:cubicBezTo>
                <a:cubicBezTo>
                  <a:pt x="8947" y="1980"/>
                  <a:pt x="9038" y="1513"/>
                  <a:pt x="9083" y="1426"/>
                </a:cubicBezTo>
                <a:cubicBezTo>
                  <a:pt x="9128" y="1338"/>
                  <a:pt x="9128" y="1630"/>
                  <a:pt x="9106" y="2827"/>
                </a:cubicBezTo>
                <a:cubicBezTo>
                  <a:pt x="9083" y="4023"/>
                  <a:pt x="9038" y="6125"/>
                  <a:pt x="8902" y="8227"/>
                </a:cubicBezTo>
                <a:cubicBezTo>
                  <a:pt x="8766" y="10328"/>
                  <a:pt x="8539" y="12430"/>
                  <a:pt x="8381" y="13743"/>
                </a:cubicBezTo>
                <a:cubicBezTo>
                  <a:pt x="8223" y="15057"/>
                  <a:pt x="8132" y="15582"/>
                  <a:pt x="8064" y="16020"/>
                </a:cubicBezTo>
                <a:cubicBezTo>
                  <a:pt x="7996" y="16458"/>
                  <a:pt x="7951" y="16808"/>
                  <a:pt x="7951" y="16808"/>
                </a:cubicBezTo>
                <a:cubicBezTo>
                  <a:pt x="7951" y="16808"/>
                  <a:pt x="7996" y="16458"/>
                  <a:pt x="8109" y="15378"/>
                </a:cubicBezTo>
                <a:cubicBezTo>
                  <a:pt x="8223" y="14298"/>
                  <a:pt x="8404" y="12488"/>
                  <a:pt x="8539" y="10854"/>
                </a:cubicBezTo>
                <a:cubicBezTo>
                  <a:pt x="8675" y="9219"/>
                  <a:pt x="8766" y="7760"/>
                  <a:pt x="8811" y="6855"/>
                </a:cubicBezTo>
                <a:cubicBezTo>
                  <a:pt x="8856" y="5950"/>
                  <a:pt x="8856" y="5600"/>
                  <a:pt x="8947" y="5541"/>
                </a:cubicBezTo>
                <a:cubicBezTo>
                  <a:pt x="9038" y="5483"/>
                  <a:pt x="9219" y="5716"/>
                  <a:pt x="9377" y="6796"/>
                </a:cubicBezTo>
                <a:cubicBezTo>
                  <a:pt x="9536" y="7876"/>
                  <a:pt x="9672" y="9803"/>
                  <a:pt x="9785" y="10153"/>
                </a:cubicBezTo>
                <a:cubicBezTo>
                  <a:pt x="9898" y="10503"/>
                  <a:pt x="9989" y="9278"/>
                  <a:pt x="10147" y="7701"/>
                </a:cubicBezTo>
                <a:cubicBezTo>
                  <a:pt x="10306" y="6125"/>
                  <a:pt x="10532" y="4199"/>
                  <a:pt x="10668" y="3002"/>
                </a:cubicBezTo>
                <a:cubicBezTo>
                  <a:pt x="10804" y="1805"/>
                  <a:pt x="10849" y="1338"/>
                  <a:pt x="10917" y="959"/>
                </a:cubicBezTo>
                <a:cubicBezTo>
                  <a:pt x="10985" y="579"/>
                  <a:pt x="11075" y="287"/>
                  <a:pt x="11143" y="287"/>
                </a:cubicBezTo>
                <a:cubicBezTo>
                  <a:pt x="11211" y="287"/>
                  <a:pt x="11256" y="579"/>
                  <a:pt x="11279" y="1718"/>
                </a:cubicBezTo>
                <a:cubicBezTo>
                  <a:pt x="11302" y="2856"/>
                  <a:pt x="11302" y="4841"/>
                  <a:pt x="11256" y="6446"/>
                </a:cubicBezTo>
                <a:cubicBezTo>
                  <a:pt x="11211" y="8052"/>
                  <a:pt x="11121" y="9278"/>
                  <a:pt x="11030" y="10124"/>
                </a:cubicBezTo>
                <a:cubicBezTo>
                  <a:pt x="10939" y="10971"/>
                  <a:pt x="10849" y="11438"/>
                  <a:pt x="10804" y="11525"/>
                </a:cubicBezTo>
                <a:cubicBezTo>
                  <a:pt x="10758" y="11613"/>
                  <a:pt x="10758" y="11321"/>
                  <a:pt x="10781" y="10153"/>
                </a:cubicBezTo>
                <a:cubicBezTo>
                  <a:pt x="10804" y="8986"/>
                  <a:pt x="10849" y="6942"/>
                  <a:pt x="10872" y="6505"/>
                </a:cubicBezTo>
                <a:cubicBezTo>
                  <a:pt x="10894" y="6067"/>
                  <a:pt x="10894" y="7234"/>
                  <a:pt x="10849" y="8314"/>
                </a:cubicBezTo>
                <a:cubicBezTo>
                  <a:pt x="10804" y="9394"/>
                  <a:pt x="10713" y="10387"/>
                  <a:pt x="10645" y="11029"/>
                </a:cubicBezTo>
                <a:cubicBezTo>
                  <a:pt x="10577" y="11671"/>
                  <a:pt x="10532" y="11963"/>
                  <a:pt x="10509" y="11934"/>
                </a:cubicBezTo>
                <a:cubicBezTo>
                  <a:pt x="10487" y="11905"/>
                  <a:pt x="10487" y="11554"/>
                  <a:pt x="10600" y="10328"/>
                </a:cubicBezTo>
                <a:cubicBezTo>
                  <a:pt x="10713" y="9102"/>
                  <a:pt x="10939" y="7001"/>
                  <a:pt x="11075" y="5804"/>
                </a:cubicBezTo>
                <a:cubicBezTo>
                  <a:pt x="11211" y="4607"/>
                  <a:pt x="11256" y="4315"/>
                  <a:pt x="11324" y="4023"/>
                </a:cubicBezTo>
                <a:cubicBezTo>
                  <a:pt x="11392" y="3732"/>
                  <a:pt x="11483" y="3440"/>
                  <a:pt x="11551" y="3469"/>
                </a:cubicBezTo>
                <a:cubicBezTo>
                  <a:pt x="11619" y="3498"/>
                  <a:pt x="11664" y="3848"/>
                  <a:pt x="11687" y="5191"/>
                </a:cubicBezTo>
                <a:cubicBezTo>
                  <a:pt x="11709" y="6534"/>
                  <a:pt x="11709" y="8869"/>
                  <a:pt x="11687" y="10182"/>
                </a:cubicBezTo>
                <a:cubicBezTo>
                  <a:pt x="11664" y="11496"/>
                  <a:pt x="11619" y="11788"/>
                  <a:pt x="11573" y="12080"/>
                </a:cubicBezTo>
                <a:cubicBezTo>
                  <a:pt x="11528" y="12372"/>
                  <a:pt x="11483" y="12663"/>
                  <a:pt x="11438" y="12634"/>
                </a:cubicBezTo>
                <a:cubicBezTo>
                  <a:pt x="11392" y="12605"/>
                  <a:pt x="11347" y="12255"/>
                  <a:pt x="11302" y="11146"/>
                </a:cubicBezTo>
                <a:cubicBezTo>
                  <a:pt x="11256" y="10036"/>
                  <a:pt x="11211" y="8168"/>
                  <a:pt x="11189" y="7059"/>
                </a:cubicBezTo>
                <a:cubicBezTo>
                  <a:pt x="11166" y="5950"/>
                  <a:pt x="11166" y="5600"/>
                  <a:pt x="11143" y="5600"/>
                </a:cubicBezTo>
                <a:cubicBezTo>
                  <a:pt x="11121" y="5600"/>
                  <a:pt x="11075" y="5950"/>
                  <a:pt x="10804" y="7263"/>
                </a:cubicBezTo>
                <a:cubicBezTo>
                  <a:pt x="10532" y="8577"/>
                  <a:pt x="10034" y="10854"/>
                  <a:pt x="9445" y="12751"/>
                </a:cubicBezTo>
                <a:cubicBezTo>
                  <a:pt x="8856" y="14648"/>
                  <a:pt x="8177" y="16166"/>
                  <a:pt x="7702" y="16983"/>
                </a:cubicBezTo>
                <a:cubicBezTo>
                  <a:pt x="7226" y="17801"/>
                  <a:pt x="6955" y="17918"/>
                  <a:pt x="6751" y="17859"/>
                </a:cubicBezTo>
                <a:cubicBezTo>
                  <a:pt x="6547" y="17801"/>
                  <a:pt x="6411" y="17567"/>
                  <a:pt x="6343" y="16458"/>
                </a:cubicBezTo>
                <a:cubicBezTo>
                  <a:pt x="6275" y="15349"/>
                  <a:pt x="6275" y="13364"/>
                  <a:pt x="6298" y="12167"/>
                </a:cubicBezTo>
                <a:cubicBezTo>
                  <a:pt x="6321" y="10971"/>
                  <a:pt x="6366" y="10562"/>
                  <a:pt x="6411" y="10182"/>
                </a:cubicBezTo>
                <a:cubicBezTo>
                  <a:pt x="6456" y="9803"/>
                  <a:pt x="6502" y="9453"/>
                  <a:pt x="6366" y="9978"/>
                </a:cubicBezTo>
                <a:cubicBezTo>
                  <a:pt x="6230" y="10503"/>
                  <a:pt x="5913" y="11905"/>
                  <a:pt x="5528" y="13247"/>
                </a:cubicBezTo>
                <a:cubicBezTo>
                  <a:pt x="5143" y="14590"/>
                  <a:pt x="4690" y="15874"/>
                  <a:pt x="4328" y="16604"/>
                </a:cubicBezTo>
                <a:cubicBezTo>
                  <a:pt x="3966" y="17334"/>
                  <a:pt x="3694" y="17509"/>
                  <a:pt x="3490" y="17480"/>
                </a:cubicBezTo>
                <a:cubicBezTo>
                  <a:pt x="3287" y="17451"/>
                  <a:pt x="3151" y="17217"/>
                  <a:pt x="3060" y="16254"/>
                </a:cubicBezTo>
                <a:cubicBezTo>
                  <a:pt x="2970" y="15291"/>
                  <a:pt x="2924" y="13598"/>
                  <a:pt x="2924" y="12576"/>
                </a:cubicBezTo>
                <a:cubicBezTo>
                  <a:pt x="2924" y="11554"/>
                  <a:pt x="2970" y="11204"/>
                  <a:pt x="3015" y="10854"/>
                </a:cubicBezTo>
                <a:cubicBezTo>
                  <a:pt x="3060" y="10503"/>
                  <a:pt x="3106" y="10153"/>
                  <a:pt x="3173" y="10212"/>
                </a:cubicBezTo>
                <a:cubicBezTo>
                  <a:pt x="3241" y="10270"/>
                  <a:pt x="3332" y="10737"/>
                  <a:pt x="3264" y="11934"/>
                </a:cubicBezTo>
                <a:cubicBezTo>
                  <a:pt x="3196" y="13131"/>
                  <a:pt x="2970" y="15057"/>
                  <a:pt x="2789" y="16604"/>
                </a:cubicBezTo>
                <a:cubicBezTo>
                  <a:pt x="2607" y="18151"/>
                  <a:pt x="2472" y="19319"/>
                  <a:pt x="2404" y="20136"/>
                </a:cubicBezTo>
                <a:cubicBezTo>
                  <a:pt x="2336" y="20953"/>
                  <a:pt x="2336" y="21420"/>
                  <a:pt x="2358" y="21479"/>
                </a:cubicBezTo>
                <a:cubicBezTo>
                  <a:pt x="2381" y="21537"/>
                  <a:pt x="2426" y="21187"/>
                  <a:pt x="2630" y="19990"/>
                </a:cubicBezTo>
                <a:cubicBezTo>
                  <a:pt x="2834" y="18793"/>
                  <a:pt x="3196" y="16750"/>
                  <a:pt x="3490" y="15115"/>
                </a:cubicBezTo>
                <a:cubicBezTo>
                  <a:pt x="3785" y="13481"/>
                  <a:pt x="4011" y="12255"/>
                  <a:pt x="4192" y="11350"/>
                </a:cubicBezTo>
                <a:cubicBezTo>
                  <a:pt x="4373" y="10445"/>
                  <a:pt x="4509" y="9861"/>
                  <a:pt x="4577" y="9861"/>
                </a:cubicBezTo>
                <a:cubicBezTo>
                  <a:pt x="4645" y="9861"/>
                  <a:pt x="4645" y="10445"/>
                  <a:pt x="4645" y="11963"/>
                </a:cubicBezTo>
                <a:cubicBezTo>
                  <a:pt x="4645" y="13481"/>
                  <a:pt x="4645" y="15933"/>
                  <a:pt x="4645" y="17392"/>
                </a:cubicBezTo>
                <a:cubicBezTo>
                  <a:pt x="4645" y="18852"/>
                  <a:pt x="4645" y="19319"/>
                  <a:pt x="4645" y="19756"/>
                </a:cubicBezTo>
                <a:cubicBezTo>
                  <a:pt x="4645" y="20194"/>
                  <a:pt x="4645" y="20603"/>
                  <a:pt x="4690" y="20661"/>
                </a:cubicBezTo>
                <a:cubicBezTo>
                  <a:pt x="4736" y="20720"/>
                  <a:pt x="4826" y="20428"/>
                  <a:pt x="5030" y="19202"/>
                </a:cubicBezTo>
                <a:cubicBezTo>
                  <a:pt x="5234" y="17976"/>
                  <a:pt x="5551" y="15816"/>
                  <a:pt x="5709" y="13685"/>
                </a:cubicBezTo>
                <a:cubicBezTo>
                  <a:pt x="5868" y="11554"/>
                  <a:pt x="5868" y="9453"/>
                  <a:pt x="5868" y="8256"/>
                </a:cubicBezTo>
                <a:cubicBezTo>
                  <a:pt x="5868" y="7059"/>
                  <a:pt x="5868" y="6767"/>
                  <a:pt x="5823" y="6767"/>
                </a:cubicBezTo>
                <a:cubicBezTo>
                  <a:pt x="5777" y="6767"/>
                  <a:pt x="5687" y="7059"/>
                  <a:pt x="5460" y="8343"/>
                </a:cubicBezTo>
                <a:cubicBezTo>
                  <a:pt x="5234" y="9628"/>
                  <a:pt x="4872" y="11905"/>
                  <a:pt x="4532" y="14006"/>
                </a:cubicBezTo>
                <a:cubicBezTo>
                  <a:pt x="4192" y="16108"/>
                  <a:pt x="3875" y="18034"/>
                  <a:pt x="3717" y="19231"/>
                </a:cubicBezTo>
                <a:cubicBezTo>
                  <a:pt x="3558" y="20428"/>
                  <a:pt x="3558" y="20895"/>
                  <a:pt x="3694" y="21012"/>
                </a:cubicBezTo>
                <a:cubicBezTo>
                  <a:pt x="3830" y="21128"/>
                  <a:pt x="4102" y="20895"/>
                  <a:pt x="4464" y="19961"/>
                </a:cubicBezTo>
                <a:cubicBezTo>
                  <a:pt x="4826" y="19027"/>
                  <a:pt x="5279" y="17392"/>
                  <a:pt x="5687" y="15495"/>
                </a:cubicBezTo>
                <a:cubicBezTo>
                  <a:pt x="6094" y="13598"/>
                  <a:pt x="6456" y="11438"/>
                  <a:pt x="6841" y="9569"/>
                </a:cubicBezTo>
                <a:cubicBezTo>
                  <a:pt x="7226" y="7701"/>
                  <a:pt x="7634" y="6125"/>
                  <a:pt x="7951" y="5191"/>
                </a:cubicBezTo>
                <a:cubicBezTo>
                  <a:pt x="8268" y="4257"/>
                  <a:pt x="8494" y="3965"/>
                  <a:pt x="8607" y="4053"/>
                </a:cubicBezTo>
                <a:cubicBezTo>
                  <a:pt x="8721" y="4140"/>
                  <a:pt x="8721" y="4607"/>
                  <a:pt x="8653" y="5775"/>
                </a:cubicBezTo>
                <a:cubicBezTo>
                  <a:pt x="8585" y="6942"/>
                  <a:pt x="8449" y="8811"/>
                  <a:pt x="8336" y="10124"/>
                </a:cubicBezTo>
                <a:cubicBezTo>
                  <a:pt x="8223" y="11438"/>
                  <a:pt x="8132" y="12196"/>
                  <a:pt x="8087" y="12868"/>
                </a:cubicBezTo>
                <a:cubicBezTo>
                  <a:pt x="8041" y="13539"/>
                  <a:pt x="8041" y="14123"/>
                  <a:pt x="8087" y="14211"/>
                </a:cubicBezTo>
                <a:cubicBezTo>
                  <a:pt x="8132" y="14298"/>
                  <a:pt x="8223" y="13889"/>
                  <a:pt x="8404" y="12780"/>
                </a:cubicBezTo>
                <a:cubicBezTo>
                  <a:pt x="8585" y="11671"/>
                  <a:pt x="8856" y="9861"/>
                  <a:pt x="9106" y="7906"/>
                </a:cubicBezTo>
                <a:cubicBezTo>
                  <a:pt x="9355" y="5950"/>
                  <a:pt x="9581" y="3848"/>
                  <a:pt x="9717" y="2622"/>
                </a:cubicBezTo>
                <a:cubicBezTo>
                  <a:pt x="9853" y="1396"/>
                  <a:pt x="9898" y="1046"/>
                  <a:pt x="9921" y="1046"/>
                </a:cubicBezTo>
                <a:cubicBezTo>
                  <a:pt x="9943" y="1046"/>
                  <a:pt x="9943" y="1396"/>
                  <a:pt x="9853" y="2535"/>
                </a:cubicBezTo>
                <a:cubicBezTo>
                  <a:pt x="9762" y="3673"/>
                  <a:pt x="9581" y="5600"/>
                  <a:pt x="9423" y="6972"/>
                </a:cubicBezTo>
                <a:cubicBezTo>
                  <a:pt x="9264" y="8343"/>
                  <a:pt x="9128" y="9161"/>
                  <a:pt x="9060" y="9774"/>
                </a:cubicBezTo>
                <a:cubicBezTo>
                  <a:pt x="8992" y="10387"/>
                  <a:pt x="8992" y="10795"/>
                  <a:pt x="9060" y="10825"/>
                </a:cubicBezTo>
                <a:cubicBezTo>
                  <a:pt x="9128" y="10854"/>
                  <a:pt x="9264" y="10503"/>
                  <a:pt x="9513" y="9336"/>
                </a:cubicBezTo>
                <a:cubicBezTo>
                  <a:pt x="9762" y="8168"/>
                  <a:pt x="10124" y="6183"/>
                  <a:pt x="10328" y="4870"/>
                </a:cubicBezTo>
                <a:cubicBezTo>
                  <a:pt x="10532" y="3556"/>
                  <a:pt x="10577" y="2914"/>
                  <a:pt x="10645" y="2301"/>
                </a:cubicBezTo>
                <a:cubicBezTo>
                  <a:pt x="10713" y="1688"/>
                  <a:pt x="10804" y="1105"/>
                  <a:pt x="10849" y="959"/>
                </a:cubicBezTo>
                <a:cubicBezTo>
                  <a:pt x="10894" y="813"/>
                  <a:pt x="10894" y="1105"/>
                  <a:pt x="10826" y="2185"/>
                </a:cubicBezTo>
                <a:cubicBezTo>
                  <a:pt x="10758" y="3265"/>
                  <a:pt x="10623" y="5133"/>
                  <a:pt x="10532" y="6271"/>
                </a:cubicBezTo>
                <a:cubicBezTo>
                  <a:pt x="10441" y="7409"/>
                  <a:pt x="10396" y="7818"/>
                  <a:pt x="10306" y="8314"/>
                </a:cubicBezTo>
                <a:cubicBezTo>
                  <a:pt x="10215" y="8811"/>
                  <a:pt x="10079" y="9394"/>
                  <a:pt x="10079" y="9423"/>
                </a:cubicBezTo>
                <a:cubicBezTo>
                  <a:pt x="10079" y="9453"/>
                  <a:pt x="10215" y="8927"/>
                  <a:pt x="10419" y="7643"/>
                </a:cubicBezTo>
                <a:cubicBezTo>
                  <a:pt x="10623" y="6359"/>
                  <a:pt x="10894" y="4315"/>
                  <a:pt x="11053" y="3148"/>
                </a:cubicBezTo>
                <a:cubicBezTo>
                  <a:pt x="11211" y="1980"/>
                  <a:pt x="11256" y="1688"/>
                  <a:pt x="11279" y="1834"/>
                </a:cubicBezTo>
                <a:cubicBezTo>
                  <a:pt x="11302" y="1980"/>
                  <a:pt x="11302" y="2564"/>
                  <a:pt x="11256" y="3381"/>
                </a:cubicBezTo>
                <a:cubicBezTo>
                  <a:pt x="11211" y="4199"/>
                  <a:pt x="11121" y="5249"/>
                  <a:pt x="11030" y="6154"/>
                </a:cubicBezTo>
                <a:cubicBezTo>
                  <a:pt x="10939" y="7059"/>
                  <a:pt x="10849" y="7818"/>
                  <a:pt x="10781" y="8343"/>
                </a:cubicBezTo>
                <a:cubicBezTo>
                  <a:pt x="10713" y="8869"/>
                  <a:pt x="10668" y="9161"/>
                  <a:pt x="10645" y="9044"/>
                </a:cubicBezTo>
                <a:cubicBezTo>
                  <a:pt x="10623" y="8927"/>
                  <a:pt x="10623" y="8402"/>
                  <a:pt x="10668" y="7088"/>
                </a:cubicBezTo>
                <a:cubicBezTo>
                  <a:pt x="10713" y="5775"/>
                  <a:pt x="10804" y="3673"/>
                  <a:pt x="10849" y="2476"/>
                </a:cubicBezTo>
                <a:cubicBezTo>
                  <a:pt x="10894" y="1280"/>
                  <a:pt x="10894" y="988"/>
                  <a:pt x="10939" y="696"/>
                </a:cubicBezTo>
                <a:cubicBezTo>
                  <a:pt x="10985" y="404"/>
                  <a:pt x="11075" y="112"/>
                  <a:pt x="11143" y="141"/>
                </a:cubicBezTo>
                <a:cubicBezTo>
                  <a:pt x="11211" y="171"/>
                  <a:pt x="11256" y="521"/>
                  <a:pt x="11256" y="1601"/>
                </a:cubicBezTo>
                <a:cubicBezTo>
                  <a:pt x="11256" y="2681"/>
                  <a:pt x="11211" y="4491"/>
                  <a:pt x="11075" y="5979"/>
                </a:cubicBezTo>
                <a:cubicBezTo>
                  <a:pt x="10939" y="7468"/>
                  <a:pt x="10713" y="8635"/>
                  <a:pt x="10532" y="9365"/>
                </a:cubicBezTo>
                <a:cubicBezTo>
                  <a:pt x="10351" y="10095"/>
                  <a:pt x="10215" y="10387"/>
                  <a:pt x="10147" y="10358"/>
                </a:cubicBezTo>
                <a:cubicBezTo>
                  <a:pt x="10079" y="10328"/>
                  <a:pt x="10079" y="9978"/>
                  <a:pt x="10102" y="8986"/>
                </a:cubicBezTo>
                <a:cubicBezTo>
                  <a:pt x="10124" y="7993"/>
                  <a:pt x="10170" y="6359"/>
                  <a:pt x="10215" y="5249"/>
                </a:cubicBezTo>
                <a:cubicBezTo>
                  <a:pt x="10260" y="4140"/>
                  <a:pt x="10306" y="3556"/>
                  <a:pt x="10351" y="3119"/>
                </a:cubicBezTo>
                <a:cubicBezTo>
                  <a:pt x="10396" y="2681"/>
                  <a:pt x="10441" y="2389"/>
                  <a:pt x="10464" y="2447"/>
                </a:cubicBezTo>
                <a:cubicBezTo>
                  <a:pt x="10487" y="2506"/>
                  <a:pt x="10487" y="2914"/>
                  <a:pt x="10487" y="3936"/>
                </a:cubicBezTo>
                <a:cubicBezTo>
                  <a:pt x="10487" y="4958"/>
                  <a:pt x="10487" y="6592"/>
                  <a:pt x="10487" y="7614"/>
                </a:cubicBezTo>
                <a:cubicBezTo>
                  <a:pt x="10487" y="8635"/>
                  <a:pt x="10487" y="9044"/>
                  <a:pt x="10532" y="9044"/>
                </a:cubicBezTo>
                <a:cubicBezTo>
                  <a:pt x="10577" y="9044"/>
                  <a:pt x="10668" y="8635"/>
                  <a:pt x="10826" y="7439"/>
                </a:cubicBezTo>
                <a:cubicBezTo>
                  <a:pt x="10985" y="6242"/>
                  <a:pt x="11211" y="4257"/>
                  <a:pt x="11324" y="3119"/>
                </a:cubicBezTo>
                <a:cubicBezTo>
                  <a:pt x="11438" y="1980"/>
                  <a:pt x="11438" y="1688"/>
                  <a:pt x="11347" y="2768"/>
                </a:cubicBezTo>
                <a:cubicBezTo>
                  <a:pt x="11256" y="3848"/>
                  <a:pt x="11075" y="6300"/>
                  <a:pt x="10736" y="8168"/>
                </a:cubicBezTo>
                <a:cubicBezTo>
                  <a:pt x="10396" y="10036"/>
                  <a:pt x="9898" y="11321"/>
                  <a:pt x="9490" y="12138"/>
                </a:cubicBezTo>
                <a:cubicBezTo>
                  <a:pt x="9083" y="12955"/>
                  <a:pt x="8766" y="13306"/>
                  <a:pt x="8472" y="13510"/>
                </a:cubicBezTo>
                <a:cubicBezTo>
                  <a:pt x="8177" y="13714"/>
                  <a:pt x="7906" y="13773"/>
                  <a:pt x="7702" y="13568"/>
                </a:cubicBezTo>
                <a:cubicBezTo>
                  <a:pt x="7498" y="13364"/>
                  <a:pt x="7362" y="12897"/>
                  <a:pt x="7272" y="11554"/>
                </a:cubicBezTo>
                <a:cubicBezTo>
                  <a:pt x="7181" y="10212"/>
                  <a:pt x="7136" y="7993"/>
                  <a:pt x="7158" y="6329"/>
                </a:cubicBezTo>
                <a:cubicBezTo>
                  <a:pt x="7181" y="4666"/>
                  <a:pt x="7272" y="3556"/>
                  <a:pt x="7317" y="2710"/>
                </a:cubicBezTo>
                <a:cubicBezTo>
                  <a:pt x="7362" y="1863"/>
                  <a:pt x="7362" y="1280"/>
                  <a:pt x="7317" y="1163"/>
                </a:cubicBezTo>
                <a:cubicBezTo>
                  <a:pt x="7272" y="1046"/>
                  <a:pt x="7181" y="1396"/>
                  <a:pt x="6932" y="2652"/>
                </a:cubicBezTo>
                <a:cubicBezTo>
                  <a:pt x="6683" y="3907"/>
                  <a:pt x="6275" y="6067"/>
                  <a:pt x="5845" y="8139"/>
                </a:cubicBezTo>
                <a:cubicBezTo>
                  <a:pt x="5415" y="10212"/>
                  <a:pt x="4962" y="12196"/>
                  <a:pt x="4600" y="13656"/>
                </a:cubicBezTo>
                <a:cubicBezTo>
                  <a:pt x="4238" y="15115"/>
                  <a:pt x="3966" y="16049"/>
                  <a:pt x="3739" y="16662"/>
                </a:cubicBezTo>
                <a:cubicBezTo>
                  <a:pt x="3513" y="17275"/>
                  <a:pt x="3332" y="17567"/>
                  <a:pt x="3264" y="17538"/>
                </a:cubicBezTo>
                <a:cubicBezTo>
                  <a:pt x="3196" y="17509"/>
                  <a:pt x="3241" y="17159"/>
                  <a:pt x="3400" y="16020"/>
                </a:cubicBezTo>
                <a:cubicBezTo>
                  <a:pt x="3558" y="14882"/>
                  <a:pt x="3830" y="12955"/>
                  <a:pt x="3966" y="11146"/>
                </a:cubicBezTo>
                <a:cubicBezTo>
                  <a:pt x="4102" y="9336"/>
                  <a:pt x="4102" y="7643"/>
                  <a:pt x="4056" y="6446"/>
                </a:cubicBezTo>
                <a:cubicBezTo>
                  <a:pt x="4011" y="5249"/>
                  <a:pt x="3921" y="4549"/>
                  <a:pt x="3762" y="4169"/>
                </a:cubicBezTo>
                <a:cubicBezTo>
                  <a:pt x="3604" y="3790"/>
                  <a:pt x="3377" y="3732"/>
                  <a:pt x="3264" y="3965"/>
                </a:cubicBezTo>
                <a:cubicBezTo>
                  <a:pt x="3151" y="4199"/>
                  <a:pt x="3151" y="4724"/>
                  <a:pt x="3128" y="6008"/>
                </a:cubicBezTo>
                <a:cubicBezTo>
                  <a:pt x="3106" y="7293"/>
                  <a:pt x="3060" y="9336"/>
                  <a:pt x="3038" y="11525"/>
                </a:cubicBezTo>
                <a:cubicBezTo>
                  <a:pt x="3015" y="13714"/>
                  <a:pt x="3015" y="16049"/>
                  <a:pt x="3106" y="17509"/>
                </a:cubicBezTo>
                <a:cubicBezTo>
                  <a:pt x="3196" y="18968"/>
                  <a:pt x="3377" y="19552"/>
                  <a:pt x="3581" y="19873"/>
                </a:cubicBezTo>
                <a:cubicBezTo>
                  <a:pt x="3785" y="20194"/>
                  <a:pt x="4011" y="20253"/>
                  <a:pt x="4306" y="20107"/>
                </a:cubicBezTo>
                <a:cubicBezTo>
                  <a:pt x="4600" y="19961"/>
                  <a:pt x="4962" y="19611"/>
                  <a:pt x="5279" y="18385"/>
                </a:cubicBezTo>
                <a:cubicBezTo>
                  <a:pt x="5596" y="17159"/>
                  <a:pt x="5868" y="15057"/>
                  <a:pt x="6026" y="12897"/>
                </a:cubicBezTo>
                <a:cubicBezTo>
                  <a:pt x="6185" y="10737"/>
                  <a:pt x="6230" y="8519"/>
                  <a:pt x="6117" y="6767"/>
                </a:cubicBezTo>
                <a:cubicBezTo>
                  <a:pt x="6004" y="5016"/>
                  <a:pt x="5732" y="3732"/>
                  <a:pt x="5483" y="3031"/>
                </a:cubicBezTo>
                <a:cubicBezTo>
                  <a:pt x="5234" y="2331"/>
                  <a:pt x="5007" y="2214"/>
                  <a:pt x="4804" y="2331"/>
                </a:cubicBezTo>
                <a:cubicBezTo>
                  <a:pt x="4600" y="2447"/>
                  <a:pt x="4419" y="2798"/>
                  <a:pt x="4124" y="3848"/>
                </a:cubicBezTo>
                <a:cubicBezTo>
                  <a:pt x="3830" y="4899"/>
                  <a:pt x="3423" y="6651"/>
                  <a:pt x="3060" y="8694"/>
                </a:cubicBezTo>
                <a:cubicBezTo>
                  <a:pt x="2698" y="10737"/>
                  <a:pt x="2381" y="13072"/>
                  <a:pt x="2336" y="14911"/>
                </a:cubicBezTo>
                <a:cubicBezTo>
                  <a:pt x="2290" y="16750"/>
                  <a:pt x="2517" y="18093"/>
                  <a:pt x="2879" y="18793"/>
                </a:cubicBezTo>
                <a:cubicBezTo>
                  <a:pt x="3241" y="19494"/>
                  <a:pt x="3739" y="19552"/>
                  <a:pt x="4238" y="19143"/>
                </a:cubicBezTo>
                <a:cubicBezTo>
                  <a:pt x="4736" y="18735"/>
                  <a:pt x="5234" y="17859"/>
                  <a:pt x="5551" y="16400"/>
                </a:cubicBezTo>
                <a:cubicBezTo>
                  <a:pt x="5868" y="14940"/>
                  <a:pt x="6004" y="12897"/>
                  <a:pt x="6026" y="10883"/>
                </a:cubicBezTo>
                <a:cubicBezTo>
                  <a:pt x="6049" y="8869"/>
                  <a:pt x="5958" y="6884"/>
                  <a:pt x="5823" y="5512"/>
                </a:cubicBezTo>
                <a:cubicBezTo>
                  <a:pt x="5687" y="4140"/>
                  <a:pt x="5506" y="3381"/>
                  <a:pt x="5324" y="2885"/>
                </a:cubicBezTo>
                <a:cubicBezTo>
                  <a:pt x="5143" y="2389"/>
                  <a:pt x="4962" y="2155"/>
                  <a:pt x="4758" y="2097"/>
                </a:cubicBezTo>
                <a:cubicBezTo>
                  <a:pt x="4555" y="2039"/>
                  <a:pt x="4328" y="2155"/>
                  <a:pt x="3966" y="3031"/>
                </a:cubicBezTo>
                <a:cubicBezTo>
                  <a:pt x="3604" y="3907"/>
                  <a:pt x="3106" y="5541"/>
                  <a:pt x="2698" y="7497"/>
                </a:cubicBezTo>
                <a:cubicBezTo>
                  <a:pt x="2290" y="9453"/>
                  <a:pt x="1973" y="11729"/>
                  <a:pt x="1838" y="13568"/>
                </a:cubicBezTo>
                <a:cubicBezTo>
                  <a:pt x="1702" y="15407"/>
                  <a:pt x="1747" y="16808"/>
                  <a:pt x="2155" y="17684"/>
                </a:cubicBezTo>
                <a:cubicBezTo>
                  <a:pt x="2562" y="18560"/>
                  <a:pt x="3332" y="18910"/>
                  <a:pt x="4124" y="18501"/>
                </a:cubicBezTo>
                <a:cubicBezTo>
                  <a:pt x="4917" y="18093"/>
                  <a:pt x="5732" y="16925"/>
                  <a:pt x="6389" y="15582"/>
                </a:cubicBezTo>
                <a:cubicBezTo>
                  <a:pt x="7045" y="14240"/>
                  <a:pt x="7543" y="12722"/>
                  <a:pt x="7906" y="11000"/>
                </a:cubicBezTo>
                <a:cubicBezTo>
                  <a:pt x="8268" y="9278"/>
                  <a:pt x="8494" y="7351"/>
                  <a:pt x="8426" y="5716"/>
                </a:cubicBezTo>
                <a:cubicBezTo>
                  <a:pt x="8358" y="4082"/>
                  <a:pt x="7996" y="2739"/>
                  <a:pt x="7430" y="2272"/>
                </a:cubicBezTo>
                <a:cubicBezTo>
                  <a:pt x="6864" y="1805"/>
                  <a:pt x="6094" y="2214"/>
                  <a:pt x="5415" y="3323"/>
                </a:cubicBezTo>
                <a:cubicBezTo>
                  <a:pt x="4736" y="4432"/>
                  <a:pt x="4147" y="6242"/>
                  <a:pt x="3762" y="8285"/>
                </a:cubicBezTo>
                <a:cubicBezTo>
                  <a:pt x="3377" y="10328"/>
                  <a:pt x="3196" y="12605"/>
                  <a:pt x="3355" y="14386"/>
                </a:cubicBezTo>
                <a:cubicBezTo>
                  <a:pt x="3513" y="16166"/>
                  <a:pt x="4011" y="17451"/>
                  <a:pt x="4826" y="17947"/>
                </a:cubicBezTo>
                <a:cubicBezTo>
                  <a:pt x="5641" y="18443"/>
                  <a:pt x="6773" y="18151"/>
                  <a:pt x="7747" y="17392"/>
                </a:cubicBezTo>
                <a:cubicBezTo>
                  <a:pt x="8721" y="16633"/>
                  <a:pt x="9536" y="15407"/>
                  <a:pt x="10147" y="13802"/>
                </a:cubicBezTo>
                <a:cubicBezTo>
                  <a:pt x="10758" y="12196"/>
                  <a:pt x="11166" y="10212"/>
                  <a:pt x="11370" y="8168"/>
                </a:cubicBezTo>
                <a:cubicBezTo>
                  <a:pt x="11573" y="6125"/>
                  <a:pt x="11573" y="4023"/>
                  <a:pt x="11528" y="2768"/>
                </a:cubicBezTo>
                <a:cubicBezTo>
                  <a:pt x="11483" y="1513"/>
                  <a:pt x="11392" y="1105"/>
                  <a:pt x="11279" y="754"/>
                </a:cubicBezTo>
                <a:cubicBezTo>
                  <a:pt x="11166" y="404"/>
                  <a:pt x="11030" y="112"/>
                  <a:pt x="10826" y="25"/>
                </a:cubicBezTo>
                <a:cubicBezTo>
                  <a:pt x="10623" y="-63"/>
                  <a:pt x="10351" y="54"/>
                  <a:pt x="9853" y="900"/>
                </a:cubicBezTo>
                <a:cubicBezTo>
                  <a:pt x="9355" y="1747"/>
                  <a:pt x="8630" y="3323"/>
                  <a:pt x="8109" y="5074"/>
                </a:cubicBezTo>
                <a:cubicBezTo>
                  <a:pt x="7589" y="6826"/>
                  <a:pt x="7272" y="8752"/>
                  <a:pt x="7158" y="10591"/>
                </a:cubicBezTo>
                <a:cubicBezTo>
                  <a:pt x="7045" y="12430"/>
                  <a:pt x="7136" y="14181"/>
                  <a:pt x="7498" y="15174"/>
                </a:cubicBezTo>
                <a:cubicBezTo>
                  <a:pt x="7860" y="16166"/>
                  <a:pt x="8494" y="16400"/>
                  <a:pt x="9060" y="16079"/>
                </a:cubicBezTo>
                <a:cubicBezTo>
                  <a:pt x="9626" y="15758"/>
                  <a:pt x="10124" y="14882"/>
                  <a:pt x="10464" y="13364"/>
                </a:cubicBezTo>
                <a:cubicBezTo>
                  <a:pt x="10804" y="11846"/>
                  <a:pt x="10985" y="9686"/>
                  <a:pt x="10985" y="7993"/>
                </a:cubicBezTo>
                <a:cubicBezTo>
                  <a:pt x="10985" y="6300"/>
                  <a:pt x="10804" y="5074"/>
                  <a:pt x="10623" y="4315"/>
                </a:cubicBezTo>
                <a:cubicBezTo>
                  <a:pt x="10441" y="3556"/>
                  <a:pt x="10260" y="3265"/>
                  <a:pt x="10056" y="3148"/>
                </a:cubicBezTo>
                <a:cubicBezTo>
                  <a:pt x="9853" y="3031"/>
                  <a:pt x="9626" y="3089"/>
                  <a:pt x="9173" y="3790"/>
                </a:cubicBezTo>
                <a:cubicBezTo>
                  <a:pt x="8721" y="4491"/>
                  <a:pt x="8041" y="5833"/>
                  <a:pt x="7453" y="7614"/>
                </a:cubicBezTo>
                <a:cubicBezTo>
                  <a:pt x="6864" y="9394"/>
                  <a:pt x="6366" y="11613"/>
                  <a:pt x="6094" y="13189"/>
                </a:cubicBezTo>
                <a:cubicBezTo>
                  <a:pt x="5823" y="14765"/>
                  <a:pt x="5777" y="15699"/>
                  <a:pt x="5777" y="16312"/>
                </a:cubicBezTo>
                <a:cubicBezTo>
                  <a:pt x="5777" y="16925"/>
                  <a:pt x="5823" y="17217"/>
                  <a:pt x="5958" y="17392"/>
                </a:cubicBezTo>
                <a:cubicBezTo>
                  <a:pt x="6094" y="17567"/>
                  <a:pt x="6321" y="17626"/>
                  <a:pt x="6660" y="17480"/>
                </a:cubicBezTo>
                <a:cubicBezTo>
                  <a:pt x="7000" y="17334"/>
                  <a:pt x="7453" y="16983"/>
                  <a:pt x="7883" y="15845"/>
                </a:cubicBezTo>
                <a:cubicBezTo>
                  <a:pt x="8313" y="14707"/>
                  <a:pt x="8721" y="12780"/>
                  <a:pt x="8924" y="10854"/>
                </a:cubicBezTo>
                <a:cubicBezTo>
                  <a:pt x="9128" y="8927"/>
                  <a:pt x="9128" y="7001"/>
                  <a:pt x="9038" y="5687"/>
                </a:cubicBezTo>
                <a:cubicBezTo>
                  <a:pt x="8947" y="4374"/>
                  <a:pt x="8766" y="3673"/>
                  <a:pt x="8562" y="3148"/>
                </a:cubicBezTo>
                <a:cubicBezTo>
                  <a:pt x="8358" y="2622"/>
                  <a:pt x="8132" y="2272"/>
                  <a:pt x="7928" y="2214"/>
                </a:cubicBezTo>
                <a:cubicBezTo>
                  <a:pt x="7724" y="2155"/>
                  <a:pt x="7543" y="2389"/>
                  <a:pt x="7272" y="3323"/>
                </a:cubicBezTo>
                <a:cubicBezTo>
                  <a:pt x="7000" y="4257"/>
                  <a:pt x="6638" y="5892"/>
                  <a:pt x="6321" y="7876"/>
                </a:cubicBezTo>
                <a:cubicBezTo>
                  <a:pt x="6004" y="9861"/>
                  <a:pt x="5732" y="12196"/>
                  <a:pt x="5619" y="13831"/>
                </a:cubicBezTo>
                <a:cubicBezTo>
                  <a:pt x="5506" y="15466"/>
                  <a:pt x="5551" y="16400"/>
                  <a:pt x="5687" y="16925"/>
                </a:cubicBezTo>
                <a:cubicBezTo>
                  <a:pt x="5823" y="17451"/>
                  <a:pt x="6049" y="17567"/>
                  <a:pt x="6389" y="17451"/>
                </a:cubicBezTo>
                <a:cubicBezTo>
                  <a:pt x="6728" y="17334"/>
                  <a:pt x="7181" y="16983"/>
                  <a:pt x="7679" y="16020"/>
                </a:cubicBezTo>
                <a:cubicBezTo>
                  <a:pt x="8177" y="15057"/>
                  <a:pt x="8721" y="13481"/>
                  <a:pt x="9038" y="11875"/>
                </a:cubicBezTo>
                <a:cubicBezTo>
                  <a:pt x="9355" y="10270"/>
                  <a:pt x="9445" y="8635"/>
                  <a:pt x="9490" y="7672"/>
                </a:cubicBezTo>
                <a:cubicBezTo>
                  <a:pt x="9536" y="6709"/>
                  <a:pt x="9536" y="6417"/>
                  <a:pt x="9468" y="6446"/>
                </a:cubicBezTo>
                <a:cubicBezTo>
                  <a:pt x="9400" y="6475"/>
                  <a:pt x="9264" y="6826"/>
                  <a:pt x="9106" y="7847"/>
                </a:cubicBezTo>
                <a:cubicBezTo>
                  <a:pt x="8947" y="8869"/>
                  <a:pt x="8766" y="10562"/>
                  <a:pt x="8675" y="11613"/>
                </a:cubicBezTo>
                <a:cubicBezTo>
                  <a:pt x="8585" y="12663"/>
                  <a:pt x="8585" y="13072"/>
                  <a:pt x="8698" y="13306"/>
                </a:cubicBezTo>
                <a:cubicBezTo>
                  <a:pt x="8811" y="13539"/>
                  <a:pt x="9038" y="13598"/>
                  <a:pt x="9332" y="13422"/>
                </a:cubicBezTo>
                <a:cubicBezTo>
                  <a:pt x="9626" y="13247"/>
                  <a:pt x="9989" y="12839"/>
                  <a:pt x="10555" y="12255"/>
                </a:cubicBezTo>
                <a:cubicBezTo>
                  <a:pt x="11121" y="11671"/>
                  <a:pt x="11890" y="10912"/>
                  <a:pt x="12751" y="10358"/>
                </a:cubicBezTo>
                <a:cubicBezTo>
                  <a:pt x="13611" y="9803"/>
                  <a:pt x="14562" y="9453"/>
                  <a:pt x="15377" y="9219"/>
                </a:cubicBezTo>
                <a:cubicBezTo>
                  <a:pt x="16192" y="8986"/>
                  <a:pt x="16872" y="8869"/>
                  <a:pt x="17415" y="8606"/>
                </a:cubicBezTo>
                <a:cubicBezTo>
                  <a:pt x="17958" y="8343"/>
                  <a:pt x="18366" y="7935"/>
                  <a:pt x="18932" y="7643"/>
                </a:cubicBezTo>
                <a:cubicBezTo>
                  <a:pt x="19498" y="7351"/>
                  <a:pt x="20223" y="7176"/>
                  <a:pt x="20698" y="7059"/>
                </a:cubicBezTo>
                <a:cubicBezTo>
                  <a:pt x="21173" y="6942"/>
                  <a:pt x="21400" y="6884"/>
                  <a:pt x="21400" y="6913"/>
                </a:cubicBezTo>
                <a:cubicBezTo>
                  <a:pt x="21400" y="6942"/>
                  <a:pt x="21173" y="7059"/>
                  <a:pt x="20675" y="7147"/>
                </a:cubicBezTo>
                <a:cubicBezTo>
                  <a:pt x="20177" y="7234"/>
                  <a:pt x="19407" y="7293"/>
                  <a:pt x="18479" y="7555"/>
                </a:cubicBezTo>
                <a:cubicBezTo>
                  <a:pt x="17551" y="7818"/>
                  <a:pt x="16464" y="8285"/>
                  <a:pt x="15490" y="8548"/>
                </a:cubicBezTo>
                <a:cubicBezTo>
                  <a:pt x="14517" y="8811"/>
                  <a:pt x="13656" y="8869"/>
                  <a:pt x="13113" y="8898"/>
                </a:cubicBezTo>
                <a:cubicBezTo>
                  <a:pt x="12570" y="8927"/>
                  <a:pt x="12343" y="8927"/>
                  <a:pt x="12389" y="9015"/>
                </a:cubicBezTo>
                <a:cubicBezTo>
                  <a:pt x="12434" y="9102"/>
                  <a:pt x="12751" y="9278"/>
                  <a:pt x="13521" y="9394"/>
                </a:cubicBezTo>
                <a:cubicBezTo>
                  <a:pt x="14290" y="9511"/>
                  <a:pt x="15513" y="9569"/>
                  <a:pt x="16758" y="9394"/>
                </a:cubicBezTo>
                <a:cubicBezTo>
                  <a:pt x="18004" y="9219"/>
                  <a:pt x="19272" y="8811"/>
                  <a:pt x="20019" y="8577"/>
                </a:cubicBezTo>
                <a:cubicBezTo>
                  <a:pt x="20766" y="8343"/>
                  <a:pt x="20992" y="8285"/>
                  <a:pt x="21196" y="8168"/>
                </a:cubicBezTo>
                <a:cubicBezTo>
                  <a:pt x="21400" y="8052"/>
                  <a:pt x="21581" y="7876"/>
                  <a:pt x="21558" y="7731"/>
                </a:cubicBezTo>
                <a:cubicBezTo>
                  <a:pt x="21536" y="7585"/>
                  <a:pt x="21309" y="7468"/>
                  <a:pt x="20721" y="7351"/>
                </a:cubicBezTo>
                <a:cubicBezTo>
                  <a:pt x="20132" y="7234"/>
                  <a:pt x="19181" y="7118"/>
                  <a:pt x="18592" y="7059"/>
                </a:cubicBezTo>
                <a:cubicBezTo>
                  <a:pt x="18004" y="7001"/>
                  <a:pt x="17777" y="7001"/>
                  <a:pt x="17506" y="7059"/>
                </a:cubicBezTo>
                <a:cubicBezTo>
                  <a:pt x="17234" y="7118"/>
                  <a:pt x="16917" y="7234"/>
                  <a:pt x="16736" y="7439"/>
                </a:cubicBezTo>
                <a:cubicBezTo>
                  <a:pt x="16555" y="7643"/>
                  <a:pt x="16509" y="7935"/>
                  <a:pt x="16577" y="8168"/>
                </a:cubicBezTo>
                <a:cubicBezTo>
                  <a:pt x="16645" y="8402"/>
                  <a:pt x="16826" y="8577"/>
                  <a:pt x="17143" y="8723"/>
                </a:cubicBezTo>
                <a:cubicBezTo>
                  <a:pt x="17460" y="8869"/>
                  <a:pt x="17913" y="8986"/>
                  <a:pt x="18321" y="9044"/>
                </a:cubicBezTo>
                <a:cubicBezTo>
                  <a:pt x="18728" y="9102"/>
                  <a:pt x="19090" y="9102"/>
                  <a:pt x="19136" y="9073"/>
                </a:cubicBezTo>
                <a:cubicBezTo>
                  <a:pt x="19181" y="9044"/>
                  <a:pt x="18909" y="8986"/>
                  <a:pt x="18117" y="9015"/>
                </a:cubicBezTo>
                <a:cubicBezTo>
                  <a:pt x="17324" y="9044"/>
                  <a:pt x="16011" y="9161"/>
                  <a:pt x="14585" y="9248"/>
                </a:cubicBezTo>
                <a:cubicBezTo>
                  <a:pt x="13158" y="9336"/>
                  <a:pt x="11619" y="9394"/>
                  <a:pt x="10192" y="9540"/>
                </a:cubicBezTo>
                <a:cubicBezTo>
                  <a:pt x="8766" y="9686"/>
                  <a:pt x="7453" y="9920"/>
                  <a:pt x="6592" y="10299"/>
                </a:cubicBezTo>
                <a:cubicBezTo>
                  <a:pt x="5732" y="10679"/>
                  <a:pt x="5324" y="11204"/>
                  <a:pt x="5098" y="12372"/>
                </a:cubicBezTo>
                <a:cubicBezTo>
                  <a:pt x="4872" y="13539"/>
                  <a:pt x="4826" y="15349"/>
                  <a:pt x="4804" y="16429"/>
                </a:cubicBezTo>
                <a:cubicBezTo>
                  <a:pt x="4781" y="17509"/>
                  <a:pt x="4781" y="17859"/>
                  <a:pt x="4781" y="18180"/>
                </a:cubicBezTo>
                <a:cubicBezTo>
                  <a:pt x="4781" y="18501"/>
                  <a:pt x="4781" y="18793"/>
                  <a:pt x="4713" y="18822"/>
                </a:cubicBezTo>
                <a:cubicBezTo>
                  <a:pt x="4645" y="18852"/>
                  <a:pt x="4509" y="18618"/>
                  <a:pt x="4102" y="17918"/>
                </a:cubicBezTo>
                <a:cubicBezTo>
                  <a:pt x="3694" y="17217"/>
                  <a:pt x="3015" y="16049"/>
                  <a:pt x="2607" y="15349"/>
                </a:cubicBezTo>
                <a:cubicBezTo>
                  <a:pt x="2200" y="14648"/>
                  <a:pt x="2064" y="14415"/>
                  <a:pt x="1996" y="14473"/>
                </a:cubicBezTo>
                <a:cubicBezTo>
                  <a:pt x="1928" y="14532"/>
                  <a:pt x="1928" y="14882"/>
                  <a:pt x="1951" y="15816"/>
                </a:cubicBezTo>
                <a:cubicBezTo>
                  <a:pt x="1973" y="16750"/>
                  <a:pt x="2019" y="18268"/>
                  <a:pt x="1860" y="19202"/>
                </a:cubicBezTo>
                <a:cubicBezTo>
                  <a:pt x="1702" y="20136"/>
                  <a:pt x="1339" y="20486"/>
                  <a:pt x="1045" y="20661"/>
                </a:cubicBezTo>
                <a:cubicBezTo>
                  <a:pt x="751" y="20836"/>
                  <a:pt x="524" y="20836"/>
                  <a:pt x="343" y="20691"/>
                </a:cubicBezTo>
                <a:cubicBezTo>
                  <a:pt x="162" y="20545"/>
                  <a:pt x="26" y="20253"/>
                  <a:pt x="4" y="19494"/>
                </a:cubicBezTo>
                <a:cubicBezTo>
                  <a:pt x="-19" y="18735"/>
                  <a:pt x="72" y="17509"/>
                  <a:pt x="434" y="16108"/>
                </a:cubicBezTo>
                <a:cubicBezTo>
                  <a:pt x="796" y="14707"/>
                  <a:pt x="1430" y="13131"/>
                  <a:pt x="1973" y="12109"/>
                </a:cubicBezTo>
                <a:cubicBezTo>
                  <a:pt x="2517" y="11087"/>
                  <a:pt x="2970" y="10620"/>
                  <a:pt x="3377" y="10533"/>
                </a:cubicBezTo>
                <a:cubicBezTo>
                  <a:pt x="3785" y="10445"/>
                  <a:pt x="4147" y="10737"/>
                  <a:pt x="4373" y="11700"/>
                </a:cubicBezTo>
                <a:cubicBezTo>
                  <a:pt x="4600" y="12663"/>
                  <a:pt x="4690" y="14298"/>
                  <a:pt x="4464" y="15816"/>
                </a:cubicBezTo>
                <a:cubicBezTo>
                  <a:pt x="4238" y="17334"/>
                  <a:pt x="3694" y="18735"/>
                  <a:pt x="3287" y="19494"/>
                </a:cubicBezTo>
                <a:cubicBezTo>
                  <a:pt x="2879" y="20253"/>
                  <a:pt x="2607" y="20369"/>
                  <a:pt x="2381" y="20340"/>
                </a:cubicBezTo>
                <a:cubicBezTo>
                  <a:pt x="2155" y="20311"/>
                  <a:pt x="1973" y="20136"/>
                  <a:pt x="1838" y="19581"/>
                </a:cubicBezTo>
                <a:cubicBezTo>
                  <a:pt x="1702" y="19027"/>
                  <a:pt x="1611" y="18093"/>
                  <a:pt x="1815" y="17071"/>
                </a:cubicBezTo>
                <a:cubicBezTo>
                  <a:pt x="2019" y="16049"/>
                  <a:pt x="2517" y="14940"/>
                  <a:pt x="3015" y="13831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220" name="تجميع"/>
          <p:cNvGrpSpPr/>
          <p:nvPr/>
        </p:nvGrpSpPr>
        <p:grpSpPr>
          <a:xfrm>
            <a:off x="-1" y="0"/>
            <a:ext cx="2010863" cy="9939764"/>
            <a:chOff x="0" y="0"/>
            <a:chExt cx="2010861" cy="9939763"/>
          </a:xfrm>
        </p:grpSpPr>
        <p:grpSp>
          <p:nvGrpSpPr>
            <p:cNvPr id="218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207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205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203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04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06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08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9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0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1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4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5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6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17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19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593" y="1028700"/>
            <a:ext cx="634067" cy="9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7422471" y="196519"/>
            <a:ext cx="1172999" cy="171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477740" y="9394673"/>
            <a:ext cx="1395123" cy="100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42116" y="9394673"/>
            <a:ext cx="1345884" cy="100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2294" y="8998367"/>
            <a:ext cx="1878732" cy="139730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extBox 24"/>
          <p:cNvSpPr txBox="1"/>
          <p:nvPr/>
        </p:nvSpPr>
        <p:spPr>
          <a:xfrm>
            <a:off x="9852167" y="4341026"/>
            <a:ext cx="1284398" cy="57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700"/>
              </a:lnSpc>
              <a:defRPr sz="3300">
                <a:solidFill>
                  <a:srgbClr val="FDF5EF"/>
                </a:solidFill>
                <a:latin typeface="Ubuntu Bold"/>
                <a:ea typeface="Ubuntu Bold"/>
                <a:cs typeface="Ubuntu Bold"/>
                <a:sym typeface="Ubuntu Bold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pic>
        <p:nvPicPr>
          <p:cNvPr id="228" name="IMG_5247.png" descr="IMG_5247.png"/>
          <p:cNvPicPr>
            <a:picLocks noChangeAspect="1"/>
          </p:cNvPicPr>
          <p:nvPr/>
        </p:nvPicPr>
        <p:blipFill>
          <a:blip r:embed="rId5">
            <a:extLst/>
          </a:blip>
          <a:srcRect l="40436" t="8672" r="20142" b="84017"/>
          <a:stretch>
            <a:fillRect/>
          </a:stretch>
        </p:blipFill>
        <p:spPr>
          <a:xfrm>
            <a:off x="7203649" y="196519"/>
            <a:ext cx="9998880" cy="12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5247.png" descr="IMG_5247.png"/>
          <p:cNvPicPr>
            <a:picLocks noChangeAspect="1"/>
          </p:cNvPicPr>
          <p:nvPr/>
        </p:nvPicPr>
        <p:blipFill>
          <a:blip r:embed="rId5">
            <a:extLst/>
          </a:blip>
          <a:srcRect l="39689" t="17107" r="20714" b="66833"/>
          <a:stretch>
            <a:fillRect/>
          </a:stretch>
        </p:blipFill>
        <p:spPr>
          <a:xfrm>
            <a:off x="8357199" y="1442336"/>
            <a:ext cx="8567208" cy="242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5247.png" descr="IMG_5247.png"/>
          <p:cNvPicPr>
            <a:picLocks noChangeAspect="1"/>
          </p:cNvPicPr>
          <p:nvPr/>
        </p:nvPicPr>
        <p:blipFill>
          <a:blip r:embed="rId5">
            <a:extLst/>
          </a:blip>
          <a:srcRect l="19694" t="15240" r="62395" b="64409"/>
          <a:stretch>
            <a:fillRect/>
          </a:stretch>
        </p:blipFill>
        <p:spPr>
          <a:xfrm>
            <a:off x="1710057" y="607524"/>
            <a:ext cx="5715384" cy="4535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81" fill="norm" stroke="1" extrusionOk="0">
                <a:moveTo>
                  <a:pt x="11804" y="2"/>
                </a:moveTo>
                <a:cubicBezTo>
                  <a:pt x="11787" y="9"/>
                  <a:pt x="11780" y="31"/>
                  <a:pt x="11780" y="66"/>
                </a:cubicBezTo>
                <a:cubicBezTo>
                  <a:pt x="11780" y="210"/>
                  <a:pt x="11896" y="303"/>
                  <a:pt x="12140" y="355"/>
                </a:cubicBezTo>
                <a:lnTo>
                  <a:pt x="12360" y="402"/>
                </a:lnTo>
                <a:lnTo>
                  <a:pt x="12369" y="858"/>
                </a:lnTo>
                <a:cubicBezTo>
                  <a:pt x="12375" y="1141"/>
                  <a:pt x="12411" y="1391"/>
                  <a:pt x="12465" y="1522"/>
                </a:cubicBezTo>
                <a:cubicBezTo>
                  <a:pt x="12550" y="1731"/>
                  <a:pt x="12551" y="1731"/>
                  <a:pt x="12595" y="1581"/>
                </a:cubicBezTo>
                <a:cubicBezTo>
                  <a:pt x="12627" y="1471"/>
                  <a:pt x="12610" y="1358"/>
                  <a:pt x="12536" y="1165"/>
                </a:cubicBezTo>
                <a:cubicBezTo>
                  <a:pt x="12467" y="983"/>
                  <a:pt x="12435" y="772"/>
                  <a:pt x="12435" y="491"/>
                </a:cubicBezTo>
                <a:lnTo>
                  <a:pt x="12435" y="81"/>
                </a:lnTo>
                <a:lnTo>
                  <a:pt x="12221" y="76"/>
                </a:lnTo>
                <a:cubicBezTo>
                  <a:pt x="12103" y="73"/>
                  <a:pt x="11955" y="48"/>
                  <a:pt x="11893" y="21"/>
                </a:cubicBezTo>
                <a:cubicBezTo>
                  <a:pt x="11850" y="3"/>
                  <a:pt x="11822" y="-5"/>
                  <a:pt x="11804" y="2"/>
                </a:cubicBezTo>
                <a:close/>
                <a:moveTo>
                  <a:pt x="10891" y="1033"/>
                </a:moveTo>
                <a:cubicBezTo>
                  <a:pt x="10884" y="1029"/>
                  <a:pt x="10878" y="1032"/>
                  <a:pt x="10869" y="1039"/>
                </a:cubicBezTo>
                <a:cubicBezTo>
                  <a:pt x="10839" y="1062"/>
                  <a:pt x="10825" y="1135"/>
                  <a:pt x="10839" y="1201"/>
                </a:cubicBezTo>
                <a:cubicBezTo>
                  <a:pt x="10876" y="1382"/>
                  <a:pt x="10767" y="1424"/>
                  <a:pt x="10667" y="1267"/>
                </a:cubicBezTo>
                <a:lnTo>
                  <a:pt x="10578" y="1129"/>
                </a:lnTo>
                <a:lnTo>
                  <a:pt x="10427" y="1320"/>
                </a:lnTo>
                <a:cubicBezTo>
                  <a:pt x="10248" y="1546"/>
                  <a:pt x="10200" y="1555"/>
                  <a:pt x="10065" y="1384"/>
                </a:cubicBezTo>
                <a:lnTo>
                  <a:pt x="9963" y="1256"/>
                </a:lnTo>
                <a:lnTo>
                  <a:pt x="9818" y="1390"/>
                </a:lnTo>
                <a:cubicBezTo>
                  <a:pt x="9695" y="1504"/>
                  <a:pt x="9633" y="1518"/>
                  <a:pt x="9417" y="1481"/>
                </a:cubicBezTo>
                <a:cubicBezTo>
                  <a:pt x="9276" y="1456"/>
                  <a:pt x="9100" y="1376"/>
                  <a:pt x="9026" y="1303"/>
                </a:cubicBezTo>
                <a:cubicBezTo>
                  <a:pt x="8892" y="1171"/>
                  <a:pt x="8892" y="1171"/>
                  <a:pt x="8712" y="1294"/>
                </a:cubicBezTo>
                <a:cubicBezTo>
                  <a:pt x="8426" y="1487"/>
                  <a:pt x="8375" y="1692"/>
                  <a:pt x="8448" y="2338"/>
                </a:cubicBezTo>
                <a:cubicBezTo>
                  <a:pt x="8482" y="2636"/>
                  <a:pt x="8524" y="2951"/>
                  <a:pt x="8542" y="3039"/>
                </a:cubicBezTo>
                <a:cubicBezTo>
                  <a:pt x="8616" y="3394"/>
                  <a:pt x="8607" y="2959"/>
                  <a:pt x="8530" y="2397"/>
                </a:cubicBezTo>
                <a:cubicBezTo>
                  <a:pt x="8456" y="1853"/>
                  <a:pt x="8456" y="1804"/>
                  <a:pt x="8535" y="1694"/>
                </a:cubicBezTo>
                <a:cubicBezTo>
                  <a:pt x="8657" y="1524"/>
                  <a:pt x="8756" y="1548"/>
                  <a:pt x="8821" y="1766"/>
                </a:cubicBezTo>
                <a:cubicBezTo>
                  <a:pt x="8889" y="1993"/>
                  <a:pt x="9043" y="2024"/>
                  <a:pt x="9066" y="1815"/>
                </a:cubicBezTo>
                <a:cubicBezTo>
                  <a:pt x="9081" y="1681"/>
                  <a:pt x="9103" y="1673"/>
                  <a:pt x="9399" y="1694"/>
                </a:cubicBezTo>
                <a:cubicBezTo>
                  <a:pt x="9594" y="1708"/>
                  <a:pt x="9744" y="1688"/>
                  <a:pt x="9788" y="1641"/>
                </a:cubicBezTo>
                <a:cubicBezTo>
                  <a:pt x="9844" y="1583"/>
                  <a:pt x="9901" y="1584"/>
                  <a:pt x="10042" y="1649"/>
                </a:cubicBezTo>
                <a:cubicBezTo>
                  <a:pt x="10201" y="1721"/>
                  <a:pt x="10244" y="1718"/>
                  <a:pt x="10373" y="1624"/>
                </a:cubicBezTo>
                <a:cubicBezTo>
                  <a:pt x="10471" y="1553"/>
                  <a:pt x="10575" y="1529"/>
                  <a:pt x="10677" y="1554"/>
                </a:cubicBezTo>
                <a:cubicBezTo>
                  <a:pt x="10860" y="1600"/>
                  <a:pt x="10922" y="1515"/>
                  <a:pt x="10923" y="1207"/>
                </a:cubicBezTo>
                <a:cubicBezTo>
                  <a:pt x="10923" y="1105"/>
                  <a:pt x="10911" y="1045"/>
                  <a:pt x="10891" y="1033"/>
                </a:cubicBezTo>
                <a:close/>
                <a:moveTo>
                  <a:pt x="5882" y="4245"/>
                </a:moveTo>
                <a:lnTo>
                  <a:pt x="5882" y="10605"/>
                </a:lnTo>
                <a:lnTo>
                  <a:pt x="5882" y="16963"/>
                </a:lnTo>
                <a:lnTo>
                  <a:pt x="10923" y="16963"/>
                </a:lnTo>
                <a:lnTo>
                  <a:pt x="15963" y="16963"/>
                </a:lnTo>
                <a:lnTo>
                  <a:pt x="15963" y="10605"/>
                </a:lnTo>
                <a:lnTo>
                  <a:pt x="15963" y="4245"/>
                </a:lnTo>
                <a:lnTo>
                  <a:pt x="10923" y="4245"/>
                </a:lnTo>
                <a:lnTo>
                  <a:pt x="5882" y="4245"/>
                </a:lnTo>
                <a:close/>
                <a:moveTo>
                  <a:pt x="20764" y="9170"/>
                </a:moveTo>
                <a:cubicBezTo>
                  <a:pt x="20750" y="9179"/>
                  <a:pt x="20753" y="9222"/>
                  <a:pt x="20761" y="9311"/>
                </a:cubicBezTo>
                <a:cubicBezTo>
                  <a:pt x="20775" y="9463"/>
                  <a:pt x="20809" y="9501"/>
                  <a:pt x="20980" y="9547"/>
                </a:cubicBezTo>
                <a:cubicBezTo>
                  <a:pt x="21091" y="9578"/>
                  <a:pt x="21208" y="9613"/>
                  <a:pt x="21243" y="9625"/>
                </a:cubicBezTo>
                <a:cubicBezTo>
                  <a:pt x="21285" y="9640"/>
                  <a:pt x="21308" y="9783"/>
                  <a:pt x="21308" y="10059"/>
                </a:cubicBezTo>
                <a:cubicBezTo>
                  <a:pt x="21308" y="10313"/>
                  <a:pt x="21340" y="10559"/>
                  <a:pt x="21391" y="10695"/>
                </a:cubicBezTo>
                <a:cubicBezTo>
                  <a:pt x="21477" y="10923"/>
                  <a:pt x="21559" y="10941"/>
                  <a:pt x="21559" y="10735"/>
                </a:cubicBezTo>
                <a:cubicBezTo>
                  <a:pt x="21559" y="10672"/>
                  <a:pt x="21512" y="10484"/>
                  <a:pt x="21454" y="10320"/>
                </a:cubicBezTo>
                <a:cubicBezTo>
                  <a:pt x="21378" y="10101"/>
                  <a:pt x="21354" y="9924"/>
                  <a:pt x="21366" y="9661"/>
                </a:cubicBezTo>
                <a:lnTo>
                  <a:pt x="21382" y="9300"/>
                </a:lnTo>
                <a:lnTo>
                  <a:pt x="21192" y="9323"/>
                </a:lnTo>
                <a:cubicBezTo>
                  <a:pt x="21073" y="9337"/>
                  <a:pt x="20955" y="9307"/>
                  <a:pt x="20873" y="9240"/>
                </a:cubicBezTo>
                <a:cubicBezTo>
                  <a:pt x="20809" y="9186"/>
                  <a:pt x="20778" y="9161"/>
                  <a:pt x="20764" y="9170"/>
                </a:cubicBezTo>
                <a:close/>
                <a:moveTo>
                  <a:pt x="3384" y="9224"/>
                </a:moveTo>
                <a:cubicBezTo>
                  <a:pt x="3367" y="9237"/>
                  <a:pt x="3361" y="9268"/>
                  <a:pt x="3361" y="9323"/>
                </a:cubicBezTo>
                <a:cubicBezTo>
                  <a:pt x="3361" y="9424"/>
                  <a:pt x="3412" y="9472"/>
                  <a:pt x="3577" y="9529"/>
                </a:cubicBezTo>
                <a:cubicBezTo>
                  <a:pt x="3695" y="9569"/>
                  <a:pt x="3816" y="9610"/>
                  <a:pt x="3848" y="9621"/>
                </a:cubicBezTo>
                <a:cubicBezTo>
                  <a:pt x="3882" y="9633"/>
                  <a:pt x="3913" y="9832"/>
                  <a:pt x="3924" y="10110"/>
                </a:cubicBezTo>
                <a:cubicBezTo>
                  <a:pt x="3937" y="10432"/>
                  <a:pt x="3972" y="10637"/>
                  <a:pt x="4038" y="10763"/>
                </a:cubicBezTo>
                <a:lnTo>
                  <a:pt x="4134" y="10947"/>
                </a:lnTo>
                <a:lnTo>
                  <a:pt x="4177" y="10799"/>
                </a:lnTo>
                <a:cubicBezTo>
                  <a:pt x="4209" y="10692"/>
                  <a:pt x="4192" y="10575"/>
                  <a:pt x="4119" y="10384"/>
                </a:cubicBezTo>
                <a:cubicBezTo>
                  <a:pt x="4049" y="10202"/>
                  <a:pt x="4017" y="9990"/>
                  <a:pt x="4017" y="9710"/>
                </a:cubicBezTo>
                <a:lnTo>
                  <a:pt x="4017" y="9300"/>
                </a:lnTo>
                <a:lnTo>
                  <a:pt x="3803" y="9294"/>
                </a:lnTo>
                <a:cubicBezTo>
                  <a:pt x="3685" y="9291"/>
                  <a:pt x="3537" y="9267"/>
                  <a:pt x="3475" y="9240"/>
                </a:cubicBezTo>
                <a:cubicBezTo>
                  <a:pt x="3428" y="9219"/>
                  <a:pt x="3400" y="9212"/>
                  <a:pt x="3384" y="9224"/>
                </a:cubicBezTo>
                <a:close/>
                <a:moveTo>
                  <a:pt x="2399" y="10223"/>
                </a:moveTo>
                <a:cubicBezTo>
                  <a:pt x="2366" y="10223"/>
                  <a:pt x="2351" y="10290"/>
                  <a:pt x="2366" y="10384"/>
                </a:cubicBezTo>
                <a:cubicBezTo>
                  <a:pt x="2399" y="10605"/>
                  <a:pt x="2306" y="10654"/>
                  <a:pt x="2192" y="10476"/>
                </a:cubicBezTo>
                <a:lnTo>
                  <a:pt x="2098" y="10329"/>
                </a:lnTo>
                <a:lnTo>
                  <a:pt x="2021" y="10467"/>
                </a:lnTo>
                <a:cubicBezTo>
                  <a:pt x="1884" y="10714"/>
                  <a:pt x="1754" y="10760"/>
                  <a:pt x="1602" y="10618"/>
                </a:cubicBezTo>
                <a:cubicBezTo>
                  <a:pt x="1468" y="10493"/>
                  <a:pt x="1466" y="10492"/>
                  <a:pt x="1345" y="10616"/>
                </a:cubicBezTo>
                <a:cubicBezTo>
                  <a:pt x="1195" y="10769"/>
                  <a:pt x="870" y="10729"/>
                  <a:pt x="584" y="10522"/>
                </a:cubicBezTo>
                <a:lnTo>
                  <a:pt x="400" y="10388"/>
                </a:lnTo>
                <a:lnTo>
                  <a:pt x="222" y="10558"/>
                </a:lnTo>
                <a:cubicBezTo>
                  <a:pt x="-7" y="10778"/>
                  <a:pt x="-41" y="10985"/>
                  <a:pt x="41" y="11674"/>
                </a:cubicBezTo>
                <a:cubicBezTo>
                  <a:pt x="77" y="11977"/>
                  <a:pt x="114" y="12160"/>
                  <a:pt x="125" y="12080"/>
                </a:cubicBezTo>
                <a:cubicBezTo>
                  <a:pt x="135" y="12000"/>
                  <a:pt x="118" y="11790"/>
                  <a:pt x="89" y="11615"/>
                </a:cubicBezTo>
                <a:cubicBezTo>
                  <a:pt x="0" y="11092"/>
                  <a:pt x="17" y="10929"/>
                  <a:pt x="167" y="10843"/>
                </a:cubicBezTo>
                <a:cubicBezTo>
                  <a:pt x="279" y="10778"/>
                  <a:pt x="308" y="10784"/>
                  <a:pt x="369" y="10888"/>
                </a:cubicBezTo>
                <a:cubicBezTo>
                  <a:pt x="407" y="10955"/>
                  <a:pt x="439" y="11048"/>
                  <a:pt x="439" y="11094"/>
                </a:cubicBezTo>
                <a:cubicBezTo>
                  <a:pt x="439" y="11238"/>
                  <a:pt x="589" y="11184"/>
                  <a:pt x="638" y="11022"/>
                </a:cubicBezTo>
                <a:cubicBezTo>
                  <a:pt x="682" y="10877"/>
                  <a:pt x="703" y="10869"/>
                  <a:pt x="964" y="10903"/>
                </a:cubicBezTo>
                <a:cubicBezTo>
                  <a:pt x="1149" y="10927"/>
                  <a:pt x="1269" y="10913"/>
                  <a:pt x="1318" y="10862"/>
                </a:cubicBezTo>
                <a:cubicBezTo>
                  <a:pt x="1376" y="10800"/>
                  <a:pt x="1430" y="10802"/>
                  <a:pt x="1574" y="10867"/>
                </a:cubicBezTo>
                <a:cubicBezTo>
                  <a:pt x="1731" y="10939"/>
                  <a:pt x="1775" y="10937"/>
                  <a:pt x="1897" y="10848"/>
                </a:cubicBezTo>
                <a:cubicBezTo>
                  <a:pt x="1976" y="10791"/>
                  <a:pt x="2097" y="10761"/>
                  <a:pt x="2171" y="10779"/>
                </a:cubicBezTo>
                <a:cubicBezTo>
                  <a:pt x="2244" y="10796"/>
                  <a:pt x="2338" y="10775"/>
                  <a:pt x="2379" y="10731"/>
                </a:cubicBezTo>
                <a:cubicBezTo>
                  <a:pt x="2466" y="10640"/>
                  <a:pt x="2482" y="10223"/>
                  <a:pt x="2399" y="10223"/>
                </a:cubicBezTo>
                <a:close/>
                <a:moveTo>
                  <a:pt x="19793" y="10255"/>
                </a:moveTo>
                <a:cubicBezTo>
                  <a:pt x="19764" y="10278"/>
                  <a:pt x="19754" y="10350"/>
                  <a:pt x="19770" y="10414"/>
                </a:cubicBezTo>
                <a:cubicBezTo>
                  <a:pt x="19815" y="10591"/>
                  <a:pt x="19690" y="10645"/>
                  <a:pt x="19592" y="10492"/>
                </a:cubicBezTo>
                <a:lnTo>
                  <a:pt x="19507" y="10357"/>
                </a:lnTo>
                <a:lnTo>
                  <a:pt x="19411" y="10509"/>
                </a:lnTo>
                <a:cubicBezTo>
                  <a:pt x="19269" y="10730"/>
                  <a:pt x="19116" y="10765"/>
                  <a:pt x="18987" y="10603"/>
                </a:cubicBezTo>
                <a:cubicBezTo>
                  <a:pt x="18884" y="10473"/>
                  <a:pt x="18877" y="10470"/>
                  <a:pt x="18812" y="10582"/>
                </a:cubicBezTo>
                <a:cubicBezTo>
                  <a:pt x="18711" y="10756"/>
                  <a:pt x="18224" y="10731"/>
                  <a:pt x="18020" y="10541"/>
                </a:cubicBezTo>
                <a:cubicBezTo>
                  <a:pt x="17870" y="10401"/>
                  <a:pt x="17867" y="10401"/>
                  <a:pt x="17691" y="10518"/>
                </a:cubicBezTo>
                <a:cubicBezTo>
                  <a:pt x="17366" y="10733"/>
                  <a:pt x="17330" y="11008"/>
                  <a:pt x="17490" y="12034"/>
                </a:cubicBezTo>
                <a:cubicBezTo>
                  <a:pt x="17580" y="12614"/>
                  <a:pt x="17593" y="12224"/>
                  <a:pt x="17505" y="11585"/>
                </a:cubicBezTo>
                <a:cubicBezTo>
                  <a:pt x="17434" y="11071"/>
                  <a:pt x="17434" y="11016"/>
                  <a:pt x="17510" y="10911"/>
                </a:cubicBezTo>
                <a:cubicBezTo>
                  <a:pt x="17628" y="10746"/>
                  <a:pt x="17713" y="10768"/>
                  <a:pt x="17803" y="10986"/>
                </a:cubicBezTo>
                <a:cubicBezTo>
                  <a:pt x="17895" y="11211"/>
                  <a:pt x="18017" y="11235"/>
                  <a:pt x="18039" y="11033"/>
                </a:cubicBezTo>
                <a:cubicBezTo>
                  <a:pt x="18054" y="10902"/>
                  <a:pt x="18078" y="10891"/>
                  <a:pt x="18325" y="10911"/>
                </a:cubicBezTo>
                <a:cubicBezTo>
                  <a:pt x="18474" y="10922"/>
                  <a:pt x="18661" y="10897"/>
                  <a:pt x="18743" y="10854"/>
                </a:cubicBezTo>
                <a:cubicBezTo>
                  <a:pt x="18855" y="10796"/>
                  <a:pt x="18908" y="10794"/>
                  <a:pt x="18951" y="10848"/>
                </a:cubicBezTo>
                <a:cubicBezTo>
                  <a:pt x="19031" y="10949"/>
                  <a:pt x="19202" y="10941"/>
                  <a:pt x="19319" y="10830"/>
                </a:cubicBezTo>
                <a:cubicBezTo>
                  <a:pt x="19384" y="10768"/>
                  <a:pt x="19475" y="10748"/>
                  <a:pt x="19586" y="10773"/>
                </a:cubicBezTo>
                <a:cubicBezTo>
                  <a:pt x="19702" y="10799"/>
                  <a:pt x="19770" y="10784"/>
                  <a:pt x="19800" y="10724"/>
                </a:cubicBezTo>
                <a:cubicBezTo>
                  <a:pt x="19863" y="10597"/>
                  <a:pt x="19857" y="10205"/>
                  <a:pt x="19793" y="10255"/>
                </a:cubicBezTo>
                <a:close/>
                <a:moveTo>
                  <a:pt x="11502" y="18441"/>
                </a:moveTo>
                <a:cubicBezTo>
                  <a:pt x="11484" y="18448"/>
                  <a:pt x="11478" y="18470"/>
                  <a:pt x="11478" y="18505"/>
                </a:cubicBezTo>
                <a:cubicBezTo>
                  <a:pt x="11478" y="18648"/>
                  <a:pt x="11594" y="18741"/>
                  <a:pt x="11831" y="18792"/>
                </a:cubicBezTo>
                <a:lnTo>
                  <a:pt x="12044" y="18838"/>
                </a:lnTo>
                <a:lnTo>
                  <a:pt x="12053" y="19283"/>
                </a:lnTo>
                <a:cubicBezTo>
                  <a:pt x="12059" y="19575"/>
                  <a:pt x="12094" y="19805"/>
                  <a:pt x="12155" y="19950"/>
                </a:cubicBezTo>
                <a:cubicBezTo>
                  <a:pt x="12247" y="20169"/>
                  <a:pt x="12249" y="20169"/>
                  <a:pt x="12292" y="20020"/>
                </a:cubicBezTo>
                <a:cubicBezTo>
                  <a:pt x="12325" y="19910"/>
                  <a:pt x="12308" y="19797"/>
                  <a:pt x="12234" y="19604"/>
                </a:cubicBezTo>
                <a:cubicBezTo>
                  <a:pt x="12164" y="19422"/>
                  <a:pt x="12132" y="19209"/>
                  <a:pt x="12132" y="18928"/>
                </a:cubicBezTo>
                <a:lnTo>
                  <a:pt x="12132" y="18520"/>
                </a:lnTo>
                <a:lnTo>
                  <a:pt x="11918" y="18515"/>
                </a:lnTo>
                <a:cubicBezTo>
                  <a:pt x="11800" y="18512"/>
                  <a:pt x="11653" y="18485"/>
                  <a:pt x="11590" y="18458"/>
                </a:cubicBezTo>
                <a:cubicBezTo>
                  <a:pt x="11548" y="18440"/>
                  <a:pt x="11520" y="18434"/>
                  <a:pt x="11502" y="18441"/>
                </a:cubicBezTo>
                <a:close/>
                <a:moveTo>
                  <a:pt x="10565" y="19442"/>
                </a:moveTo>
                <a:cubicBezTo>
                  <a:pt x="10532" y="19442"/>
                  <a:pt x="10518" y="19508"/>
                  <a:pt x="10532" y="19602"/>
                </a:cubicBezTo>
                <a:cubicBezTo>
                  <a:pt x="10565" y="19819"/>
                  <a:pt x="10473" y="19876"/>
                  <a:pt x="10364" y="19706"/>
                </a:cubicBezTo>
                <a:lnTo>
                  <a:pt x="10276" y="19568"/>
                </a:lnTo>
                <a:lnTo>
                  <a:pt x="10125" y="19759"/>
                </a:lnTo>
                <a:cubicBezTo>
                  <a:pt x="9946" y="19985"/>
                  <a:pt x="9898" y="19994"/>
                  <a:pt x="9761" y="19821"/>
                </a:cubicBezTo>
                <a:lnTo>
                  <a:pt x="9659" y="19691"/>
                </a:lnTo>
                <a:lnTo>
                  <a:pt x="9523" y="19825"/>
                </a:lnTo>
                <a:cubicBezTo>
                  <a:pt x="9412" y="19936"/>
                  <a:pt x="9346" y="19953"/>
                  <a:pt x="9159" y="19920"/>
                </a:cubicBezTo>
                <a:cubicBezTo>
                  <a:pt x="9034" y="19897"/>
                  <a:pt x="8866" y="19820"/>
                  <a:pt x="8785" y="19746"/>
                </a:cubicBezTo>
                <a:cubicBezTo>
                  <a:pt x="8638" y="19613"/>
                  <a:pt x="8635" y="19612"/>
                  <a:pt x="8457" y="19733"/>
                </a:cubicBezTo>
                <a:cubicBezTo>
                  <a:pt x="8173" y="19925"/>
                  <a:pt x="8122" y="20130"/>
                  <a:pt x="8195" y="20775"/>
                </a:cubicBezTo>
                <a:cubicBezTo>
                  <a:pt x="8229" y="21073"/>
                  <a:pt x="8269" y="21384"/>
                  <a:pt x="8285" y="21464"/>
                </a:cubicBezTo>
                <a:cubicBezTo>
                  <a:pt x="8301" y="21545"/>
                  <a:pt x="8325" y="21595"/>
                  <a:pt x="8339" y="21578"/>
                </a:cubicBezTo>
                <a:cubicBezTo>
                  <a:pt x="8353" y="21560"/>
                  <a:pt x="8326" y="21256"/>
                  <a:pt x="8279" y="20902"/>
                </a:cubicBezTo>
                <a:cubicBezTo>
                  <a:pt x="8198" y="20292"/>
                  <a:pt x="8198" y="20250"/>
                  <a:pt x="8280" y="20135"/>
                </a:cubicBezTo>
                <a:cubicBezTo>
                  <a:pt x="8405" y="19961"/>
                  <a:pt x="8504" y="19985"/>
                  <a:pt x="8569" y="20205"/>
                </a:cubicBezTo>
                <a:cubicBezTo>
                  <a:pt x="8638" y="20435"/>
                  <a:pt x="8741" y="20451"/>
                  <a:pt x="8804" y="20241"/>
                </a:cubicBezTo>
                <a:cubicBezTo>
                  <a:pt x="8848" y="20096"/>
                  <a:pt x="8869" y="20088"/>
                  <a:pt x="9131" y="20122"/>
                </a:cubicBezTo>
                <a:cubicBezTo>
                  <a:pt x="9315" y="20146"/>
                  <a:pt x="9433" y="20133"/>
                  <a:pt x="9483" y="20082"/>
                </a:cubicBezTo>
                <a:cubicBezTo>
                  <a:pt x="9541" y="20021"/>
                  <a:pt x="9596" y="20022"/>
                  <a:pt x="9740" y="20088"/>
                </a:cubicBezTo>
                <a:cubicBezTo>
                  <a:pt x="9899" y="20160"/>
                  <a:pt x="9941" y="20155"/>
                  <a:pt x="10071" y="20061"/>
                </a:cubicBezTo>
                <a:cubicBezTo>
                  <a:pt x="10169" y="19990"/>
                  <a:pt x="10273" y="19968"/>
                  <a:pt x="10375" y="19993"/>
                </a:cubicBezTo>
                <a:cubicBezTo>
                  <a:pt x="10480" y="20020"/>
                  <a:pt x="10544" y="20005"/>
                  <a:pt x="10574" y="19944"/>
                </a:cubicBezTo>
                <a:cubicBezTo>
                  <a:pt x="10638" y="19817"/>
                  <a:pt x="10631" y="19442"/>
                  <a:pt x="10565" y="194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IMG_5247.png" descr="IMG_5247.png"/>
          <p:cNvPicPr>
            <a:picLocks noChangeAspect="1"/>
          </p:cNvPicPr>
          <p:nvPr/>
        </p:nvPicPr>
        <p:blipFill>
          <a:blip r:embed="rId5">
            <a:extLst/>
          </a:blip>
          <a:srcRect l="18308" t="36916" r="25084" b="26973"/>
          <a:stretch>
            <a:fillRect/>
          </a:stretch>
        </p:blipFill>
        <p:spPr>
          <a:xfrm>
            <a:off x="7411691" y="3912624"/>
            <a:ext cx="9214764" cy="41058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32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3714429" y="1908924"/>
            <a:ext cx="1706640" cy="191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5247.png" descr="IMG_5247.png"/>
          <p:cNvPicPr>
            <a:picLocks noChangeAspect="1"/>
          </p:cNvPicPr>
          <p:nvPr/>
        </p:nvPicPr>
        <p:blipFill>
          <a:blip r:embed="rId5">
            <a:extLst/>
          </a:blip>
          <a:srcRect l="32087" t="75004" r="23700" b="4567"/>
          <a:stretch>
            <a:fillRect/>
          </a:stretch>
        </p:blipFill>
        <p:spPr>
          <a:xfrm>
            <a:off x="8357199" y="8018295"/>
            <a:ext cx="6464387" cy="20862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تجميع"/>
          <p:cNvGrpSpPr/>
          <p:nvPr/>
        </p:nvGrpSpPr>
        <p:grpSpPr>
          <a:xfrm>
            <a:off x="-250969" y="3596"/>
            <a:ext cx="1961027" cy="9693425"/>
            <a:chOff x="0" y="0"/>
            <a:chExt cx="1961025" cy="9693424"/>
          </a:xfrm>
        </p:grpSpPr>
        <p:grpSp>
          <p:nvGrpSpPr>
            <p:cNvPr id="249" name="تجميع"/>
            <p:cNvGrpSpPr/>
            <p:nvPr/>
          </p:nvGrpSpPr>
          <p:grpSpPr>
            <a:xfrm>
              <a:off x="0" y="-1"/>
              <a:ext cx="1961026" cy="9666022"/>
              <a:chOff x="0" y="0"/>
              <a:chExt cx="1961025" cy="9666020"/>
            </a:xfrm>
          </p:grpSpPr>
          <p:grpSp>
            <p:nvGrpSpPr>
              <p:cNvPr id="238" name="تجميع"/>
              <p:cNvGrpSpPr/>
              <p:nvPr/>
            </p:nvGrpSpPr>
            <p:grpSpPr>
              <a:xfrm>
                <a:off x="288816" y="-1"/>
                <a:ext cx="1372904" cy="9666022"/>
                <a:chOff x="0" y="0"/>
                <a:chExt cx="1372902" cy="9666020"/>
              </a:xfrm>
            </p:grpSpPr>
            <p:grpSp>
              <p:nvGrpSpPr>
                <p:cNvPr id="236" name="تجميع"/>
                <p:cNvGrpSpPr/>
                <p:nvPr/>
              </p:nvGrpSpPr>
              <p:grpSpPr>
                <a:xfrm>
                  <a:off x="0" y="124809"/>
                  <a:ext cx="1372903" cy="9541212"/>
                  <a:chOff x="0" y="0"/>
                  <a:chExt cx="1372902" cy="9541211"/>
                </a:xfrm>
              </p:grpSpPr>
              <p:sp>
                <p:nvSpPr>
                  <p:cNvPr id="234" name="مستطيل مستدير الزوايا"/>
                  <p:cNvSpPr/>
                  <p:nvPr/>
                </p:nvSpPr>
                <p:spPr>
                  <a:xfrm>
                    <a:off x="0" y="0"/>
                    <a:ext cx="1372903" cy="101996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35" name="مستطيل"/>
                  <p:cNvSpPr/>
                  <p:nvPr/>
                </p:nvSpPr>
                <p:spPr>
                  <a:xfrm>
                    <a:off x="62550" y="551652"/>
                    <a:ext cx="1243756" cy="898956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37" name="أدوات"/>
                <p:cNvSpPr txBox="1"/>
                <p:nvPr/>
              </p:nvSpPr>
              <p:spPr>
                <a:xfrm>
                  <a:off x="15653" y="0"/>
                  <a:ext cx="1291673" cy="8336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39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73905" y="3471074"/>
                <a:ext cx="974641" cy="64721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0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31882" y="5121276"/>
                <a:ext cx="1058644" cy="799029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41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39524" y="5994619"/>
                <a:ext cx="1082367" cy="84184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2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39524" y="6956346"/>
                <a:ext cx="1082367" cy="84184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3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36290" y="1520766"/>
                <a:ext cx="1082367" cy="84184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4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19977" y="7868803"/>
                <a:ext cx="1082367" cy="84184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5" name="IMG_2303.jpeg" descr="IMG_2303.jpe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31158" y="698687"/>
                <a:ext cx="1096218" cy="78353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46" name="IMG_5259.png" descr="IMG_5259.pn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77047" y="2350812"/>
                <a:ext cx="1014026" cy="10055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7" name="نشاط"/>
              <p:cNvSpPr txBox="1"/>
              <p:nvPr/>
            </p:nvSpPr>
            <p:spPr>
              <a:xfrm>
                <a:off x="0" y="8701952"/>
                <a:ext cx="1961026" cy="60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48" name="Picture 2" descr="Picture 2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78259" y="4266676"/>
                <a:ext cx="1001477" cy="77892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50" name="IMG_4015.jpeg" descr="IMG_4015.jpeg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43445" y="8779044"/>
              <a:ext cx="1175633" cy="91438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3367554" y="1467580"/>
            <a:ext cx="11552890" cy="735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70352"/>
            <a:ext cx="1194386" cy="174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985279" y="11392"/>
            <a:ext cx="997490" cy="145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2023756" y="8826125"/>
            <a:ext cx="2036063" cy="146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4622" y="9303803"/>
            <a:ext cx="765107" cy="98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09728" y="937029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7484024" y="9196862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5248.png" descr="IMG_5248.png"/>
          <p:cNvPicPr>
            <a:picLocks noChangeAspect="1"/>
          </p:cNvPicPr>
          <p:nvPr/>
        </p:nvPicPr>
        <p:blipFill>
          <a:blip r:embed="rId7">
            <a:extLst/>
          </a:blip>
          <a:srcRect l="46273" t="1229" r="5904" b="90829"/>
          <a:stretch>
            <a:fillRect/>
          </a:stretch>
        </p:blipFill>
        <p:spPr>
          <a:xfrm>
            <a:off x="3367555" y="1804549"/>
            <a:ext cx="12715085" cy="147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7" fill="norm" stroke="1" extrusionOk="0">
                <a:moveTo>
                  <a:pt x="1379" y="0"/>
                </a:moveTo>
                <a:cubicBezTo>
                  <a:pt x="1324" y="0"/>
                  <a:pt x="1312" y="64"/>
                  <a:pt x="1306" y="378"/>
                </a:cubicBezTo>
                <a:cubicBezTo>
                  <a:pt x="1303" y="586"/>
                  <a:pt x="1305" y="866"/>
                  <a:pt x="1311" y="1000"/>
                </a:cubicBezTo>
                <a:cubicBezTo>
                  <a:pt x="1318" y="1163"/>
                  <a:pt x="1342" y="1226"/>
                  <a:pt x="1383" y="1191"/>
                </a:cubicBezTo>
                <a:cubicBezTo>
                  <a:pt x="1440" y="1144"/>
                  <a:pt x="1445" y="1094"/>
                  <a:pt x="1445" y="570"/>
                </a:cubicBezTo>
                <a:cubicBezTo>
                  <a:pt x="1445" y="26"/>
                  <a:pt x="1442" y="0"/>
                  <a:pt x="1379" y="0"/>
                </a:cubicBezTo>
                <a:close/>
                <a:moveTo>
                  <a:pt x="1681" y="0"/>
                </a:moveTo>
                <a:cubicBezTo>
                  <a:pt x="1626" y="0"/>
                  <a:pt x="1614" y="64"/>
                  <a:pt x="1609" y="378"/>
                </a:cubicBezTo>
                <a:cubicBezTo>
                  <a:pt x="1605" y="586"/>
                  <a:pt x="1608" y="866"/>
                  <a:pt x="1614" y="1000"/>
                </a:cubicBezTo>
                <a:cubicBezTo>
                  <a:pt x="1621" y="1163"/>
                  <a:pt x="1644" y="1226"/>
                  <a:pt x="1686" y="1191"/>
                </a:cubicBezTo>
                <a:cubicBezTo>
                  <a:pt x="1742" y="1144"/>
                  <a:pt x="1748" y="1094"/>
                  <a:pt x="1748" y="570"/>
                </a:cubicBezTo>
                <a:cubicBezTo>
                  <a:pt x="1748" y="26"/>
                  <a:pt x="1744" y="0"/>
                  <a:pt x="1681" y="0"/>
                </a:cubicBezTo>
                <a:close/>
                <a:moveTo>
                  <a:pt x="1983" y="0"/>
                </a:moveTo>
                <a:cubicBezTo>
                  <a:pt x="1929" y="0"/>
                  <a:pt x="1916" y="64"/>
                  <a:pt x="1911" y="378"/>
                </a:cubicBezTo>
                <a:cubicBezTo>
                  <a:pt x="1908" y="586"/>
                  <a:pt x="1910" y="866"/>
                  <a:pt x="1916" y="1000"/>
                </a:cubicBezTo>
                <a:cubicBezTo>
                  <a:pt x="1923" y="1163"/>
                  <a:pt x="1947" y="1226"/>
                  <a:pt x="1988" y="1191"/>
                </a:cubicBezTo>
                <a:cubicBezTo>
                  <a:pt x="2045" y="1144"/>
                  <a:pt x="2049" y="1094"/>
                  <a:pt x="2049" y="570"/>
                </a:cubicBezTo>
                <a:cubicBezTo>
                  <a:pt x="2049" y="26"/>
                  <a:pt x="2046" y="0"/>
                  <a:pt x="1983" y="0"/>
                </a:cubicBezTo>
                <a:close/>
                <a:moveTo>
                  <a:pt x="16442" y="2610"/>
                </a:moveTo>
                <a:lnTo>
                  <a:pt x="16412" y="3057"/>
                </a:lnTo>
                <a:cubicBezTo>
                  <a:pt x="16381" y="3539"/>
                  <a:pt x="16357" y="3617"/>
                  <a:pt x="16335" y="3313"/>
                </a:cubicBezTo>
                <a:cubicBezTo>
                  <a:pt x="16326" y="3187"/>
                  <a:pt x="16316" y="3249"/>
                  <a:pt x="16306" y="3493"/>
                </a:cubicBezTo>
                <a:cubicBezTo>
                  <a:pt x="16293" y="3789"/>
                  <a:pt x="16280" y="3847"/>
                  <a:pt x="16242" y="3766"/>
                </a:cubicBezTo>
                <a:cubicBezTo>
                  <a:pt x="16205" y="3685"/>
                  <a:pt x="16195" y="3723"/>
                  <a:pt x="16195" y="3964"/>
                </a:cubicBezTo>
                <a:cubicBezTo>
                  <a:pt x="16195" y="4130"/>
                  <a:pt x="16201" y="4317"/>
                  <a:pt x="16208" y="4376"/>
                </a:cubicBezTo>
                <a:cubicBezTo>
                  <a:pt x="16227" y="4541"/>
                  <a:pt x="16286" y="4503"/>
                  <a:pt x="16300" y="4318"/>
                </a:cubicBezTo>
                <a:cubicBezTo>
                  <a:pt x="16306" y="4229"/>
                  <a:pt x="16331" y="4156"/>
                  <a:pt x="16356" y="4156"/>
                </a:cubicBezTo>
                <a:cubicBezTo>
                  <a:pt x="16410" y="4156"/>
                  <a:pt x="16414" y="4107"/>
                  <a:pt x="16430" y="3260"/>
                </a:cubicBezTo>
                <a:lnTo>
                  <a:pt x="16442" y="2610"/>
                </a:lnTo>
                <a:close/>
                <a:moveTo>
                  <a:pt x="13687" y="2883"/>
                </a:moveTo>
                <a:cubicBezTo>
                  <a:pt x="13632" y="2816"/>
                  <a:pt x="13576" y="3746"/>
                  <a:pt x="13595" y="4394"/>
                </a:cubicBezTo>
                <a:cubicBezTo>
                  <a:pt x="13606" y="4767"/>
                  <a:pt x="13616" y="4821"/>
                  <a:pt x="13668" y="4777"/>
                </a:cubicBezTo>
                <a:cubicBezTo>
                  <a:pt x="13715" y="4739"/>
                  <a:pt x="13733" y="4621"/>
                  <a:pt x="13746" y="4278"/>
                </a:cubicBezTo>
                <a:cubicBezTo>
                  <a:pt x="13771" y="3664"/>
                  <a:pt x="13741" y="2950"/>
                  <a:pt x="13687" y="2883"/>
                </a:cubicBezTo>
                <a:close/>
                <a:moveTo>
                  <a:pt x="10697" y="3377"/>
                </a:moveTo>
                <a:cubicBezTo>
                  <a:pt x="10679" y="3411"/>
                  <a:pt x="10645" y="3560"/>
                  <a:pt x="10577" y="3853"/>
                </a:cubicBezTo>
                <a:cubicBezTo>
                  <a:pt x="10466" y="4335"/>
                  <a:pt x="10432" y="4563"/>
                  <a:pt x="10432" y="4847"/>
                </a:cubicBezTo>
                <a:cubicBezTo>
                  <a:pt x="10431" y="5040"/>
                  <a:pt x="10443" y="5007"/>
                  <a:pt x="10583" y="4400"/>
                </a:cubicBezTo>
                <a:cubicBezTo>
                  <a:pt x="10657" y="4077"/>
                  <a:pt x="10715" y="3723"/>
                  <a:pt x="10715" y="3586"/>
                </a:cubicBezTo>
                <a:cubicBezTo>
                  <a:pt x="10715" y="3424"/>
                  <a:pt x="10714" y="3343"/>
                  <a:pt x="10697" y="3377"/>
                </a:cubicBezTo>
                <a:close/>
                <a:moveTo>
                  <a:pt x="11803" y="3830"/>
                </a:moveTo>
                <a:cubicBezTo>
                  <a:pt x="11765" y="3830"/>
                  <a:pt x="11697" y="4615"/>
                  <a:pt x="11697" y="5056"/>
                </a:cubicBezTo>
                <a:cubicBezTo>
                  <a:pt x="11697" y="5258"/>
                  <a:pt x="11710" y="5509"/>
                  <a:pt x="11726" y="5620"/>
                </a:cubicBezTo>
                <a:cubicBezTo>
                  <a:pt x="11761" y="5872"/>
                  <a:pt x="11751" y="6015"/>
                  <a:pt x="11655" y="6614"/>
                </a:cubicBezTo>
                <a:cubicBezTo>
                  <a:pt x="11594" y="6994"/>
                  <a:pt x="11587" y="7091"/>
                  <a:pt x="11618" y="7091"/>
                </a:cubicBezTo>
                <a:cubicBezTo>
                  <a:pt x="11639" y="7091"/>
                  <a:pt x="11696" y="6835"/>
                  <a:pt x="11744" y="6521"/>
                </a:cubicBezTo>
                <a:cubicBezTo>
                  <a:pt x="11791" y="6207"/>
                  <a:pt x="11843" y="5951"/>
                  <a:pt x="11858" y="5951"/>
                </a:cubicBezTo>
                <a:cubicBezTo>
                  <a:pt x="11891" y="5951"/>
                  <a:pt x="11896" y="5532"/>
                  <a:pt x="11866" y="5370"/>
                </a:cubicBezTo>
                <a:cubicBezTo>
                  <a:pt x="11854" y="5310"/>
                  <a:pt x="11850" y="5113"/>
                  <a:pt x="11856" y="4934"/>
                </a:cubicBezTo>
                <a:cubicBezTo>
                  <a:pt x="11869" y="4496"/>
                  <a:pt x="11837" y="3830"/>
                  <a:pt x="11803" y="3830"/>
                </a:cubicBezTo>
                <a:close/>
                <a:moveTo>
                  <a:pt x="17076" y="3830"/>
                </a:moveTo>
                <a:cubicBezTo>
                  <a:pt x="17038" y="3830"/>
                  <a:pt x="16971" y="4615"/>
                  <a:pt x="16971" y="5056"/>
                </a:cubicBezTo>
                <a:cubicBezTo>
                  <a:pt x="16971" y="5258"/>
                  <a:pt x="16983" y="5509"/>
                  <a:pt x="16999" y="5620"/>
                </a:cubicBezTo>
                <a:cubicBezTo>
                  <a:pt x="17034" y="5872"/>
                  <a:pt x="17024" y="6015"/>
                  <a:pt x="16928" y="6614"/>
                </a:cubicBezTo>
                <a:cubicBezTo>
                  <a:pt x="16867" y="6994"/>
                  <a:pt x="16859" y="7091"/>
                  <a:pt x="16890" y="7091"/>
                </a:cubicBezTo>
                <a:cubicBezTo>
                  <a:pt x="16912" y="7091"/>
                  <a:pt x="16969" y="6835"/>
                  <a:pt x="17016" y="6521"/>
                </a:cubicBezTo>
                <a:cubicBezTo>
                  <a:pt x="17064" y="6207"/>
                  <a:pt x="17115" y="5951"/>
                  <a:pt x="17131" y="5951"/>
                </a:cubicBezTo>
                <a:cubicBezTo>
                  <a:pt x="17163" y="5951"/>
                  <a:pt x="17169" y="5532"/>
                  <a:pt x="17139" y="5370"/>
                </a:cubicBezTo>
                <a:cubicBezTo>
                  <a:pt x="17128" y="5310"/>
                  <a:pt x="17123" y="5113"/>
                  <a:pt x="17128" y="4934"/>
                </a:cubicBezTo>
                <a:cubicBezTo>
                  <a:pt x="17141" y="4496"/>
                  <a:pt x="17110" y="3830"/>
                  <a:pt x="17076" y="3830"/>
                </a:cubicBezTo>
                <a:close/>
                <a:moveTo>
                  <a:pt x="16444" y="4516"/>
                </a:moveTo>
                <a:cubicBezTo>
                  <a:pt x="16428" y="4544"/>
                  <a:pt x="16391" y="4701"/>
                  <a:pt x="16320" y="5004"/>
                </a:cubicBezTo>
                <a:cubicBezTo>
                  <a:pt x="16207" y="5485"/>
                  <a:pt x="16156" y="5986"/>
                  <a:pt x="16197" y="6207"/>
                </a:cubicBezTo>
                <a:cubicBezTo>
                  <a:pt x="16207" y="6261"/>
                  <a:pt x="16206" y="6421"/>
                  <a:pt x="16195" y="6602"/>
                </a:cubicBezTo>
                <a:cubicBezTo>
                  <a:pt x="16178" y="6881"/>
                  <a:pt x="16187" y="6872"/>
                  <a:pt x="16285" y="6504"/>
                </a:cubicBezTo>
                <a:cubicBezTo>
                  <a:pt x="16405" y="6056"/>
                  <a:pt x="16474" y="5511"/>
                  <a:pt x="16443" y="5248"/>
                </a:cubicBezTo>
                <a:cubicBezTo>
                  <a:pt x="16431" y="5141"/>
                  <a:pt x="16430" y="4982"/>
                  <a:pt x="16442" y="4783"/>
                </a:cubicBezTo>
                <a:cubicBezTo>
                  <a:pt x="16455" y="4585"/>
                  <a:pt x="16460" y="4488"/>
                  <a:pt x="16444" y="4516"/>
                </a:cubicBezTo>
                <a:close/>
                <a:moveTo>
                  <a:pt x="6667" y="4789"/>
                </a:moveTo>
                <a:cubicBezTo>
                  <a:pt x="6649" y="4830"/>
                  <a:pt x="6616" y="4963"/>
                  <a:pt x="6559" y="5207"/>
                </a:cubicBezTo>
                <a:cubicBezTo>
                  <a:pt x="6486" y="5526"/>
                  <a:pt x="6417" y="5934"/>
                  <a:pt x="6406" y="6114"/>
                </a:cubicBezTo>
                <a:cubicBezTo>
                  <a:pt x="6379" y="6551"/>
                  <a:pt x="6393" y="6521"/>
                  <a:pt x="6548" y="5818"/>
                </a:cubicBezTo>
                <a:cubicBezTo>
                  <a:pt x="6625" y="5467"/>
                  <a:pt x="6682" y="5094"/>
                  <a:pt x="6686" y="4923"/>
                </a:cubicBezTo>
                <a:cubicBezTo>
                  <a:pt x="6689" y="4798"/>
                  <a:pt x="6686" y="4748"/>
                  <a:pt x="6667" y="4789"/>
                </a:cubicBezTo>
                <a:close/>
                <a:moveTo>
                  <a:pt x="18048" y="4841"/>
                </a:moveTo>
                <a:cubicBezTo>
                  <a:pt x="18031" y="4875"/>
                  <a:pt x="17997" y="5024"/>
                  <a:pt x="17929" y="5318"/>
                </a:cubicBezTo>
                <a:cubicBezTo>
                  <a:pt x="17818" y="5800"/>
                  <a:pt x="17784" y="6034"/>
                  <a:pt x="17784" y="6318"/>
                </a:cubicBezTo>
                <a:cubicBezTo>
                  <a:pt x="17783" y="6510"/>
                  <a:pt x="17795" y="6472"/>
                  <a:pt x="17935" y="5864"/>
                </a:cubicBezTo>
                <a:cubicBezTo>
                  <a:pt x="18009" y="5541"/>
                  <a:pt x="18067" y="5187"/>
                  <a:pt x="18067" y="5051"/>
                </a:cubicBezTo>
                <a:cubicBezTo>
                  <a:pt x="18067" y="4889"/>
                  <a:pt x="18066" y="4807"/>
                  <a:pt x="18048" y="4841"/>
                </a:cubicBezTo>
                <a:close/>
                <a:moveTo>
                  <a:pt x="21067" y="5161"/>
                </a:moveTo>
                <a:cubicBezTo>
                  <a:pt x="21065" y="5152"/>
                  <a:pt x="21060" y="5244"/>
                  <a:pt x="21052" y="5423"/>
                </a:cubicBezTo>
                <a:cubicBezTo>
                  <a:pt x="21034" y="5812"/>
                  <a:pt x="21006" y="5895"/>
                  <a:pt x="20986" y="5620"/>
                </a:cubicBezTo>
                <a:cubicBezTo>
                  <a:pt x="20979" y="5522"/>
                  <a:pt x="20959" y="5606"/>
                  <a:pt x="20938" y="5824"/>
                </a:cubicBezTo>
                <a:cubicBezTo>
                  <a:pt x="20902" y="6188"/>
                  <a:pt x="20901" y="6187"/>
                  <a:pt x="20873" y="5876"/>
                </a:cubicBezTo>
                <a:cubicBezTo>
                  <a:pt x="20846" y="5578"/>
                  <a:pt x="20845" y="5599"/>
                  <a:pt x="20845" y="6166"/>
                </a:cubicBezTo>
                <a:cubicBezTo>
                  <a:pt x="20845" y="6696"/>
                  <a:pt x="20850" y="6765"/>
                  <a:pt x="20890" y="6765"/>
                </a:cubicBezTo>
                <a:cubicBezTo>
                  <a:pt x="20916" y="6765"/>
                  <a:pt x="20942" y="6692"/>
                  <a:pt x="20948" y="6602"/>
                </a:cubicBezTo>
                <a:cubicBezTo>
                  <a:pt x="20955" y="6513"/>
                  <a:pt x="20980" y="6440"/>
                  <a:pt x="21004" y="6440"/>
                </a:cubicBezTo>
                <a:cubicBezTo>
                  <a:pt x="21053" y="6440"/>
                  <a:pt x="21072" y="6157"/>
                  <a:pt x="21070" y="5486"/>
                </a:cubicBezTo>
                <a:cubicBezTo>
                  <a:pt x="21070" y="5275"/>
                  <a:pt x="21069" y="5170"/>
                  <a:pt x="21067" y="5161"/>
                </a:cubicBezTo>
                <a:close/>
                <a:moveTo>
                  <a:pt x="21563" y="5335"/>
                </a:moveTo>
                <a:cubicBezTo>
                  <a:pt x="21546" y="5369"/>
                  <a:pt x="21512" y="5513"/>
                  <a:pt x="21444" y="5806"/>
                </a:cubicBezTo>
                <a:cubicBezTo>
                  <a:pt x="21333" y="6288"/>
                  <a:pt x="21299" y="6522"/>
                  <a:pt x="21299" y="6806"/>
                </a:cubicBezTo>
                <a:cubicBezTo>
                  <a:pt x="21298" y="6999"/>
                  <a:pt x="21310" y="6966"/>
                  <a:pt x="21450" y="6358"/>
                </a:cubicBezTo>
                <a:cubicBezTo>
                  <a:pt x="21524" y="6035"/>
                  <a:pt x="21582" y="5676"/>
                  <a:pt x="21582" y="5539"/>
                </a:cubicBezTo>
                <a:cubicBezTo>
                  <a:pt x="21582" y="5377"/>
                  <a:pt x="21581" y="5301"/>
                  <a:pt x="21563" y="5335"/>
                </a:cubicBezTo>
                <a:close/>
                <a:moveTo>
                  <a:pt x="13644" y="6277"/>
                </a:moveTo>
                <a:cubicBezTo>
                  <a:pt x="13622" y="6276"/>
                  <a:pt x="13594" y="6386"/>
                  <a:pt x="13569" y="6602"/>
                </a:cubicBezTo>
                <a:cubicBezTo>
                  <a:pt x="13530" y="6938"/>
                  <a:pt x="13517" y="7655"/>
                  <a:pt x="13548" y="7817"/>
                </a:cubicBezTo>
                <a:cubicBezTo>
                  <a:pt x="13557" y="7867"/>
                  <a:pt x="13560" y="8069"/>
                  <a:pt x="13555" y="8265"/>
                </a:cubicBezTo>
                <a:lnTo>
                  <a:pt x="13544" y="8619"/>
                </a:lnTo>
                <a:lnTo>
                  <a:pt x="13598" y="8282"/>
                </a:lnTo>
                <a:cubicBezTo>
                  <a:pt x="13629" y="8098"/>
                  <a:pt x="13672" y="7900"/>
                  <a:pt x="13695" y="7840"/>
                </a:cubicBezTo>
                <a:cubicBezTo>
                  <a:pt x="13717" y="7780"/>
                  <a:pt x="13740" y="7621"/>
                  <a:pt x="13746" y="7486"/>
                </a:cubicBezTo>
                <a:cubicBezTo>
                  <a:pt x="13755" y="7285"/>
                  <a:pt x="13745" y="7259"/>
                  <a:pt x="13691" y="7346"/>
                </a:cubicBezTo>
                <a:cubicBezTo>
                  <a:pt x="13649" y="7414"/>
                  <a:pt x="13615" y="7379"/>
                  <a:pt x="13597" y="7253"/>
                </a:cubicBezTo>
                <a:cubicBezTo>
                  <a:pt x="13558" y="6974"/>
                  <a:pt x="13582" y="6717"/>
                  <a:pt x="13637" y="6835"/>
                </a:cubicBezTo>
                <a:cubicBezTo>
                  <a:pt x="13673" y="6914"/>
                  <a:pt x="13682" y="6874"/>
                  <a:pt x="13682" y="6608"/>
                </a:cubicBezTo>
                <a:cubicBezTo>
                  <a:pt x="13682" y="6391"/>
                  <a:pt x="13666" y="6277"/>
                  <a:pt x="13644" y="6277"/>
                </a:cubicBezTo>
                <a:close/>
                <a:moveTo>
                  <a:pt x="6663" y="6341"/>
                </a:moveTo>
                <a:cubicBezTo>
                  <a:pt x="6659" y="6359"/>
                  <a:pt x="6652" y="6490"/>
                  <a:pt x="6640" y="6742"/>
                </a:cubicBezTo>
                <a:cubicBezTo>
                  <a:pt x="6617" y="7191"/>
                  <a:pt x="6608" y="7247"/>
                  <a:pt x="6585" y="7085"/>
                </a:cubicBezTo>
                <a:cubicBezTo>
                  <a:pt x="6563" y="6926"/>
                  <a:pt x="6551" y="6964"/>
                  <a:pt x="6521" y="7277"/>
                </a:cubicBezTo>
                <a:lnTo>
                  <a:pt x="6484" y="7660"/>
                </a:lnTo>
                <a:lnTo>
                  <a:pt x="6466" y="7253"/>
                </a:lnTo>
                <a:lnTo>
                  <a:pt x="6449" y="6846"/>
                </a:lnTo>
                <a:lnTo>
                  <a:pt x="6435" y="7375"/>
                </a:lnTo>
                <a:cubicBezTo>
                  <a:pt x="6428" y="7665"/>
                  <a:pt x="6428" y="7975"/>
                  <a:pt x="6434" y="8067"/>
                </a:cubicBezTo>
                <a:cubicBezTo>
                  <a:pt x="6450" y="8286"/>
                  <a:pt x="6475" y="8278"/>
                  <a:pt x="6525" y="8038"/>
                </a:cubicBezTo>
                <a:cubicBezTo>
                  <a:pt x="6548" y="7930"/>
                  <a:pt x="6579" y="7839"/>
                  <a:pt x="6594" y="7834"/>
                </a:cubicBezTo>
                <a:cubicBezTo>
                  <a:pt x="6629" y="7825"/>
                  <a:pt x="6670" y="7141"/>
                  <a:pt x="6669" y="6602"/>
                </a:cubicBezTo>
                <a:cubicBezTo>
                  <a:pt x="6668" y="6414"/>
                  <a:pt x="6667" y="6322"/>
                  <a:pt x="6663" y="6341"/>
                </a:cubicBezTo>
                <a:close/>
                <a:moveTo>
                  <a:pt x="8830" y="6469"/>
                </a:moveTo>
                <a:cubicBezTo>
                  <a:pt x="8776" y="6402"/>
                  <a:pt x="8719" y="7332"/>
                  <a:pt x="8738" y="7980"/>
                </a:cubicBezTo>
                <a:cubicBezTo>
                  <a:pt x="8749" y="8353"/>
                  <a:pt x="8760" y="8407"/>
                  <a:pt x="8811" y="8363"/>
                </a:cubicBezTo>
                <a:cubicBezTo>
                  <a:pt x="8858" y="8325"/>
                  <a:pt x="8876" y="8207"/>
                  <a:pt x="8890" y="7864"/>
                </a:cubicBezTo>
                <a:cubicBezTo>
                  <a:pt x="8914" y="7250"/>
                  <a:pt x="8884" y="6536"/>
                  <a:pt x="8830" y="6469"/>
                </a:cubicBezTo>
                <a:close/>
                <a:moveTo>
                  <a:pt x="10524" y="6614"/>
                </a:moveTo>
                <a:cubicBezTo>
                  <a:pt x="10502" y="6641"/>
                  <a:pt x="10474" y="6787"/>
                  <a:pt x="10450" y="7044"/>
                </a:cubicBezTo>
                <a:cubicBezTo>
                  <a:pt x="10424" y="7337"/>
                  <a:pt x="10414" y="7597"/>
                  <a:pt x="10423" y="7817"/>
                </a:cubicBezTo>
                <a:cubicBezTo>
                  <a:pt x="10430" y="8000"/>
                  <a:pt x="10436" y="8304"/>
                  <a:pt x="10436" y="8491"/>
                </a:cubicBezTo>
                <a:cubicBezTo>
                  <a:pt x="10436" y="8821"/>
                  <a:pt x="10439" y="8817"/>
                  <a:pt x="10537" y="8358"/>
                </a:cubicBezTo>
                <a:cubicBezTo>
                  <a:pt x="10649" y="7835"/>
                  <a:pt x="10672" y="7493"/>
                  <a:pt x="10584" y="7660"/>
                </a:cubicBezTo>
                <a:cubicBezTo>
                  <a:pt x="10522" y="7777"/>
                  <a:pt x="10442" y="7496"/>
                  <a:pt x="10461" y="7230"/>
                </a:cubicBezTo>
                <a:cubicBezTo>
                  <a:pt x="10468" y="7136"/>
                  <a:pt x="10494" y="7096"/>
                  <a:pt x="10518" y="7137"/>
                </a:cubicBezTo>
                <a:cubicBezTo>
                  <a:pt x="10553" y="7194"/>
                  <a:pt x="10564" y="7136"/>
                  <a:pt x="10564" y="6905"/>
                </a:cubicBezTo>
                <a:cubicBezTo>
                  <a:pt x="10564" y="6676"/>
                  <a:pt x="10547" y="6586"/>
                  <a:pt x="10524" y="6614"/>
                </a:cubicBezTo>
                <a:close/>
                <a:moveTo>
                  <a:pt x="21102" y="6812"/>
                </a:moveTo>
                <a:cubicBezTo>
                  <a:pt x="21085" y="6664"/>
                  <a:pt x="20826" y="7924"/>
                  <a:pt x="20826" y="8154"/>
                </a:cubicBezTo>
                <a:cubicBezTo>
                  <a:pt x="20826" y="8475"/>
                  <a:pt x="20825" y="8477"/>
                  <a:pt x="20967" y="7875"/>
                </a:cubicBezTo>
                <a:cubicBezTo>
                  <a:pt x="21076" y="7412"/>
                  <a:pt x="21126" y="7016"/>
                  <a:pt x="21102" y="6812"/>
                </a:cubicBezTo>
                <a:close/>
                <a:moveTo>
                  <a:pt x="19779" y="6928"/>
                </a:moveTo>
                <a:cubicBezTo>
                  <a:pt x="19741" y="6928"/>
                  <a:pt x="19673" y="7712"/>
                  <a:pt x="19673" y="8154"/>
                </a:cubicBezTo>
                <a:cubicBezTo>
                  <a:pt x="19673" y="8355"/>
                  <a:pt x="19685" y="8607"/>
                  <a:pt x="19701" y="8718"/>
                </a:cubicBezTo>
                <a:cubicBezTo>
                  <a:pt x="19736" y="8970"/>
                  <a:pt x="19726" y="9113"/>
                  <a:pt x="19630" y="9712"/>
                </a:cubicBezTo>
                <a:cubicBezTo>
                  <a:pt x="19569" y="10092"/>
                  <a:pt x="19562" y="10188"/>
                  <a:pt x="19593" y="10188"/>
                </a:cubicBezTo>
                <a:cubicBezTo>
                  <a:pt x="19615" y="10188"/>
                  <a:pt x="19671" y="9933"/>
                  <a:pt x="19719" y="9619"/>
                </a:cubicBezTo>
                <a:cubicBezTo>
                  <a:pt x="19767" y="9305"/>
                  <a:pt x="19818" y="9049"/>
                  <a:pt x="19833" y="9049"/>
                </a:cubicBezTo>
                <a:cubicBezTo>
                  <a:pt x="19866" y="9049"/>
                  <a:pt x="19872" y="8630"/>
                  <a:pt x="19842" y="8468"/>
                </a:cubicBezTo>
                <a:cubicBezTo>
                  <a:pt x="19830" y="8408"/>
                  <a:pt x="19825" y="8211"/>
                  <a:pt x="19831" y="8032"/>
                </a:cubicBezTo>
                <a:cubicBezTo>
                  <a:pt x="19844" y="7593"/>
                  <a:pt x="19813" y="6928"/>
                  <a:pt x="19779" y="6928"/>
                </a:cubicBezTo>
                <a:close/>
                <a:moveTo>
                  <a:pt x="15096" y="7236"/>
                </a:moveTo>
                <a:cubicBezTo>
                  <a:pt x="15077" y="7277"/>
                  <a:pt x="15044" y="7410"/>
                  <a:pt x="14988" y="7654"/>
                </a:cubicBezTo>
                <a:cubicBezTo>
                  <a:pt x="14915" y="7972"/>
                  <a:pt x="14846" y="8375"/>
                  <a:pt x="14835" y="8555"/>
                </a:cubicBezTo>
                <a:cubicBezTo>
                  <a:pt x="14808" y="8992"/>
                  <a:pt x="14822" y="8968"/>
                  <a:pt x="14977" y="8265"/>
                </a:cubicBezTo>
                <a:cubicBezTo>
                  <a:pt x="15054" y="7914"/>
                  <a:pt x="15112" y="7541"/>
                  <a:pt x="15115" y="7370"/>
                </a:cubicBezTo>
                <a:cubicBezTo>
                  <a:pt x="15118" y="7245"/>
                  <a:pt x="15114" y="7195"/>
                  <a:pt x="15096" y="7236"/>
                </a:cubicBezTo>
                <a:close/>
                <a:moveTo>
                  <a:pt x="11373" y="7561"/>
                </a:moveTo>
                <a:cubicBezTo>
                  <a:pt x="11354" y="7602"/>
                  <a:pt x="11322" y="7736"/>
                  <a:pt x="11265" y="7980"/>
                </a:cubicBezTo>
                <a:cubicBezTo>
                  <a:pt x="11192" y="8298"/>
                  <a:pt x="11123" y="8706"/>
                  <a:pt x="11112" y="8886"/>
                </a:cubicBezTo>
                <a:cubicBezTo>
                  <a:pt x="11085" y="9324"/>
                  <a:pt x="11099" y="9293"/>
                  <a:pt x="11253" y="8590"/>
                </a:cubicBezTo>
                <a:cubicBezTo>
                  <a:pt x="11331" y="8239"/>
                  <a:pt x="11388" y="7867"/>
                  <a:pt x="11392" y="7695"/>
                </a:cubicBezTo>
                <a:cubicBezTo>
                  <a:pt x="11395" y="7571"/>
                  <a:pt x="11391" y="7520"/>
                  <a:pt x="11373" y="7561"/>
                </a:cubicBezTo>
                <a:close/>
                <a:moveTo>
                  <a:pt x="10153" y="8102"/>
                </a:moveTo>
                <a:cubicBezTo>
                  <a:pt x="10099" y="8035"/>
                  <a:pt x="10042" y="8965"/>
                  <a:pt x="10061" y="9613"/>
                </a:cubicBezTo>
                <a:cubicBezTo>
                  <a:pt x="10072" y="9986"/>
                  <a:pt x="10082" y="10040"/>
                  <a:pt x="10134" y="9997"/>
                </a:cubicBezTo>
                <a:cubicBezTo>
                  <a:pt x="10180" y="9958"/>
                  <a:pt x="10199" y="9841"/>
                  <a:pt x="10213" y="9497"/>
                </a:cubicBezTo>
                <a:cubicBezTo>
                  <a:pt x="10237" y="8883"/>
                  <a:pt x="10207" y="8169"/>
                  <a:pt x="10153" y="8102"/>
                </a:cubicBezTo>
                <a:close/>
                <a:moveTo>
                  <a:pt x="5259" y="8160"/>
                </a:moveTo>
                <a:cubicBezTo>
                  <a:pt x="5251" y="8147"/>
                  <a:pt x="5242" y="8228"/>
                  <a:pt x="5226" y="8387"/>
                </a:cubicBezTo>
                <a:cubicBezTo>
                  <a:pt x="5194" y="8691"/>
                  <a:pt x="5194" y="8784"/>
                  <a:pt x="5223" y="10142"/>
                </a:cubicBezTo>
                <a:cubicBezTo>
                  <a:pt x="5240" y="10931"/>
                  <a:pt x="5253" y="11992"/>
                  <a:pt x="5253" y="12501"/>
                </a:cubicBezTo>
                <a:cubicBezTo>
                  <a:pt x="5253" y="13307"/>
                  <a:pt x="5247" y="13469"/>
                  <a:pt x="5203" y="13763"/>
                </a:cubicBezTo>
                <a:cubicBezTo>
                  <a:pt x="5170" y="13987"/>
                  <a:pt x="5126" y="14106"/>
                  <a:pt x="5071" y="14106"/>
                </a:cubicBezTo>
                <a:cubicBezTo>
                  <a:pt x="4974" y="14106"/>
                  <a:pt x="4962" y="14387"/>
                  <a:pt x="5037" y="14896"/>
                </a:cubicBezTo>
                <a:cubicBezTo>
                  <a:pt x="5082" y="15201"/>
                  <a:pt x="5114" y="15227"/>
                  <a:pt x="5466" y="15233"/>
                </a:cubicBezTo>
                <a:cubicBezTo>
                  <a:pt x="5821" y="15239"/>
                  <a:pt x="5849" y="15218"/>
                  <a:pt x="5886" y="14913"/>
                </a:cubicBezTo>
                <a:lnTo>
                  <a:pt x="5927" y="14588"/>
                </a:lnTo>
                <a:lnTo>
                  <a:pt x="5961" y="14913"/>
                </a:lnTo>
                <a:cubicBezTo>
                  <a:pt x="6008" y="15359"/>
                  <a:pt x="6120" y="15350"/>
                  <a:pt x="6187" y="14896"/>
                </a:cubicBezTo>
                <a:lnTo>
                  <a:pt x="6238" y="14553"/>
                </a:lnTo>
                <a:lnTo>
                  <a:pt x="6279" y="14884"/>
                </a:lnTo>
                <a:cubicBezTo>
                  <a:pt x="6302" y="15065"/>
                  <a:pt x="6338" y="15239"/>
                  <a:pt x="6359" y="15274"/>
                </a:cubicBezTo>
                <a:cubicBezTo>
                  <a:pt x="6385" y="15318"/>
                  <a:pt x="6395" y="15450"/>
                  <a:pt x="6392" y="15698"/>
                </a:cubicBezTo>
                <a:cubicBezTo>
                  <a:pt x="6386" y="16182"/>
                  <a:pt x="6414" y="16156"/>
                  <a:pt x="6440" y="15652"/>
                </a:cubicBezTo>
                <a:cubicBezTo>
                  <a:pt x="6459" y="15293"/>
                  <a:pt x="6474" y="15245"/>
                  <a:pt x="6561" y="15239"/>
                </a:cubicBezTo>
                <a:cubicBezTo>
                  <a:pt x="7267" y="15189"/>
                  <a:pt x="7218" y="15276"/>
                  <a:pt x="7259" y="14024"/>
                </a:cubicBezTo>
                <a:cubicBezTo>
                  <a:pt x="7277" y="13508"/>
                  <a:pt x="7275" y="12983"/>
                  <a:pt x="7251" y="11525"/>
                </a:cubicBezTo>
                <a:cubicBezTo>
                  <a:pt x="7228" y="10155"/>
                  <a:pt x="7225" y="9582"/>
                  <a:pt x="7240" y="9293"/>
                </a:cubicBezTo>
                <a:cubicBezTo>
                  <a:pt x="7257" y="8977"/>
                  <a:pt x="7254" y="8832"/>
                  <a:pt x="7223" y="8491"/>
                </a:cubicBezTo>
                <a:cubicBezTo>
                  <a:pt x="7190" y="8128"/>
                  <a:pt x="7182" y="8104"/>
                  <a:pt x="7162" y="8317"/>
                </a:cubicBezTo>
                <a:cubicBezTo>
                  <a:pt x="7143" y="8513"/>
                  <a:pt x="7145" y="9025"/>
                  <a:pt x="7171" y="10886"/>
                </a:cubicBezTo>
                <a:cubicBezTo>
                  <a:pt x="7189" y="12163"/>
                  <a:pt x="7207" y="13251"/>
                  <a:pt x="7210" y="13304"/>
                </a:cubicBezTo>
                <a:cubicBezTo>
                  <a:pt x="7214" y="13356"/>
                  <a:pt x="7204" y="13559"/>
                  <a:pt x="7188" y="13757"/>
                </a:cubicBezTo>
                <a:cubicBezTo>
                  <a:pt x="7163" y="14068"/>
                  <a:pt x="7144" y="14113"/>
                  <a:pt x="7051" y="14071"/>
                </a:cubicBezTo>
                <a:cubicBezTo>
                  <a:pt x="6967" y="14033"/>
                  <a:pt x="6946" y="13966"/>
                  <a:pt x="6951" y="13774"/>
                </a:cubicBezTo>
                <a:cubicBezTo>
                  <a:pt x="6979" y="12763"/>
                  <a:pt x="6976" y="12334"/>
                  <a:pt x="6937" y="12002"/>
                </a:cubicBezTo>
                <a:cubicBezTo>
                  <a:pt x="6857" y="11305"/>
                  <a:pt x="6725" y="11718"/>
                  <a:pt x="6557" y="13193"/>
                </a:cubicBezTo>
                <a:cubicBezTo>
                  <a:pt x="6469" y="13975"/>
                  <a:pt x="6445" y="14106"/>
                  <a:pt x="6384" y="14106"/>
                </a:cubicBezTo>
                <a:cubicBezTo>
                  <a:pt x="6334" y="14106"/>
                  <a:pt x="6305" y="14005"/>
                  <a:pt x="6285" y="13757"/>
                </a:cubicBezTo>
                <a:lnTo>
                  <a:pt x="6257" y="13408"/>
                </a:lnTo>
                <a:lnTo>
                  <a:pt x="6206" y="13757"/>
                </a:lnTo>
                <a:cubicBezTo>
                  <a:pt x="6138" y="14220"/>
                  <a:pt x="6000" y="14240"/>
                  <a:pt x="5968" y="13792"/>
                </a:cubicBezTo>
                <a:cubicBezTo>
                  <a:pt x="5946" y="13483"/>
                  <a:pt x="5944" y="13483"/>
                  <a:pt x="5899" y="13792"/>
                </a:cubicBezTo>
                <a:cubicBezTo>
                  <a:pt x="5851" y="14114"/>
                  <a:pt x="5700" y="14235"/>
                  <a:pt x="5680" y="13966"/>
                </a:cubicBezTo>
                <a:cubicBezTo>
                  <a:pt x="5675" y="13890"/>
                  <a:pt x="5679" y="13560"/>
                  <a:pt x="5689" y="13234"/>
                </a:cubicBezTo>
                <a:cubicBezTo>
                  <a:pt x="5708" y="12632"/>
                  <a:pt x="5690" y="12055"/>
                  <a:pt x="5643" y="11781"/>
                </a:cubicBezTo>
                <a:cubicBezTo>
                  <a:pt x="5598" y="11522"/>
                  <a:pt x="5517" y="11683"/>
                  <a:pt x="5426" y="12211"/>
                </a:cubicBezTo>
                <a:cubicBezTo>
                  <a:pt x="5374" y="12515"/>
                  <a:pt x="5326" y="12720"/>
                  <a:pt x="5321" y="12670"/>
                </a:cubicBezTo>
                <a:cubicBezTo>
                  <a:pt x="5315" y="12620"/>
                  <a:pt x="5310" y="12281"/>
                  <a:pt x="5309" y="11914"/>
                </a:cubicBezTo>
                <a:cubicBezTo>
                  <a:pt x="5309" y="11548"/>
                  <a:pt x="5301" y="10917"/>
                  <a:pt x="5292" y="10514"/>
                </a:cubicBezTo>
                <a:cubicBezTo>
                  <a:pt x="5280" y="9986"/>
                  <a:pt x="5281" y="9658"/>
                  <a:pt x="5299" y="9346"/>
                </a:cubicBezTo>
                <a:cubicBezTo>
                  <a:pt x="5320" y="8973"/>
                  <a:pt x="5319" y="8856"/>
                  <a:pt x="5292" y="8491"/>
                </a:cubicBezTo>
                <a:cubicBezTo>
                  <a:pt x="5276" y="8281"/>
                  <a:pt x="5268" y="8173"/>
                  <a:pt x="5259" y="8160"/>
                </a:cubicBezTo>
                <a:close/>
                <a:moveTo>
                  <a:pt x="17846" y="8160"/>
                </a:moveTo>
                <a:cubicBezTo>
                  <a:pt x="17837" y="8147"/>
                  <a:pt x="17829" y="8228"/>
                  <a:pt x="17813" y="8387"/>
                </a:cubicBezTo>
                <a:cubicBezTo>
                  <a:pt x="17781" y="8691"/>
                  <a:pt x="17780" y="8784"/>
                  <a:pt x="17809" y="10142"/>
                </a:cubicBezTo>
                <a:cubicBezTo>
                  <a:pt x="17826" y="10931"/>
                  <a:pt x="17840" y="11992"/>
                  <a:pt x="17840" y="12501"/>
                </a:cubicBezTo>
                <a:cubicBezTo>
                  <a:pt x="17839" y="13307"/>
                  <a:pt x="17833" y="13469"/>
                  <a:pt x="17790" y="13763"/>
                </a:cubicBezTo>
                <a:cubicBezTo>
                  <a:pt x="17757" y="13987"/>
                  <a:pt x="17712" y="14106"/>
                  <a:pt x="17658" y="14106"/>
                </a:cubicBezTo>
                <a:cubicBezTo>
                  <a:pt x="17561" y="14106"/>
                  <a:pt x="17548" y="14387"/>
                  <a:pt x="17623" y="14896"/>
                </a:cubicBezTo>
                <a:cubicBezTo>
                  <a:pt x="17668" y="15201"/>
                  <a:pt x="17700" y="15227"/>
                  <a:pt x="18052" y="15233"/>
                </a:cubicBezTo>
                <a:cubicBezTo>
                  <a:pt x="18408" y="15239"/>
                  <a:pt x="18436" y="15218"/>
                  <a:pt x="18473" y="14913"/>
                </a:cubicBezTo>
                <a:lnTo>
                  <a:pt x="18514" y="14588"/>
                </a:lnTo>
                <a:lnTo>
                  <a:pt x="18548" y="14913"/>
                </a:lnTo>
                <a:cubicBezTo>
                  <a:pt x="18604" y="15443"/>
                  <a:pt x="18716" y="15345"/>
                  <a:pt x="18900" y="14605"/>
                </a:cubicBezTo>
                <a:cubicBezTo>
                  <a:pt x="18987" y="14255"/>
                  <a:pt x="19084" y="13944"/>
                  <a:pt x="19115" y="13914"/>
                </a:cubicBezTo>
                <a:cubicBezTo>
                  <a:pt x="19166" y="13864"/>
                  <a:pt x="19173" y="13912"/>
                  <a:pt x="19179" y="14350"/>
                </a:cubicBezTo>
                <a:cubicBezTo>
                  <a:pt x="19189" y="15152"/>
                  <a:pt x="19210" y="15245"/>
                  <a:pt x="19379" y="15245"/>
                </a:cubicBezTo>
                <a:cubicBezTo>
                  <a:pt x="19520" y="15245"/>
                  <a:pt x="19538" y="15208"/>
                  <a:pt x="19578" y="14838"/>
                </a:cubicBezTo>
                <a:cubicBezTo>
                  <a:pt x="19629" y="14368"/>
                  <a:pt x="19654" y="14336"/>
                  <a:pt x="19728" y="14664"/>
                </a:cubicBezTo>
                <a:cubicBezTo>
                  <a:pt x="19840" y="15166"/>
                  <a:pt x="19896" y="14131"/>
                  <a:pt x="19837" y="12635"/>
                </a:cubicBezTo>
                <a:cubicBezTo>
                  <a:pt x="19819" y="12190"/>
                  <a:pt x="19804" y="12066"/>
                  <a:pt x="19768" y="12066"/>
                </a:cubicBezTo>
                <a:cubicBezTo>
                  <a:pt x="19736" y="12066"/>
                  <a:pt x="19709" y="12236"/>
                  <a:pt x="19679" y="12635"/>
                </a:cubicBezTo>
                <a:cubicBezTo>
                  <a:pt x="19579" y="13988"/>
                  <a:pt x="19563" y="14106"/>
                  <a:pt x="19467" y="14106"/>
                </a:cubicBezTo>
                <a:cubicBezTo>
                  <a:pt x="19418" y="14106"/>
                  <a:pt x="19371" y="14060"/>
                  <a:pt x="19365" y="14007"/>
                </a:cubicBezTo>
                <a:cubicBezTo>
                  <a:pt x="19359" y="13954"/>
                  <a:pt x="19366" y="13625"/>
                  <a:pt x="19381" y="13274"/>
                </a:cubicBezTo>
                <a:lnTo>
                  <a:pt x="19406" y="12635"/>
                </a:lnTo>
                <a:lnTo>
                  <a:pt x="19286" y="12635"/>
                </a:lnTo>
                <a:cubicBezTo>
                  <a:pt x="19208" y="12635"/>
                  <a:pt x="19117" y="12491"/>
                  <a:pt x="19022" y="12217"/>
                </a:cubicBezTo>
                <a:cubicBezTo>
                  <a:pt x="18844" y="11699"/>
                  <a:pt x="18788" y="11737"/>
                  <a:pt x="18743" y="12408"/>
                </a:cubicBezTo>
                <a:lnTo>
                  <a:pt x="18709" y="12914"/>
                </a:lnTo>
                <a:lnTo>
                  <a:pt x="18811" y="12903"/>
                </a:lnTo>
                <a:cubicBezTo>
                  <a:pt x="18909" y="12890"/>
                  <a:pt x="18993" y="13201"/>
                  <a:pt x="18960" y="13455"/>
                </a:cubicBezTo>
                <a:cubicBezTo>
                  <a:pt x="18926" y="13718"/>
                  <a:pt x="18753" y="14106"/>
                  <a:pt x="18668" y="14106"/>
                </a:cubicBezTo>
                <a:cubicBezTo>
                  <a:pt x="18599" y="14106"/>
                  <a:pt x="18572" y="14030"/>
                  <a:pt x="18554" y="13792"/>
                </a:cubicBezTo>
                <a:cubicBezTo>
                  <a:pt x="18532" y="13483"/>
                  <a:pt x="18531" y="13483"/>
                  <a:pt x="18486" y="13792"/>
                </a:cubicBezTo>
                <a:cubicBezTo>
                  <a:pt x="18438" y="14114"/>
                  <a:pt x="18286" y="14235"/>
                  <a:pt x="18267" y="13966"/>
                </a:cubicBezTo>
                <a:cubicBezTo>
                  <a:pt x="18261" y="13890"/>
                  <a:pt x="18266" y="13560"/>
                  <a:pt x="18276" y="13234"/>
                </a:cubicBezTo>
                <a:cubicBezTo>
                  <a:pt x="18295" y="12632"/>
                  <a:pt x="18276" y="12055"/>
                  <a:pt x="18229" y="11781"/>
                </a:cubicBezTo>
                <a:cubicBezTo>
                  <a:pt x="18184" y="11522"/>
                  <a:pt x="18104" y="11683"/>
                  <a:pt x="18013" y="12211"/>
                </a:cubicBezTo>
                <a:cubicBezTo>
                  <a:pt x="17960" y="12515"/>
                  <a:pt x="17913" y="12720"/>
                  <a:pt x="17907" y="12670"/>
                </a:cubicBezTo>
                <a:cubicBezTo>
                  <a:pt x="17901" y="12620"/>
                  <a:pt x="17896" y="12281"/>
                  <a:pt x="17895" y="11914"/>
                </a:cubicBezTo>
                <a:cubicBezTo>
                  <a:pt x="17895" y="11548"/>
                  <a:pt x="17887" y="10917"/>
                  <a:pt x="17878" y="10514"/>
                </a:cubicBezTo>
                <a:cubicBezTo>
                  <a:pt x="17866" y="9986"/>
                  <a:pt x="17868" y="9658"/>
                  <a:pt x="17886" y="9346"/>
                </a:cubicBezTo>
                <a:cubicBezTo>
                  <a:pt x="17907" y="8973"/>
                  <a:pt x="17906" y="8856"/>
                  <a:pt x="17879" y="8491"/>
                </a:cubicBezTo>
                <a:cubicBezTo>
                  <a:pt x="17863" y="8281"/>
                  <a:pt x="17854" y="8173"/>
                  <a:pt x="17846" y="8160"/>
                </a:cubicBezTo>
                <a:close/>
                <a:moveTo>
                  <a:pt x="16513" y="8538"/>
                </a:moveTo>
                <a:cubicBezTo>
                  <a:pt x="16509" y="8554"/>
                  <a:pt x="16503" y="8626"/>
                  <a:pt x="16496" y="8724"/>
                </a:cubicBezTo>
                <a:cubicBezTo>
                  <a:pt x="16468" y="9091"/>
                  <a:pt x="16466" y="9514"/>
                  <a:pt x="16484" y="12949"/>
                </a:cubicBezTo>
                <a:lnTo>
                  <a:pt x="16504" y="16762"/>
                </a:lnTo>
                <a:lnTo>
                  <a:pt x="16453" y="17139"/>
                </a:lnTo>
                <a:cubicBezTo>
                  <a:pt x="16347" y="17930"/>
                  <a:pt x="16173" y="18021"/>
                  <a:pt x="16088" y="17331"/>
                </a:cubicBezTo>
                <a:cubicBezTo>
                  <a:pt x="16037" y="16919"/>
                  <a:pt x="16032" y="16402"/>
                  <a:pt x="16074" y="15710"/>
                </a:cubicBezTo>
                <a:cubicBezTo>
                  <a:pt x="16090" y="15437"/>
                  <a:pt x="16100" y="15179"/>
                  <a:pt x="16095" y="15140"/>
                </a:cubicBezTo>
                <a:cubicBezTo>
                  <a:pt x="16076" y="14974"/>
                  <a:pt x="16007" y="16751"/>
                  <a:pt x="16007" y="17407"/>
                </a:cubicBezTo>
                <a:cubicBezTo>
                  <a:pt x="16007" y="18121"/>
                  <a:pt x="16045" y="18631"/>
                  <a:pt x="16120" y="18889"/>
                </a:cubicBezTo>
                <a:cubicBezTo>
                  <a:pt x="16166" y="19050"/>
                  <a:pt x="16334" y="18907"/>
                  <a:pt x="16393" y="18656"/>
                </a:cubicBezTo>
                <a:cubicBezTo>
                  <a:pt x="16487" y="18257"/>
                  <a:pt x="16521" y="17686"/>
                  <a:pt x="16530" y="16361"/>
                </a:cubicBezTo>
                <a:cubicBezTo>
                  <a:pt x="16541" y="14757"/>
                  <a:pt x="16546" y="14641"/>
                  <a:pt x="16589" y="14977"/>
                </a:cubicBezTo>
                <a:cubicBezTo>
                  <a:pt x="16616" y="15183"/>
                  <a:pt x="16663" y="15245"/>
                  <a:pt x="16796" y="15245"/>
                </a:cubicBezTo>
                <a:cubicBezTo>
                  <a:pt x="16948" y="15245"/>
                  <a:pt x="16974" y="15201"/>
                  <a:pt x="17017" y="14879"/>
                </a:cubicBezTo>
                <a:cubicBezTo>
                  <a:pt x="17124" y="14080"/>
                  <a:pt x="17091" y="12545"/>
                  <a:pt x="16948" y="11653"/>
                </a:cubicBezTo>
                <a:cubicBezTo>
                  <a:pt x="16903" y="11372"/>
                  <a:pt x="16866" y="11055"/>
                  <a:pt x="16866" y="10950"/>
                </a:cubicBezTo>
                <a:cubicBezTo>
                  <a:pt x="16866" y="10844"/>
                  <a:pt x="16942" y="10500"/>
                  <a:pt x="17034" y="10183"/>
                </a:cubicBezTo>
                <a:cubicBezTo>
                  <a:pt x="17162" y="9740"/>
                  <a:pt x="17208" y="9498"/>
                  <a:pt x="17229" y="9148"/>
                </a:cubicBezTo>
                <a:cubicBezTo>
                  <a:pt x="17244" y="8897"/>
                  <a:pt x="17253" y="8663"/>
                  <a:pt x="17249" y="8625"/>
                </a:cubicBezTo>
                <a:cubicBezTo>
                  <a:pt x="17220" y="8380"/>
                  <a:pt x="16831" y="10046"/>
                  <a:pt x="16789" y="10589"/>
                </a:cubicBezTo>
                <a:cubicBezTo>
                  <a:pt x="16741" y="11231"/>
                  <a:pt x="16768" y="11842"/>
                  <a:pt x="16865" y="12286"/>
                </a:cubicBezTo>
                <a:cubicBezTo>
                  <a:pt x="16910" y="12494"/>
                  <a:pt x="16972" y="12884"/>
                  <a:pt x="17002" y="13152"/>
                </a:cubicBezTo>
                <a:cubicBezTo>
                  <a:pt x="17054" y="13628"/>
                  <a:pt x="17055" y="13647"/>
                  <a:pt x="17019" y="13873"/>
                </a:cubicBezTo>
                <a:cubicBezTo>
                  <a:pt x="16994" y="14034"/>
                  <a:pt x="16929" y="14106"/>
                  <a:pt x="16809" y="14106"/>
                </a:cubicBezTo>
                <a:cubicBezTo>
                  <a:pt x="16565" y="14106"/>
                  <a:pt x="16557" y="13997"/>
                  <a:pt x="16537" y="10432"/>
                </a:cubicBezTo>
                <a:cubicBezTo>
                  <a:pt x="16529" y="8907"/>
                  <a:pt x="16527" y="8488"/>
                  <a:pt x="16513" y="8538"/>
                </a:cubicBezTo>
                <a:close/>
                <a:moveTo>
                  <a:pt x="11695" y="8584"/>
                </a:moveTo>
                <a:cubicBezTo>
                  <a:pt x="11686" y="8596"/>
                  <a:pt x="11678" y="8665"/>
                  <a:pt x="11667" y="8799"/>
                </a:cubicBezTo>
                <a:cubicBezTo>
                  <a:pt x="11636" y="9166"/>
                  <a:pt x="11634" y="9476"/>
                  <a:pt x="11660" y="9619"/>
                </a:cubicBezTo>
                <a:cubicBezTo>
                  <a:pt x="11672" y="9682"/>
                  <a:pt x="11664" y="9912"/>
                  <a:pt x="11639" y="10212"/>
                </a:cubicBezTo>
                <a:cubicBezTo>
                  <a:pt x="11600" y="10684"/>
                  <a:pt x="11600" y="10704"/>
                  <a:pt x="11634" y="10926"/>
                </a:cubicBezTo>
                <a:cubicBezTo>
                  <a:pt x="11678" y="11212"/>
                  <a:pt x="11685" y="11215"/>
                  <a:pt x="11713" y="10967"/>
                </a:cubicBezTo>
                <a:cubicBezTo>
                  <a:pt x="11731" y="10815"/>
                  <a:pt x="11745" y="10812"/>
                  <a:pt x="11771" y="10956"/>
                </a:cubicBezTo>
                <a:cubicBezTo>
                  <a:pt x="11801" y="11115"/>
                  <a:pt x="11810" y="11081"/>
                  <a:pt x="11829" y="10723"/>
                </a:cubicBezTo>
                <a:cubicBezTo>
                  <a:pt x="11852" y="10281"/>
                  <a:pt x="11850" y="10255"/>
                  <a:pt x="11768" y="9851"/>
                </a:cubicBezTo>
                <a:cubicBezTo>
                  <a:pt x="11745" y="9739"/>
                  <a:pt x="11738" y="9571"/>
                  <a:pt x="11746" y="9317"/>
                </a:cubicBezTo>
                <a:cubicBezTo>
                  <a:pt x="11753" y="9077"/>
                  <a:pt x="11745" y="8864"/>
                  <a:pt x="11725" y="8718"/>
                </a:cubicBezTo>
                <a:cubicBezTo>
                  <a:pt x="11711" y="8620"/>
                  <a:pt x="11703" y="8572"/>
                  <a:pt x="11695" y="8584"/>
                </a:cubicBezTo>
                <a:close/>
                <a:moveTo>
                  <a:pt x="20415" y="8590"/>
                </a:moveTo>
                <a:cubicBezTo>
                  <a:pt x="20361" y="8523"/>
                  <a:pt x="20304" y="9453"/>
                  <a:pt x="20323" y="10101"/>
                </a:cubicBezTo>
                <a:cubicBezTo>
                  <a:pt x="20334" y="10474"/>
                  <a:pt x="20344" y="10528"/>
                  <a:pt x="20396" y="10485"/>
                </a:cubicBezTo>
                <a:cubicBezTo>
                  <a:pt x="20442" y="10446"/>
                  <a:pt x="20461" y="10329"/>
                  <a:pt x="20475" y="9985"/>
                </a:cubicBezTo>
                <a:cubicBezTo>
                  <a:pt x="20500" y="9371"/>
                  <a:pt x="20469" y="8657"/>
                  <a:pt x="20415" y="8590"/>
                </a:cubicBezTo>
                <a:close/>
                <a:moveTo>
                  <a:pt x="14118" y="8596"/>
                </a:moveTo>
                <a:cubicBezTo>
                  <a:pt x="14100" y="8630"/>
                  <a:pt x="14065" y="8773"/>
                  <a:pt x="13998" y="9067"/>
                </a:cubicBezTo>
                <a:cubicBezTo>
                  <a:pt x="13887" y="9548"/>
                  <a:pt x="13853" y="9783"/>
                  <a:pt x="13852" y="10066"/>
                </a:cubicBezTo>
                <a:cubicBezTo>
                  <a:pt x="13852" y="10259"/>
                  <a:pt x="13864" y="10226"/>
                  <a:pt x="14004" y="9619"/>
                </a:cubicBezTo>
                <a:cubicBezTo>
                  <a:pt x="14078" y="9296"/>
                  <a:pt x="14136" y="8936"/>
                  <a:pt x="14136" y="8799"/>
                </a:cubicBezTo>
                <a:cubicBezTo>
                  <a:pt x="14136" y="8637"/>
                  <a:pt x="14135" y="8562"/>
                  <a:pt x="14118" y="8596"/>
                </a:cubicBezTo>
                <a:close/>
                <a:moveTo>
                  <a:pt x="21489" y="8596"/>
                </a:moveTo>
                <a:cubicBezTo>
                  <a:pt x="21480" y="8600"/>
                  <a:pt x="21472" y="8672"/>
                  <a:pt x="21460" y="8817"/>
                </a:cubicBezTo>
                <a:cubicBezTo>
                  <a:pt x="21435" y="9110"/>
                  <a:pt x="21432" y="9116"/>
                  <a:pt x="21397" y="8840"/>
                </a:cubicBezTo>
                <a:cubicBezTo>
                  <a:pt x="21361" y="8562"/>
                  <a:pt x="21359" y="8565"/>
                  <a:pt x="21326" y="8991"/>
                </a:cubicBezTo>
                <a:cubicBezTo>
                  <a:pt x="21294" y="9422"/>
                  <a:pt x="21294" y="9439"/>
                  <a:pt x="21336" y="9729"/>
                </a:cubicBezTo>
                <a:cubicBezTo>
                  <a:pt x="21388" y="10094"/>
                  <a:pt x="21392" y="10095"/>
                  <a:pt x="21422" y="9747"/>
                </a:cubicBezTo>
                <a:cubicBezTo>
                  <a:pt x="21442" y="9514"/>
                  <a:pt x="21451" y="9506"/>
                  <a:pt x="21475" y="9683"/>
                </a:cubicBezTo>
                <a:cubicBezTo>
                  <a:pt x="21509" y="9922"/>
                  <a:pt x="21534" y="9824"/>
                  <a:pt x="21563" y="9369"/>
                </a:cubicBezTo>
                <a:cubicBezTo>
                  <a:pt x="21578" y="9115"/>
                  <a:pt x="21573" y="9010"/>
                  <a:pt x="21534" y="8788"/>
                </a:cubicBezTo>
                <a:cubicBezTo>
                  <a:pt x="21511" y="8659"/>
                  <a:pt x="21499" y="8592"/>
                  <a:pt x="21489" y="8596"/>
                </a:cubicBezTo>
                <a:close/>
                <a:moveTo>
                  <a:pt x="7459" y="8631"/>
                </a:moveTo>
                <a:cubicBezTo>
                  <a:pt x="7452" y="8570"/>
                  <a:pt x="7437" y="8695"/>
                  <a:pt x="7426" y="8916"/>
                </a:cubicBezTo>
                <a:cubicBezTo>
                  <a:pt x="7410" y="9218"/>
                  <a:pt x="7412" y="9922"/>
                  <a:pt x="7434" y="11792"/>
                </a:cubicBezTo>
                <a:cubicBezTo>
                  <a:pt x="7451" y="13154"/>
                  <a:pt x="7464" y="14342"/>
                  <a:pt x="7464" y="14431"/>
                </a:cubicBezTo>
                <a:cubicBezTo>
                  <a:pt x="7464" y="14520"/>
                  <a:pt x="7481" y="14740"/>
                  <a:pt x="7502" y="14919"/>
                </a:cubicBezTo>
                <a:cubicBezTo>
                  <a:pt x="7555" y="15380"/>
                  <a:pt x="7783" y="15391"/>
                  <a:pt x="7831" y="14937"/>
                </a:cubicBezTo>
                <a:cubicBezTo>
                  <a:pt x="7875" y="14516"/>
                  <a:pt x="7889" y="13602"/>
                  <a:pt x="7862" y="12897"/>
                </a:cubicBezTo>
                <a:cubicBezTo>
                  <a:pt x="7835" y="12197"/>
                  <a:pt x="7819" y="12163"/>
                  <a:pt x="7788" y="12740"/>
                </a:cubicBezTo>
                <a:cubicBezTo>
                  <a:pt x="7769" y="13096"/>
                  <a:pt x="7771" y="13216"/>
                  <a:pt x="7796" y="13460"/>
                </a:cubicBezTo>
                <a:cubicBezTo>
                  <a:pt x="7844" y="13912"/>
                  <a:pt x="7813" y="14106"/>
                  <a:pt x="7693" y="14106"/>
                </a:cubicBezTo>
                <a:cubicBezTo>
                  <a:pt x="7528" y="14106"/>
                  <a:pt x="7518" y="13950"/>
                  <a:pt x="7493" y="11089"/>
                </a:cubicBezTo>
                <a:cubicBezTo>
                  <a:pt x="7482" y="9798"/>
                  <a:pt x="7466" y="8692"/>
                  <a:pt x="7459" y="8631"/>
                </a:cubicBezTo>
                <a:close/>
                <a:moveTo>
                  <a:pt x="14490" y="8631"/>
                </a:moveTo>
                <a:cubicBezTo>
                  <a:pt x="14483" y="8570"/>
                  <a:pt x="14467" y="8695"/>
                  <a:pt x="14456" y="8916"/>
                </a:cubicBezTo>
                <a:cubicBezTo>
                  <a:pt x="14440" y="9218"/>
                  <a:pt x="14442" y="9922"/>
                  <a:pt x="14465" y="11792"/>
                </a:cubicBezTo>
                <a:cubicBezTo>
                  <a:pt x="14481" y="13154"/>
                  <a:pt x="14495" y="14342"/>
                  <a:pt x="14495" y="14431"/>
                </a:cubicBezTo>
                <a:cubicBezTo>
                  <a:pt x="14495" y="14520"/>
                  <a:pt x="14512" y="14740"/>
                  <a:pt x="14533" y="14919"/>
                </a:cubicBezTo>
                <a:cubicBezTo>
                  <a:pt x="14590" y="15414"/>
                  <a:pt x="14739" y="15376"/>
                  <a:pt x="14796" y="14850"/>
                </a:cubicBezTo>
                <a:lnTo>
                  <a:pt x="14839" y="14448"/>
                </a:lnTo>
                <a:lnTo>
                  <a:pt x="14933" y="15012"/>
                </a:lnTo>
                <a:cubicBezTo>
                  <a:pt x="15044" y="15670"/>
                  <a:pt x="15055" y="15680"/>
                  <a:pt x="15098" y="15221"/>
                </a:cubicBezTo>
                <a:cubicBezTo>
                  <a:pt x="15125" y="14931"/>
                  <a:pt x="15137" y="14905"/>
                  <a:pt x="15171" y="15059"/>
                </a:cubicBezTo>
                <a:cubicBezTo>
                  <a:pt x="15241" y="15382"/>
                  <a:pt x="15334" y="15285"/>
                  <a:pt x="15383" y="14838"/>
                </a:cubicBezTo>
                <a:cubicBezTo>
                  <a:pt x="15434" y="14368"/>
                  <a:pt x="15459" y="14336"/>
                  <a:pt x="15532" y="14664"/>
                </a:cubicBezTo>
                <a:cubicBezTo>
                  <a:pt x="15645" y="15166"/>
                  <a:pt x="15701" y="14131"/>
                  <a:pt x="15641" y="12635"/>
                </a:cubicBezTo>
                <a:cubicBezTo>
                  <a:pt x="15624" y="12190"/>
                  <a:pt x="15609" y="12066"/>
                  <a:pt x="15573" y="12066"/>
                </a:cubicBezTo>
                <a:cubicBezTo>
                  <a:pt x="15540" y="12066"/>
                  <a:pt x="15513" y="12236"/>
                  <a:pt x="15484" y="12635"/>
                </a:cubicBezTo>
                <a:cubicBezTo>
                  <a:pt x="15385" y="13967"/>
                  <a:pt x="15366" y="14106"/>
                  <a:pt x="15278" y="14106"/>
                </a:cubicBezTo>
                <a:cubicBezTo>
                  <a:pt x="15204" y="14106"/>
                  <a:pt x="15182" y="14005"/>
                  <a:pt x="15090" y="13286"/>
                </a:cubicBezTo>
                <a:cubicBezTo>
                  <a:pt x="15032" y="12838"/>
                  <a:pt x="14980" y="12472"/>
                  <a:pt x="14972" y="12472"/>
                </a:cubicBezTo>
                <a:cubicBezTo>
                  <a:pt x="14964" y="12472"/>
                  <a:pt x="14919" y="12838"/>
                  <a:pt x="14871" y="13286"/>
                </a:cubicBezTo>
                <a:cubicBezTo>
                  <a:pt x="14791" y="14033"/>
                  <a:pt x="14777" y="14106"/>
                  <a:pt x="14699" y="14106"/>
                </a:cubicBezTo>
                <a:cubicBezTo>
                  <a:pt x="14562" y="14106"/>
                  <a:pt x="14547" y="13856"/>
                  <a:pt x="14523" y="11089"/>
                </a:cubicBezTo>
                <a:cubicBezTo>
                  <a:pt x="14512" y="9798"/>
                  <a:pt x="14497" y="8692"/>
                  <a:pt x="14490" y="8631"/>
                </a:cubicBezTo>
                <a:close/>
                <a:moveTo>
                  <a:pt x="13659" y="8637"/>
                </a:moveTo>
                <a:cubicBezTo>
                  <a:pt x="13652" y="8579"/>
                  <a:pt x="13637" y="8692"/>
                  <a:pt x="13625" y="8892"/>
                </a:cubicBezTo>
                <a:cubicBezTo>
                  <a:pt x="13602" y="9249"/>
                  <a:pt x="13605" y="9683"/>
                  <a:pt x="13656" y="13751"/>
                </a:cubicBezTo>
                <a:cubicBezTo>
                  <a:pt x="13662" y="14293"/>
                  <a:pt x="13680" y="14736"/>
                  <a:pt x="13703" y="14931"/>
                </a:cubicBezTo>
                <a:cubicBezTo>
                  <a:pt x="13755" y="15381"/>
                  <a:pt x="13964" y="15381"/>
                  <a:pt x="14011" y="14931"/>
                </a:cubicBezTo>
                <a:cubicBezTo>
                  <a:pt x="14057" y="14495"/>
                  <a:pt x="14069" y="13482"/>
                  <a:pt x="14037" y="12798"/>
                </a:cubicBezTo>
                <a:lnTo>
                  <a:pt x="14010" y="12228"/>
                </a:lnTo>
                <a:lnTo>
                  <a:pt x="13976" y="12682"/>
                </a:lnTo>
                <a:cubicBezTo>
                  <a:pt x="13943" y="13109"/>
                  <a:pt x="13943" y="13147"/>
                  <a:pt x="13974" y="13443"/>
                </a:cubicBezTo>
                <a:cubicBezTo>
                  <a:pt x="14022" y="13902"/>
                  <a:pt x="13994" y="14106"/>
                  <a:pt x="13882" y="14106"/>
                </a:cubicBezTo>
                <a:cubicBezTo>
                  <a:pt x="13728" y="14106"/>
                  <a:pt x="13717" y="13916"/>
                  <a:pt x="13692" y="11089"/>
                </a:cubicBezTo>
                <a:cubicBezTo>
                  <a:pt x="13681" y="9798"/>
                  <a:pt x="13666" y="8694"/>
                  <a:pt x="13659" y="8637"/>
                </a:cubicBezTo>
                <a:close/>
                <a:moveTo>
                  <a:pt x="10573" y="8654"/>
                </a:moveTo>
                <a:lnTo>
                  <a:pt x="10537" y="9119"/>
                </a:lnTo>
                <a:cubicBezTo>
                  <a:pt x="10504" y="9553"/>
                  <a:pt x="10503" y="9725"/>
                  <a:pt x="10523" y="11409"/>
                </a:cubicBezTo>
                <a:cubicBezTo>
                  <a:pt x="10535" y="12408"/>
                  <a:pt x="10545" y="13733"/>
                  <a:pt x="10545" y="14355"/>
                </a:cubicBezTo>
                <a:cubicBezTo>
                  <a:pt x="10546" y="15177"/>
                  <a:pt x="10551" y="15415"/>
                  <a:pt x="10564" y="15216"/>
                </a:cubicBezTo>
                <a:cubicBezTo>
                  <a:pt x="10606" y="14604"/>
                  <a:pt x="10615" y="13311"/>
                  <a:pt x="10595" y="11014"/>
                </a:cubicBezTo>
                <a:lnTo>
                  <a:pt x="10573" y="8654"/>
                </a:lnTo>
                <a:close/>
                <a:moveTo>
                  <a:pt x="15092" y="8788"/>
                </a:moveTo>
                <a:cubicBezTo>
                  <a:pt x="15089" y="8806"/>
                  <a:pt x="15082" y="8931"/>
                  <a:pt x="15069" y="9183"/>
                </a:cubicBezTo>
                <a:cubicBezTo>
                  <a:pt x="15046" y="9632"/>
                  <a:pt x="15036" y="9694"/>
                  <a:pt x="15014" y="9532"/>
                </a:cubicBezTo>
                <a:cubicBezTo>
                  <a:pt x="14991" y="9372"/>
                  <a:pt x="14979" y="9411"/>
                  <a:pt x="14950" y="9723"/>
                </a:cubicBezTo>
                <a:lnTo>
                  <a:pt x="14913" y="10107"/>
                </a:lnTo>
                <a:lnTo>
                  <a:pt x="14895" y="9700"/>
                </a:lnTo>
                <a:lnTo>
                  <a:pt x="14878" y="9293"/>
                </a:lnTo>
                <a:lnTo>
                  <a:pt x="14864" y="9816"/>
                </a:lnTo>
                <a:cubicBezTo>
                  <a:pt x="14857" y="10106"/>
                  <a:pt x="14856" y="10422"/>
                  <a:pt x="14863" y="10514"/>
                </a:cubicBezTo>
                <a:cubicBezTo>
                  <a:pt x="14878" y="10733"/>
                  <a:pt x="14904" y="10725"/>
                  <a:pt x="14954" y="10485"/>
                </a:cubicBezTo>
                <a:cubicBezTo>
                  <a:pt x="14977" y="10377"/>
                  <a:pt x="15008" y="10285"/>
                  <a:pt x="15023" y="10281"/>
                </a:cubicBezTo>
                <a:cubicBezTo>
                  <a:pt x="15058" y="10272"/>
                  <a:pt x="15099" y="9588"/>
                  <a:pt x="15098" y="9049"/>
                </a:cubicBezTo>
                <a:cubicBezTo>
                  <a:pt x="15097" y="8860"/>
                  <a:pt x="15096" y="8769"/>
                  <a:pt x="15092" y="8788"/>
                </a:cubicBezTo>
                <a:close/>
                <a:moveTo>
                  <a:pt x="11369" y="9113"/>
                </a:moveTo>
                <a:cubicBezTo>
                  <a:pt x="11365" y="9132"/>
                  <a:pt x="11358" y="9262"/>
                  <a:pt x="11346" y="9514"/>
                </a:cubicBezTo>
                <a:cubicBezTo>
                  <a:pt x="11323" y="9964"/>
                  <a:pt x="11313" y="10020"/>
                  <a:pt x="11290" y="9857"/>
                </a:cubicBezTo>
                <a:cubicBezTo>
                  <a:pt x="11268" y="9698"/>
                  <a:pt x="11256" y="9737"/>
                  <a:pt x="11226" y="10049"/>
                </a:cubicBezTo>
                <a:lnTo>
                  <a:pt x="11190" y="10432"/>
                </a:lnTo>
                <a:lnTo>
                  <a:pt x="11173" y="10026"/>
                </a:lnTo>
                <a:lnTo>
                  <a:pt x="11154" y="9619"/>
                </a:lnTo>
                <a:lnTo>
                  <a:pt x="11142" y="10148"/>
                </a:lnTo>
                <a:cubicBezTo>
                  <a:pt x="11134" y="10437"/>
                  <a:pt x="11133" y="10747"/>
                  <a:pt x="11140" y="10839"/>
                </a:cubicBezTo>
                <a:cubicBezTo>
                  <a:pt x="11155" y="11058"/>
                  <a:pt x="11181" y="11050"/>
                  <a:pt x="11231" y="10810"/>
                </a:cubicBezTo>
                <a:cubicBezTo>
                  <a:pt x="11254" y="10702"/>
                  <a:pt x="11285" y="10611"/>
                  <a:pt x="11300" y="10607"/>
                </a:cubicBezTo>
                <a:cubicBezTo>
                  <a:pt x="11335" y="10597"/>
                  <a:pt x="11376" y="9913"/>
                  <a:pt x="11375" y="9375"/>
                </a:cubicBezTo>
                <a:cubicBezTo>
                  <a:pt x="11374" y="9186"/>
                  <a:pt x="11373" y="9095"/>
                  <a:pt x="11369" y="9113"/>
                </a:cubicBezTo>
                <a:close/>
                <a:moveTo>
                  <a:pt x="5919" y="9241"/>
                </a:moveTo>
                <a:cubicBezTo>
                  <a:pt x="5865" y="9174"/>
                  <a:pt x="5809" y="10104"/>
                  <a:pt x="5828" y="10752"/>
                </a:cubicBezTo>
                <a:cubicBezTo>
                  <a:pt x="5839" y="11125"/>
                  <a:pt x="5849" y="11179"/>
                  <a:pt x="5901" y="11136"/>
                </a:cubicBezTo>
                <a:cubicBezTo>
                  <a:pt x="5947" y="11097"/>
                  <a:pt x="5966" y="10980"/>
                  <a:pt x="5979" y="10636"/>
                </a:cubicBezTo>
                <a:cubicBezTo>
                  <a:pt x="6004" y="10022"/>
                  <a:pt x="5974" y="9308"/>
                  <a:pt x="5919" y="9241"/>
                </a:cubicBezTo>
                <a:close/>
                <a:moveTo>
                  <a:pt x="3987" y="9578"/>
                </a:moveTo>
                <a:cubicBezTo>
                  <a:pt x="3969" y="9627"/>
                  <a:pt x="3971" y="10431"/>
                  <a:pt x="3994" y="11938"/>
                </a:cubicBezTo>
                <a:cubicBezTo>
                  <a:pt x="4022" y="13828"/>
                  <a:pt x="4022" y="13865"/>
                  <a:pt x="3983" y="14146"/>
                </a:cubicBezTo>
                <a:cubicBezTo>
                  <a:pt x="3916" y="14645"/>
                  <a:pt x="3827" y="14509"/>
                  <a:pt x="3734" y="13774"/>
                </a:cubicBezTo>
                <a:cubicBezTo>
                  <a:pt x="3689" y="13416"/>
                  <a:pt x="3645" y="13123"/>
                  <a:pt x="3637" y="13123"/>
                </a:cubicBezTo>
                <a:cubicBezTo>
                  <a:pt x="3629" y="13123"/>
                  <a:pt x="3586" y="13416"/>
                  <a:pt x="3541" y="13774"/>
                </a:cubicBezTo>
                <a:cubicBezTo>
                  <a:pt x="3448" y="14512"/>
                  <a:pt x="3360" y="14649"/>
                  <a:pt x="3322" y="14117"/>
                </a:cubicBezTo>
                <a:cubicBezTo>
                  <a:pt x="3300" y="13813"/>
                  <a:pt x="3299" y="13816"/>
                  <a:pt x="3251" y="14123"/>
                </a:cubicBezTo>
                <a:cubicBezTo>
                  <a:pt x="3188" y="14522"/>
                  <a:pt x="3084" y="14389"/>
                  <a:pt x="3062" y="13879"/>
                </a:cubicBezTo>
                <a:cubicBezTo>
                  <a:pt x="3054" y="13690"/>
                  <a:pt x="3040" y="12691"/>
                  <a:pt x="3032" y="11665"/>
                </a:cubicBezTo>
                <a:cubicBezTo>
                  <a:pt x="3020" y="9987"/>
                  <a:pt x="3016" y="9834"/>
                  <a:pt x="2991" y="10119"/>
                </a:cubicBezTo>
                <a:cubicBezTo>
                  <a:pt x="2973" y="10331"/>
                  <a:pt x="2967" y="10652"/>
                  <a:pt x="2974" y="11089"/>
                </a:cubicBezTo>
                <a:cubicBezTo>
                  <a:pt x="2980" y="11448"/>
                  <a:pt x="2993" y="12426"/>
                  <a:pt x="3003" y="13263"/>
                </a:cubicBezTo>
                <a:cubicBezTo>
                  <a:pt x="3013" y="14100"/>
                  <a:pt x="3031" y="14885"/>
                  <a:pt x="3043" y="15012"/>
                </a:cubicBezTo>
                <a:cubicBezTo>
                  <a:pt x="3073" y="15327"/>
                  <a:pt x="3220" y="15315"/>
                  <a:pt x="3251" y="14995"/>
                </a:cubicBezTo>
                <a:cubicBezTo>
                  <a:pt x="3272" y="14772"/>
                  <a:pt x="3277" y="14772"/>
                  <a:pt x="3306" y="14995"/>
                </a:cubicBezTo>
                <a:cubicBezTo>
                  <a:pt x="3350" y="15340"/>
                  <a:pt x="3438" y="15305"/>
                  <a:pt x="3485" y="14925"/>
                </a:cubicBezTo>
                <a:cubicBezTo>
                  <a:pt x="3524" y="14609"/>
                  <a:pt x="3524" y="14610"/>
                  <a:pt x="3607" y="15088"/>
                </a:cubicBezTo>
                <a:cubicBezTo>
                  <a:pt x="3706" y="15660"/>
                  <a:pt x="3715" y="15673"/>
                  <a:pt x="3728" y="15233"/>
                </a:cubicBezTo>
                <a:cubicBezTo>
                  <a:pt x="3737" y="14951"/>
                  <a:pt x="3745" y="14924"/>
                  <a:pt x="3777" y="15070"/>
                </a:cubicBezTo>
                <a:cubicBezTo>
                  <a:pt x="3798" y="15167"/>
                  <a:pt x="3853" y="15245"/>
                  <a:pt x="3899" y="15245"/>
                </a:cubicBezTo>
                <a:cubicBezTo>
                  <a:pt x="4042" y="15245"/>
                  <a:pt x="4077" y="14659"/>
                  <a:pt x="4052" y="12740"/>
                </a:cubicBezTo>
                <a:cubicBezTo>
                  <a:pt x="4044" y="12099"/>
                  <a:pt x="4036" y="11243"/>
                  <a:pt x="4035" y="10839"/>
                </a:cubicBezTo>
                <a:cubicBezTo>
                  <a:pt x="4035" y="10436"/>
                  <a:pt x="4024" y="9961"/>
                  <a:pt x="4012" y="9781"/>
                </a:cubicBezTo>
                <a:cubicBezTo>
                  <a:pt x="4001" y="9627"/>
                  <a:pt x="3993" y="9562"/>
                  <a:pt x="3987" y="9578"/>
                </a:cubicBezTo>
                <a:close/>
                <a:moveTo>
                  <a:pt x="2770" y="9630"/>
                </a:moveTo>
                <a:cubicBezTo>
                  <a:pt x="2749" y="9648"/>
                  <a:pt x="2740" y="10163"/>
                  <a:pt x="2740" y="11269"/>
                </a:cubicBezTo>
                <a:cubicBezTo>
                  <a:pt x="2740" y="13050"/>
                  <a:pt x="2710" y="13285"/>
                  <a:pt x="2625" y="12193"/>
                </a:cubicBezTo>
                <a:cubicBezTo>
                  <a:pt x="2531" y="10995"/>
                  <a:pt x="2399" y="9700"/>
                  <a:pt x="2371" y="9700"/>
                </a:cubicBezTo>
                <a:cubicBezTo>
                  <a:pt x="2358" y="9700"/>
                  <a:pt x="2342" y="9882"/>
                  <a:pt x="2335" y="10107"/>
                </a:cubicBezTo>
                <a:cubicBezTo>
                  <a:pt x="2319" y="10674"/>
                  <a:pt x="2383" y="11515"/>
                  <a:pt x="2426" y="11293"/>
                </a:cubicBezTo>
                <a:cubicBezTo>
                  <a:pt x="2441" y="11213"/>
                  <a:pt x="2533" y="12052"/>
                  <a:pt x="2601" y="12908"/>
                </a:cubicBezTo>
                <a:lnTo>
                  <a:pt x="2671" y="13780"/>
                </a:lnTo>
                <a:lnTo>
                  <a:pt x="2626" y="14181"/>
                </a:lnTo>
                <a:cubicBezTo>
                  <a:pt x="2602" y="14403"/>
                  <a:pt x="2566" y="14629"/>
                  <a:pt x="2547" y="14681"/>
                </a:cubicBezTo>
                <a:cubicBezTo>
                  <a:pt x="2526" y="14739"/>
                  <a:pt x="2513" y="14933"/>
                  <a:pt x="2513" y="15175"/>
                </a:cubicBezTo>
                <a:cubicBezTo>
                  <a:pt x="2513" y="15537"/>
                  <a:pt x="2520" y="15570"/>
                  <a:pt x="2599" y="15570"/>
                </a:cubicBezTo>
                <a:cubicBezTo>
                  <a:pt x="2740" y="15570"/>
                  <a:pt x="2761" y="15394"/>
                  <a:pt x="2757" y="14216"/>
                </a:cubicBezTo>
                <a:cubicBezTo>
                  <a:pt x="2753" y="12921"/>
                  <a:pt x="2775" y="11049"/>
                  <a:pt x="2800" y="10473"/>
                </a:cubicBezTo>
                <a:cubicBezTo>
                  <a:pt x="2815" y="10139"/>
                  <a:pt x="2814" y="9964"/>
                  <a:pt x="2796" y="9776"/>
                </a:cubicBezTo>
                <a:cubicBezTo>
                  <a:pt x="2786" y="9673"/>
                  <a:pt x="2777" y="9624"/>
                  <a:pt x="2770" y="9630"/>
                </a:cubicBezTo>
                <a:close/>
                <a:moveTo>
                  <a:pt x="6673" y="9630"/>
                </a:moveTo>
                <a:cubicBezTo>
                  <a:pt x="6663" y="9651"/>
                  <a:pt x="6654" y="9757"/>
                  <a:pt x="6639" y="9962"/>
                </a:cubicBezTo>
                <a:cubicBezTo>
                  <a:pt x="6608" y="10375"/>
                  <a:pt x="6608" y="10395"/>
                  <a:pt x="6653" y="10688"/>
                </a:cubicBezTo>
                <a:cubicBezTo>
                  <a:pt x="6698" y="10985"/>
                  <a:pt x="6699" y="10984"/>
                  <a:pt x="6731" y="10630"/>
                </a:cubicBezTo>
                <a:cubicBezTo>
                  <a:pt x="6774" y="10159"/>
                  <a:pt x="6774" y="10111"/>
                  <a:pt x="6718" y="9799"/>
                </a:cubicBezTo>
                <a:cubicBezTo>
                  <a:pt x="6696" y="9672"/>
                  <a:pt x="6684" y="9609"/>
                  <a:pt x="6673" y="9630"/>
                </a:cubicBezTo>
                <a:close/>
                <a:moveTo>
                  <a:pt x="13433" y="9880"/>
                </a:moveTo>
                <a:cubicBezTo>
                  <a:pt x="13423" y="9883"/>
                  <a:pt x="13417" y="9961"/>
                  <a:pt x="13410" y="10113"/>
                </a:cubicBezTo>
                <a:cubicBezTo>
                  <a:pt x="13401" y="10315"/>
                  <a:pt x="13391" y="10330"/>
                  <a:pt x="13359" y="10183"/>
                </a:cubicBezTo>
                <a:cubicBezTo>
                  <a:pt x="13337" y="10082"/>
                  <a:pt x="13318" y="10025"/>
                  <a:pt x="13316" y="10055"/>
                </a:cubicBezTo>
                <a:cubicBezTo>
                  <a:pt x="13314" y="10084"/>
                  <a:pt x="13301" y="10238"/>
                  <a:pt x="13286" y="10398"/>
                </a:cubicBezTo>
                <a:cubicBezTo>
                  <a:pt x="13264" y="10649"/>
                  <a:pt x="13265" y="10718"/>
                  <a:pt x="13297" y="10921"/>
                </a:cubicBezTo>
                <a:cubicBezTo>
                  <a:pt x="13341" y="11211"/>
                  <a:pt x="13347" y="11216"/>
                  <a:pt x="13376" y="10967"/>
                </a:cubicBezTo>
                <a:cubicBezTo>
                  <a:pt x="13394" y="10815"/>
                  <a:pt x="13408" y="10812"/>
                  <a:pt x="13435" y="10956"/>
                </a:cubicBezTo>
                <a:cubicBezTo>
                  <a:pt x="13464" y="11115"/>
                  <a:pt x="13473" y="11081"/>
                  <a:pt x="13491" y="10729"/>
                </a:cubicBezTo>
                <a:cubicBezTo>
                  <a:pt x="13510" y="10380"/>
                  <a:pt x="13507" y="10280"/>
                  <a:pt x="13479" y="10095"/>
                </a:cubicBezTo>
                <a:cubicBezTo>
                  <a:pt x="13457" y="9952"/>
                  <a:pt x="13443" y="9877"/>
                  <a:pt x="13433" y="9880"/>
                </a:cubicBezTo>
                <a:close/>
                <a:moveTo>
                  <a:pt x="307" y="10107"/>
                </a:moveTo>
                <a:lnTo>
                  <a:pt x="265" y="10554"/>
                </a:lnTo>
                <a:cubicBezTo>
                  <a:pt x="213" y="11113"/>
                  <a:pt x="128" y="11165"/>
                  <a:pt x="86" y="10659"/>
                </a:cubicBezTo>
                <a:cubicBezTo>
                  <a:pt x="54" y="10260"/>
                  <a:pt x="-1" y="10349"/>
                  <a:pt x="0" y="10799"/>
                </a:cubicBezTo>
                <a:cubicBezTo>
                  <a:pt x="0" y="10958"/>
                  <a:pt x="30" y="11587"/>
                  <a:pt x="66" y="12199"/>
                </a:cubicBezTo>
                <a:cubicBezTo>
                  <a:pt x="101" y="12811"/>
                  <a:pt x="141" y="13742"/>
                  <a:pt x="154" y="14268"/>
                </a:cubicBezTo>
                <a:cubicBezTo>
                  <a:pt x="166" y="14795"/>
                  <a:pt x="183" y="15191"/>
                  <a:pt x="192" y="15146"/>
                </a:cubicBezTo>
                <a:cubicBezTo>
                  <a:pt x="212" y="15035"/>
                  <a:pt x="210" y="14176"/>
                  <a:pt x="187" y="13292"/>
                </a:cubicBezTo>
                <a:cubicBezTo>
                  <a:pt x="168" y="12584"/>
                  <a:pt x="169" y="12548"/>
                  <a:pt x="227" y="12141"/>
                </a:cubicBezTo>
                <a:cubicBezTo>
                  <a:pt x="275" y="11801"/>
                  <a:pt x="289" y="11567"/>
                  <a:pt x="297" y="10915"/>
                </a:cubicBezTo>
                <a:lnTo>
                  <a:pt x="307" y="10107"/>
                </a:lnTo>
                <a:close/>
                <a:moveTo>
                  <a:pt x="1337" y="10107"/>
                </a:moveTo>
                <a:lnTo>
                  <a:pt x="1310" y="10642"/>
                </a:lnTo>
                <a:cubicBezTo>
                  <a:pt x="1286" y="11130"/>
                  <a:pt x="1288" y="11236"/>
                  <a:pt x="1329" y="11944"/>
                </a:cubicBezTo>
                <a:cubicBezTo>
                  <a:pt x="1385" y="12888"/>
                  <a:pt x="1435" y="14315"/>
                  <a:pt x="1437" y="14989"/>
                </a:cubicBezTo>
                <a:cubicBezTo>
                  <a:pt x="1438" y="15477"/>
                  <a:pt x="1439" y="15482"/>
                  <a:pt x="1459" y="15111"/>
                </a:cubicBezTo>
                <a:cubicBezTo>
                  <a:pt x="1490" y="14566"/>
                  <a:pt x="1447" y="12208"/>
                  <a:pt x="1385" y="11037"/>
                </a:cubicBezTo>
                <a:lnTo>
                  <a:pt x="1337" y="10107"/>
                </a:lnTo>
                <a:close/>
                <a:moveTo>
                  <a:pt x="8916" y="10165"/>
                </a:moveTo>
                <a:cubicBezTo>
                  <a:pt x="8911" y="10197"/>
                  <a:pt x="8905" y="10271"/>
                  <a:pt x="8897" y="10374"/>
                </a:cubicBezTo>
                <a:cubicBezTo>
                  <a:pt x="8872" y="10704"/>
                  <a:pt x="8869" y="10931"/>
                  <a:pt x="8883" y="11432"/>
                </a:cubicBezTo>
                <a:cubicBezTo>
                  <a:pt x="8910" y="12449"/>
                  <a:pt x="8904" y="13471"/>
                  <a:pt x="8869" y="13803"/>
                </a:cubicBezTo>
                <a:cubicBezTo>
                  <a:pt x="8834" y="14137"/>
                  <a:pt x="8696" y="14215"/>
                  <a:pt x="8636" y="13937"/>
                </a:cubicBezTo>
                <a:cubicBezTo>
                  <a:pt x="8595" y="13748"/>
                  <a:pt x="8585" y="13838"/>
                  <a:pt x="8576" y="14501"/>
                </a:cubicBezTo>
                <a:cubicBezTo>
                  <a:pt x="8571" y="14897"/>
                  <a:pt x="8579" y="15005"/>
                  <a:pt x="8617" y="15105"/>
                </a:cubicBezTo>
                <a:cubicBezTo>
                  <a:pt x="8707" y="15338"/>
                  <a:pt x="8807" y="15137"/>
                  <a:pt x="8872" y="14594"/>
                </a:cubicBezTo>
                <a:lnTo>
                  <a:pt x="8933" y="14082"/>
                </a:lnTo>
                <a:lnTo>
                  <a:pt x="8973" y="14664"/>
                </a:lnTo>
                <a:cubicBezTo>
                  <a:pt x="9010" y="15205"/>
                  <a:pt x="9019" y="15245"/>
                  <a:pt x="9106" y="15245"/>
                </a:cubicBezTo>
                <a:cubicBezTo>
                  <a:pt x="9174" y="15245"/>
                  <a:pt x="9238" y="15083"/>
                  <a:pt x="9344" y="14652"/>
                </a:cubicBezTo>
                <a:cubicBezTo>
                  <a:pt x="9440" y="14257"/>
                  <a:pt x="9539" y="14000"/>
                  <a:pt x="9641" y="13873"/>
                </a:cubicBezTo>
                <a:cubicBezTo>
                  <a:pt x="9764" y="13721"/>
                  <a:pt x="9798" y="13618"/>
                  <a:pt x="9810" y="13362"/>
                </a:cubicBezTo>
                <a:cubicBezTo>
                  <a:pt x="9834" y="12828"/>
                  <a:pt x="9830" y="12798"/>
                  <a:pt x="9737" y="12792"/>
                </a:cubicBezTo>
                <a:cubicBezTo>
                  <a:pt x="9688" y="12789"/>
                  <a:pt x="9600" y="12642"/>
                  <a:pt x="9543" y="12461"/>
                </a:cubicBezTo>
                <a:cubicBezTo>
                  <a:pt x="9344" y="11829"/>
                  <a:pt x="9320" y="11774"/>
                  <a:pt x="9272" y="11880"/>
                </a:cubicBezTo>
                <a:cubicBezTo>
                  <a:pt x="9243" y="11940"/>
                  <a:pt x="9209" y="12201"/>
                  <a:pt x="9192" y="12490"/>
                </a:cubicBezTo>
                <a:lnTo>
                  <a:pt x="9162" y="12995"/>
                </a:lnTo>
                <a:lnTo>
                  <a:pt x="9234" y="12897"/>
                </a:lnTo>
                <a:cubicBezTo>
                  <a:pt x="9321" y="12777"/>
                  <a:pt x="9420" y="12984"/>
                  <a:pt x="9420" y="13286"/>
                </a:cubicBezTo>
                <a:cubicBezTo>
                  <a:pt x="9420" y="13602"/>
                  <a:pt x="9227" y="14125"/>
                  <a:pt x="9129" y="14071"/>
                </a:cubicBezTo>
                <a:cubicBezTo>
                  <a:pt x="9012" y="14005"/>
                  <a:pt x="8983" y="13596"/>
                  <a:pt x="8953" y="11583"/>
                </a:cubicBezTo>
                <a:cubicBezTo>
                  <a:pt x="8935" y="10380"/>
                  <a:pt x="8930" y="10070"/>
                  <a:pt x="8916" y="10165"/>
                </a:cubicBezTo>
                <a:close/>
                <a:moveTo>
                  <a:pt x="21068" y="10165"/>
                </a:moveTo>
                <a:cubicBezTo>
                  <a:pt x="21063" y="10197"/>
                  <a:pt x="21057" y="10271"/>
                  <a:pt x="21049" y="10374"/>
                </a:cubicBezTo>
                <a:cubicBezTo>
                  <a:pt x="21024" y="10704"/>
                  <a:pt x="21021" y="10931"/>
                  <a:pt x="21035" y="11432"/>
                </a:cubicBezTo>
                <a:cubicBezTo>
                  <a:pt x="21062" y="12449"/>
                  <a:pt x="21056" y="13471"/>
                  <a:pt x="21021" y="13803"/>
                </a:cubicBezTo>
                <a:cubicBezTo>
                  <a:pt x="20986" y="14137"/>
                  <a:pt x="20848" y="14215"/>
                  <a:pt x="20788" y="13937"/>
                </a:cubicBezTo>
                <a:cubicBezTo>
                  <a:pt x="20747" y="13748"/>
                  <a:pt x="20737" y="13838"/>
                  <a:pt x="20728" y="14501"/>
                </a:cubicBezTo>
                <a:cubicBezTo>
                  <a:pt x="20723" y="14897"/>
                  <a:pt x="20730" y="15005"/>
                  <a:pt x="20769" y="15105"/>
                </a:cubicBezTo>
                <a:cubicBezTo>
                  <a:pt x="20859" y="15338"/>
                  <a:pt x="20959" y="15137"/>
                  <a:pt x="21024" y="14594"/>
                </a:cubicBezTo>
                <a:lnTo>
                  <a:pt x="21085" y="14082"/>
                </a:lnTo>
                <a:lnTo>
                  <a:pt x="21125" y="14664"/>
                </a:lnTo>
                <a:cubicBezTo>
                  <a:pt x="21163" y="15228"/>
                  <a:pt x="21168" y="15245"/>
                  <a:pt x="21279" y="15245"/>
                </a:cubicBezTo>
                <a:cubicBezTo>
                  <a:pt x="21410" y="15245"/>
                  <a:pt x="21513" y="14936"/>
                  <a:pt x="21543" y="14454"/>
                </a:cubicBezTo>
                <a:cubicBezTo>
                  <a:pt x="21599" y="13544"/>
                  <a:pt x="21529" y="11008"/>
                  <a:pt x="21448" y="11008"/>
                </a:cubicBezTo>
                <a:cubicBezTo>
                  <a:pt x="21407" y="11008"/>
                  <a:pt x="21366" y="11630"/>
                  <a:pt x="21347" y="12507"/>
                </a:cubicBezTo>
                <a:cubicBezTo>
                  <a:pt x="21331" y="13285"/>
                  <a:pt x="21377" y="13562"/>
                  <a:pt x="21459" y="13193"/>
                </a:cubicBezTo>
                <a:cubicBezTo>
                  <a:pt x="21521" y="12915"/>
                  <a:pt x="21565" y="13116"/>
                  <a:pt x="21527" y="13507"/>
                </a:cubicBezTo>
                <a:cubicBezTo>
                  <a:pt x="21488" y="13910"/>
                  <a:pt x="21402" y="14123"/>
                  <a:pt x="21298" y="14071"/>
                </a:cubicBezTo>
                <a:cubicBezTo>
                  <a:pt x="21162" y="14003"/>
                  <a:pt x="21137" y="13674"/>
                  <a:pt x="21105" y="11583"/>
                </a:cubicBezTo>
                <a:cubicBezTo>
                  <a:pt x="21087" y="10380"/>
                  <a:pt x="21082" y="10070"/>
                  <a:pt x="21068" y="10165"/>
                </a:cubicBezTo>
                <a:close/>
                <a:moveTo>
                  <a:pt x="4216" y="10334"/>
                </a:moveTo>
                <a:cubicBezTo>
                  <a:pt x="4212" y="10318"/>
                  <a:pt x="4206" y="10348"/>
                  <a:pt x="4200" y="10403"/>
                </a:cubicBezTo>
                <a:cubicBezTo>
                  <a:pt x="4174" y="10621"/>
                  <a:pt x="4174" y="10917"/>
                  <a:pt x="4196" y="12903"/>
                </a:cubicBezTo>
                <a:cubicBezTo>
                  <a:pt x="4215" y="14717"/>
                  <a:pt x="4224" y="15070"/>
                  <a:pt x="4238" y="14698"/>
                </a:cubicBezTo>
                <a:cubicBezTo>
                  <a:pt x="4248" y="14429"/>
                  <a:pt x="4250" y="13384"/>
                  <a:pt x="4242" y="12193"/>
                </a:cubicBezTo>
                <a:cubicBezTo>
                  <a:pt x="4233" y="10826"/>
                  <a:pt x="4228" y="10380"/>
                  <a:pt x="4216" y="10334"/>
                </a:cubicBezTo>
                <a:close/>
                <a:moveTo>
                  <a:pt x="4735" y="10432"/>
                </a:moveTo>
                <a:cubicBezTo>
                  <a:pt x="4684" y="10432"/>
                  <a:pt x="4653" y="10910"/>
                  <a:pt x="4685" y="11234"/>
                </a:cubicBezTo>
                <a:cubicBezTo>
                  <a:pt x="4715" y="11554"/>
                  <a:pt x="4732" y="11561"/>
                  <a:pt x="4761" y="11258"/>
                </a:cubicBezTo>
                <a:cubicBezTo>
                  <a:pt x="4793" y="10925"/>
                  <a:pt x="4778" y="10432"/>
                  <a:pt x="4735" y="10432"/>
                </a:cubicBezTo>
                <a:close/>
                <a:moveTo>
                  <a:pt x="3254" y="10764"/>
                </a:moveTo>
                <a:cubicBezTo>
                  <a:pt x="3247" y="10785"/>
                  <a:pt x="3240" y="10858"/>
                  <a:pt x="3232" y="10996"/>
                </a:cubicBezTo>
                <a:cubicBezTo>
                  <a:pt x="3220" y="11183"/>
                  <a:pt x="3215" y="11403"/>
                  <a:pt x="3221" y="11484"/>
                </a:cubicBezTo>
                <a:cubicBezTo>
                  <a:pt x="3227" y="11565"/>
                  <a:pt x="3221" y="11828"/>
                  <a:pt x="3209" y="12066"/>
                </a:cubicBezTo>
                <a:cubicBezTo>
                  <a:pt x="3190" y="12417"/>
                  <a:pt x="3190" y="12519"/>
                  <a:pt x="3212" y="12635"/>
                </a:cubicBezTo>
                <a:cubicBezTo>
                  <a:pt x="3228" y="12720"/>
                  <a:pt x="3249" y="12710"/>
                  <a:pt x="3263" y="12606"/>
                </a:cubicBezTo>
                <a:cubicBezTo>
                  <a:pt x="3281" y="12482"/>
                  <a:pt x="3295" y="12487"/>
                  <a:pt x="3315" y="12624"/>
                </a:cubicBezTo>
                <a:cubicBezTo>
                  <a:pt x="3361" y="12956"/>
                  <a:pt x="3374" y="12188"/>
                  <a:pt x="3329" y="11763"/>
                </a:cubicBezTo>
                <a:cubicBezTo>
                  <a:pt x="3309" y="11569"/>
                  <a:pt x="3296" y="11333"/>
                  <a:pt x="3300" y="11234"/>
                </a:cubicBezTo>
                <a:cubicBezTo>
                  <a:pt x="3305" y="11136"/>
                  <a:pt x="3295" y="10966"/>
                  <a:pt x="3280" y="10857"/>
                </a:cubicBezTo>
                <a:cubicBezTo>
                  <a:pt x="3269" y="10776"/>
                  <a:pt x="3261" y="10743"/>
                  <a:pt x="3254" y="10764"/>
                </a:cubicBezTo>
                <a:close/>
                <a:moveTo>
                  <a:pt x="2021" y="11345"/>
                </a:moveTo>
                <a:cubicBezTo>
                  <a:pt x="2013" y="11345"/>
                  <a:pt x="2005" y="11404"/>
                  <a:pt x="1990" y="11531"/>
                </a:cubicBezTo>
                <a:cubicBezTo>
                  <a:pt x="1964" y="11755"/>
                  <a:pt x="1963" y="11845"/>
                  <a:pt x="1983" y="12054"/>
                </a:cubicBezTo>
                <a:cubicBezTo>
                  <a:pt x="1996" y="12193"/>
                  <a:pt x="2013" y="12310"/>
                  <a:pt x="2021" y="12310"/>
                </a:cubicBezTo>
                <a:cubicBezTo>
                  <a:pt x="2029" y="12310"/>
                  <a:pt x="2047" y="12193"/>
                  <a:pt x="2060" y="12054"/>
                </a:cubicBezTo>
                <a:cubicBezTo>
                  <a:pt x="2080" y="11845"/>
                  <a:pt x="2079" y="11755"/>
                  <a:pt x="2053" y="11531"/>
                </a:cubicBezTo>
                <a:cubicBezTo>
                  <a:pt x="2038" y="11404"/>
                  <a:pt x="2030" y="11345"/>
                  <a:pt x="2021" y="11345"/>
                </a:cubicBezTo>
                <a:close/>
                <a:moveTo>
                  <a:pt x="8342" y="11984"/>
                </a:moveTo>
                <a:cubicBezTo>
                  <a:pt x="8305" y="11984"/>
                  <a:pt x="8287" y="12117"/>
                  <a:pt x="8264" y="12594"/>
                </a:cubicBezTo>
                <a:cubicBezTo>
                  <a:pt x="8223" y="13425"/>
                  <a:pt x="8211" y="14472"/>
                  <a:pt x="8237" y="14896"/>
                </a:cubicBezTo>
                <a:cubicBezTo>
                  <a:pt x="8264" y="15322"/>
                  <a:pt x="8361" y="15368"/>
                  <a:pt x="8424" y="14989"/>
                </a:cubicBezTo>
                <a:cubicBezTo>
                  <a:pt x="8515" y="14442"/>
                  <a:pt x="8447" y="11984"/>
                  <a:pt x="8342" y="11984"/>
                </a:cubicBezTo>
                <a:close/>
                <a:moveTo>
                  <a:pt x="12304" y="11984"/>
                </a:moveTo>
                <a:cubicBezTo>
                  <a:pt x="12263" y="11984"/>
                  <a:pt x="12208" y="13034"/>
                  <a:pt x="12208" y="13827"/>
                </a:cubicBezTo>
                <a:cubicBezTo>
                  <a:pt x="12208" y="14440"/>
                  <a:pt x="12218" y="14693"/>
                  <a:pt x="12254" y="15006"/>
                </a:cubicBezTo>
                <a:cubicBezTo>
                  <a:pt x="12326" y="15620"/>
                  <a:pt x="12397" y="15444"/>
                  <a:pt x="12397" y="14652"/>
                </a:cubicBezTo>
                <a:cubicBezTo>
                  <a:pt x="12397" y="14224"/>
                  <a:pt x="12372" y="14058"/>
                  <a:pt x="12304" y="14036"/>
                </a:cubicBezTo>
                <a:cubicBezTo>
                  <a:pt x="12263" y="14022"/>
                  <a:pt x="12254" y="13934"/>
                  <a:pt x="12249" y="13490"/>
                </a:cubicBezTo>
                <a:cubicBezTo>
                  <a:pt x="12245" y="13144"/>
                  <a:pt x="12257" y="12790"/>
                  <a:pt x="12283" y="12472"/>
                </a:cubicBezTo>
                <a:cubicBezTo>
                  <a:pt x="12306" y="12204"/>
                  <a:pt x="12315" y="11984"/>
                  <a:pt x="12304" y="11984"/>
                </a:cubicBezTo>
                <a:close/>
                <a:moveTo>
                  <a:pt x="10263" y="12019"/>
                </a:moveTo>
                <a:cubicBezTo>
                  <a:pt x="10250" y="12052"/>
                  <a:pt x="10237" y="12126"/>
                  <a:pt x="10222" y="12240"/>
                </a:cubicBezTo>
                <a:cubicBezTo>
                  <a:pt x="10175" y="12605"/>
                  <a:pt x="10139" y="13626"/>
                  <a:pt x="10155" y="14158"/>
                </a:cubicBezTo>
                <a:cubicBezTo>
                  <a:pt x="10168" y="14628"/>
                  <a:pt x="10232" y="14873"/>
                  <a:pt x="10270" y="14600"/>
                </a:cubicBezTo>
                <a:cubicBezTo>
                  <a:pt x="10289" y="14462"/>
                  <a:pt x="10299" y="14462"/>
                  <a:pt x="10309" y="14600"/>
                </a:cubicBezTo>
                <a:cubicBezTo>
                  <a:pt x="10327" y="14845"/>
                  <a:pt x="10211" y="15878"/>
                  <a:pt x="10134" y="16163"/>
                </a:cubicBezTo>
                <a:cubicBezTo>
                  <a:pt x="10101" y="16287"/>
                  <a:pt x="10035" y="16384"/>
                  <a:pt x="9988" y="16384"/>
                </a:cubicBezTo>
                <a:cubicBezTo>
                  <a:pt x="9940" y="16384"/>
                  <a:pt x="9902" y="16453"/>
                  <a:pt x="9902" y="16535"/>
                </a:cubicBezTo>
                <a:cubicBezTo>
                  <a:pt x="9902" y="16617"/>
                  <a:pt x="9929" y="16872"/>
                  <a:pt x="9961" y="17105"/>
                </a:cubicBezTo>
                <a:cubicBezTo>
                  <a:pt x="9998" y="17375"/>
                  <a:pt x="10041" y="17529"/>
                  <a:pt x="10082" y="17529"/>
                </a:cubicBezTo>
                <a:cubicBezTo>
                  <a:pt x="10260" y="17529"/>
                  <a:pt x="10413" y="14825"/>
                  <a:pt x="10350" y="12798"/>
                </a:cubicBezTo>
                <a:cubicBezTo>
                  <a:pt x="10331" y="12179"/>
                  <a:pt x="10301" y="11919"/>
                  <a:pt x="10263" y="12019"/>
                </a:cubicBezTo>
                <a:close/>
                <a:moveTo>
                  <a:pt x="11737" y="12310"/>
                </a:moveTo>
                <a:cubicBezTo>
                  <a:pt x="11729" y="12310"/>
                  <a:pt x="11712" y="12504"/>
                  <a:pt x="11700" y="12740"/>
                </a:cubicBezTo>
                <a:cubicBezTo>
                  <a:pt x="11681" y="13096"/>
                  <a:pt x="11682" y="13216"/>
                  <a:pt x="11708" y="13460"/>
                </a:cubicBezTo>
                <a:cubicBezTo>
                  <a:pt x="11756" y="13919"/>
                  <a:pt x="11724" y="14101"/>
                  <a:pt x="11597" y="14100"/>
                </a:cubicBezTo>
                <a:cubicBezTo>
                  <a:pt x="11449" y="14099"/>
                  <a:pt x="11355" y="13876"/>
                  <a:pt x="11284" y="13356"/>
                </a:cubicBezTo>
                <a:lnTo>
                  <a:pt x="11227" y="12949"/>
                </a:lnTo>
                <a:lnTo>
                  <a:pt x="11134" y="13530"/>
                </a:lnTo>
                <a:cubicBezTo>
                  <a:pt x="10981" y="14477"/>
                  <a:pt x="10974" y="14968"/>
                  <a:pt x="11049" y="19115"/>
                </a:cubicBezTo>
                <a:cubicBezTo>
                  <a:pt x="11084" y="21054"/>
                  <a:pt x="11123" y="21411"/>
                  <a:pt x="11102" y="19604"/>
                </a:cubicBezTo>
                <a:cubicBezTo>
                  <a:pt x="11095" y="18953"/>
                  <a:pt x="11077" y="17839"/>
                  <a:pt x="11063" y="17122"/>
                </a:cubicBezTo>
                <a:cubicBezTo>
                  <a:pt x="11029" y="15463"/>
                  <a:pt x="11029" y="15470"/>
                  <a:pt x="11074" y="15082"/>
                </a:cubicBezTo>
                <a:cubicBezTo>
                  <a:pt x="11121" y="14680"/>
                  <a:pt x="11166" y="14662"/>
                  <a:pt x="11180" y="15041"/>
                </a:cubicBezTo>
                <a:cubicBezTo>
                  <a:pt x="11218" y="16056"/>
                  <a:pt x="11231" y="16221"/>
                  <a:pt x="11274" y="16221"/>
                </a:cubicBezTo>
                <a:cubicBezTo>
                  <a:pt x="11308" y="16221"/>
                  <a:pt x="11322" y="16108"/>
                  <a:pt x="11330" y="15774"/>
                </a:cubicBezTo>
                <a:cubicBezTo>
                  <a:pt x="11352" y="14915"/>
                  <a:pt x="11354" y="14894"/>
                  <a:pt x="11393" y="15076"/>
                </a:cubicBezTo>
                <a:cubicBezTo>
                  <a:pt x="11414" y="15170"/>
                  <a:pt x="11494" y="15245"/>
                  <a:pt x="11571" y="15245"/>
                </a:cubicBezTo>
                <a:cubicBezTo>
                  <a:pt x="11730" y="15245"/>
                  <a:pt x="11767" y="15040"/>
                  <a:pt x="11786" y="14059"/>
                </a:cubicBezTo>
                <a:cubicBezTo>
                  <a:pt x="11796" y="13483"/>
                  <a:pt x="11764" y="12310"/>
                  <a:pt x="11737" y="12310"/>
                </a:cubicBezTo>
                <a:close/>
                <a:moveTo>
                  <a:pt x="13400" y="12310"/>
                </a:moveTo>
                <a:cubicBezTo>
                  <a:pt x="13392" y="12310"/>
                  <a:pt x="13376" y="12504"/>
                  <a:pt x="13363" y="12740"/>
                </a:cubicBezTo>
                <a:cubicBezTo>
                  <a:pt x="13344" y="13096"/>
                  <a:pt x="13346" y="13216"/>
                  <a:pt x="13371" y="13460"/>
                </a:cubicBezTo>
                <a:cubicBezTo>
                  <a:pt x="13419" y="13913"/>
                  <a:pt x="13388" y="14106"/>
                  <a:pt x="13266" y="14106"/>
                </a:cubicBezTo>
                <a:cubicBezTo>
                  <a:pt x="13138" y="14106"/>
                  <a:pt x="13067" y="14499"/>
                  <a:pt x="13012" y="15500"/>
                </a:cubicBezTo>
                <a:cubicBezTo>
                  <a:pt x="12971" y="16245"/>
                  <a:pt x="12982" y="16482"/>
                  <a:pt x="13065" y="16616"/>
                </a:cubicBezTo>
                <a:cubicBezTo>
                  <a:pt x="13102" y="16676"/>
                  <a:pt x="13138" y="16796"/>
                  <a:pt x="13144" y="16884"/>
                </a:cubicBezTo>
                <a:cubicBezTo>
                  <a:pt x="13167" y="17199"/>
                  <a:pt x="13014" y="17576"/>
                  <a:pt x="12857" y="17593"/>
                </a:cubicBezTo>
                <a:cubicBezTo>
                  <a:pt x="12727" y="17606"/>
                  <a:pt x="12693" y="17553"/>
                  <a:pt x="12648" y="17267"/>
                </a:cubicBezTo>
                <a:cubicBezTo>
                  <a:pt x="12585" y="16859"/>
                  <a:pt x="12572" y="16265"/>
                  <a:pt x="12613" y="15582"/>
                </a:cubicBezTo>
                <a:cubicBezTo>
                  <a:pt x="12630" y="15307"/>
                  <a:pt x="12639" y="15082"/>
                  <a:pt x="12634" y="15082"/>
                </a:cubicBezTo>
                <a:cubicBezTo>
                  <a:pt x="12607" y="15082"/>
                  <a:pt x="12548" y="16461"/>
                  <a:pt x="12548" y="17093"/>
                </a:cubicBezTo>
                <a:cubicBezTo>
                  <a:pt x="12548" y="17958"/>
                  <a:pt x="12587" y="18424"/>
                  <a:pt x="12680" y="18651"/>
                </a:cubicBezTo>
                <a:cubicBezTo>
                  <a:pt x="12888" y="19159"/>
                  <a:pt x="13260" y="17789"/>
                  <a:pt x="13243" y="16576"/>
                </a:cubicBezTo>
                <a:cubicBezTo>
                  <a:pt x="13239" y="16256"/>
                  <a:pt x="13222" y="16133"/>
                  <a:pt x="13164" y="15994"/>
                </a:cubicBezTo>
                <a:cubicBezTo>
                  <a:pt x="13033" y="15678"/>
                  <a:pt x="13092" y="15293"/>
                  <a:pt x="13278" y="15262"/>
                </a:cubicBezTo>
                <a:cubicBezTo>
                  <a:pt x="13390" y="15243"/>
                  <a:pt x="13432" y="14942"/>
                  <a:pt x="13449" y="14059"/>
                </a:cubicBezTo>
                <a:cubicBezTo>
                  <a:pt x="13460" y="13483"/>
                  <a:pt x="13427" y="12310"/>
                  <a:pt x="13400" y="12310"/>
                </a:cubicBezTo>
                <a:close/>
                <a:moveTo>
                  <a:pt x="767" y="12682"/>
                </a:moveTo>
                <a:cubicBezTo>
                  <a:pt x="748" y="12516"/>
                  <a:pt x="699" y="13643"/>
                  <a:pt x="699" y="14251"/>
                </a:cubicBezTo>
                <a:cubicBezTo>
                  <a:pt x="699" y="14739"/>
                  <a:pt x="709" y="14961"/>
                  <a:pt x="741" y="15152"/>
                </a:cubicBezTo>
                <a:cubicBezTo>
                  <a:pt x="792" y="15465"/>
                  <a:pt x="802" y="15467"/>
                  <a:pt x="830" y="15169"/>
                </a:cubicBezTo>
                <a:cubicBezTo>
                  <a:pt x="864" y="14820"/>
                  <a:pt x="836" y="14238"/>
                  <a:pt x="789" y="14297"/>
                </a:cubicBezTo>
                <a:cubicBezTo>
                  <a:pt x="726" y="14377"/>
                  <a:pt x="702" y="13862"/>
                  <a:pt x="742" y="13263"/>
                </a:cubicBezTo>
                <a:cubicBezTo>
                  <a:pt x="760" y="12983"/>
                  <a:pt x="772" y="12723"/>
                  <a:pt x="767" y="12682"/>
                </a:cubicBezTo>
                <a:close/>
                <a:moveTo>
                  <a:pt x="2191" y="12722"/>
                </a:moveTo>
                <a:cubicBezTo>
                  <a:pt x="2162" y="12878"/>
                  <a:pt x="2170" y="13461"/>
                  <a:pt x="2212" y="14210"/>
                </a:cubicBezTo>
                <a:cubicBezTo>
                  <a:pt x="2257" y="15009"/>
                  <a:pt x="2249" y="15188"/>
                  <a:pt x="2161" y="15506"/>
                </a:cubicBezTo>
                <a:cubicBezTo>
                  <a:pt x="2004" y="16073"/>
                  <a:pt x="1872" y="15609"/>
                  <a:pt x="1897" y="14571"/>
                </a:cubicBezTo>
                <a:cubicBezTo>
                  <a:pt x="1913" y="13852"/>
                  <a:pt x="1890" y="14094"/>
                  <a:pt x="1870" y="14844"/>
                </a:cubicBezTo>
                <a:cubicBezTo>
                  <a:pt x="1853" y="15520"/>
                  <a:pt x="1873" y="16160"/>
                  <a:pt x="1923" y="16488"/>
                </a:cubicBezTo>
                <a:cubicBezTo>
                  <a:pt x="1961" y="16741"/>
                  <a:pt x="2075" y="16774"/>
                  <a:pt x="2143" y="16552"/>
                </a:cubicBezTo>
                <a:cubicBezTo>
                  <a:pt x="2204" y="16352"/>
                  <a:pt x="2267" y="15479"/>
                  <a:pt x="2267" y="14826"/>
                </a:cubicBezTo>
                <a:cubicBezTo>
                  <a:pt x="2267" y="14120"/>
                  <a:pt x="2212" y="12607"/>
                  <a:pt x="2191" y="12722"/>
                </a:cubicBezTo>
                <a:close/>
                <a:moveTo>
                  <a:pt x="20529" y="12827"/>
                </a:moveTo>
                <a:cubicBezTo>
                  <a:pt x="20516" y="12804"/>
                  <a:pt x="20503" y="12939"/>
                  <a:pt x="20488" y="13222"/>
                </a:cubicBezTo>
                <a:cubicBezTo>
                  <a:pt x="20469" y="13591"/>
                  <a:pt x="20472" y="13701"/>
                  <a:pt x="20514" y="14129"/>
                </a:cubicBezTo>
                <a:cubicBezTo>
                  <a:pt x="20561" y="14609"/>
                  <a:pt x="20561" y="14631"/>
                  <a:pt x="20528" y="15117"/>
                </a:cubicBezTo>
                <a:cubicBezTo>
                  <a:pt x="20481" y="15811"/>
                  <a:pt x="20343" y="16685"/>
                  <a:pt x="20261" y="16802"/>
                </a:cubicBezTo>
                <a:cubicBezTo>
                  <a:pt x="20153" y="16958"/>
                  <a:pt x="20151" y="16983"/>
                  <a:pt x="20221" y="17256"/>
                </a:cubicBezTo>
                <a:cubicBezTo>
                  <a:pt x="20313" y="17613"/>
                  <a:pt x="20375" y="17586"/>
                  <a:pt x="20450" y="17157"/>
                </a:cubicBezTo>
                <a:cubicBezTo>
                  <a:pt x="20578" y="16424"/>
                  <a:pt x="20634" y="14655"/>
                  <a:pt x="20572" y="13362"/>
                </a:cubicBezTo>
                <a:cubicBezTo>
                  <a:pt x="20555" y="13024"/>
                  <a:pt x="20542" y="12849"/>
                  <a:pt x="20529" y="12827"/>
                </a:cubicBezTo>
                <a:close/>
                <a:moveTo>
                  <a:pt x="4724" y="14309"/>
                </a:moveTo>
                <a:cubicBezTo>
                  <a:pt x="4715" y="14309"/>
                  <a:pt x="4707" y="14350"/>
                  <a:pt x="4695" y="14431"/>
                </a:cubicBezTo>
                <a:cubicBezTo>
                  <a:pt x="4661" y="14676"/>
                  <a:pt x="4660" y="14946"/>
                  <a:pt x="4690" y="15210"/>
                </a:cubicBezTo>
                <a:cubicBezTo>
                  <a:pt x="4717" y="15438"/>
                  <a:pt x="4713" y="15435"/>
                  <a:pt x="4751" y="15309"/>
                </a:cubicBezTo>
                <a:cubicBezTo>
                  <a:pt x="4789" y="15183"/>
                  <a:pt x="4789" y="14697"/>
                  <a:pt x="4752" y="14431"/>
                </a:cubicBezTo>
                <a:cubicBezTo>
                  <a:pt x="4741" y="14350"/>
                  <a:pt x="4732" y="14309"/>
                  <a:pt x="4724" y="14309"/>
                </a:cubicBezTo>
                <a:close/>
                <a:moveTo>
                  <a:pt x="9482" y="15977"/>
                </a:moveTo>
                <a:cubicBezTo>
                  <a:pt x="9472" y="15972"/>
                  <a:pt x="9462" y="16034"/>
                  <a:pt x="9446" y="16163"/>
                </a:cubicBezTo>
                <a:cubicBezTo>
                  <a:pt x="9402" y="16505"/>
                  <a:pt x="9402" y="16700"/>
                  <a:pt x="9444" y="16977"/>
                </a:cubicBezTo>
                <a:cubicBezTo>
                  <a:pt x="9488" y="17266"/>
                  <a:pt x="9494" y="17257"/>
                  <a:pt x="9536" y="16860"/>
                </a:cubicBezTo>
                <a:cubicBezTo>
                  <a:pt x="9571" y="16524"/>
                  <a:pt x="9571" y="16514"/>
                  <a:pt x="9526" y="16204"/>
                </a:cubicBezTo>
                <a:cubicBezTo>
                  <a:pt x="9505" y="16056"/>
                  <a:pt x="9493" y="15982"/>
                  <a:pt x="9482" y="15977"/>
                </a:cubicBezTo>
                <a:close/>
                <a:moveTo>
                  <a:pt x="14035" y="16308"/>
                </a:moveTo>
                <a:cubicBezTo>
                  <a:pt x="14026" y="16302"/>
                  <a:pt x="14016" y="16363"/>
                  <a:pt x="14000" y="16488"/>
                </a:cubicBezTo>
                <a:cubicBezTo>
                  <a:pt x="13973" y="16699"/>
                  <a:pt x="13960" y="16716"/>
                  <a:pt x="13939" y="16564"/>
                </a:cubicBezTo>
                <a:cubicBezTo>
                  <a:pt x="13918" y="16409"/>
                  <a:pt x="13906" y="16446"/>
                  <a:pt x="13883" y="16738"/>
                </a:cubicBezTo>
                <a:cubicBezTo>
                  <a:pt x="13856" y="17071"/>
                  <a:pt x="13856" y="17127"/>
                  <a:pt x="13884" y="17395"/>
                </a:cubicBezTo>
                <a:cubicBezTo>
                  <a:pt x="13922" y="17755"/>
                  <a:pt x="13935" y="17760"/>
                  <a:pt x="13966" y="17436"/>
                </a:cubicBezTo>
                <a:cubicBezTo>
                  <a:pt x="13983" y="17261"/>
                  <a:pt x="13996" y="17237"/>
                  <a:pt x="14010" y="17354"/>
                </a:cubicBezTo>
                <a:cubicBezTo>
                  <a:pt x="14039" y="17605"/>
                  <a:pt x="14056" y="17565"/>
                  <a:pt x="14080" y="17186"/>
                </a:cubicBezTo>
                <a:cubicBezTo>
                  <a:pt x="14097" y="16915"/>
                  <a:pt x="14094" y="16786"/>
                  <a:pt x="14068" y="16535"/>
                </a:cubicBezTo>
                <a:cubicBezTo>
                  <a:pt x="14052" y="16389"/>
                  <a:pt x="14044" y="16314"/>
                  <a:pt x="14035" y="16308"/>
                </a:cubicBezTo>
                <a:close/>
                <a:moveTo>
                  <a:pt x="18552" y="16308"/>
                </a:moveTo>
                <a:cubicBezTo>
                  <a:pt x="18543" y="16302"/>
                  <a:pt x="18533" y="16363"/>
                  <a:pt x="18517" y="16488"/>
                </a:cubicBezTo>
                <a:cubicBezTo>
                  <a:pt x="18491" y="16693"/>
                  <a:pt x="18477" y="16711"/>
                  <a:pt x="18457" y="16570"/>
                </a:cubicBezTo>
                <a:cubicBezTo>
                  <a:pt x="18437" y="16427"/>
                  <a:pt x="18424" y="16464"/>
                  <a:pt x="18397" y="16715"/>
                </a:cubicBezTo>
                <a:cubicBezTo>
                  <a:pt x="18364" y="17029"/>
                  <a:pt x="18364" y="17052"/>
                  <a:pt x="18397" y="17366"/>
                </a:cubicBezTo>
                <a:cubicBezTo>
                  <a:pt x="18439" y="17764"/>
                  <a:pt x="18443" y="17766"/>
                  <a:pt x="18474" y="17407"/>
                </a:cubicBezTo>
                <a:cubicBezTo>
                  <a:pt x="18494" y="17178"/>
                  <a:pt x="18503" y="17162"/>
                  <a:pt x="18523" y="17325"/>
                </a:cubicBezTo>
                <a:cubicBezTo>
                  <a:pt x="18556" y="17611"/>
                  <a:pt x="18572" y="17577"/>
                  <a:pt x="18597" y="17186"/>
                </a:cubicBezTo>
                <a:cubicBezTo>
                  <a:pt x="18614" y="16915"/>
                  <a:pt x="18611" y="16786"/>
                  <a:pt x="18585" y="16535"/>
                </a:cubicBezTo>
                <a:cubicBezTo>
                  <a:pt x="18569" y="16389"/>
                  <a:pt x="18561" y="16314"/>
                  <a:pt x="18552" y="16308"/>
                </a:cubicBezTo>
                <a:close/>
                <a:moveTo>
                  <a:pt x="5908" y="16669"/>
                </a:moveTo>
                <a:cubicBezTo>
                  <a:pt x="5898" y="16684"/>
                  <a:pt x="5889" y="16786"/>
                  <a:pt x="5874" y="16994"/>
                </a:cubicBezTo>
                <a:cubicBezTo>
                  <a:pt x="5843" y="17397"/>
                  <a:pt x="5844" y="17426"/>
                  <a:pt x="5883" y="17709"/>
                </a:cubicBezTo>
                <a:cubicBezTo>
                  <a:pt x="5937" y="18096"/>
                  <a:pt x="5941" y="18089"/>
                  <a:pt x="5972" y="17593"/>
                </a:cubicBezTo>
                <a:cubicBezTo>
                  <a:pt x="5996" y="17205"/>
                  <a:pt x="5994" y="17149"/>
                  <a:pt x="5952" y="16872"/>
                </a:cubicBezTo>
                <a:cubicBezTo>
                  <a:pt x="5929" y="16724"/>
                  <a:pt x="5918" y="16653"/>
                  <a:pt x="5908" y="16669"/>
                </a:cubicBezTo>
                <a:close/>
                <a:moveTo>
                  <a:pt x="7796" y="16692"/>
                </a:moveTo>
                <a:cubicBezTo>
                  <a:pt x="7785" y="16714"/>
                  <a:pt x="7776" y="16811"/>
                  <a:pt x="7759" y="17000"/>
                </a:cubicBezTo>
                <a:cubicBezTo>
                  <a:pt x="7724" y="17404"/>
                  <a:pt x="7724" y="17412"/>
                  <a:pt x="7769" y="17703"/>
                </a:cubicBezTo>
                <a:cubicBezTo>
                  <a:pt x="7810" y="17973"/>
                  <a:pt x="7816" y="17976"/>
                  <a:pt x="7847" y="17738"/>
                </a:cubicBezTo>
                <a:cubicBezTo>
                  <a:pt x="7891" y="17390"/>
                  <a:pt x="7889" y="17122"/>
                  <a:pt x="7837" y="16831"/>
                </a:cubicBezTo>
                <a:cubicBezTo>
                  <a:pt x="7818" y="16720"/>
                  <a:pt x="7806" y="16670"/>
                  <a:pt x="7796" y="16692"/>
                </a:cubicBezTo>
                <a:close/>
                <a:moveTo>
                  <a:pt x="5486" y="17918"/>
                </a:moveTo>
                <a:cubicBezTo>
                  <a:pt x="5442" y="17881"/>
                  <a:pt x="5240" y="18752"/>
                  <a:pt x="5216" y="19150"/>
                </a:cubicBezTo>
                <a:cubicBezTo>
                  <a:pt x="5204" y="19333"/>
                  <a:pt x="5202" y="19479"/>
                  <a:pt x="5210" y="19476"/>
                </a:cubicBezTo>
                <a:cubicBezTo>
                  <a:pt x="5252" y="19461"/>
                  <a:pt x="5490" y="18222"/>
                  <a:pt x="5495" y="17994"/>
                </a:cubicBezTo>
                <a:cubicBezTo>
                  <a:pt x="5496" y="17947"/>
                  <a:pt x="5493" y="17924"/>
                  <a:pt x="5486" y="17918"/>
                </a:cubicBezTo>
                <a:close/>
                <a:moveTo>
                  <a:pt x="8473" y="17918"/>
                </a:moveTo>
                <a:cubicBezTo>
                  <a:pt x="8428" y="17881"/>
                  <a:pt x="8226" y="18752"/>
                  <a:pt x="8202" y="19150"/>
                </a:cubicBezTo>
                <a:cubicBezTo>
                  <a:pt x="8190" y="19333"/>
                  <a:pt x="8188" y="19479"/>
                  <a:pt x="8196" y="19476"/>
                </a:cubicBezTo>
                <a:cubicBezTo>
                  <a:pt x="8238" y="19461"/>
                  <a:pt x="8476" y="18222"/>
                  <a:pt x="8481" y="17994"/>
                </a:cubicBezTo>
                <a:cubicBezTo>
                  <a:pt x="8482" y="17947"/>
                  <a:pt x="8479" y="17924"/>
                  <a:pt x="8473" y="17918"/>
                </a:cubicBezTo>
                <a:close/>
                <a:moveTo>
                  <a:pt x="15635" y="17918"/>
                </a:moveTo>
                <a:cubicBezTo>
                  <a:pt x="15591" y="17881"/>
                  <a:pt x="15389" y="18752"/>
                  <a:pt x="15365" y="19150"/>
                </a:cubicBezTo>
                <a:cubicBezTo>
                  <a:pt x="15353" y="19333"/>
                  <a:pt x="15350" y="19479"/>
                  <a:pt x="15359" y="19476"/>
                </a:cubicBezTo>
                <a:cubicBezTo>
                  <a:pt x="15400" y="19461"/>
                  <a:pt x="15639" y="18222"/>
                  <a:pt x="15643" y="17994"/>
                </a:cubicBezTo>
                <a:cubicBezTo>
                  <a:pt x="15644" y="17947"/>
                  <a:pt x="15642" y="17924"/>
                  <a:pt x="15635" y="17918"/>
                </a:cubicBezTo>
                <a:close/>
                <a:moveTo>
                  <a:pt x="12920" y="19243"/>
                </a:moveTo>
                <a:cubicBezTo>
                  <a:pt x="12911" y="19237"/>
                  <a:pt x="12902" y="19299"/>
                  <a:pt x="12886" y="19423"/>
                </a:cubicBezTo>
                <a:cubicBezTo>
                  <a:pt x="12859" y="19634"/>
                  <a:pt x="12845" y="19651"/>
                  <a:pt x="12824" y="19499"/>
                </a:cubicBezTo>
                <a:cubicBezTo>
                  <a:pt x="12803" y="19344"/>
                  <a:pt x="12791" y="19381"/>
                  <a:pt x="12768" y="19673"/>
                </a:cubicBezTo>
                <a:cubicBezTo>
                  <a:pt x="12741" y="20007"/>
                  <a:pt x="12740" y="20062"/>
                  <a:pt x="12768" y="20330"/>
                </a:cubicBezTo>
                <a:cubicBezTo>
                  <a:pt x="12806" y="20690"/>
                  <a:pt x="12820" y="20695"/>
                  <a:pt x="12851" y="20371"/>
                </a:cubicBezTo>
                <a:cubicBezTo>
                  <a:pt x="12868" y="20196"/>
                  <a:pt x="12881" y="20172"/>
                  <a:pt x="12895" y="20289"/>
                </a:cubicBezTo>
                <a:cubicBezTo>
                  <a:pt x="12924" y="20540"/>
                  <a:pt x="12941" y="20500"/>
                  <a:pt x="12964" y="20121"/>
                </a:cubicBezTo>
                <a:cubicBezTo>
                  <a:pt x="12981" y="19850"/>
                  <a:pt x="12979" y="19721"/>
                  <a:pt x="12953" y="19470"/>
                </a:cubicBezTo>
                <a:cubicBezTo>
                  <a:pt x="12938" y="19324"/>
                  <a:pt x="12929" y="19249"/>
                  <a:pt x="12920" y="19243"/>
                </a:cubicBezTo>
                <a:close/>
                <a:moveTo>
                  <a:pt x="9625" y="19389"/>
                </a:moveTo>
                <a:cubicBezTo>
                  <a:pt x="9581" y="19351"/>
                  <a:pt x="9379" y="20223"/>
                  <a:pt x="9354" y="20621"/>
                </a:cubicBezTo>
                <a:cubicBezTo>
                  <a:pt x="9343" y="20803"/>
                  <a:pt x="9341" y="20949"/>
                  <a:pt x="9349" y="20946"/>
                </a:cubicBezTo>
                <a:cubicBezTo>
                  <a:pt x="9391" y="20932"/>
                  <a:pt x="9629" y="19693"/>
                  <a:pt x="9634" y="19464"/>
                </a:cubicBezTo>
                <a:cubicBezTo>
                  <a:pt x="9635" y="19418"/>
                  <a:pt x="9632" y="19394"/>
                  <a:pt x="9625" y="19389"/>
                </a:cubicBezTo>
                <a:close/>
                <a:moveTo>
                  <a:pt x="7924" y="20040"/>
                </a:moveTo>
                <a:cubicBezTo>
                  <a:pt x="7880" y="20002"/>
                  <a:pt x="7678" y="20873"/>
                  <a:pt x="7653" y="21272"/>
                </a:cubicBezTo>
                <a:cubicBezTo>
                  <a:pt x="7642" y="21454"/>
                  <a:pt x="7640" y="21600"/>
                  <a:pt x="7648" y="21597"/>
                </a:cubicBezTo>
                <a:cubicBezTo>
                  <a:pt x="7690" y="21583"/>
                  <a:pt x="7928" y="20344"/>
                  <a:pt x="7933" y="20115"/>
                </a:cubicBezTo>
                <a:cubicBezTo>
                  <a:pt x="7934" y="20069"/>
                  <a:pt x="7931" y="20045"/>
                  <a:pt x="7924" y="200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IMG_5248.png" descr="IMG_5248.png"/>
          <p:cNvPicPr>
            <a:picLocks noChangeAspect="1"/>
          </p:cNvPicPr>
          <p:nvPr/>
        </p:nvPicPr>
        <p:blipFill>
          <a:blip r:embed="rId7">
            <a:extLst/>
          </a:blip>
          <a:srcRect l="7503" t="9010" r="5778" b="65950"/>
          <a:stretch>
            <a:fillRect/>
          </a:stretch>
        </p:blipFill>
        <p:spPr>
          <a:xfrm>
            <a:off x="2023756" y="3722880"/>
            <a:ext cx="15959013" cy="3218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35" fill="norm" stroke="1" extrusionOk="0">
                <a:moveTo>
                  <a:pt x="13882" y="0"/>
                </a:moveTo>
                <a:cubicBezTo>
                  <a:pt x="13880" y="11"/>
                  <a:pt x="13875" y="25"/>
                  <a:pt x="13874" y="35"/>
                </a:cubicBezTo>
                <a:cubicBezTo>
                  <a:pt x="13867" y="92"/>
                  <a:pt x="13866" y="139"/>
                  <a:pt x="13870" y="138"/>
                </a:cubicBezTo>
                <a:cubicBezTo>
                  <a:pt x="13878" y="137"/>
                  <a:pt x="13905" y="60"/>
                  <a:pt x="13927" y="0"/>
                </a:cubicBezTo>
                <a:lnTo>
                  <a:pt x="13882" y="0"/>
                </a:lnTo>
                <a:close/>
                <a:moveTo>
                  <a:pt x="2758" y="1540"/>
                </a:moveTo>
                <a:cubicBezTo>
                  <a:pt x="2729" y="1554"/>
                  <a:pt x="2721" y="1594"/>
                  <a:pt x="2699" y="1808"/>
                </a:cubicBezTo>
                <a:cubicBezTo>
                  <a:pt x="2663" y="2166"/>
                  <a:pt x="2658" y="2520"/>
                  <a:pt x="2687" y="2661"/>
                </a:cubicBezTo>
                <a:cubicBezTo>
                  <a:pt x="2699" y="2721"/>
                  <a:pt x="2719" y="2770"/>
                  <a:pt x="2730" y="2770"/>
                </a:cubicBezTo>
                <a:cubicBezTo>
                  <a:pt x="2760" y="2770"/>
                  <a:pt x="2810" y="2632"/>
                  <a:pt x="2823" y="2515"/>
                </a:cubicBezTo>
                <a:cubicBezTo>
                  <a:pt x="2840" y="2358"/>
                  <a:pt x="2835" y="1990"/>
                  <a:pt x="2813" y="1747"/>
                </a:cubicBezTo>
                <a:cubicBezTo>
                  <a:pt x="2794" y="1544"/>
                  <a:pt x="2789" y="1525"/>
                  <a:pt x="2758" y="1540"/>
                </a:cubicBezTo>
                <a:close/>
                <a:moveTo>
                  <a:pt x="9881" y="1561"/>
                </a:moveTo>
                <a:lnTo>
                  <a:pt x="9863" y="1689"/>
                </a:lnTo>
                <a:cubicBezTo>
                  <a:pt x="9853" y="1759"/>
                  <a:pt x="9829" y="2001"/>
                  <a:pt x="9811" y="2228"/>
                </a:cubicBezTo>
                <a:cubicBezTo>
                  <a:pt x="9792" y="2455"/>
                  <a:pt x="9772" y="2639"/>
                  <a:pt x="9766" y="2639"/>
                </a:cubicBezTo>
                <a:cubicBezTo>
                  <a:pt x="9760" y="2639"/>
                  <a:pt x="9740" y="2455"/>
                  <a:pt x="9721" y="2228"/>
                </a:cubicBezTo>
                <a:cubicBezTo>
                  <a:pt x="9703" y="2001"/>
                  <a:pt x="9680" y="1760"/>
                  <a:pt x="9670" y="1691"/>
                </a:cubicBezTo>
                <a:lnTo>
                  <a:pt x="9652" y="1567"/>
                </a:lnTo>
                <a:lnTo>
                  <a:pt x="9642" y="1707"/>
                </a:lnTo>
                <a:cubicBezTo>
                  <a:pt x="9628" y="1888"/>
                  <a:pt x="9626" y="1852"/>
                  <a:pt x="9660" y="2108"/>
                </a:cubicBezTo>
                <a:cubicBezTo>
                  <a:pt x="9691" y="2338"/>
                  <a:pt x="9745" y="2963"/>
                  <a:pt x="9745" y="3091"/>
                </a:cubicBezTo>
                <a:cubicBezTo>
                  <a:pt x="9745" y="3131"/>
                  <a:pt x="9749" y="3182"/>
                  <a:pt x="9753" y="3202"/>
                </a:cubicBezTo>
                <a:cubicBezTo>
                  <a:pt x="9757" y="3223"/>
                  <a:pt x="9765" y="3173"/>
                  <a:pt x="9769" y="3093"/>
                </a:cubicBezTo>
                <a:cubicBezTo>
                  <a:pt x="9793" y="2715"/>
                  <a:pt x="9834" y="2210"/>
                  <a:pt x="9856" y="2037"/>
                </a:cubicBezTo>
                <a:cubicBezTo>
                  <a:pt x="9870" y="1931"/>
                  <a:pt x="9881" y="1780"/>
                  <a:pt x="9881" y="1702"/>
                </a:cubicBezTo>
                <a:lnTo>
                  <a:pt x="9881" y="1561"/>
                </a:lnTo>
                <a:close/>
                <a:moveTo>
                  <a:pt x="17942" y="1861"/>
                </a:moveTo>
                <a:cubicBezTo>
                  <a:pt x="17939" y="1876"/>
                  <a:pt x="17923" y="2076"/>
                  <a:pt x="17907" y="2307"/>
                </a:cubicBezTo>
                <a:cubicBezTo>
                  <a:pt x="17891" y="2539"/>
                  <a:pt x="17863" y="2854"/>
                  <a:pt x="17846" y="3006"/>
                </a:cubicBezTo>
                <a:cubicBezTo>
                  <a:pt x="17828" y="3158"/>
                  <a:pt x="17814" y="3331"/>
                  <a:pt x="17814" y="3388"/>
                </a:cubicBezTo>
                <a:cubicBezTo>
                  <a:pt x="17814" y="3445"/>
                  <a:pt x="17816" y="3492"/>
                  <a:pt x="17819" y="3492"/>
                </a:cubicBezTo>
                <a:cubicBezTo>
                  <a:pt x="17827" y="3492"/>
                  <a:pt x="17859" y="3184"/>
                  <a:pt x="17893" y="2770"/>
                </a:cubicBezTo>
                <a:cubicBezTo>
                  <a:pt x="17911" y="2557"/>
                  <a:pt x="17930" y="2390"/>
                  <a:pt x="17935" y="2398"/>
                </a:cubicBezTo>
                <a:cubicBezTo>
                  <a:pt x="17940" y="2406"/>
                  <a:pt x="17952" y="2522"/>
                  <a:pt x="17961" y="2655"/>
                </a:cubicBezTo>
                <a:cubicBezTo>
                  <a:pt x="17984" y="2992"/>
                  <a:pt x="18031" y="3439"/>
                  <a:pt x="18043" y="3439"/>
                </a:cubicBezTo>
                <a:cubicBezTo>
                  <a:pt x="18049" y="3439"/>
                  <a:pt x="18056" y="3380"/>
                  <a:pt x="18060" y="3309"/>
                </a:cubicBezTo>
                <a:cubicBezTo>
                  <a:pt x="18065" y="3215"/>
                  <a:pt x="18059" y="3123"/>
                  <a:pt x="18040" y="2985"/>
                </a:cubicBezTo>
                <a:cubicBezTo>
                  <a:pt x="18010" y="2772"/>
                  <a:pt x="17966" y="2271"/>
                  <a:pt x="17955" y="2005"/>
                </a:cubicBezTo>
                <a:cubicBezTo>
                  <a:pt x="17951" y="1911"/>
                  <a:pt x="17945" y="1847"/>
                  <a:pt x="17942" y="1861"/>
                </a:cubicBezTo>
                <a:close/>
                <a:moveTo>
                  <a:pt x="2428" y="2305"/>
                </a:moveTo>
                <a:cubicBezTo>
                  <a:pt x="2415" y="2305"/>
                  <a:pt x="2406" y="2446"/>
                  <a:pt x="2413" y="2533"/>
                </a:cubicBezTo>
                <a:cubicBezTo>
                  <a:pt x="2424" y="2677"/>
                  <a:pt x="2392" y="2682"/>
                  <a:pt x="2368" y="2541"/>
                </a:cubicBezTo>
                <a:cubicBezTo>
                  <a:pt x="2355" y="2464"/>
                  <a:pt x="2344" y="2428"/>
                  <a:pt x="2344" y="2459"/>
                </a:cubicBezTo>
                <a:cubicBezTo>
                  <a:pt x="2344" y="2562"/>
                  <a:pt x="2293" y="2770"/>
                  <a:pt x="2268" y="2770"/>
                </a:cubicBezTo>
                <a:cubicBezTo>
                  <a:pt x="2254" y="2770"/>
                  <a:pt x="2235" y="2724"/>
                  <a:pt x="2225" y="2669"/>
                </a:cubicBezTo>
                <a:cubicBezTo>
                  <a:pt x="2206" y="2569"/>
                  <a:pt x="2206" y="2570"/>
                  <a:pt x="2177" y="2677"/>
                </a:cubicBezTo>
                <a:cubicBezTo>
                  <a:pt x="2136" y="2826"/>
                  <a:pt x="2047" y="2789"/>
                  <a:pt x="1994" y="2602"/>
                </a:cubicBezTo>
                <a:lnTo>
                  <a:pt x="1956" y="2469"/>
                </a:lnTo>
                <a:lnTo>
                  <a:pt x="1920" y="2573"/>
                </a:lnTo>
                <a:cubicBezTo>
                  <a:pt x="1882" y="2683"/>
                  <a:pt x="1854" y="2852"/>
                  <a:pt x="1854" y="2963"/>
                </a:cubicBezTo>
                <a:cubicBezTo>
                  <a:pt x="1854" y="3009"/>
                  <a:pt x="1864" y="2993"/>
                  <a:pt x="1884" y="2918"/>
                </a:cubicBezTo>
                <a:cubicBezTo>
                  <a:pt x="1920" y="2787"/>
                  <a:pt x="1932" y="2813"/>
                  <a:pt x="1948" y="3056"/>
                </a:cubicBezTo>
                <a:cubicBezTo>
                  <a:pt x="1962" y="3269"/>
                  <a:pt x="1990" y="3280"/>
                  <a:pt x="2000" y="3078"/>
                </a:cubicBezTo>
                <a:cubicBezTo>
                  <a:pt x="2006" y="2954"/>
                  <a:pt x="2009" y="2951"/>
                  <a:pt x="2076" y="2969"/>
                </a:cubicBezTo>
                <a:cubicBezTo>
                  <a:pt x="2126" y="2982"/>
                  <a:pt x="2153" y="2965"/>
                  <a:pt x="2170" y="2910"/>
                </a:cubicBezTo>
                <a:cubicBezTo>
                  <a:pt x="2190" y="2844"/>
                  <a:pt x="2196" y="2844"/>
                  <a:pt x="2213" y="2905"/>
                </a:cubicBezTo>
                <a:cubicBezTo>
                  <a:pt x="2241" y="3006"/>
                  <a:pt x="2284" y="2992"/>
                  <a:pt x="2314" y="2876"/>
                </a:cubicBezTo>
                <a:cubicBezTo>
                  <a:pt x="2332" y="2808"/>
                  <a:pt x="2345" y="2791"/>
                  <a:pt x="2355" y="2823"/>
                </a:cubicBezTo>
                <a:cubicBezTo>
                  <a:pt x="2384" y="2914"/>
                  <a:pt x="2417" y="2878"/>
                  <a:pt x="2428" y="2740"/>
                </a:cubicBezTo>
                <a:cubicBezTo>
                  <a:pt x="2440" y="2575"/>
                  <a:pt x="2440" y="2305"/>
                  <a:pt x="2428" y="2305"/>
                </a:cubicBezTo>
                <a:close/>
                <a:moveTo>
                  <a:pt x="21152" y="2307"/>
                </a:moveTo>
                <a:cubicBezTo>
                  <a:pt x="21091" y="2324"/>
                  <a:pt x="21030" y="2380"/>
                  <a:pt x="20992" y="2469"/>
                </a:cubicBezTo>
                <a:cubicBezTo>
                  <a:pt x="20909" y="2661"/>
                  <a:pt x="20843" y="2977"/>
                  <a:pt x="20803" y="3380"/>
                </a:cubicBezTo>
                <a:cubicBezTo>
                  <a:pt x="20771" y="3707"/>
                  <a:pt x="20769" y="3746"/>
                  <a:pt x="20769" y="4341"/>
                </a:cubicBezTo>
                <a:cubicBezTo>
                  <a:pt x="20769" y="4906"/>
                  <a:pt x="20772" y="4988"/>
                  <a:pt x="20797" y="5258"/>
                </a:cubicBezTo>
                <a:cubicBezTo>
                  <a:pt x="20847" y="5783"/>
                  <a:pt x="20948" y="6179"/>
                  <a:pt x="21077" y="6357"/>
                </a:cubicBezTo>
                <a:cubicBezTo>
                  <a:pt x="21259" y="6608"/>
                  <a:pt x="21471" y="6095"/>
                  <a:pt x="21554" y="5204"/>
                </a:cubicBezTo>
                <a:cubicBezTo>
                  <a:pt x="21586" y="4855"/>
                  <a:pt x="21598" y="4161"/>
                  <a:pt x="21578" y="3763"/>
                </a:cubicBezTo>
                <a:cubicBezTo>
                  <a:pt x="21549" y="3192"/>
                  <a:pt x="21431" y="2571"/>
                  <a:pt x="21316" y="2382"/>
                </a:cubicBezTo>
                <a:cubicBezTo>
                  <a:pt x="21275" y="2314"/>
                  <a:pt x="21213" y="2291"/>
                  <a:pt x="21152" y="2307"/>
                </a:cubicBezTo>
                <a:close/>
                <a:moveTo>
                  <a:pt x="5911" y="2313"/>
                </a:moveTo>
                <a:cubicBezTo>
                  <a:pt x="5808" y="2331"/>
                  <a:pt x="5795" y="2347"/>
                  <a:pt x="5735" y="2507"/>
                </a:cubicBezTo>
                <a:cubicBezTo>
                  <a:pt x="5656" y="2717"/>
                  <a:pt x="5593" y="3039"/>
                  <a:pt x="5556" y="3431"/>
                </a:cubicBezTo>
                <a:cubicBezTo>
                  <a:pt x="5531" y="3697"/>
                  <a:pt x="5528" y="3779"/>
                  <a:pt x="5528" y="4341"/>
                </a:cubicBezTo>
                <a:cubicBezTo>
                  <a:pt x="5528" y="4905"/>
                  <a:pt x="5531" y="4988"/>
                  <a:pt x="5557" y="5258"/>
                </a:cubicBezTo>
                <a:cubicBezTo>
                  <a:pt x="5607" y="5784"/>
                  <a:pt x="5722" y="6231"/>
                  <a:pt x="5844" y="6373"/>
                </a:cubicBezTo>
                <a:cubicBezTo>
                  <a:pt x="6027" y="6586"/>
                  <a:pt x="6224" y="6100"/>
                  <a:pt x="6311" y="5223"/>
                </a:cubicBezTo>
                <a:cubicBezTo>
                  <a:pt x="6346" y="4866"/>
                  <a:pt x="6358" y="4222"/>
                  <a:pt x="6337" y="3773"/>
                </a:cubicBezTo>
                <a:cubicBezTo>
                  <a:pt x="6322" y="3423"/>
                  <a:pt x="6252" y="2928"/>
                  <a:pt x="6182" y="2669"/>
                </a:cubicBezTo>
                <a:cubicBezTo>
                  <a:pt x="6101" y="2365"/>
                  <a:pt x="6043" y="2289"/>
                  <a:pt x="5911" y="2313"/>
                </a:cubicBezTo>
                <a:close/>
                <a:moveTo>
                  <a:pt x="13728" y="2331"/>
                </a:moveTo>
                <a:cubicBezTo>
                  <a:pt x="13602" y="2331"/>
                  <a:pt x="13595" y="2337"/>
                  <a:pt x="13534" y="2493"/>
                </a:cubicBezTo>
                <a:cubicBezTo>
                  <a:pt x="13458" y="2692"/>
                  <a:pt x="13380" y="3090"/>
                  <a:pt x="13345" y="3468"/>
                </a:cubicBezTo>
                <a:cubicBezTo>
                  <a:pt x="13321" y="3730"/>
                  <a:pt x="13320" y="3797"/>
                  <a:pt x="13323" y="4381"/>
                </a:cubicBezTo>
                <a:cubicBezTo>
                  <a:pt x="13326" y="4956"/>
                  <a:pt x="13329" y="5036"/>
                  <a:pt x="13356" y="5295"/>
                </a:cubicBezTo>
                <a:cubicBezTo>
                  <a:pt x="13411" y="5825"/>
                  <a:pt x="13504" y="6188"/>
                  <a:pt x="13625" y="6349"/>
                </a:cubicBezTo>
                <a:cubicBezTo>
                  <a:pt x="13698" y="6447"/>
                  <a:pt x="13751" y="6449"/>
                  <a:pt x="13825" y="6354"/>
                </a:cubicBezTo>
                <a:cubicBezTo>
                  <a:pt x="13956" y="6185"/>
                  <a:pt x="14044" y="5835"/>
                  <a:pt x="14099" y="5271"/>
                </a:cubicBezTo>
                <a:cubicBezTo>
                  <a:pt x="14132" y="4928"/>
                  <a:pt x="14134" y="4884"/>
                  <a:pt x="14134" y="4323"/>
                </a:cubicBezTo>
                <a:cubicBezTo>
                  <a:pt x="14134" y="3768"/>
                  <a:pt x="14132" y="3716"/>
                  <a:pt x="14101" y="3407"/>
                </a:cubicBezTo>
                <a:cubicBezTo>
                  <a:pt x="14064" y="3028"/>
                  <a:pt x="13995" y="2689"/>
                  <a:pt x="13914" y="2477"/>
                </a:cubicBezTo>
                <a:cubicBezTo>
                  <a:pt x="13861" y="2340"/>
                  <a:pt x="13851" y="2331"/>
                  <a:pt x="13728" y="2331"/>
                </a:cubicBezTo>
                <a:close/>
                <a:moveTo>
                  <a:pt x="9444" y="2562"/>
                </a:moveTo>
                <a:cubicBezTo>
                  <a:pt x="9431" y="2562"/>
                  <a:pt x="9422" y="2703"/>
                  <a:pt x="9429" y="2791"/>
                </a:cubicBezTo>
                <a:cubicBezTo>
                  <a:pt x="9440" y="2935"/>
                  <a:pt x="9409" y="2942"/>
                  <a:pt x="9384" y="2801"/>
                </a:cubicBezTo>
                <a:cubicBezTo>
                  <a:pt x="9371" y="2724"/>
                  <a:pt x="9360" y="2685"/>
                  <a:pt x="9360" y="2716"/>
                </a:cubicBezTo>
                <a:cubicBezTo>
                  <a:pt x="9360" y="2820"/>
                  <a:pt x="9309" y="3027"/>
                  <a:pt x="9284" y="3027"/>
                </a:cubicBezTo>
                <a:cubicBezTo>
                  <a:pt x="9270" y="3027"/>
                  <a:pt x="9250" y="2981"/>
                  <a:pt x="9240" y="2926"/>
                </a:cubicBezTo>
                <a:cubicBezTo>
                  <a:pt x="9222" y="2827"/>
                  <a:pt x="9221" y="2828"/>
                  <a:pt x="9192" y="2934"/>
                </a:cubicBezTo>
                <a:cubicBezTo>
                  <a:pt x="9151" y="3087"/>
                  <a:pt x="9053" y="3048"/>
                  <a:pt x="8999" y="2860"/>
                </a:cubicBezTo>
                <a:lnTo>
                  <a:pt x="8962" y="2727"/>
                </a:lnTo>
                <a:lnTo>
                  <a:pt x="8926" y="2831"/>
                </a:lnTo>
                <a:cubicBezTo>
                  <a:pt x="8888" y="2941"/>
                  <a:pt x="8859" y="3110"/>
                  <a:pt x="8859" y="3221"/>
                </a:cubicBezTo>
                <a:cubicBezTo>
                  <a:pt x="8859" y="3267"/>
                  <a:pt x="8869" y="3251"/>
                  <a:pt x="8890" y="3176"/>
                </a:cubicBezTo>
                <a:cubicBezTo>
                  <a:pt x="8926" y="3044"/>
                  <a:pt x="8937" y="3070"/>
                  <a:pt x="8953" y="3314"/>
                </a:cubicBezTo>
                <a:cubicBezTo>
                  <a:pt x="8968" y="3526"/>
                  <a:pt x="8995" y="3537"/>
                  <a:pt x="9005" y="3335"/>
                </a:cubicBezTo>
                <a:cubicBezTo>
                  <a:pt x="9011" y="3210"/>
                  <a:pt x="9014" y="3208"/>
                  <a:pt x="9087" y="3226"/>
                </a:cubicBezTo>
                <a:cubicBezTo>
                  <a:pt x="9141" y="3240"/>
                  <a:pt x="9168" y="3223"/>
                  <a:pt x="9185" y="3168"/>
                </a:cubicBezTo>
                <a:cubicBezTo>
                  <a:pt x="9206" y="3102"/>
                  <a:pt x="9212" y="3101"/>
                  <a:pt x="9229" y="3163"/>
                </a:cubicBezTo>
                <a:cubicBezTo>
                  <a:pt x="9257" y="3263"/>
                  <a:pt x="9300" y="3250"/>
                  <a:pt x="9330" y="3133"/>
                </a:cubicBezTo>
                <a:cubicBezTo>
                  <a:pt x="9348" y="3066"/>
                  <a:pt x="9360" y="3051"/>
                  <a:pt x="9371" y="3083"/>
                </a:cubicBezTo>
                <a:cubicBezTo>
                  <a:pt x="9400" y="3175"/>
                  <a:pt x="9432" y="3136"/>
                  <a:pt x="9443" y="2998"/>
                </a:cubicBezTo>
                <a:cubicBezTo>
                  <a:pt x="9456" y="2832"/>
                  <a:pt x="9457" y="2562"/>
                  <a:pt x="9444" y="2562"/>
                </a:cubicBezTo>
                <a:close/>
                <a:moveTo>
                  <a:pt x="17617" y="2820"/>
                </a:moveTo>
                <a:cubicBezTo>
                  <a:pt x="17604" y="2820"/>
                  <a:pt x="17595" y="2961"/>
                  <a:pt x="17602" y="3048"/>
                </a:cubicBezTo>
                <a:cubicBezTo>
                  <a:pt x="17613" y="3193"/>
                  <a:pt x="17581" y="3200"/>
                  <a:pt x="17557" y="3059"/>
                </a:cubicBezTo>
                <a:cubicBezTo>
                  <a:pt x="17544" y="2982"/>
                  <a:pt x="17532" y="2943"/>
                  <a:pt x="17532" y="2974"/>
                </a:cubicBezTo>
                <a:cubicBezTo>
                  <a:pt x="17532" y="3077"/>
                  <a:pt x="17482" y="3285"/>
                  <a:pt x="17457" y="3285"/>
                </a:cubicBezTo>
                <a:cubicBezTo>
                  <a:pt x="17443" y="3285"/>
                  <a:pt x="17423" y="3239"/>
                  <a:pt x="17413" y="3184"/>
                </a:cubicBezTo>
                <a:cubicBezTo>
                  <a:pt x="17395" y="3084"/>
                  <a:pt x="17394" y="3086"/>
                  <a:pt x="17365" y="3192"/>
                </a:cubicBezTo>
                <a:cubicBezTo>
                  <a:pt x="17325" y="3341"/>
                  <a:pt x="17235" y="3304"/>
                  <a:pt x="17182" y="3117"/>
                </a:cubicBezTo>
                <a:lnTo>
                  <a:pt x="17145" y="2985"/>
                </a:lnTo>
                <a:lnTo>
                  <a:pt x="17109" y="3088"/>
                </a:lnTo>
                <a:cubicBezTo>
                  <a:pt x="17071" y="3199"/>
                  <a:pt x="17043" y="3367"/>
                  <a:pt x="17043" y="3479"/>
                </a:cubicBezTo>
                <a:cubicBezTo>
                  <a:pt x="17043" y="3524"/>
                  <a:pt x="17052" y="3511"/>
                  <a:pt x="17073" y="3436"/>
                </a:cubicBezTo>
                <a:cubicBezTo>
                  <a:pt x="17109" y="3304"/>
                  <a:pt x="17120" y="3328"/>
                  <a:pt x="17137" y="3571"/>
                </a:cubicBezTo>
                <a:cubicBezTo>
                  <a:pt x="17151" y="3784"/>
                  <a:pt x="17179" y="3795"/>
                  <a:pt x="17189" y="3593"/>
                </a:cubicBezTo>
                <a:cubicBezTo>
                  <a:pt x="17195" y="3469"/>
                  <a:pt x="17198" y="3466"/>
                  <a:pt x="17265" y="3484"/>
                </a:cubicBezTo>
                <a:cubicBezTo>
                  <a:pt x="17315" y="3497"/>
                  <a:pt x="17342" y="3480"/>
                  <a:pt x="17358" y="3425"/>
                </a:cubicBezTo>
                <a:cubicBezTo>
                  <a:pt x="17379" y="3359"/>
                  <a:pt x="17385" y="3359"/>
                  <a:pt x="17402" y="3420"/>
                </a:cubicBezTo>
                <a:cubicBezTo>
                  <a:pt x="17430" y="3521"/>
                  <a:pt x="17473" y="3507"/>
                  <a:pt x="17503" y="3391"/>
                </a:cubicBezTo>
                <a:cubicBezTo>
                  <a:pt x="17521" y="3323"/>
                  <a:pt x="17533" y="3309"/>
                  <a:pt x="17544" y="3340"/>
                </a:cubicBezTo>
                <a:cubicBezTo>
                  <a:pt x="17573" y="3432"/>
                  <a:pt x="17605" y="3393"/>
                  <a:pt x="17616" y="3255"/>
                </a:cubicBezTo>
                <a:cubicBezTo>
                  <a:pt x="17629" y="3090"/>
                  <a:pt x="17629" y="2820"/>
                  <a:pt x="17617" y="2820"/>
                </a:cubicBezTo>
                <a:close/>
                <a:moveTo>
                  <a:pt x="1846" y="3099"/>
                </a:moveTo>
                <a:cubicBezTo>
                  <a:pt x="1843" y="3114"/>
                  <a:pt x="1850" y="3399"/>
                  <a:pt x="1861" y="3733"/>
                </a:cubicBezTo>
                <a:cubicBezTo>
                  <a:pt x="1871" y="4070"/>
                  <a:pt x="1881" y="4274"/>
                  <a:pt x="1883" y="4190"/>
                </a:cubicBezTo>
                <a:cubicBezTo>
                  <a:pt x="1887" y="4019"/>
                  <a:pt x="1855" y="3057"/>
                  <a:pt x="1846" y="3099"/>
                </a:cubicBezTo>
                <a:close/>
                <a:moveTo>
                  <a:pt x="8851" y="3356"/>
                </a:moveTo>
                <a:cubicBezTo>
                  <a:pt x="8848" y="3371"/>
                  <a:pt x="8855" y="3657"/>
                  <a:pt x="8866" y="3991"/>
                </a:cubicBezTo>
                <a:cubicBezTo>
                  <a:pt x="8877" y="4327"/>
                  <a:pt x="8887" y="4531"/>
                  <a:pt x="8888" y="4448"/>
                </a:cubicBezTo>
                <a:cubicBezTo>
                  <a:pt x="8892" y="4276"/>
                  <a:pt x="8860" y="3315"/>
                  <a:pt x="8851" y="3356"/>
                </a:cubicBezTo>
                <a:close/>
                <a:moveTo>
                  <a:pt x="17035" y="3614"/>
                </a:moveTo>
                <a:cubicBezTo>
                  <a:pt x="17032" y="3629"/>
                  <a:pt x="17038" y="3914"/>
                  <a:pt x="17049" y="4249"/>
                </a:cubicBezTo>
                <a:cubicBezTo>
                  <a:pt x="17060" y="4585"/>
                  <a:pt x="17070" y="4789"/>
                  <a:pt x="17072" y="4705"/>
                </a:cubicBezTo>
                <a:cubicBezTo>
                  <a:pt x="17076" y="4534"/>
                  <a:pt x="17044" y="3573"/>
                  <a:pt x="17035" y="3614"/>
                </a:cubicBezTo>
                <a:close/>
                <a:moveTo>
                  <a:pt x="7421" y="5451"/>
                </a:moveTo>
                <a:lnTo>
                  <a:pt x="7421" y="11484"/>
                </a:lnTo>
                <a:lnTo>
                  <a:pt x="7421" y="17515"/>
                </a:lnTo>
                <a:lnTo>
                  <a:pt x="9532" y="17515"/>
                </a:lnTo>
                <a:lnTo>
                  <a:pt x="11643" y="17515"/>
                </a:lnTo>
                <a:lnTo>
                  <a:pt x="11643" y="11484"/>
                </a:lnTo>
                <a:lnTo>
                  <a:pt x="11643" y="5451"/>
                </a:lnTo>
                <a:lnTo>
                  <a:pt x="9532" y="5451"/>
                </a:lnTo>
                <a:lnTo>
                  <a:pt x="7421" y="5451"/>
                </a:lnTo>
                <a:close/>
                <a:moveTo>
                  <a:pt x="16417" y="5502"/>
                </a:moveTo>
                <a:lnTo>
                  <a:pt x="16417" y="11508"/>
                </a:lnTo>
                <a:lnTo>
                  <a:pt x="16417" y="17515"/>
                </a:lnTo>
                <a:lnTo>
                  <a:pt x="17626" y="17515"/>
                </a:lnTo>
                <a:lnTo>
                  <a:pt x="18836" y="17515"/>
                </a:lnTo>
                <a:lnTo>
                  <a:pt x="18836" y="11508"/>
                </a:lnTo>
                <a:lnTo>
                  <a:pt x="18836" y="5502"/>
                </a:lnTo>
                <a:lnTo>
                  <a:pt x="17626" y="5502"/>
                </a:lnTo>
                <a:lnTo>
                  <a:pt x="16417" y="5502"/>
                </a:lnTo>
                <a:close/>
                <a:moveTo>
                  <a:pt x="1322" y="5552"/>
                </a:moveTo>
                <a:lnTo>
                  <a:pt x="1322" y="11561"/>
                </a:lnTo>
                <a:lnTo>
                  <a:pt x="1322" y="17568"/>
                </a:lnTo>
                <a:lnTo>
                  <a:pt x="2532" y="17568"/>
                </a:lnTo>
                <a:lnTo>
                  <a:pt x="3741" y="17568"/>
                </a:lnTo>
                <a:lnTo>
                  <a:pt x="3741" y="11561"/>
                </a:lnTo>
                <a:lnTo>
                  <a:pt x="3741" y="5552"/>
                </a:lnTo>
                <a:lnTo>
                  <a:pt x="2532" y="5552"/>
                </a:lnTo>
                <a:lnTo>
                  <a:pt x="1322" y="5552"/>
                </a:lnTo>
                <a:close/>
                <a:moveTo>
                  <a:pt x="7034" y="9660"/>
                </a:moveTo>
                <a:cubicBezTo>
                  <a:pt x="7020" y="9660"/>
                  <a:pt x="6979" y="9809"/>
                  <a:pt x="6962" y="9952"/>
                </a:cubicBezTo>
                <a:cubicBezTo>
                  <a:pt x="6934" y="10178"/>
                  <a:pt x="6936" y="10273"/>
                  <a:pt x="6972" y="10433"/>
                </a:cubicBezTo>
                <a:lnTo>
                  <a:pt x="7003" y="10568"/>
                </a:lnTo>
                <a:lnTo>
                  <a:pt x="6973" y="10759"/>
                </a:lnTo>
                <a:cubicBezTo>
                  <a:pt x="6916" y="11114"/>
                  <a:pt x="6923" y="11290"/>
                  <a:pt x="6998" y="11421"/>
                </a:cubicBezTo>
                <a:cubicBezTo>
                  <a:pt x="7044" y="11499"/>
                  <a:pt x="7063" y="11495"/>
                  <a:pt x="7070" y="11402"/>
                </a:cubicBezTo>
                <a:cubicBezTo>
                  <a:pt x="7081" y="11266"/>
                  <a:pt x="7078" y="11239"/>
                  <a:pt x="7048" y="11203"/>
                </a:cubicBezTo>
                <a:cubicBezTo>
                  <a:pt x="7013" y="11161"/>
                  <a:pt x="6972" y="11034"/>
                  <a:pt x="6972" y="10969"/>
                </a:cubicBezTo>
                <a:cubicBezTo>
                  <a:pt x="6972" y="10943"/>
                  <a:pt x="6991" y="10816"/>
                  <a:pt x="7014" y="10685"/>
                </a:cubicBezTo>
                <a:cubicBezTo>
                  <a:pt x="7060" y="10422"/>
                  <a:pt x="7066" y="10320"/>
                  <a:pt x="7036" y="10274"/>
                </a:cubicBezTo>
                <a:cubicBezTo>
                  <a:pt x="7026" y="10257"/>
                  <a:pt x="7008" y="10194"/>
                  <a:pt x="6997" y="10135"/>
                </a:cubicBezTo>
                <a:cubicBezTo>
                  <a:pt x="6978" y="10031"/>
                  <a:pt x="6978" y="10026"/>
                  <a:pt x="7004" y="9915"/>
                </a:cubicBezTo>
                <a:cubicBezTo>
                  <a:pt x="7019" y="9853"/>
                  <a:pt x="7034" y="9762"/>
                  <a:pt x="7038" y="9713"/>
                </a:cubicBezTo>
                <a:cubicBezTo>
                  <a:pt x="7041" y="9674"/>
                  <a:pt x="7039" y="9660"/>
                  <a:pt x="7034" y="9660"/>
                </a:cubicBezTo>
                <a:close/>
                <a:moveTo>
                  <a:pt x="12893" y="9660"/>
                </a:moveTo>
                <a:cubicBezTo>
                  <a:pt x="12879" y="9660"/>
                  <a:pt x="12838" y="9809"/>
                  <a:pt x="12820" y="9952"/>
                </a:cubicBezTo>
                <a:cubicBezTo>
                  <a:pt x="12793" y="10178"/>
                  <a:pt x="12794" y="10273"/>
                  <a:pt x="12831" y="10433"/>
                </a:cubicBezTo>
                <a:lnTo>
                  <a:pt x="12862" y="10568"/>
                </a:lnTo>
                <a:lnTo>
                  <a:pt x="12832" y="10759"/>
                </a:lnTo>
                <a:cubicBezTo>
                  <a:pt x="12775" y="11114"/>
                  <a:pt x="12781" y="11290"/>
                  <a:pt x="12857" y="11421"/>
                </a:cubicBezTo>
                <a:cubicBezTo>
                  <a:pt x="12902" y="11499"/>
                  <a:pt x="12922" y="11495"/>
                  <a:pt x="12929" y="11402"/>
                </a:cubicBezTo>
                <a:cubicBezTo>
                  <a:pt x="12939" y="11266"/>
                  <a:pt x="12937" y="11239"/>
                  <a:pt x="12907" y="11203"/>
                </a:cubicBezTo>
                <a:cubicBezTo>
                  <a:pt x="12872" y="11161"/>
                  <a:pt x="12831" y="11034"/>
                  <a:pt x="12831" y="10969"/>
                </a:cubicBezTo>
                <a:cubicBezTo>
                  <a:pt x="12831" y="10943"/>
                  <a:pt x="12850" y="10816"/>
                  <a:pt x="12872" y="10685"/>
                </a:cubicBezTo>
                <a:cubicBezTo>
                  <a:pt x="12918" y="10422"/>
                  <a:pt x="12924" y="10320"/>
                  <a:pt x="12895" y="10274"/>
                </a:cubicBezTo>
                <a:cubicBezTo>
                  <a:pt x="12884" y="10257"/>
                  <a:pt x="12867" y="10194"/>
                  <a:pt x="12856" y="10135"/>
                </a:cubicBezTo>
                <a:cubicBezTo>
                  <a:pt x="12837" y="10031"/>
                  <a:pt x="12837" y="10026"/>
                  <a:pt x="12863" y="9915"/>
                </a:cubicBezTo>
                <a:cubicBezTo>
                  <a:pt x="12877" y="9853"/>
                  <a:pt x="12893" y="9762"/>
                  <a:pt x="12897" y="9713"/>
                </a:cubicBezTo>
                <a:cubicBezTo>
                  <a:pt x="12900" y="9674"/>
                  <a:pt x="12898" y="9660"/>
                  <a:pt x="12893" y="9660"/>
                </a:cubicBezTo>
                <a:close/>
                <a:moveTo>
                  <a:pt x="20079" y="10162"/>
                </a:moveTo>
                <a:cubicBezTo>
                  <a:pt x="20076" y="10177"/>
                  <a:pt x="20061" y="10379"/>
                  <a:pt x="20044" y="10611"/>
                </a:cubicBezTo>
                <a:cubicBezTo>
                  <a:pt x="20028" y="10843"/>
                  <a:pt x="20000" y="11157"/>
                  <a:pt x="19982" y="11309"/>
                </a:cubicBezTo>
                <a:cubicBezTo>
                  <a:pt x="19965" y="11461"/>
                  <a:pt x="19951" y="11632"/>
                  <a:pt x="19951" y="11689"/>
                </a:cubicBezTo>
                <a:cubicBezTo>
                  <a:pt x="19951" y="11746"/>
                  <a:pt x="19953" y="11792"/>
                  <a:pt x="19956" y="11792"/>
                </a:cubicBezTo>
                <a:cubicBezTo>
                  <a:pt x="19964" y="11792"/>
                  <a:pt x="19996" y="11484"/>
                  <a:pt x="20030" y="11070"/>
                </a:cubicBezTo>
                <a:cubicBezTo>
                  <a:pt x="20048" y="10857"/>
                  <a:pt x="20066" y="10690"/>
                  <a:pt x="20072" y="10698"/>
                </a:cubicBezTo>
                <a:cubicBezTo>
                  <a:pt x="20077" y="10706"/>
                  <a:pt x="20089" y="10822"/>
                  <a:pt x="20098" y="10956"/>
                </a:cubicBezTo>
                <a:cubicBezTo>
                  <a:pt x="20121" y="11292"/>
                  <a:pt x="20168" y="11742"/>
                  <a:pt x="20181" y="11742"/>
                </a:cubicBezTo>
                <a:cubicBezTo>
                  <a:pt x="20186" y="11742"/>
                  <a:pt x="20194" y="11684"/>
                  <a:pt x="20197" y="11612"/>
                </a:cubicBezTo>
                <a:cubicBezTo>
                  <a:pt x="20202" y="11518"/>
                  <a:pt x="20196" y="11427"/>
                  <a:pt x="20177" y="11288"/>
                </a:cubicBezTo>
                <a:cubicBezTo>
                  <a:pt x="20147" y="11075"/>
                  <a:pt x="20103" y="10572"/>
                  <a:pt x="20092" y="10305"/>
                </a:cubicBezTo>
                <a:cubicBezTo>
                  <a:pt x="20088" y="10211"/>
                  <a:pt x="20082" y="10147"/>
                  <a:pt x="20079" y="10162"/>
                </a:cubicBezTo>
                <a:close/>
                <a:moveTo>
                  <a:pt x="913" y="10204"/>
                </a:moveTo>
                <a:cubicBezTo>
                  <a:pt x="884" y="10218"/>
                  <a:pt x="875" y="10256"/>
                  <a:pt x="854" y="10470"/>
                </a:cubicBezTo>
                <a:cubicBezTo>
                  <a:pt x="818" y="10828"/>
                  <a:pt x="813" y="11181"/>
                  <a:pt x="842" y="11322"/>
                </a:cubicBezTo>
                <a:cubicBezTo>
                  <a:pt x="854" y="11382"/>
                  <a:pt x="873" y="11431"/>
                  <a:pt x="885" y="11431"/>
                </a:cubicBezTo>
                <a:cubicBezTo>
                  <a:pt x="915" y="11431"/>
                  <a:pt x="965" y="11294"/>
                  <a:pt x="978" y="11176"/>
                </a:cubicBezTo>
                <a:cubicBezTo>
                  <a:pt x="995" y="11019"/>
                  <a:pt x="990" y="10652"/>
                  <a:pt x="968" y="10409"/>
                </a:cubicBezTo>
                <a:cubicBezTo>
                  <a:pt x="949" y="10205"/>
                  <a:pt x="944" y="10190"/>
                  <a:pt x="913" y="10204"/>
                </a:cubicBezTo>
                <a:close/>
                <a:moveTo>
                  <a:pt x="4937" y="10204"/>
                </a:moveTo>
                <a:cubicBezTo>
                  <a:pt x="4908" y="10218"/>
                  <a:pt x="4899" y="10256"/>
                  <a:pt x="4878" y="10470"/>
                </a:cubicBezTo>
                <a:cubicBezTo>
                  <a:pt x="4842" y="10828"/>
                  <a:pt x="4837" y="11181"/>
                  <a:pt x="4865" y="11322"/>
                </a:cubicBezTo>
                <a:cubicBezTo>
                  <a:pt x="4877" y="11382"/>
                  <a:pt x="4897" y="11431"/>
                  <a:pt x="4909" y="11431"/>
                </a:cubicBezTo>
                <a:cubicBezTo>
                  <a:pt x="4939" y="11431"/>
                  <a:pt x="4989" y="11294"/>
                  <a:pt x="5002" y="11176"/>
                </a:cubicBezTo>
                <a:cubicBezTo>
                  <a:pt x="5019" y="11019"/>
                  <a:pt x="5014" y="10652"/>
                  <a:pt x="4992" y="10409"/>
                </a:cubicBezTo>
                <a:cubicBezTo>
                  <a:pt x="4973" y="10205"/>
                  <a:pt x="4969" y="10190"/>
                  <a:pt x="4937" y="10204"/>
                </a:cubicBezTo>
                <a:close/>
                <a:moveTo>
                  <a:pt x="15951" y="10369"/>
                </a:moveTo>
                <a:cubicBezTo>
                  <a:pt x="15948" y="10384"/>
                  <a:pt x="15932" y="10583"/>
                  <a:pt x="15916" y="10815"/>
                </a:cubicBezTo>
                <a:cubicBezTo>
                  <a:pt x="15899" y="11047"/>
                  <a:pt x="15872" y="11361"/>
                  <a:pt x="15855" y="11514"/>
                </a:cubicBezTo>
                <a:cubicBezTo>
                  <a:pt x="15837" y="11666"/>
                  <a:pt x="15823" y="11839"/>
                  <a:pt x="15823" y="11896"/>
                </a:cubicBezTo>
                <a:cubicBezTo>
                  <a:pt x="15823" y="11953"/>
                  <a:pt x="15825" y="12000"/>
                  <a:pt x="15828" y="12000"/>
                </a:cubicBezTo>
                <a:cubicBezTo>
                  <a:pt x="15836" y="12000"/>
                  <a:pt x="15867" y="11691"/>
                  <a:pt x="15902" y="11277"/>
                </a:cubicBezTo>
                <a:cubicBezTo>
                  <a:pt x="15920" y="11065"/>
                  <a:pt x="15939" y="10898"/>
                  <a:pt x="15944" y="10905"/>
                </a:cubicBezTo>
                <a:cubicBezTo>
                  <a:pt x="15949" y="10913"/>
                  <a:pt x="15961" y="11029"/>
                  <a:pt x="15970" y="11163"/>
                </a:cubicBezTo>
                <a:cubicBezTo>
                  <a:pt x="15993" y="11499"/>
                  <a:pt x="16040" y="11946"/>
                  <a:pt x="16052" y="11946"/>
                </a:cubicBezTo>
                <a:cubicBezTo>
                  <a:pt x="16058" y="11946"/>
                  <a:pt x="16065" y="11888"/>
                  <a:pt x="16069" y="11816"/>
                </a:cubicBezTo>
                <a:cubicBezTo>
                  <a:pt x="16074" y="11722"/>
                  <a:pt x="16068" y="11631"/>
                  <a:pt x="16048" y="11492"/>
                </a:cubicBezTo>
                <a:cubicBezTo>
                  <a:pt x="16019" y="11279"/>
                  <a:pt x="15975" y="10779"/>
                  <a:pt x="15964" y="10513"/>
                </a:cubicBezTo>
                <a:cubicBezTo>
                  <a:pt x="15960" y="10418"/>
                  <a:pt x="15954" y="10355"/>
                  <a:pt x="15951" y="10369"/>
                </a:cubicBezTo>
                <a:close/>
                <a:moveTo>
                  <a:pt x="6682" y="10762"/>
                </a:moveTo>
                <a:cubicBezTo>
                  <a:pt x="6669" y="10762"/>
                  <a:pt x="6659" y="10900"/>
                  <a:pt x="6666" y="10988"/>
                </a:cubicBezTo>
                <a:cubicBezTo>
                  <a:pt x="6677" y="11132"/>
                  <a:pt x="6646" y="11139"/>
                  <a:pt x="6621" y="10998"/>
                </a:cubicBezTo>
                <a:cubicBezTo>
                  <a:pt x="6608" y="10921"/>
                  <a:pt x="6597" y="10885"/>
                  <a:pt x="6597" y="10916"/>
                </a:cubicBezTo>
                <a:cubicBezTo>
                  <a:pt x="6597" y="11019"/>
                  <a:pt x="6546" y="11224"/>
                  <a:pt x="6521" y="11224"/>
                </a:cubicBezTo>
                <a:cubicBezTo>
                  <a:pt x="6507" y="11224"/>
                  <a:pt x="6488" y="11181"/>
                  <a:pt x="6478" y="11126"/>
                </a:cubicBezTo>
                <a:cubicBezTo>
                  <a:pt x="6459" y="11026"/>
                  <a:pt x="6459" y="11025"/>
                  <a:pt x="6430" y="11131"/>
                </a:cubicBezTo>
                <a:cubicBezTo>
                  <a:pt x="6389" y="11280"/>
                  <a:pt x="6300" y="11246"/>
                  <a:pt x="6247" y="11060"/>
                </a:cubicBezTo>
                <a:lnTo>
                  <a:pt x="6209" y="10927"/>
                </a:lnTo>
                <a:lnTo>
                  <a:pt x="6174" y="11030"/>
                </a:lnTo>
                <a:cubicBezTo>
                  <a:pt x="6136" y="11141"/>
                  <a:pt x="6107" y="11307"/>
                  <a:pt x="6107" y="11418"/>
                </a:cubicBezTo>
                <a:cubicBezTo>
                  <a:pt x="6107" y="11464"/>
                  <a:pt x="6117" y="11450"/>
                  <a:pt x="6137" y="11375"/>
                </a:cubicBezTo>
                <a:cubicBezTo>
                  <a:pt x="6173" y="11244"/>
                  <a:pt x="6185" y="11270"/>
                  <a:pt x="6201" y="11514"/>
                </a:cubicBezTo>
                <a:cubicBezTo>
                  <a:pt x="6215" y="11726"/>
                  <a:pt x="6243" y="11737"/>
                  <a:pt x="6253" y="11535"/>
                </a:cubicBezTo>
                <a:cubicBezTo>
                  <a:pt x="6259" y="11411"/>
                  <a:pt x="6262" y="11406"/>
                  <a:pt x="6329" y="11423"/>
                </a:cubicBezTo>
                <a:cubicBezTo>
                  <a:pt x="6379" y="11436"/>
                  <a:pt x="6406" y="11419"/>
                  <a:pt x="6423" y="11365"/>
                </a:cubicBezTo>
                <a:cubicBezTo>
                  <a:pt x="6444" y="11299"/>
                  <a:pt x="6450" y="11298"/>
                  <a:pt x="6467" y="11360"/>
                </a:cubicBezTo>
                <a:cubicBezTo>
                  <a:pt x="6495" y="11460"/>
                  <a:pt x="6538" y="11450"/>
                  <a:pt x="6568" y="11333"/>
                </a:cubicBezTo>
                <a:cubicBezTo>
                  <a:pt x="6585" y="11266"/>
                  <a:pt x="6598" y="11248"/>
                  <a:pt x="6608" y="11280"/>
                </a:cubicBezTo>
                <a:cubicBezTo>
                  <a:pt x="6637" y="11372"/>
                  <a:pt x="6670" y="11333"/>
                  <a:pt x="6681" y="11195"/>
                </a:cubicBezTo>
                <a:cubicBezTo>
                  <a:pt x="6694" y="11029"/>
                  <a:pt x="6694" y="10762"/>
                  <a:pt x="6682" y="10762"/>
                </a:cubicBezTo>
                <a:close/>
                <a:moveTo>
                  <a:pt x="12540" y="10762"/>
                </a:moveTo>
                <a:cubicBezTo>
                  <a:pt x="12527" y="10762"/>
                  <a:pt x="12518" y="10900"/>
                  <a:pt x="12525" y="10988"/>
                </a:cubicBezTo>
                <a:cubicBezTo>
                  <a:pt x="12536" y="11132"/>
                  <a:pt x="12505" y="11139"/>
                  <a:pt x="12480" y="10998"/>
                </a:cubicBezTo>
                <a:cubicBezTo>
                  <a:pt x="12467" y="10921"/>
                  <a:pt x="12456" y="10885"/>
                  <a:pt x="12456" y="10916"/>
                </a:cubicBezTo>
                <a:cubicBezTo>
                  <a:pt x="12456" y="11019"/>
                  <a:pt x="12405" y="11224"/>
                  <a:pt x="12380" y="11224"/>
                </a:cubicBezTo>
                <a:cubicBezTo>
                  <a:pt x="12366" y="11224"/>
                  <a:pt x="12346" y="11181"/>
                  <a:pt x="12336" y="11126"/>
                </a:cubicBezTo>
                <a:cubicBezTo>
                  <a:pt x="12318" y="11026"/>
                  <a:pt x="12317" y="11025"/>
                  <a:pt x="12288" y="11131"/>
                </a:cubicBezTo>
                <a:cubicBezTo>
                  <a:pt x="12248" y="11280"/>
                  <a:pt x="12158" y="11246"/>
                  <a:pt x="12105" y="11060"/>
                </a:cubicBezTo>
                <a:lnTo>
                  <a:pt x="12068" y="10927"/>
                </a:lnTo>
                <a:lnTo>
                  <a:pt x="12032" y="11030"/>
                </a:lnTo>
                <a:cubicBezTo>
                  <a:pt x="11994" y="11141"/>
                  <a:pt x="11966" y="11307"/>
                  <a:pt x="11966" y="11418"/>
                </a:cubicBezTo>
                <a:cubicBezTo>
                  <a:pt x="11966" y="11464"/>
                  <a:pt x="11975" y="11450"/>
                  <a:pt x="11996" y="11375"/>
                </a:cubicBezTo>
                <a:cubicBezTo>
                  <a:pt x="12032" y="11244"/>
                  <a:pt x="12043" y="11270"/>
                  <a:pt x="12060" y="11514"/>
                </a:cubicBezTo>
                <a:cubicBezTo>
                  <a:pt x="12074" y="11726"/>
                  <a:pt x="12102" y="11737"/>
                  <a:pt x="12112" y="11535"/>
                </a:cubicBezTo>
                <a:cubicBezTo>
                  <a:pt x="12118" y="11411"/>
                  <a:pt x="12121" y="11406"/>
                  <a:pt x="12188" y="11423"/>
                </a:cubicBezTo>
                <a:cubicBezTo>
                  <a:pt x="12238" y="11436"/>
                  <a:pt x="12265" y="11419"/>
                  <a:pt x="12282" y="11365"/>
                </a:cubicBezTo>
                <a:cubicBezTo>
                  <a:pt x="12302" y="11299"/>
                  <a:pt x="12308" y="11298"/>
                  <a:pt x="12325" y="11360"/>
                </a:cubicBezTo>
                <a:cubicBezTo>
                  <a:pt x="12353" y="11460"/>
                  <a:pt x="12396" y="11450"/>
                  <a:pt x="12426" y="11333"/>
                </a:cubicBezTo>
                <a:cubicBezTo>
                  <a:pt x="12444" y="11266"/>
                  <a:pt x="12456" y="11248"/>
                  <a:pt x="12467" y="11280"/>
                </a:cubicBezTo>
                <a:cubicBezTo>
                  <a:pt x="12496" y="11372"/>
                  <a:pt x="12529" y="11333"/>
                  <a:pt x="12540" y="11195"/>
                </a:cubicBezTo>
                <a:cubicBezTo>
                  <a:pt x="12552" y="11029"/>
                  <a:pt x="12553" y="10762"/>
                  <a:pt x="12540" y="10762"/>
                </a:cubicBezTo>
                <a:close/>
                <a:moveTo>
                  <a:pt x="583" y="10967"/>
                </a:moveTo>
                <a:cubicBezTo>
                  <a:pt x="570" y="10967"/>
                  <a:pt x="561" y="11107"/>
                  <a:pt x="567" y="11195"/>
                </a:cubicBezTo>
                <a:cubicBezTo>
                  <a:pt x="579" y="11339"/>
                  <a:pt x="547" y="11347"/>
                  <a:pt x="523" y="11206"/>
                </a:cubicBezTo>
                <a:cubicBezTo>
                  <a:pt x="509" y="11129"/>
                  <a:pt x="499" y="11089"/>
                  <a:pt x="499" y="11121"/>
                </a:cubicBezTo>
                <a:cubicBezTo>
                  <a:pt x="499" y="11224"/>
                  <a:pt x="448" y="11431"/>
                  <a:pt x="422" y="11431"/>
                </a:cubicBezTo>
                <a:cubicBezTo>
                  <a:pt x="409" y="11431"/>
                  <a:pt x="390" y="11386"/>
                  <a:pt x="379" y="11330"/>
                </a:cubicBezTo>
                <a:cubicBezTo>
                  <a:pt x="361" y="11231"/>
                  <a:pt x="361" y="11232"/>
                  <a:pt x="332" y="11338"/>
                </a:cubicBezTo>
                <a:cubicBezTo>
                  <a:pt x="291" y="11488"/>
                  <a:pt x="202" y="11451"/>
                  <a:pt x="149" y="11264"/>
                </a:cubicBezTo>
                <a:lnTo>
                  <a:pt x="111" y="11131"/>
                </a:lnTo>
                <a:lnTo>
                  <a:pt x="75" y="11235"/>
                </a:lnTo>
                <a:cubicBezTo>
                  <a:pt x="37" y="11345"/>
                  <a:pt x="9" y="11514"/>
                  <a:pt x="9" y="11625"/>
                </a:cubicBezTo>
                <a:cubicBezTo>
                  <a:pt x="9" y="11671"/>
                  <a:pt x="19" y="11657"/>
                  <a:pt x="39" y="11583"/>
                </a:cubicBezTo>
                <a:cubicBezTo>
                  <a:pt x="75" y="11451"/>
                  <a:pt x="87" y="11474"/>
                  <a:pt x="103" y="11718"/>
                </a:cubicBezTo>
                <a:cubicBezTo>
                  <a:pt x="117" y="11930"/>
                  <a:pt x="145" y="11944"/>
                  <a:pt x="155" y="11742"/>
                </a:cubicBezTo>
                <a:cubicBezTo>
                  <a:pt x="161" y="11618"/>
                  <a:pt x="163" y="11613"/>
                  <a:pt x="231" y="11630"/>
                </a:cubicBezTo>
                <a:cubicBezTo>
                  <a:pt x="280" y="11643"/>
                  <a:pt x="308" y="11627"/>
                  <a:pt x="325" y="11572"/>
                </a:cubicBezTo>
                <a:cubicBezTo>
                  <a:pt x="345" y="11506"/>
                  <a:pt x="351" y="11505"/>
                  <a:pt x="368" y="11567"/>
                </a:cubicBezTo>
                <a:cubicBezTo>
                  <a:pt x="396" y="11667"/>
                  <a:pt x="439" y="11654"/>
                  <a:pt x="469" y="11537"/>
                </a:cubicBezTo>
                <a:cubicBezTo>
                  <a:pt x="486" y="11470"/>
                  <a:pt x="500" y="11455"/>
                  <a:pt x="510" y="11487"/>
                </a:cubicBezTo>
                <a:cubicBezTo>
                  <a:pt x="539" y="11579"/>
                  <a:pt x="572" y="11540"/>
                  <a:pt x="582" y="11402"/>
                </a:cubicBezTo>
                <a:cubicBezTo>
                  <a:pt x="595" y="11236"/>
                  <a:pt x="595" y="10967"/>
                  <a:pt x="583" y="10967"/>
                </a:cubicBezTo>
                <a:close/>
                <a:moveTo>
                  <a:pt x="4617" y="10967"/>
                </a:moveTo>
                <a:cubicBezTo>
                  <a:pt x="4604" y="10967"/>
                  <a:pt x="4595" y="11107"/>
                  <a:pt x="4602" y="11195"/>
                </a:cubicBezTo>
                <a:cubicBezTo>
                  <a:pt x="4613" y="11339"/>
                  <a:pt x="4582" y="11347"/>
                  <a:pt x="4557" y="11206"/>
                </a:cubicBezTo>
                <a:cubicBezTo>
                  <a:pt x="4544" y="11129"/>
                  <a:pt x="4533" y="11089"/>
                  <a:pt x="4533" y="11121"/>
                </a:cubicBezTo>
                <a:cubicBezTo>
                  <a:pt x="4533" y="11224"/>
                  <a:pt x="4482" y="11431"/>
                  <a:pt x="4457" y="11431"/>
                </a:cubicBezTo>
                <a:cubicBezTo>
                  <a:pt x="4443" y="11431"/>
                  <a:pt x="4423" y="11386"/>
                  <a:pt x="4413" y="11330"/>
                </a:cubicBezTo>
                <a:cubicBezTo>
                  <a:pt x="4395" y="11231"/>
                  <a:pt x="4395" y="11232"/>
                  <a:pt x="4366" y="11338"/>
                </a:cubicBezTo>
                <a:cubicBezTo>
                  <a:pt x="4324" y="11491"/>
                  <a:pt x="4226" y="11455"/>
                  <a:pt x="4173" y="11267"/>
                </a:cubicBezTo>
                <a:lnTo>
                  <a:pt x="4135" y="11131"/>
                </a:lnTo>
                <a:lnTo>
                  <a:pt x="4099" y="11235"/>
                </a:lnTo>
                <a:cubicBezTo>
                  <a:pt x="4061" y="11345"/>
                  <a:pt x="4033" y="11514"/>
                  <a:pt x="4033" y="11625"/>
                </a:cubicBezTo>
                <a:cubicBezTo>
                  <a:pt x="4033" y="11671"/>
                  <a:pt x="4042" y="11657"/>
                  <a:pt x="4063" y="11583"/>
                </a:cubicBezTo>
                <a:cubicBezTo>
                  <a:pt x="4099" y="11451"/>
                  <a:pt x="4110" y="11474"/>
                  <a:pt x="4127" y="11718"/>
                </a:cubicBezTo>
                <a:cubicBezTo>
                  <a:pt x="4141" y="11930"/>
                  <a:pt x="4169" y="11944"/>
                  <a:pt x="4179" y="11742"/>
                </a:cubicBezTo>
                <a:cubicBezTo>
                  <a:pt x="4185" y="11617"/>
                  <a:pt x="4187" y="11613"/>
                  <a:pt x="4260" y="11630"/>
                </a:cubicBezTo>
                <a:cubicBezTo>
                  <a:pt x="4314" y="11644"/>
                  <a:pt x="4342" y="11628"/>
                  <a:pt x="4359" y="11572"/>
                </a:cubicBezTo>
                <a:cubicBezTo>
                  <a:pt x="4380" y="11506"/>
                  <a:pt x="4386" y="11505"/>
                  <a:pt x="4403" y="11567"/>
                </a:cubicBezTo>
                <a:cubicBezTo>
                  <a:pt x="4430" y="11667"/>
                  <a:pt x="4474" y="11654"/>
                  <a:pt x="4504" y="11537"/>
                </a:cubicBezTo>
                <a:cubicBezTo>
                  <a:pt x="4521" y="11470"/>
                  <a:pt x="4534" y="11455"/>
                  <a:pt x="4544" y="11487"/>
                </a:cubicBezTo>
                <a:cubicBezTo>
                  <a:pt x="4574" y="11579"/>
                  <a:pt x="4606" y="11540"/>
                  <a:pt x="4617" y="11402"/>
                </a:cubicBezTo>
                <a:cubicBezTo>
                  <a:pt x="4630" y="11236"/>
                  <a:pt x="4630" y="10967"/>
                  <a:pt x="4617" y="10967"/>
                </a:cubicBezTo>
                <a:close/>
                <a:moveTo>
                  <a:pt x="19764" y="11123"/>
                </a:moveTo>
                <a:cubicBezTo>
                  <a:pt x="19752" y="11123"/>
                  <a:pt x="19742" y="11261"/>
                  <a:pt x="19749" y="11349"/>
                </a:cubicBezTo>
                <a:cubicBezTo>
                  <a:pt x="19760" y="11493"/>
                  <a:pt x="19729" y="11501"/>
                  <a:pt x="19704" y="11360"/>
                </a:cubicBezTo>
                <a:cubicBezTo>
                  <a:pt x="19691" y="11283"/>
                  <a:pt x="19680" y="11246"/>
                  <a:pt x="19680" y="11277"/>
                </a:cubicBezTo>
                <a:cubicBezTo>
                  <a:pt x="19680" y="11381"/>
                  <a:pt x="19629" y="11585"/>
                  <a:pt x="19604" y="11585"/>
                </a:cubicBezTo>
                <a:cubicBezTo>
                  <a:pt x="19590" y="11585"/>
                  <a:pt x="19571" y="11542"/>
                  <a:pt x="19560" y="11487"/>
                </a:cubicBezTo>
                <a:cubicBezTo>
                  <a:pt x="19542" y="11387"/>
                  <a:pt x="19542" y="11386"/>
                  <a:pt x="19513" y="11492"/>
                </a:cubicBezTo>
                <a:cubicBezTo>
                  <a:pt x="19471" y="11645"/>
                  <a:pt x="19373" y="11609"/>
                  <a:pt x="19319" y="11421"/>
                </a:cubicBezTo>
                <a:lnTo>
                  <a:pt x="19282" y="11288"/>
                </a:lnTo>
                <a:lnTo>
                  <a:pt x="19246" y="11391"/>
                </a:lnTo>
                <a:cubicBezTo>
                  <a:pt x="19208" y="11502"/>
                  <a:pt x="19179" y="11668"/>
                  <a:pt x="19179" y="11779"/>
                </a:cubicBezTo>
                <a:cubicBezTo>
                  <a:pt x="19179" y="11825"/>
                  <a:pt x="19189" y="11811"/>
                  <a:pt x="19210" y="11737"/>
                </a:cubicBezTo>
                <a:cubicBezTo>
                  <a:pt x="19246" y="11605"/>
                  <a:pt x="19258" y="11628"/>
                  <a:pt x="19274" y="11872"/>
                </a:cubicBezTo>
                <a:cubicBezTo>
                  <a:pt x="19288" y="12084"/>
                  <a:pt x="19316" y="12098"/>
                  <a:pt x="19326" y="11896"/>
                </a:cubicBezTo>
                <a:cubicBezTo>
                  <a:pt x="19332" y="11771"/>
                  <a:pt x="19334" y="11767"/>
                  <a:pt x="19407" y="11784"/>
                </a:cubicBezTo>
                <a:cubicBezTo>
                  <a:pt x="19461" y="11798"/>
                  <a:pt x="19489" y="11782"/>
                  <a:pt x="19506" y="11726"/>
                </a:cubicBezTo>
                <a:cubicBezTo>
                  <a:pt x="19526" y="11660"/>
                  <a:pt x="19533" y="11659"/>
                  <a:pt x="19550" y="11721"/>
                </a:cubicBezTo>
                <a:cubicBezTo>
                  <a:pt x="19578" y="11821"/>
                  <a:pt x="19621" y="11811"/>
                  <a:pt x="19651" y="11694"/>
                </a:cubicBezTo>
                <a:cubicBezTo>
                  <a:pt x="19668" y="11627"/>
                  <a:pt x="19681" y="11609"/>
                  <a:pt x="19691" y="11641"/>
                </a:cubicBezTo>
                <a:cubicBezTo>
                  <a:pt x="19720" y="11733"/>
                  <a:pt x="19753" y="11694"/>
                  <a:pt x="19763" y="11556"/>
                </a:cubicBezTo>
                <a:cubicBezTo>
                  <a:pt x="19776" y="11390"/>
                  <a:pt x="19777" y="11123"/>
                  <a:pt x="19764" y="11123"/>
                </a:cubicBezTo>
                <a:close/>
                <a:moveTo>
                  <a:pt x="15626" y="11328"/>
                </a:moveTo>
                <a:cubicBezTo>
                  <a:pt x="15613" y="11328"/>
                  <a:pt x="15604" y="11469"/>
                  <a:pt x="15610" y="11556"/>
                </a:cubicBezTo>
                <a:cubicBezTo>
                  <a:pt x="15622" y="11700"/>
                  <a:pt x="15590" y="11708"/>
                  <a:pt x="15566" y="11567"/>
                </a:cubicBezTo>
                <a:cubicBezTo>
                  <a:pt x="15552" y="11490"/>
                  <a:pt x="15542" y="11450"/>
                  <a:pt x="15542" y="11482"/>
                </a:cubicBezTo>
                <a:cubicBezTo>
                  <a:pt x="15542" y="11585"/>
                  <a:pt x="15491" y="11792"/>
                  <a:pt x="15465" y="11792"/>
                </a:cubicBezTo>
                <a:cubicBezTo>
                  <a:pt x="15452" y="11792"/>
                  <a:pt x="15432" y="11747"/>
                  <a:pt x="15422" y="11691"/>
                </a:cubicBezTo>
                <a:cubicBezTo>
                  <a:pt x="15404" y="11592"/>
                  <a:pt x="15403" y="11593"/>
                  <a:pt x="15374" y="11699"/>
                </a:cubicBezTo>
                <a:cubicBezTo>
                  <a:pt x="15333" y="11849"/>
                  <a:pt x="15244" y="11812"/>
                  <a:pt x="15191" y="11625"/>
                </a:cubicBezTo>
                <a:lnTo>
                  <a:pt x="15154" y="11492"/>
                </a:lnTo>
                <a:lnTo>
                  <a:pt x="15118" y="11596"/>
                </a:lnTo>
                <a:cubicBezTo>
                  <a:pt x="15080" y="11706"/>
                  <a:pt x="15052" y="11875"/>
                  <a:pt x="15052" y="11986"/>
                </a:cubicBezTo>
                <a:cubicBezTo>
                  <a:pt x="15052" y="12032"/>
                  <a:pt x="15061" y="12019"/>
                  <a:pt x="15082" y="11944"/>
                </a:cubicBezTo>
                <a:cubicBezTo>
                  <a:pt x="15118" y="11812"/>
                  <a:pt x="15129" y="11835"/>
                  <a:pt x="15145" y="12079"/>
                </a:cubicBezTo>
                <a:cubicBezTo>
                  <a:pt x="15160" y="12291"/>
                  <a:pt x="15188" y="12303"/>
                  <a:pt x="15198" y="12100"/>
                </a:cubicBezTo>
                <a:cubicBezTo>
                  <a:pt x="15204" y="11977"/>
                  <a:pt x="15206" y="11974"/>
                  <a:pt x="15274" y="11992"/>
                </a:cubicBezTo>
                <a:cubicBezTo>
                  <a:pt x="15323" y="12004"/>
                  <a:pt x="15350" y="11988"/>
                  <a:pt x="15367" y="11933"/>
                </a:cubicBezTo>
                <a:cubicBezTo>
                  <a:pt x="15388" y="11867"/>
                  <a:pt x="15394" y="11866"/>
                  <a:pt x="15411" y="11928"/>
                </a:cubicBezTo>
                <a:cubicBezTo>
                  <a:pt x="15439" y="12029"/>
                  <a:pt x="15482" y="12015"/>
                  <a:pt x="15512" y="11899"/>
                </a:cubicBezTo>
                <a:cubicBezTo>
                  <a:pt x="15529" y="11831"/>
                  <a:pt x="15542" y="11816"/>
                  <a:pt x="15552" y="11848"/>
                </a:cubicBezTo>
                <a:cubicBezTo>
                  <a:pt x="15582" y="11940"/>
                  <a:pt x="15614" y="11901"/>
                  <a:pt x="15625" y="11763"/>
                </a:cubicBezTo>
                <a:cubicBezTo>
                  <a:pt x="15638" y="11598"/>
                  <a:pt x="15638" y="11328"/>
                  <a:pt x="15626" y="11328"/>
                </a:cubicBezTo>
                <a:close/>
                <a:moveTo>
                  <a:pt x="6100" y="11556"/>
                </a:moveTo>
                <a:cubicBezTo>
                  <a:pt x="6097" y="11571"/>
                  <a:pt x="6103" y="11856"/>
                  <a:pt x="6114" y="12191"/>
                </a:cubicBezTo>
                <a:cubicBezTo>
                  <a:pt x="6124" y="12527"/>
                  <a:pt x="6135" y="12731"/>
                  <a:pt x="6137" y="12647"/>
                </a:cubicBezTo>
                <a:cubicBezTo>
                  <a:pt x="6141" y="12476"/>
                  <a:pt x="6108" y="11515"/>
                  <a:pt x="6100" y="11556"/>
                </a:cubicBezTo>
                <a:close/>
                <a:moveTo>
                  <a:pt x="11958" y="11556"/>
                </a:moveTo>
                <a:cubicBezTo>
                  <a:pt x="11955" y="11571"/>
                  <a:pt x="11961" y="11856"/>
                  <a:pt x="11972" y="12191"/>
                </a:cubicBezTo>
                <a:cubicBezTo>
                  <a:pt x="11983" y="12527"/>
                  <a:pt x="11993" y="12731"/>
                  <a:pt x="11995" y="12647"/>
                </a:cubicBezTo>
                <a:cubicBezTo>
                  <a:pt x="11999" y="12476"/>
                  <a:pt x="11967" y="11515"/>
                  <a:pt x="11958" y="11556"/>
                </a:cubicBezTo>
                <a:close/>
                <a:moveTo>
                  <a:pt x="1" y="11761"/>
                </a:moveTo>
                <a:cubicBezTo>
                  <a:pt x="-2" y="11775"/>
                  <a:pt x="5" y="12061"/>
                  <a:pt x="15" y="12395"/>
                </a:cubicBezTo>
                <a:cubicBezTo>
                  <a:pt x="26" y="12731"/>
                  <a:pt x="36" y="12936"/>
                  <a:pt x="38" y="12852"/>
                </a:cubicBezTo>
                <a:cubicBezTo>
                  <a:pt x="42" y="12680"/>
                  <a:pt x="9" y="11719"/>
                  <a:pt x="1" y="11761"/>
                </a:cubicBezTo>
                <a:close/>
                <a:moveTo>
                  <a:pt x="4025" y="11761"/>
                </a:moveTo>
                <a:cubicBezTo>
                  <a:pt x="4022" y="11775"/>
                  <a:pt x="4028" y="12061"/>
                  <a:pt x="4039" y="12395"/>
                </a:cubicBezTo>
                <a:cubicBezTo>
                  <a:pt x="4050" y="12731"/>
                  <a:pt x="4060" y="12936"/>
                  <a:pt x="4062" y="12852"/>
                </a:cubicBezTo>
                <a:cubicBezTo>
                  <a:pt x="4066" y="12680"/>
                  <a:pt x="4034" y="11719"/>
                  <a:pt x="4025" y="11761"/>
                </a:cubicBezTo>
                <a:close/>
                <a:moveTo>
                  <a:pt x="19172" y="11917"/>
                </a:moveTo>
                <a:cubicBezTo>
                  <a:pt x="19169" y="11932"/>
                  <a:pt x="19176" y="12217"/>
                  <a:pt x="19186" y="12552"/>
                </a:cubicBezTo>
                <a:cubicBezTo>
                  <a:pt x="19197" y="12888"/>
                  <a:pt x="19207" y="13092"/>
                  <a:pt x="19209" y="13009"/>
                </a:cubicBezTo>
                <a:cubicBezTo>
                  <a:pt x="19213" y="12837"/>
                  <a:pt x="19180" y="11876"/>
                  <a:pt x="19172" y="11917"/>
                </a:cubicBezTo>
                <a:close/>
                <a:moveTo>
                  <a:pt x="15044" y="12122"/>
                </a:moveTo>
                <a:cubicBezTo>
                  <a:pt x="15041" y="12136"/>
                  <a:pt x="15047" y="12422"/>
                  <a:pt x="15058" y="12756"/>
                </a:cubicBezTo>
                <a:cubicBezTo>
                  <a:pt x="15069" y="13092"/>
                  <a:pt x="15079" y="13297"/>
                  <a:pt x="15081" y="13213"/>
                </a:cubicBezTo>
                <a:cubicBezTo>
                  <a:pt x="15085" y="13042"/>
                  <a:pt x="15052" y="12080"/>
                  <a:pt x="15044" y="12122"/>
                </a:cubicBezTo>
                <a:close/>
                <a:moveTo>
                  <a:pt x="9745" y="18112"/>
                </a:moveTo>
                <a:lnTo>
                  <a:pt x="9727" y="18240"/>
                </a:lnTo>
                <a:cubicBezTo>
                  <a:pt x="9717" y="18310"/>
                  <a:pt x="9694" y="18552"/>
                  <a:pt x="9676" y="18779"/>
                </a:cubicBezTo>
                <a:cubicBezTo>
                  <a:pt x="9657" y="19005"/>
                  <a:pt x="9637" y="19193"/>
                  <a:pt x="9630" y="19193"/>
                </a:cubicBezTo>
                <a:cubicBezTo>
                  <a:pt x="9624" y="19193"/>
                  <a:pt x="9604" y="19005"/>
                  <a:pt x="9586" y="18779"/>
                </a:cubicBezTo>
                <a:cubicBezTo>
                  <a:pt x="9567" y="18552"/>
                  <a:pt x="9544" y="18311"/>
                  <a:pt x="9534" y="18242"/>
                </a:cubicBezTo>
                <a:lnTo>
                  <a:pt x="9517" y="18117"/>
                </a:lnTo>
                <a:lnTo>
                  <a:pt x="9506" y="18258"/>
                </a:lnTo>
                <a:cubicBezTo>
                  <a:pt x="9492" y="18438"/>
                  <a:pt x="9491" y="18406"/>
                  <a:pt x="9525" y="18662"/>
                </a:cubicBezTo>
                <a:cubicBezTo>
                  <a:pt x="9556" y="18891"/>
                  <a:pt x="9610" y="19516"/>
                  <a:pt x="9610" y="19644"/>
                </a:cubicBezTo>
                <a:cubicBezTo>
                  <a:pt x="9610" y="19684"/>
                  <a:pt x="9613" y="19732"/>
                  <a:pt x="9618" y="19753"/>
                </a:cubicBezTo>
                <a:cubicBezTo>
                  <a:pt x="9622" y="19774"/>
                  <a:pt x="9629" y="19727"/>
                  <a:pt x="9634" y="19647"/>
                </a:cubicBezTo>
                <a:cubicBezTo>
                  <a:pt x="9658" y="19269"/>
                  <a:pt x="9699" y="18761"/>
                  <a:pt x="9721" y="18587"/>
                </a:cubicBezTo>
                <a:cubicBezTo>
                  <a:pt x="9735" y="18482"/>
                  <a:pt x="9745" y="18331"/>
                  <a:pt x="9745" y="18253"/>
                </a:cubicBezTo>
                <a:lnTo>
                  <a:pt x="9745" y="18112"/>
                </a:lnTo>
                <a:close/>
                <a:moveTo>
                  <a:pt x="17942" y="18516"/>
                </a:moveTo>
                <a:cubicBezTo>
                  <a:pt x="17939" y="18530"/>
                  <a:pt x="17923" y="18730"/>
                  <a:pt x="17907" y="18962"/>
                </a:cubicBezTo>
                <a:cubicBezTo>
                  <a:pt x="17891" y="19194"/>
                  <a:pt x="17863" y="19508"/>
                  <a:pt x="17846" y="19660"/>
                </a:cubicBezTo>
                <a:cubicBezTo>
                  <a:pt x="17828" y="19812"/>
                  <a:pt x="17814" y="19985"/>
                  <a:pt x="17814" y="20043"/>
                </a:cubicBezTo>
                <a:cubicBezTo>
                  <a:pt x="17814" y="20100"/>
                  <a:pt x="17816" y="20146"/>
                  <a:pt x="17819" y="20146"/>
                </a:cubicBezTo>
                <a:cubicBezTo>
                  <a:pt x="17827" y="20146"/>
                  <a:pt x="17859" y="19838"/>
                  <a:pt x="17893" y="19424"/>
                </a:cubicBezTo>
                <a:cubicBezTo>
                  <a:pt x="17911" y="19211"/>
                  <a:pt x="17930" y="19044"/>
                  <a:pt x="17935" y="19052"/>
                </a:cubicBezTo>
                <a:cubicBezTo>
                  <a:pt x="17940" y="19060"/>
                  <a:pt x="17952" y="19176"/>
                  <a:pt x="17961" y="19310"/>
                </a:cubicBezTo>
                <a:cubicBezTo>
                  <a:pt x="17984" y="19646"/>
                  <a:pt x="18031" y="20093"/>
                  <a:pt x="18043" y="20093"/>
                </a:cubicBezTo>
                <a:cubicBezTo>
                  <a:pt x="18049" y="20093"/>
                  <a:pt x="18056" y="20035"/>
                  <a:pt x="18060" y="19963"/>
                </a:cubicBezTo>
                <a:cubicBezTo>
                  <a:pt x="18065" y="19869"/>
                  <a:pt x="18059" y="19780"/>
                  <a:pt x="18040" y="19642"/>
                </a:cubicBezTo>
                <a:cubicBezTo>
                  <a:pt x="18010" y="19429"/>
                  <a:pt x="17966" y="18925"/>
                  <a:pt x="17955" y="18659"/>
                </a:cubicBezTo>
                <a:cubicBezTo>
                  <a:pt x="17951" y="18565"/>
                  <a:pt x="17945" y="18501"/>
                  <a:pt x="17942" y="18516"/>
                </a:cubicBezTo>
                <a:close/>
                <a:moveTo>
                  <a:pt x="2831" y="18866"/>
                </a:moveTo>
                <a:cubicBezTo>
                  <a:pt x="2802" y="18880"/>
                  <a:pt x="2794" y="18918"/>
                  <a:pt x="2772" y="19132"/>
                </a:cubicBezTo>
                <a:cubicBezTo>
                  <a:pt x="2736" y="19490"/>
                  <a:pt x="2731" y="19843"/>
                  <a:pt x="2760" y="19984"/>
                </a:cubicBezTo>
                <a:cubicBezTo>
                  <a:pt x="2772" y="20044"/>
                  <a:pt x="2791" y="20093"/>
                  <a:pt x="2803" y="20093"/>
                </a:cubicBezTo>
                <a:cubicBezTo>
                  <a:pt x="2833" y="20093"/>
                  <a:pt x="2883" y="19956"/>
                  <a:pt x="2896" y="19838"/>
                </a:cubicBezTo>
                <a:cubicBezTo>
                  <a:pt x="2913" y="19681"/>
                  <a:pt x="2908" y="19316"/>
                  <a:pt x="2886" y="19073"/>
                </a:cubicBezTo>
                <a:cubicBezTo>
                  <a:pt x="2867" y="18870"/>
                  <a:pt x="2862" y="18851"/>
                  <a:pt x="2831" y="18866"/>
                </a:cubicBezTo>
                <a:close/>
                <a:moveTo>
                  <a:pt x="9319" y="19113"/>
                </a:moveTo>
                <a:cubicBezTo>
                  <a:pt x="9306" y="19113"/>
                  <a:pt x="9297" y="19254"/>
                  <a:pt x="9303" y="19342"/>
                </a:cubicBezTo>
                <a:cubicBezTo>
                  <a:pt x="9315" y="19486"/>
                  <a:pt x="9283" y="19493"/>
                  <a:pt x="9259" y="19352"/>
                </a:cubicBezTo>
                <a:cubicBezTo>
                  <a:pt x="9246" y="19275"/>
                  <a:pt x="9234" y="19236"/>
                  <a:pt x="9234" y="19267"/>
                </a:cubicBezTo>
                <a:cubicBezTo>
                  <a:pt x="9234" y="19370"/>
                  <a:pt x="9184" y="19578"/>
                  <a:pt x="9159" y="19578"/>
                </a:cubicBezTo>
                <a:cubicBezTo>
                  <a:pt x="9145" y="19578"/>
                  <a:pt x="9125" y="19532"/>
                  <a:pt x="9115" y="19477"/>
                </a:cubicBezTo>
                <a:cubicBezTo>
                  <a:pt x="9097" y="19377"/>
                  <a:pt x="9096" y="19379"/>
                  <a:pt x="9067" y="19485"/>
                </a:cubicBezTo>
                <a:cubicBezTo>
                  <a:pt x="9026" y="19638"/>
                  <a:pt x="8927" y="19601"/>
                  <a:pt x="8874" y="19413"/>
                </a:cubicBezTo>
                <a:lnTo>
                  <a:pt x="8836" y="19278"/>
                </a:lnTo>
                <a:lnTo>
                  <a:pt x="8800" y="19384"/>
                </a:lnTo>
                <a:cubicBezTo>
                  <a:pt x="8763" y="19494"/>
                  <a:pt x="8734" y="19661"/>
                  <a:pt x="8734" y="19772"/>
                </a:cubicBezTo>
                <a:cubicBezTo>
                  <a:pt x="8734" y="19817"/>
                  <a:pt x="8744" y="19804"/>
                  <a:pt x="8764" y="19729"/>
                </a:cubicBezTo>
                <a:cubicBezTo>
                  <a:pt x="8800" y="19598"/>
                  <a:pt x="8812" y="19621"/>
                  <a:pt x="8828" y="19865"/>
                </a:cubicBezTo>
                <a:cubicBezTo>
                  <a:pt x="8843" y="20077"/>
                  <a:pt x="8870" y="20091"/>
                  <a:pt x="8880" y="19889"/>
                </a:cubicBezTo>
                <a:cubicBezTo>
                  <a:pt x="8886" y="19764"/>
                  <a:pt x="8889" y="19759"/>
                  <a:pt x="8962" y="19777"/>
                </a:cubicBezTo>
                <a:cubicBezTo>
                  <a:pt x="9016" y="19790"/>
                  <a:pt x="9043" y="19774"/>
                  <a:pt x="9060" y="19719"/>
                </a:cubicBezTo>
                <a:cubicBezTo>
                  <a:pt x="9081" y="19653"/>
                  <a:pt x="9087" y="19652"/>
                  <a:pt x="9104" y="19713"/>
                </a:cubicBezTo>
                <a:cubicBezTo>
                  <a:pt x="9132" y="19814"/>
                  <a:pt x="9175" y="19801"/>
                  <a:pt x="9205" y="19684"/>
                </a:cubicBezTo>
                <a:cubicBezTo>
                  <a:pt x="9223" y="19617"/>
                  <a:pt x="9235" y="19602"/>
                  <a:pt x="9246" y="19634"/>
                </a:cubicBezTo>
                <a:cubicBezTo>
                  <a:pt x="9275" y="19725"/>
                  <a:pt x="9307" y="19687"/>
                  <a:pt x="9318" y="19549"/>
                </a:cubicBezTo>
                <a:cubicBezTo>
                  <a:pt x="9331" y="19383"/>
                  <a:pt x="9331" y="19113"/>
                  <a:pt x="9319" y="19113"/>
                </a:cubicBezTo>
                <a:close/>
                <a:moveTo>
                  <a:pt x="17617" y="19474"/>
                </a:moveTo>
                <a:cubicBezTo>
                  <a:pt x="17604" y="19474"/>
                  <a:pt x="17595" y="19615"/>
                  <a:pt x="17602" y="19703"/>
                </a:cubicBezTo>
                <a:cubicBezTo>
                  <a:pt x="17613" y="19847"/>
                  <a:pt x="17581" y="19854"/>
                  <a:pt x="17557" y="19713"/>
                </a:cubicBezTo>
                <a:cubicBezTo>
                  <a:pt x="17544" y="19636"/>
                  <a:pt x="17532" y="19597"/>
                  <a:pt x="17532" y="19628"/>
                </a:cubicBezTo>
                <a:cubicBezTo>
                  <a:pt x="17532" y="19732"/>
                  <a:pt x="17482" y="19939"/>
                  <a:pt x="17457" y="19939"/>
                </a:cubicBezTo>
                <a:cubicBezTo>
                  <a:pt x="17443" y="19939"/>
                  <a:pt x="17423" y="19893"/>
                  <a:pt x="17413" y="19838"/>
                </a:cubicBezTo>
                <a:cubicBezTo>
                  <a:pt x="17395" y="19739"/>
                  <a:pt x="17394" y="19740"/>
                  <a:pt x="17365" y="19846"/>
                </a:cubicBezTo>
                <a:cubicBezTo>
                  <a:pt x="17325" y="19995"/>
                  <a:pt x="17235" y="19958"/>
                  <a:pt x="17182" y="19772"/>
                </a:cubicBezTo>
                <a:lnTo>
                  <a:pt x="17145" y="19639"/>
                </a:lnTo>
                <a:lnTo>
                  <a:pt x="17109" y="19742"/>
                </a:lnTo>
                <a:cubicBezTo>
                  <a:pt x="17071" y="19853"/>
                  <a:pt x="17043" y="20022"/>
                  <a:pt x="17043" y="20133"/>
                </a:cubicBezTo>
                <a:cubicBezTo>
                  <a:pt x="17043" y="20178"/>
                  <a:pt x="17052" y="20165"/>
                  <a:pt x="17073" y="20090"/>
                </a:cubicBezTo>
                <a:cubicBezTo>
                  <a:pt x="17109" y="19959"/>
                  <a:pt x="17120" y="19982"/>
                  <a:pt x="17137" y="20226"/>
                </a:cubicBezTo>
                <a:cubicBezTo>
                  <a:pt x="17151" y="20438"/>
                  <a:pt x="17179" y="20452"/>
                  <a:pt x="17189" y="20250"/>
                </a:cubicBezTo>
                <a:cubicBezTo>
                  <a:pt x="17195" y="20126"/>
                  <a:pt x="17198" y="20121"/>
                  <a:pt x="17265" y="20138"/>
                </a:cubicBezTo>
                <a:cubicBezTo>
                  <a:pt x="17315" y="20151"/>
                  <a:pt x="17342" y="20134"/>
                  <a:pt x="17358" y="20080"/>
                </a:cubicBezTo>
                <a:cubicBezTo>
                  <a:pt x="17379" y="20014"/>
                  <a:pt x="17385" y="20013"/>
                  <a:pt x="17402" y="20074"/>
                </a:cubicBezTo>
                <a:cubicBezTo>
                  <a:pt x="17430" y="20175"/>
                  <a:pt x="17473" y="20162"/>
                  <a:pt x="17503" y="20045"/>
                </a:cubicBezTo>
                <a:cubicBezTo>
                  <a:pt x="17521" y="19978"/>
                  <a:pt x="17533" y="19963"/>
                  <a:pt x="17544" y="19995"/>
                </a:cubicBezTo>
                <a:cubicBezTo>
                  <a:pt x="17573" y="20087"/>
                  <a:pt x="17605" y="20048"/>
                  <a:pt x="17616" y="19910"/>
                </a:cubicBezTo>
                <a:cubicBezTo>
                  <a:pt x="17629" y="19744"/>
                  <a:pt x="17629" y="19474"/>
                  <a:pt x="17617" y="19474"/>
                </a:cubicBezTo>
                <a:close/>
                <a:moveTo>
                  <a:pt x="2501" y="19631"/>
                </a:moveTo>
                <a:cubicBezTo>
                  <a:pt x="2488" y="19631"/>
                  <a:pt x="2479" y="19769"/>
                  <a:pt x="2486" y="19857"/>
                </a:cubicBezTo>
                <a:cubicBezTo>
                  <a:pt x="2497" y="20001"/>
                  <a:pt x="2465" y="20008"/>
                  <a:pt x="2441" y="19867"/>
                </a:cubicBezTo>
                <a:cubicBezTo>
                  <a:pt x="2428" y="19790"/>
                  <a:pt x="2417" y="19754"/>
                  <a:pt x="2417" y="19785"/>
                </a:cubicBezTo>
                <a:cubicBezTo>
                  <a:pt x="2417" y="19888"/>
                  <a:pt x="2366" y="20093"/>
                  <a:pt x="2341" y="20093"/>
                </a:cubicBezTo>
                <a:cubicBezTo>
                  <a:pt x="2327" y="20093"/>
                  <a:pt x="2308" y="20050"/>
                  <a:pt x="2298" y="19995"/>
                </a:cubicBezTo>
                <a:cubicBezTo>
                  <a:pt x="2279" y="19895"/>
                  <a:pt x="2279" y="19894"/>
                  <a:pt x="2250" y="20000"/>
                </a:cubicBezTo>
                <a:cubicBezTo>
                  <a:pt x="2209" y="20149"/>
                  <a:pt x="2120" y="20115"/>
                  <a:pt x="2067" y="19928"/>
                </a:cubicBezTo>
                <a:lnTo>
                  <a:pt x="2029" y="19796"/>
                </a:lnTo>
                <a:lnTo>
                  <a:pt x="1993" y="19899"/>
                </a:lnTo>
                <a:cubicBezTo>
                  <a:pt x="1955" y="20010"/>
                  <a:pt x="1927" y="20176"/>
                  <a:pt x="1927" y="20287"/>
                </a:cubicBezTo>
                <a:cubicBezTo>
                  <a:pt x="1927" y="20332"/>
                  <a:pt x="1937" y="20319"/>
                  <a:pt x="1957" y="20244"/>
                </a:cubicBezTo>
                <a:cubicBezTo>
                  <a:pt x="1993" y="20113"/>
                  <a:pt x="2005" y="20139"/>
                  <a:pt x="2021" y="20382"/>
                </a:cubicBezTo>
                <a:cubicBezTo>
                  <a:pt x="2035" y="20595"/>
                  <a:pt x="2063" y="20606"/>
                  <a:pt x="2073" y="20404"/>
                </a:cubicBezTo>
                <a:cubicBezTo>
                  <a:pt x="2079" y="20280"/>
                  <a:pt x="2082" y="20275"/>
                  <a:pt x="2149" y="20292"/>
                </a:cubicBezTo>
                <a:cubicBezTo>
                  <a:pt x="2199" y="20305"/>
                  <a:pt x="2226" y="20288"/>
                  <a:pt x="2243" y="20234"/>
                </a:cubicBezTo>
                <a:cubicBezTo>
                  <a:pt x="2263" y="20168"/>
                  <a:pt x="2269" y="20167"/>
                  <a:pt x="2286" y="20228"/>
                </a:cubicBezTo>
                <a:cubicBezTo>
                  <a:pt x="2314" y="20329"/>
                  <a:pt x="2357" y="20318"/>
                  <a:pt x="2387" y="20202"/>
                </a:cubicBezTo>
                <a:cubicBezTo>
                  <a:pt x="2405" y="20134"/>
                  <a:pt x="2418" y="20117"/>
                  <a:pt x="2428" y="20149"/>
                </a:cubicBezTo>
                <a:cubicBezTo>
                  <a:pt x="2457" y="20241"/>
                  <a:pt x="2490" y="20202"/>
                  <a:pt x="2501" y="20064"/>
                </a:cubicBezTo>
                <a:cubicBezTo>
                  <a:pt x="2513" y="19898"/>
                  <a:pt x="2513" y="19631"/>
                  <a:pt x="2501" y="19631"/>
                </a:cubicBezTo>
                <a:close/>
                <a:moveTo>
                  <a:pt x="8726" y="19907"/>
                </a:moveTo>
                <a:cubicBezTo>
                  <a:pt x="8723" y="19922"/>
                  <a:pt x="8730" y="20207"/>
                  <a:pt x="8741" y="20542"/>
                </a:cubicBezTo>
                <a:cubicBezTo>
                  <a:pt x="8752" y="20878"/>
                  <a:pt x="8761" y="21082"/>
                  <a:pt x="8763" y="20998"/>
                </a:cubicBezTo>
                <a:cubicBezTo>
                  <a:pt x="8767" y="20827"/>
                  <a:pt x="8735" y="19866"/>
                  <a:pt x="8726" y="19907"/>
                </a:cubicBezTo>
                <a:close/>
                <a:moveTo>
                  <a:pt x="17035" y="20268"/>
                </a:moveTo>
                <a:cubicBezTo>
                  <a:pt x="17032" y="20283"/>
                  <a:pt x="17038" y="20568"/>
                  <a:pt x="17049" y="20903"/>
                </a:cubicBezTo>
                <a:cubicBezTo>
                  <a:pt x="17060" y="21239"/>
                  <a:pt x="17070" y="21443"/>
                  <a:pt x="17072" y="21360"/>
                </a:cubicBezTo>
                <a:cubicBezTo>
                  <a:pt x="17076" y="21188"/>
                  <a:pt x="17044" y="20227"/>
                  <a:pt x="17035" y="20268"/>
                </a:cubicBezTo>
                <a:close/>
                <a:moveTo>
                  <a:pt x="1919" y="20425"/>
                </a:moveTo>
                <a:cubicBezTo>
                  <a:pt x="1916" y="20440"/>
                  <a:pt x="1922" y="20725"/>
                  <a:pt x="1933" y="21060"/>
                </a:cubicBezTo>
                <a:cubicBezTo>
                  <a:pt x="1944" y="21396"/>
                  <a:pt x="1954" y="21600"/>
                  <a:pt x="1956" y="21516"/>
                </a:cubicBezTo>
                <a:cubicBezTo>
                  <a:pt x="1960" y="21345"/>
                  <a:pt x="1928" y="20383"/>
                  <a:pt x="1919" y="2042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62" name="phonto.png" descr="phonto.png"/>
          <p:cNvPicPr>
            <a:picLocks noChangeAspect="1"/>
          </p:cNvPicPr>
          <p:nvPr/>
        </p:nvPicPr>
        <p:blipFill>
          <a:blip r:embed="rId8">
            <a:extLst/>
          </a:blip>
          <a:srcRect l="35119" t="33337" r="35119" b="42039"/>
          <a:stretch>
            <a:fillRect/>
          </a:stretch>
        </p:blipFill>
        <p:spPr>
          <a:xfrm>
            <a:off x="13435708" y="-257612"/>
            <a:ext cx="3383617" cy="27995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280" name="تجميع"/>
          <p:cNvGrpSpPr/>
          <p:nvPr/>
        </p:nvGrpSpPr>
        <p:grpSpPr>
          <a:xfrm>
            <a:off x="-209879" y="173617"/>
            <a:ext cx="2010862" cy="9939765"/>
            <a:chOff x="0" y="0"/>
            <a:chExt cx="2010861" cy="9939763"/>
          </a:xfrm>
        </p:grpSpPr>
        <p:grpSp>
          <p:nvGrpSpPr>
            <p:cNvPr id="278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267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265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263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64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66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68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9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70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71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72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73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74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75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6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77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79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  <p:bldP build="whole" bldLvl="1" animBg="1" rev="0" advAuto="0" spid="260" grpId="2"/>
      <p:bldP build="whole" bldLvl="1" animBg="1" rev="0" advAuto="0" spid="261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3173847" y="5271303"/>
            <a:ext cx="5018923" cy="319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4" descr="Picture 4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 flipH="1">
            <a:off x="10095231" y="5271303"/>
            <a:ext cx="5018922" cy="319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7268" y="8908681"/>
            <a:ext cx="2153623" cy="137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3233796" y="8581719"/>
            <a:ext cx="2770179" cy="14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028700"/>
            <a:ext cx="1206692" cy="176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081309" y="147903"/>
            <a:ext cx="1206692" cy="176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441461" y="8592660"/>
            <a:ext cx="2729798" cy="2030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5248.png" descr="IMG_5248.png"/>
          <p:cNvPicPr>
            <a:picLocks noChangeAspect="1"/>
          </p:cNvPicPr>
          <p:nvPr/>
        </p:nvPicPr>
        <p:blipFill>
          <a:blip r:embed="rId7">
            <a:extLst/>
          </a:blip>
          <a:srcRect l="35597" t="33472" r="5780" b="50419"/>
          <a:stretch>
            <a:fillRect/>
          </a:stretch>
        </p:blipFill>
        <p:spPr>
          <a:xfrm>
            <a:off x="3829347" y="1767284"/>
            <a:ext cx="13513100" cy="2593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fill="norm" stroke="1" extrusionOk="0">
                <a:moveTo>
                  <a:pt x="14879" y="0"/>
                </a:moveTo>
                <a:cubicBezTo>
                  <a:pt x="14892" y="369"/>
                  <a:pt x="14903" y="610"/>
                  <a:pt x="14905" y="502"/>
                </a:cubicBezTo>
                <a:cubicBezTo>
                  <a:pt x="14907" y="434"/>
                  <a:pt x="14899" y="185"/>
                  <a:pt x="14895" y="0"/>
                </a:cubicBezTo>
                <a:lnTo>
                  <a:pt x="14879" y="0"/>
                </a:lnTo>
                <a:close/>
                <a:moveTo>
                  <a:pt x="4291" y="4241"/>
                </a:moveTo>
                <a:cubicBezTo>
                  <a:pt x="4279" y="4247"/>
                  <a:pt x="4267" y="4278"/>
                  <a:pt x="4257" y="4333"/>
                </a:cubicBezTo>
                <a:cubicBezTo>
                  <a:pt x="4237" y="4435"/>
                  <a:pt x="4231" y="4976"/>
                  <a:pt x="4249" y="5067"/>
                </a:cubicBezTo>
                <a:cubicBezTo>
                  <a:pt x="4278" y="5222"/>
                  <a:pt x="4362" y="4932"/>
                  <a:pt x="4362" y="4674"/>
                </a:cubicBezTo>
                <a:cubicBezTo>
                  <a:pt x="4362" y="4406"/>
                  <a:pt x="4327" y="4222"/>
                  <a:pt x="4291" y="4241"/>
                </a:cubicBezTo>
                <a:close/>
                <a:moveTo>
                  <a:pt x="4988" y="4257"/>
                </a:moveTo>
                <a:cubicBezTo>
                  <a:pt x="4978" y="4208"/>
                  <a:pt x="4763" y="4803"/>
                  <a:pt x="4763" y="4879"/>
                </a:cubicBezTo>
                <a:cubicBezTo>
                  <a:pt x="4763" y="4996"/>
                  <a:pt x="4769" y="4985"/>
                  <a:pt x="4875" y="4707"/>
                </a:cubicBezTo>
                <a:cubicBezTo>
                  <a:pt x="4961" y="4482"/>
                  <a:pt x="5000" y="4323"/>
                  <a:pt x="4988" y="4257"/>
                </a:cubicBezTo>
                <a:close/>
                <a:moveTo>
                  <a:pt x="17143" y="4637"/>
                </a:moveTo>
                <a:cubicBezTo>
                  <a:pt x="17110" y="4637"/>
                  <a:pt x="17067" y="4926"/>
                  <a:pt x="17067" y="5150"/>
                </a:cubicBezTo>
                <a:cubicBezTo>
                  <a:pt x="17067" y="5234"/>
                  <a:pt x="17079" y="5351"/>
                  <a:pt x="17094" y="5411"/>
                </a:cubicBezTo>
                <a:cubicBezTo>
                  <a:pt x="17119" y="5513"/>
                  <a:pt x="17118" y="5532"/>
                  <a:pt x="17082" y="5702"/>
                </a:cubicBezTo>
                <a:cubicBezTo>
                  <a:pt x="17060" y="5801"/>
                  <a:pt x="17025" y="5944"/>
                  <a:pt x="17004" y="6019"/>
                </a:cubicBezTo>
                <a:cubicBezTo>
                  <a:pt x="16983" y="6094"/>
                  <a:pt x="16972" y="6159"/>
                  <a:pt x="16978" y="6161"/>
                </a:cubicBezTo>
                <a:cubicBezTo>
                  <a:pt x="17002" y="6169"/>
                  <a:pt x="17106" y="5858"/>
                  <a:pt x="17134" y="5695"/>
                </a:cubicBezTo>
                <a:cubicBezTo>
                  <a:pt x="17150" y="5603"/>
                  <a:pt x="17172" y="5553"/>
                  <a:pt x="17186" y="5579"/>
                </a:cubicBezTo>
                <a:cubicBezTo>
                  <a:pt x="17205" y="5619"/>
                  <a:pt x="17207" y="5569"/>
                  <a:pt x="17198" y="5272"/>
                </a:cubicBezTo>
                <a:cubicBezTo>
                  <a:pt x="17182" y="4721"/>
                  <a:pt x="17174" y="4637"/>
                  <a:pt x="17143" y="4637"/>
                </a:cubicBezTo>
                <a:close/>
                <a:moveTo>
                  <a:pt x="8583" y="4809"/>
                </a:moveTo>
                <a:cubicBezTo>
                  <a:pt x="8587" y="4746"/>
                  <a:pt x="8543" y="4831"/>
                  <a:pt x="8478" y="5011"/>
                </a:cubicBezTo>
                <a:cubicBezTo>
                  <a:pt x="8416" y="5182"/>
                  <a:pt x="8362" y="5370"/>
                  <a:pt x="8358" y="5431"/>
                </a:cubicBezTo>
                <a:cubicBezTo>
                  <a:pt x="8355" y="5494"/>
                  <a:pt x="8399" y="5409"/>
                  <a:pt x="8464" y="5229"/>
                </a:cubicBezTo>
                <a:cubicBezTo>
                  <a:pt x="8526" y="5058"/>
                  <a:pt x="8580" y="4869"/>
                  <a:pt x="8583" y="4809"/>
                </a:cubicBezTo>
                <a:close/>
                <a:moveTo>
                  <a:pt x="21028" y="5054"/>
                </a:moveTo>
                <a:cubicBezTo>
                  <a:pt x="20794" y="4983"/>
                  <a:pt x="20604" y="5385"/>
                  <a:pt x="20484" y="6204"/>
                </a:cubicBezTo>
                <a:cubicBezTo>
                  <a:pt x="20390" y="6844"/>
                  <a:pt x="20363" y="7355"/>
                  <a:pt x="20369" y="8336"/>
                </a:cubicBezTo>
                <a:cubicBezTo>
                  <a:pt x="20373" y="9045"/>
                  <a:pt x="20380" y="9252"/>
                  <a:pt x="20414" y="9632"/>
                </a:cubicBezTo>
                <a:cubicBezTo>
                  <a:pt x="20490" y="10479"/>
                  <a:pt x="20645" y="11135"/>
                  <a:pt x="20820" y="11357"/>
                </a:cubicBezTo>
                <a:cubicBezTo>
                  <a:pt x="20927" y="11493"/>
                  <a:pt x="21023" y="11492"/>
                  <a:pt x="21127" y="11350"/>
                </a:cubicBezTo>
                <a:cubicBezTo>
                  <a:pt x="21328" y="11077"/>
                  <a:pt x="21493" y="10276"/>
                  <a:pt x="21558" y="9265"/>
                </a:cubicBezTo>
                <a:cubicBezTo>
                  <a:pt x="21592" y="8743"/>
                  <a:pt x="21592" y="7683"/>
                  <a:pt x="21558" y="7163"/>
                </a:cubicBezTo>
                <a:cubicBezTo>
                  <a:pt x="21480" y="5950"/>
                  <a:pt x="21274" y="5128"/>
                  <a:pt x="21028" y="5054"/>
                </a:cubicBezTo>
                <a:close/>
                <a:moveTo>
                  <a:pt x="4959" y="5156"/>
                </a:moveTo>
                <a:cubicBezTo>
                  <a:pt x="4958" y="5144"/>
                  <a:pt x="4954" y="5183"/>
                  <a:pt x="4947" y="5269"/>
                </a:cubicBezTo>
                <a:cubicBezTo>
                  <a:pt x="4935" y="5425"/>
                  <a:pt x="4928" y="5443"/>
                  <a:pt x="4909" y="5361"/>
                </a:cubicBezTo>
                <a:cubicBezTo>
                  <a:pt x="4891" y="5280"/>
                  <a:pt x="4881" y="5295"/>
                  <a:pt x="4857" y="5450"/>
                </a:cubicBezTo>
                <a:lnTo>
                  <a:pt x="4827" y="5642"/>
                </a:lnTo>
                <a:lnTo>
                  <a:pt x="4811" y="5440"/>
                </a:lnTo>
                <a:cubicBezTo>
                  <a:pt x="4796" y="5253"/>
                  <a:pt x="4795" y="5260"/>
                  <a:pt x="4794" y="5550"/>
                </a:cubicBezTo>
                <a:cubicBezTo>
                  <a:pt x="4794" y="5836"/>
                  <a:pt x="4796" y="5859"/>
                  <a:pt x="4828" y="5807"/>
                </a:cubicBezTo>
                <a:cubicBezTo>
                  <a:pt x="4847" y="5777"/>
                  <a:pt x="4884" y="5726"/>
                  <a:pt x="4909" y="5695"/>
                </a:cubicBezTo>
                <a:cubicBezTo>
                  <a:pt x="4949" y="5646"/>
                  <a:pt x="4956" y="5595"/>
                  <a:pt x="4959" y="5358"/>
                </a:cubicBezTo>
                <a:cubicBezTo>
                  <a:pt x="4961" y="5232"/>
                  <a:pt x="4961" y="5168"/>
                  <a:pt x="4959" y="5156"/>
                </a:cubicBezTo>
                <a:close/>
                <a:moveTo>
                  <a:pt x="10613" y="5447"/>
                </a:moveTo>
                <a:cubicBezTo>
                  <a:pt x="10601" y="5453"/>
                  <a:pt x="10589" y="5481"/>
                  <a:pt x="10578" y="5536"/>
                </a:cubicBezTo>
                <a:cubicBezTo>
                  <a:pt x="10559" y="5638"/>
                  <a:pt x="10553" y="6183"/>
                  <a:pt x="10570" y="6273"/>
                </a:cubicBezTo>
                <a:cubicBezTo>
                  <a:pt x="10600" y="6428"/>
                  <a:pt x="10684" y="6135"/>
                  <a:pt x="10684" y="5877"/>
                </a:cubicBezTo>
                <a:cubicBezTo>
                  <a:pt x="10684" y="5609"/>
                  <a:pt x="10648" y="5428"/>
                  <a:pt x="10613" y="5447"/>
                </a:cubicBezTo>
                <a:close/>
                <a:moveTo>
                  <a:pt x="2296" y="5682"/>
                </a:moveTo>
                <a:cubicBezTo>
                  <a:pt x="2262" y="5682"/>
                  <a:pt x="2219" y="5971"/>
                  <a:pt x="2219" y="6194"/>
                </a:cubicBezTo>
                <a:cubicBezTo>
                  <a:pt x="2219" y="6279"/>
                  <a:pt x="2231" y="6398"/>
                  <a:pt x="2246" y="6459"/>
                </a:cubicBezTo>
                <a:cubicBezTo>
                  <a:pt x="2271" y="6561"/>
                  <a:pt x="2270" y="6577"/>
                  <a:pt x="2233" y="6746"/>
                </a:cubicBezTo>
                <a:cubicBezTo>
                  <a:pt x="2212" y="6846"/>
                  <a:pt x="2178" y="6988"/>
                  <a:pt x="2157" y="7063"/>
                </a:cubicBezTo>
                <a:cubicBezTo>
                  <a:pt x="2136" y="7138"/>
                  <a:pt x="2124" y="7203"/>
                  <a:pt x="2131" y="7206"/>
                </a:cubicBezTo>
                <a:cubicBezTo>
                  <a:pt x="2154" y="7214"/>
                  <a:pt x="2257" y="6905"/>
                  <a:pt x="2285" y="6743"/>
                </a:cubicBezTo>
                <a:cubicBezTo>
                  <a:pt x="2301" y="6650"/>
                  <a:pt x="2324" y="6597"/>
                  <a:pt x="2337" y="6624"/>
                </a:cubicBezTo>
                <a:cubicBezTo>
                  <a:pt x="2357" y="6663"/>
                  <a:pt x="2359" y="6614"/>
                  <a:pt x="2350" y="6316"/>
                </a:cubicBezTo>
                <a:cubicBezTo>
                  <a:pt x="2334" y="5765"/>
                  <a:pt x="2327" y="5682"/>
                  <a:pt x="2296" y="5682"/>
                </a:cubicBezTo>
                <a:close/>
                <a:moveTo>
                  <a:pt x="4542" y="5788"/>
                </a:moveTo>
                <a:cubicBezTo>
                  <a:pt x="4540" y="5764"/>
                  <a:pt x="4531" y="5777"/>
                  <a:pt x="4513" y="5804"/>
                </a:cubicBezTo>
                <a:cubicBezTo>
                  <a:pt x="4430" y="5932"/>
                  <a:pt x="4159" y="6651"/>
                  <a:pt x="4123" y="6839"/>
                </a:cubicBezTo>
                <a:cubicBezTo>
                  <a:pt x="4067" y="7129"/>
                  <a:pt x="4070" y="7535"/>
                  <a:pt x="4129" y="7784"/>
                </a:cubicBezTo>
                <a:cubicBezTo>
                  <a:pt x="4153" y="7887"/>
                  <a:pt x="4195" y="8035"/>
                  <a:pt x="4221" y="8111"/>
                </a:cubicBezTo>
                <a:cubicBezTo>
                  <a:pt x="4286" y="8296"/>
                  <a:pt x="4297" y="8469"/>
                  <a:pt x="4256" y="8683"/>
                </a:cubicBezTo>
                <a:cubicBezTo>
                  <a:pt x="4228" y="8825"/>
                  <a:pt x="4201" y="8861"/>
                  <a:pt x="4101" y="8885"/>
                </a:cubicBezTo>
                <a:cubicBezTo>
                  <a:pt x="3987" y="8912"/>
                  <a:pt x="3978" y="8903"/>
                  <a:pt x="3955" y="8723"/>
                </a:cubicBezTo>
                <a:cubicBezTo>
                  <a:pt x="3926" y="8489"/>
                  <a:pt x="3900" y="7613"/>
                  <a:pt x="3899" y="6832"/>
                </a:cubicBezTo>
                <a:cubicBezTo>
                  <a:pt x="3899" y="6306"/>
                  <a:pt x="3882" y="6016"/>
                  <a:pt x="3865" y="6267"/>
                </a:cubicBezTo>
                <a:cubicBezTo>
                  <a:pt x="3862" y="6322"/>
                  <a:pt x="3866" y="7179"/>
                  <a:pt x="3876" y="8174"/>
                </a:cubicBezTo>
                <a:cubicBezTo>
                  <a:pt x="3887" y="9346"/>
                  <a:pt x="3888" y="10049"/>
                  <a:pt x="3878" y="10167"/>
                </a:cubicBezTo>
                <a:cubicBezTo>
                  <a:pt x="3853" y="10476"/>
                  <a:pt x="3765" y="10703"/>
                  <a:pt x="3668" y="10706"/>
                </a:cubicBezTo>
                <a:cubicBezTo>
                  <a:pt x="3552" y="10709"/>
                  <a:pt x="3499" y="10527"/>
                  <a:pt x="3497" y="10121"/>
                </a:cubicBezTo>
                <a:cubicBezTo>
                  <a:pt x="3496" y="9825"/>
                  <a:pt x="3495" y="9826"/>
                  <a:pt x="3482" y="10055"/>
                </a:cubicBezTo>
                <a:cubicBezTo>
                  <a:pt x="3459" y="10457"/>
                  <a:pt x="3487" y="10849"/>
                  <a:pt x="3553" y="11056"/>
                </a:cubicBezTo>
                <a:cubicBezTo>
                  <a:pt x="3597" y="11197"/>
                  <a:pt x="3756" y="11119"/>
                  <a:pt x="3804" y="10931"/>
                </a:cubicBezTo>
                <a:cubicBezTo>
                  <a:pt x="3887" y="10609"/>
                  <a:pt x="3906" y="10387"/>
                  <a:pt x="3908" y="9701"/>
                </a:cubicBezTo>
                <a:cubicBezTo>
                  <a:pt x="3910" y="8998"/>
                  <a:pt x="3918" y="8872"/>
                  <a:pt x="3946" y="9139"/>
                </a:cubicBezTo>
                <a:cubicBezTo>
                  <a:pt x="3962" y="9302"/>
                  <a:pt x="3973" y="9314"/>
                  <a:pt x="4095" y="9288"/>
                </a:cubicBezTo>
                <a:cubicBezTo>
                  <a:pt x="4216" y="9262"/>
                  <a:pt x="4229" y="9242"/>
                  <a:pt x="4263" y="9033"/>
                </a:cubicBezTo>
                <a:cubicBezTo>
                  <a:pt x="4284" y="8909"/>
                  <a:pt x="4300" y="8740"/>
                  <a:pt x="4300" y="8657"/>
                </a:cubicBezTo>
                <a:cubicBezTo>
                  <a:pt x="4300" y="8358"/>
                  <a:pt x="4333" y="8410"/>
                  <a:pt x="4425" y="8852"/>
                </a:cubicBezTo>
                <a:cubicBezTo>
                  <a:pt x="4508" y="9252"/>
                  <a:pt x="4525" y="9301"/>
                  <a:pt x="4585" y="9301"/>
                </a:cubicBezTo>
                <a:cubicBezTo>
                  <a:pt x="4625" y="9301"/>
                  <a:pt x="4659" y="9252"/>
                  <a:pt x="4670" y="9179"/>
                </a:cubicBezTo>
                <a:cubicBezTo>
                  <a:pt x="4681" y="9112"/>
                  <a:pt x="4698" y="9060"/>
                  <a:pt x="4709" y="9060"/>
                </a:cubicBezTo>
                <a:cubicBezTo>
                  <a:pt x="4720" y="9060"/>
                  <a:pt x="4737" y="9112"/>
                  <a:pt x="4748" y="9179"/>
                </a:cubicBezTo>
                <a:cubicBezTo>
                  <a:pt x="4776" y="9359"/>
                  <a:pt x="4855" y="9328"/>
                  <a:pt x="4898" y="9119"/>
                </a:cubicBezTo>
                <a:lnTo>
                  <a:pt x="4936" y="8937"/>
                </a:lnTo>
                <a:lnTo>
                  <a:pt x="4959" y="9119"/>
                </a:lnTo>
                <a:cubicBezTo>
                  <a:pt x="4988" y="9345"/>
                  <a:pt x="5021" y="9350"/>
                  <a:pt x="5065" y="9132"/>
                </a:cubicBezTo>
                <a:lnTo>
                  <a:pt x="5099" y="8964"/>
                </a:lnTo>
                <a:lnTo>
                  <a:pt x="5117" y="9132"/>
                </a:lnTo>
                <a:cubicBezTo>
                  <a:pt x="5136" y="9318"/>
                  <a:pt x="5222" y="9362"/>
                  <a:pt x="5291" y="9225"/>
                </a:cubicBezTo>
                <a:cubicBezTo>
                  <a:pt x="5357" y="9096"/>
                  <a:pt x="5373" y="8584"/>
                  <a:pt x="5345" y="7513"/>
                </a:cubicBezTo>
                <a:cubicBezTo>
                  <a:pt x="5325" y="6743"/>
                  <a:pt x="5324" y="6573"/>
                  <a:pt x="5342" y="6379"/>
                </a:cubicBezTo>
                <a:cubicBezTo>
                  <a:pt x="5360" y="6182"/>
                  <a:pt x="5360" y="6123"/>
                  <a:pt x="5338" y="5953"/>
                </a:cubicBezTo>
                <a:cubicBezTo>
                  <a:pt x="5315" y="5765"/>
                  <a:pt x="5313" y="5763"/>
                  <a:pt x="5293" y="5907"/>
                </a:cubicBezTo>
                <a:cubicBezTo>
                  <a:pt x="5277" y="6032"/>
                  <a:pt x="5279" y="6219"/>
                  <a:pt x="5304" y="7017"/>
                </a:cubicBezTo>
                <a:cubicBezTo>
                  <a:pt x="5357" y="8732"/>
                  <a:pt x="5350" y="8898"/>
                  <a:pt x="5224" y="8898"/>
                </a:cubicBezTo>
                <a:cubicBezTo>
                  <a:pt x="5164" y="8898"/>
                  <a:pt x="5145" y="8861"/>
                  <a:pt x="5120" y="8696"/>
                </a:cubicBezTo>
                <a:cubicBezTo>
                  <a:pt x="5097" y="8543"/>
                  <a:pt x="5088" y="8522"/>
                  <a:pt x="5082" y="8610"/>
                </a:cubicBezTo>
                <a:cubicBezTo>
                  <a:pt x="5077" y="8674"/>
                  <a:pt x="5059" y="8767"/>
                  <a:pt x="5042" y="8815"/>
                </a:cubicBezTo>
                <a:cubicBezTo>
                  <a:pt x="5016" y="8886"/>
                  <a:pt x="5004" y="8870"/>
                  <a:pt x="4978" y="8736"/>
                </a:cubicBezTo>
                <a:lnTo>
                  <a:pt x="4947" y="8571"/>
                </a:lnTo>
                <a:lnTo>
                  <a:pt x="4907" y="8733"/>
                </a:lnTo>
                <a:cubicBezTo>
                  <a:pt x="4851" y="8962"/>
                  <a:pt x="4785" y="8946"/>
                  <a:pt x="4754" y="8696"/>
                </a:cubicBezTo>
                <a:lnTo>
                  <a:pt x="4729" y="8498"/>
                </a:lnTo>
                <a:lnTo>
                  <a:pt x="4698" y="8696"/>
                </a:lnTo>
                <a:cubicBezTo>
                  <a:pt x="4674" y="8854"/>
                  <a:pt x="4654" y="8898"/>
                  <a:pt x="4602" y="8898"/>
                </a:cubicBezTo>
                <a:cubicBezTo>
                  <a:pt x="4544" y="8898"/>
                  <a:pt x="4524" y="8842"/>
                  <a:pt x="4430" y="8415"/>
                </a:cubicBezTo>
                <a:cubicBezTo>
                  <a:pt x="4371" y="8150"/>
                  <a:pt x="4276" y="7805"/>
                  <a:pt x="4220" y="7648"/>
                </a:cubicBezTo>
                <a:cubicBezTo>
                  <a:pt x="4163" y="7492"/>
                  <a:pt x="4113" y="7335"/>
                  <a:pt x="4109" y="7298"/>
                </a:cubicBezTo>
                <a:cubicBezTo>
                  <a:pt x="4104" y="7261"/>
                  <a:pt x="4113" y="7174"/>
                  <a:pt x="4128" y="7103"/>
                </a:cubicBezTo>
                <a:cubicBezTo>
                  <a:pt x="4160" y="6950"/>
                  <a:pt x="4397" y="6363"/>
                  <a:pt x="4459" y="6283"/>
                </a:cubicBezTo>
                <a:cubicBezTo>
                  <a:pt x="4484" y="6250"/>
                  <a:pt x="4512" y="6128"/>
                  <a:pt x="4526" y="5986"/>
                </a:cubicBezTo>
                <a:cubicBezTo>
                  <a:pt x="4537" y="5868"/>
                  <a:pt x="4543" y="5811"/>
                  <a:pt x="4542" y="5788"/>
                </a:cubicBezTo>
                <a:close/>
                <a:moveTo>
                  <a:pt x="2616" y="5807"/>
                </a:moveTo>
                <a:cubicBezTo>
                  <a:pt x="2611" y="5801"/>
                  <a:pt x="2605" y="5835"/>
                  <a:pt x="2595" y="5907"/>
                </a:cubicBezTo>
                <a:cubicBezTo>
                  <a:pt x="2579" y="6032"/>
                  <a:pt x="2580" y="6219"/>
                  <a:pt x="2605" y="7017"/>
                </a:cubicBezTo>
                <a:cubicBezTo>
                  <a:pt x="2660" y="8768"/>
                  <a:pt x="2653" y="8898"/>
                  <a:pt x="2514" y="8898"/>
                </a:cubicBezTo>
                <a:cubicBezTo>
                  <a:pt x="2420" y="8897"/>
                  <a:pt x="2342" y="8713"/>
                  <a:pt x="2312" y="8422"/>
                </a:cubicBezTo>
                <a:cubicBezTo>
                  <a:pt x="2303" y="8332"/>
                  <a:pt x="2281" y="8218"/>
                  <a:pt x="2263" y="8167"/>
                </a:cubicBezTo>
                <a:cubicBezTo>
                  <a:pt x="2234" y="8086"/>
                  <a:pt x="2222" y="8123"/>
                  <a:pt x="2157" y="8491"/>
                </a:cubicBezTo>
                <a:lnTo>
                  <a:pt x="2084" y="8904"/>
                </a:lnTo>
                <a:lnTo>
                  <a:pt x="1947" y="8881"/>
                </a:lnTo>
                <a:cubicBezTo>
                  <a:pt x="1866" y="8867"/>
                  <a:pt x="1811" y="8826"/>
                  <a:pt x="1813" y="8779"/>
                </a:cubicBezTo>
                <a:cubicBezTo>
                  <a:pt x="1815" y="8735"/>
                  <a:pt x="1832" y="8685"/>
                  <a:pt x="1852" y="8670"/>
                </a:cubicBezTo>
                <a:cubicBezTo>
                  <a:pt x="1887" y="8642"/>
                  <a:pt x="1910" y="8527"/>
                  <a:pt x="1910" y="8376"/>
                </a:cubicBezTo>
                <a:cubicBezTo>
                  <a:pt x="1910" y="8331"/>
                  <a:pt x="1863" y="8284"/>
                  <a:pt x="1806" y="8270"/>
                </a:cubicBezTo>
                <a:cubicBezTo>
                  <a:pt x="1736" y="8253"/>
                  <a:pt x="1673" y="8176"/>
                  <a:pt x="1612" y="8035"/>
                </a:cubicBezTo>
                <a:cubicBezTo>
                  <a:pt x="1506" y="7787"/>
                  <a:pt x="1436" y="7767"/>
                  <a:pt x="1407" y="7976"/>
                </a:cubicBezTo>
                <a:cubicBezTo>
                  <a:pt x="1375" y="8202"/>
                  <a:pt x="1382" y="8274"/>
                  <a:pt x="1429" y="8220"/>
                </a:cubicBezTo>
                <a:cubicBezTo>
                  <a:pt x="1474" y="8169"/>
                  <a:pt x="1587" y="8332"/>
                  <a:pt x="1591" y="8455"/>
                </a:cubicBezTo>
                <a:cubicBezTo>
                  <a:pt x="1596" y="8582"/>
                  <a:pt x="1428" y="8891"/>
                  <a:pt x="1352" y="8895"/>
                </a:cubicBezTo>
                <a:cubicBezTo>
                  <a:pt x="1225" y="8901"/>
                  <a:pt x="1212" y="8755"/>
                  <a:pt x="1192" y="6984"/>
                </a:cubicBezTo>
                <a:cubicBezTo>
                  <a:pt x="1185" y="6394"/>
                  <a:pt x="1176" y="6100"/>
                  <a:pt x="1167" y="6151"/>
                </a:cubicBezTo>
                <a:cubicBezTo>
                  <a:pt x="1148" y="6248"/>
                  <a:pt x="1182" y="8785"/>
                  <a:pt x="1205" y="9020"/>
                </a:cubicBezTo>
                <a:cubicBezTo>
                  <a:pt x="1214" y="9109"/>
                  <a:pt x="1229" y="9206"/>
                  <a:pt x="1238" y="9238"/>
                </a:cubicBezTo>
                <a:cubicBezTo>
                  <a:pt x="1276" y="9370"/>
                  <a:pt x="1390" y="9292"/>
                  <a:pt x="1484" y="9070"/>
                </a:cubicBezTo>
                <a:cubicBezTo>
                  <a:pt x="1596" y="8806"/>
                  <a:pt x="1732" y="8620"/>
                  <a:pt x="1755" y="8696"/>
                </a:cubicBezTo>
                <a:cubicBezTo>
                  <a:pt x="1764" y="8725"/>
                  <a:pt x="1771" y="8828"/>
                  <a:pt x="1771" y="8928"/>
                </a:cubicBezTo>
                <a:cubicBezTo>
                  <a:pt x="1771" y="9231"/>
                  <a:pt x="1801" y="9301"/>
                  <a:pt x="1928" y="9301"/>
                </a:cubicBezTo>
                <a:cubicBezTo>
                  <a:pt x="2031" y="9301"/>
                  <a:pt x="2053" y="9275"/>
                  <a:pt x="2090" y="9109"/>
                </a:cubicBezTo>
                <a:lnTo>
                  <a:pt x="2133" y="8918"/>
                </a:lnTo>
                <a:lnTo>
                  <a:pt x="2208" y="9189"/>
                </a:lnTo>
                <a:cubicBezTo>
                  <a:pt x="2296" y="9505"/>
                  <a:pt x="2320" y="9523"/>
                  <a:pt x="2332" y="9288"/>
                </a:cubicBezTo>
                <a:cubicBezTo>
                  <a:pt x="2339" y="9150"/>
                  <a:pt x="2347" y="9130"/>
                  <a:pt x="2376" y="9179"/>
                </a:cubicBezTo>
                <a:cubicBezTo>
                  <a:pt x="2396" y="9212"/>
                  <a:pt x="2443" y="9255"/>
                  <a:pt x="2481" y="9275"/>
                </a:cubicBezTo>
                <a:cubicBezTo>
                  <a:pt x="2647" y="9361"/>
                  <a:pt x="2684" y="8972"/>
                  <a:pt x="2646" y="7513"/>
                </a:cubicBezTo>
                <a:cubicBezTo>
                  <a:pt x="2626" y="6743"/>
                  <a:pt x="2626" y="6573"/>
                  <a:pt x="2644" y="6379"/>
                </a:cubicBezTo>
                <a:cubicBezTo>
                  <a:pt x="2662" y="6182"/>
                  <a:pt x="2662" y="6123"/>
                  <a:pt x="2640" y="5953"/>
                </a:cubicBezTo>
                <a:cubicBezTo>
                  <a:pt x="2629" y="5859"/>
                  <a:pt x="2622" y="5813"/>
                  <a:pt x="2616" y="5807"/>
                </a:cubicBezTo>
                <a:close/>
                <a:moveTo>
                  <a:pt x="9970" y="5807"/>
                </a:moveTo>
                <a:cubicBezTo>
                  <a:pt x="9965" y="5801"/>
                  <a:pt x="9959" y="5835"/>
                  <a:pt x="9950" y="5907"/>
                </a:cubicBezTo>
                <a:cubicBezTo>
                  <a:pt x="9933" y="6032"/>
                  <a:pt x="9935" y="6219"/>
                  <a:pt x="9960" y="7017"/>
                </a:cubicBezTo>
                <a:cubicBezTo>
                  <a:pt x="9997" y="8200"/>
                  <a:pt x="10000" y="8612"/>
                  <a:pt x="9975" y="8772"/>
                </a:cubicBezTo>
                <a:cubicBezTo>
                  <a:pt x="9948" y="8938"/>
                  <a:pt x="9801" y="8946"/>
                  <a:pt x="9775" y="8782"/>
                </a:cubicBezTo>
                <a:cubicBezTo>
                  <a:pt x="9764" y="8718"/>
                  <a:pt x="9748" y="8395"/>
                  <a:pt x="9738" y="8065"/>
                </a:cubicBezTo>
                <a:cubicBezTo>
                  <a:pt x="9721" y="7506"/>
                  <a:pt x="9697" y="7162"/>
                  <a:pt x="9697" y="7486"/>
                </a:cubicBezTo>
                <a:cubicBezTo>
                  <a:pt x="9697" y="7565"/>
                  <a:pt x="9661" y="7801"/>
                  <a:pt x="9618" y="8012"/>
                </a:cubicBezTo>
                <a:cubicBezTo>
                  <a:pt x="9524" y="8471"/>
                  <a:pt x="9519" y="8727"/>
                  <a:pt x="9600" y="8848"/>
                </a:cubicBezTo>
                <a:cubicBezTo>
                  <a:pt x="9640" y="8907"/>
                  <a:pt x="9656" y="8895"/>
                  <a:pt x="9678" y="8792"/>
                </a:cubicBezTo>
                <a:cubicBezTo>
                  <a:pt x="9700" y="8691"/>
                  <a:pt x="9710" y="8682"/>
                  <a:pt x="9724" y="8756"/>
                </a:cubicBezTo>
                <a:cubicBezTo>
                  <a:pt x="9735" y="8808"/>
                  <a:pt x="9743" y="8893"/>
                  <a:pt x="9743" y="8947"/>
                </a:cubicBezTo>
                <a:cubicBezTo>
                  <a:pt x="9743" y="9002"/>
                  <a:pt x="9754" y="9103"/>
                  <a:pt x="9767" y="9172"/>
                </a:cubicBezTo>
                <a:cubicBezTo>
                  <a:pt x="9794" y="9312"/>
                  <a:pt x="9889" y="9340"/>
                  <a:pt x="9948" y="9225"/>
                </a:cubicBezTo>
                <a:cubicBezTo>
                  <a:pt x="10013" y="9096"/>
                  <a:pt x="10029" y="8584"/>
                  <a:pt x="10001" y="7513"/>
                </a:cubicBezTo>
                <a:cubicBezTo>
                  <a:pt x="9981" y="6743"/>
                  <a:pt x="9980" y="6573"/>
                  <a:pt x="9998" y="6379"/>
                </a:cubicBezTo>
                <a:cubicBezTo>
                  <a:pt x="10017" y="6182"/>
                  <a:pt x="10016" y="6123"/>
                  <a:pt x="9995" y="5953"/>
                </a:cubicBezTo>
                <a:cubicBezTo>
                  <a:pt x="9983" y="5859"/>
                  <a:pt x="9976" y="5813"/>
                  <a:pt x="9970" y="5807"/>
                </a:cubicBezTo>
                <a:close/>
                <a:moveTo>
                  <a:pt x="11358" y="5807"/>
                </a:moveTo>
                <a:cubicBezTo>
                  <a:pt x="11352" y="5801"/>
                  <a:pt x="11347" y="5835"/>
                  <a:pt x="11337" y="5907"/>
                </a:cubicBezTo>
                <a:cubicBezTo>
                  <a:pt x="11320" y="6032"/>
                  <a:pt x="11322" y="6219"/>
                  <a:pt x="11347" y="7017"/>
                </a:cubicBezTo>
                <a:cubicBezTo>
                  <a:pt x="11402" y="8768"/>
                  <a:pt x="11396" y="8898"/>
                  <a:pt x="11256" y="8898"/>
                </a:cubicBezTo>
                <a:cubicBezTo>
                  <a:pt x="11162" y="8897"/>
                  <a:pt x="11084" y="8713"/>
                  <a:pt x="11054" y="8422"/>
                </a:cubicBezTo>
                <a:cubicBezTo>
                  <a:pt x="11045" y="8332"/>
                  <a:pt x="11022" y="8218"/>
                  <a:pt x="11004" y="8167"/>
                </a:cubicBezTo>
                <a:cubicBezTo>
                  <a:pt x="10975" y="8086"/>
                  <a:pt x="10964" y="8123"/>
                  <a:pt x="10899" y="8488"/>
                </a:cubicBezTo>
                <a:cubicBezTo>
                  <a:pt x="10836" y="8845"/>
                  <a:pt x="10819" y="8898"/>
                  <a:pt x="10768" y="8898"/>
                </a:cubicBezTo>
                <a:cubicBezTo>
                  <a:pt x="10730" y="8898"/>
                  <a:pt x="10697" y="8841"/>
                  <a:pt x="10675" y="8736"/>
                </a:cubicBezTo>
                <a:lnTo>
                  <a:pt x="10642" y="8574"/>
                </a:lnTo>
                <a:lnTo>
                  <a:pt x="10602" y="8736"/>
                </a:lnTo>
                <a:cubicBezTo>
                  <a:pt x="10556" y="8927"/>
                  <a:pt x="10485" y="8945"/>
                  <a:pt x="10443" y="8779"/>
                </a:cubicBezTo>
                <a:cubicBezTo>
                  <a:pt x="10403" y="8621"/>
                  <a:pt x="10394" y="8629"/>
                  <a:pt x="10382" y="8818"/>
                </a:cubicBezTo>
                <a:cubicBezTo>
                  <a:pt x="10376" y="8920"/>
                  <a:pt x="10385" y="9068"/>
                  <a:pt x="10406" y="9222"/>
                </a:cubicBezTo>
                <a:cubicBezTo>
                  <a:pt x="10438" y="9460"/>
                  <a:pt x="10439" y="9468"/>
                  <a:pt x="10411" y="9714"/>
                </a:cubicBezTo>
                <a:cubicBezTo>
                  <a:pt x="10361" y="10157"/>
                  <a:pt x="10278" y="10443"/>
                  <a:pt x="10187" y="10484"/>
                </a:cubicBezTo>
                <a:cubicBezTo>
                  <a:pt x="10101" y="10523"/>
                  <a:pt x="9904" y="10952"/>
                  <a:pt x="9868" y="11178"/>
                </a:cubicBezTo>
                <a:cubicBezTo>
                  <a:pt x="9856" y="11250"/>
                  <a:pt x="9851" y="11311"/>
                  <a:pt x="9857" y="11311"/>
                </a:cubicBezTo>
                <a:cubicBezTo>
                  <a:pt x="9874" y="11311"/>
                  <a:pt x="10058" y="10815"/>
                  <a:pt x="10083" y="10699"/>
                </a:cubicBezTo>
                <a:cubicBezTo>
                  <a:pt x="10104" y="10605"/>
                  <a:pt x="10117" y="10605"/>
                  <a:pt x="10171" y="10716"/>
                </a:cubicBezTo>
                <a:cubicBezTo>
                  <a:pt x="10230" y="10837"/>
                  <a:pt x="10237" y="10837"/>
                  <a:pt x="10292" y="10696"/>
                </a:cubicBezTo>
                <a:cubicBezTo>
                  <a:pt x="10362" y="10515"/>
                  <a:pt x="10397" y="10276"/>
                  <a:pt x="10434" y="9741"/>
                </a:cubicBezTo>
                <a:cubicBezTo>
                  <a:pt x="10457" y="9397"/>
                  <a:pt x="10467" y="9338"/>
                  <a:pt x="10506" y="9314"/>
                </a:cubicBezTo>
                <a:cubicBezTo>
                  <a:pt x="10531" y="9299"/>
                  <a:pt x="10570" y="9219"/>
                  <a:pt x="10592" y="9136"/>
                </a:cubicBezTo>
                <a:cubicBezTo>
                  <a:pt x="10632" y="8987"/>
                  <a:pt x="10634" y="8986"/>
                  <a:pt x="10661" y="9142"/>
                </a:cubicBezTo>
                <a:cubicBezTo>
                  <a:pt x="10699" y="9364"/>
                  <a:pt x="10779" y="9348"/>
                  <a:pt x="10832" y="9109"/>
                </a:cubicBezTo>
                <a:lnTo>
                  <a:pt x="10875" y="8918"/>
                </a:lnTo>
                <a:lnTo>
                  <a:pt x="10950" y="9189"/>
                </a:lnTo>
                <a:cubicBezTo>
                  <a:pt x="11039" y="9505"/>
                  <a:pt x="11062" y="9523"/>
                  <a:pt x="11074" y="9288"/>
                </a:cubicBezTo>
                <a:cubicBezTo>
                  <a:pt x="11081" y="9150"/>
                  <a:pt x="11089" y="9130"/>
                  <a:pt x="11118" y="9179"/>
                </a:cubicBezTo>
                <a:cubicBezTo>
                  <a:pt x="11137" y="9212"/>
                  <a:pt x="11185" y="9255"/>
                  <a:pt x="11223" y="9275"/>
                </a:cubicBezTo>
                <a:cubicBezTo>
                  <a:pt x="11390" y="9361"/>
                  <a:pt x="11427" y="8972"/>
                  <a:pt x="11389" y="7513"/>
                </a:cubicBezTo>
                <a:cubicBezTo>
                  <a:pt x="11368" y="6743"/>
                  <a:pt x="11368" y="6573"/>
                  <a:pt x="11386" y="6379"/>
                </a:cubicBezTo>
                <a:cubicBezTo>
                  <a:pt x="11404" y="6182"/>
                  <a:pt x="11404" y="6123"/>
                  <a:pt x="11382" y="5953"/>
                </a:cubicBezTo>
                <a:cubicBezTo>
                  <a:pt x="11370" y="5859"/>
                  <a:pt x="11364" y="5813"/>
                  <a:pt x="11358" y="5807"/>
                </a:cubicBezTo>
                <a:close/>
                <a:moveTo>
                  <a:pt x="16523" y="5807"/>
                </a:moveTo>
                <a:cubicBezTo>
                  <a:pt x="16517" y="5801"/>
                  <a:pt x="16512" y="5835"/>
                  <a:pt x="16502" y="5907"/>
                </a:cubicBezTo>
                <a:cubicBezTo>
                  <a:pt x="16486" y="6032"/>
                  <a:pt x="16487" y="6219"/>
                  <a:pt x="16512" y="7017"/>
                </a:cubicBezTo>
                <a:cubicBezTo>
                  <a:pt x="16568" y="8795"/>
                  <a:pt x="16562" y="8898"/>
                  <a:pt x="16410" y="8898"/>
                </a:cubicBezTo>
                <a:cubicBezTo>
                  <a:pt x="16325" y="8898"/>
                  <a:pt x="16309" y="8872"/>
                  <a:pt x="16289" y="8716"/>
                </a:cubicBezTo>
                <a:cubicBezTo>
                  <a:pt x="16269" y="8550"/>
                  <a:pt x="16239" y="7392"/>
                  <a:pt x="16230" y="6366"/>
                </a:cubicBezTo>
                <a:cubicBezTo>
                  <a:pt x="16228" y="6130"/>
                  <a:pt x="16220" y="5979"/>
                  <a:pt x="16211" y="6002"/>
                </a:cubicBezTo>
                <a:cubicBezTo>
                  <a:pt x="16194" y="6045"/>
                  <a:pt x="16195" y="6089"/>
                  <a:pt x="16212" y="7592"/>
                </a:cubicBezTo>
                <a:cubicBezTo>
                  <a:pt x="16222" y="8480"/>
                  <a:pt x="16221" y="8595"/>
                  <a:pt x="16196" y="8739"/>
                </a:cubicBezTo>
                <a:cubicBezTo>
                  <a:pt x="16162" y="8935"/>
                  <a:pt x="16047" y="8962"/>
                  <a:pt x="16019" y="8782"/>
                </a:cubicBezTo>
                <a:cubicBezTo>
                  <a:pt x="16008" y="8718"/>
                  <a:pt x="15992" y="8395"/>
                  <a:pt x="15982" y="8065"/>
                </a:cubicBezTo>
                <a:cubicBezTo>
                  <a:pt x="15965" y="7506"/>
                  <a:pt x="15941" y="7162"/>
                  <a:pt x="15941" y="7486"/>
                </a:cubicBezTo>
                <a:cubicBezTo>
                  <a:pt x="15941" y="7565"/>
                  <a:pt x="15906" y="7801"/>
                  <a:pt x="15863" y="8012"/>
                </a:cubicBezTo>
                <a:cubicBezTo>
                  <a:pt x="15769" y="8471"/>
                  <a:pt x="15764" y="8727"/>
                  <a:pt x="15845" y="8848"/>
                </a:cubicBezTo>
                <a:cubicBezTo>
                  <a:pt x="15884" y="8907"/>
                  <a:pt x="15901" y="8895"/>
                  <a:pt x="15923" y="8792"/>
                </a:cubicBezTo>
                <a:cubicBezTo>
                  <a:pt x="15944" y="8691"/>
                  <a:pt x="15955" y="8682"/>
                  <a:pt x="15969" y="8756"/>
                </a:cubicBezTo>
                <a:cubicBezTo>
                  <a:pt x="15979" y="8808"/>
                  <a:pt x="15988" y="8893"/>
                  <a:pt x="15988" y="8947"/>
                </a:cubicBezTo>
                <a:cubicBezTo>
                  <a:pt x="15988" y="9002"/>
                  <a:pt x="15998" y="9103"/>
                  <a:pt x="16012" y="9172"/>
                </a:cubicBezTo>
                <a:cubicBezTo>
                  <a:pt x="16025" y="9244"/>
                  <a:pt x="16062" y="9301"/>
                  <a:pt x="16096" y="9301"/>
                </a:cubicBezTo>
                <a:cubicBezTo>
                  <a:pt x="16145" y="9301"/>
                  <a:pt x="16162" y="9253"/>
                  <a:pt x="16190" y="9056"/>
                </a:cubicBezTo>
                <a:lnTo>
                  <a:pt x="16225" y="8815"/>
                </a:lnTo>
                <a:lnTo>
                  <a:pt x="16267" y="9056"/>
                </a:lnTo>
                <a:cubicBezTo>
                  <a:pt x="16303" y="9264"/>
                  <a:pt x="16320" y="9301"/>
                  <a:pt x="16386" y="9301"/>
                </a:cubicBezTo>
                <a:cubicBezTo>
                  <a:pt x="16505" y="9301"/>
                  <a:pt x="16535" y="9211"/>
                  <a:pt x="16557" y="8785"/>
                </a:cubicBezTo>
                <a:cubicBezTo>
                  <a:pt x="16574" y="8478"/>
                  <a:pt x="16573" y="8267"/>
                  <a:pt x="16554" y="7513"/>
                </a:cubicBezTo>
                <a:cubicBezTo>
                  <a:pt x="16534" y="6743"/>
                  <a:pt x="16533" y="6573"/>
                  <a:pt x="16551" y="6379"/>
                </a:cubicBezTo>
                <a:cubicBezTo>
                  <a:pt x="16569" y="6182"/>
                  <a:pt x="16569" y="6123"/>
                  <a:pt x="16547" y="5953"/>
                </a:cubicBezTo>
                <a:cubicBezTo>
                  <a:pt x="16536" y="5859"/>
                  <a:pt x="16529" y="5813"/>
                  <a:pt x="16523" y="5807"/>
                </a:cubicBezTo>
                <a:close/>
                <a:moveTo>
                  <a:pt x="17927" y="5854"/>
                </a:moveTo>
                <a:cubicBezTo>
                  <a:pt x="17931" y="5790"/>
                  <a:pt x="17886" y="5875"/>
                  <a:pt x="17821" y="6055"/>
                </a:cubicBezTo>
                <a:cubicBezTo>
                  <a:pt x="17759" y="6226"/>
                  <a:pt x="17705" y="6415"/>
                  <a:pt x="17702" y="6475"/>
                </a:cubicBezTo>
                <a:cubicBezTo>
                  <a:pt x="17698" y="6539"/>
                  <a:pt x="17742" y="6454"/>
                  <a:pt x="17808" y="6273"/>
                </a:cubicBezTo>
                <a:cubicBezTo>
                  <a:pt x="17870" y="6103"/>
                  <a:pt x="17924" y="5914"/>
                  <a:pt x="17927" y="5854"/>
                </a:cubicBezTo>
                <a:close/>
                <a:moveTo>
                  <a:pt x="7612" y="6151"/>
                </a:moveTo>
                <a:cubicBezTo>
                  <a:pt x="7593" y="6248"/>
                  <a:pt x="7627" y="8785"/>
                  <a:pt x="7650" y="9020"/>
                </a:cubicBezTo>
                <a:cubicBezTo>
                  <a:pt x="7673" y="9252"/>
                  <a:pt x="7692" y="9296"/>
                  <a:pt x="7764" y="9298"/>
                </a:cubicBezTo>
                <a:cubicBezTo>
                  <a:pt x="7810" y="9299"/>
                  <a:pt x="7842" y="9245"/>
                  <a:pt x="7872" y="9109"/>
                </a:cubicBezTo>
                <a:lnTo>
                  <a:pt x="7915" y="8918"/>
                </a:lnTo>
                <a:lnTo>
                  <a:pt x="7990" y="9189"/>
                </a:lnTo>
                <a:cubicBezTo>
                  <a:pt x="8078" y="9505"/>
                  <a:pt x="8102" y="9523"/>
                  <a:pt x="8114" y="9288"/>
                </a:cubicBezTo>
                <a:cubicBezTo>
                  <a:pt x="8121" y="9149"/>
                  <a:pt x="8129" y="9131"/>
                  <a:pt x="8157" y="9182"/>
                </a:cubicBezTo>
                <a:cubicBezTo>
                  <a:pt x="8219" y="9291"/>
                  <a:pt x="8422" y="9318"/>
                  <a:pt x="8481" y="9225"/>
                </a:cubicBezTo>
                <a:cubicBezTo>
                  <a:pt x="8544" y="9128"/>
                  <a:pt x="8561" y="8958"/>
                  <a:pt x="8558" y="8504"/>
                </a:cubicBezTo>
                <a:cubicBezTo>
                  <a:pt x="8555" y="8042"/>
                  <a:pt x="8503" y="7720"/>
                  <a:pt x="8387" y="7437"/>
                </a:cubicBezTo>
                <a:cubicBezTo>
                  <a:pt x="8318" y="7270"/>
                  <a:pt x="8318" y="7269"/>
                  <a:pt x="8351" y="7129"/>
                </a:cubicBezTo>
                <a:cubicBezTo>
                  <a:pt x="8370" y="7052"/>
                  <a:pt x="8441" y="6886"/>
                  <a:pt x="8510" y="6759"/>
                </a:cubicBezTo>
                <a:cubicBezTo>
                  <a:pt x="8620" y="6556"/>
                  <a:pt x="8683" y="6320"/>
                  <a:pt x="8659" y="6194"/>
                </a:cubicBezTo>
                <a:cubicBezTo>
                  <a:pt x="8650" y="6149"/>
                  <a:pt x="8427" y="6616"/>
                  <a:pt x="8370" y="6799"/>
                </a:cubicBezTo>
                <a:cubicBezTo>
                  <a:pt x="8319" y="6965"/>
                  <a:pt x="8309" y="7049"/>
                  <a:pt x="8309" y="7308"/>
                </a:cubicBezTo>
                <a:cubicBezTo>
                  <a:pt x="8309" y="7551"/>
                  <a:pt x="8316" y="7590"/>
                  <a:pt x="8422" y="7946"/>
                </a:cubicBezTo>
                <a:cubicBezTo>
                  <a:pt x="8463" y="8084"/>
                  <a:pt x="8507" y="8289"/>
                  <a:pt x="8521" y="8399"/>
                </a:cubicBezTo>
                <a:cubicBezTo>
                  <a:pt x="8545" y="8589"/>
                  <a:pt x="8544" y="8606"/>
                  <a:pt x="8511" y="8749"/>
                </a:cubicBezTo>
                <a:cubicBezTo>
                  <a:pt x="8482" y="8870"/>
                  <a:pt x="8449" y="8898"/>
                  <a:pt x="8342" y="8898"/>
                </a:cubicBezTo>
                <a:cubicBezTo>
                  <a:pt x="8199" y="8897"/>
                  <a:pt x="8129" y="8762"/>
                  <a:pt x="8094" y="8422"/>
                </a:cubicBezTo>
                <a:cubicBezTo>
                  <a:pt x="8085" y="8332"/>
                  <a:pt x="8063" y="8218"/>
                  <a:pt x="8045" y="8167"/>
                </a:cubicBezTo>
                <a:cubicBezTo>
                  <a:pt x="8016" y="8086"/>
                  <a:pt x="8004" y="8123"/>
                  <a:pt x="7939" y="8488"/>
                </a:cubicBezTo>
                <a:cubicBezTo>
                  <a:pt x="7872" y="8869"/>
                  <a:pt x="7861" y="8898"/>
                  <a:pt x="7795" y="8898"/>
                </a:cubicBezTo>
                <a:cubicBezTo>
                  <a:pt x="7669" y="8898"/>
                  <a:pt x="7657" y="8748"/>
                  <a:pt x="7637" y="6984"/>
                </a:cubicBezTo>
                <a:cubicBezTo>
                  <a:pt x="7630" y="6394"/>
                  <a:pt x="7621" y="6100"/>
                  <a:pt x="7612" y="6151"/>
                </a:cubicBezTo>
                <a:close/>
                <a:moveTo>
                  <a:pt x="14365" y="6151"/>
                </a:moveTo>
                <a:cubicBezTo>
                  <a:pt x="14346" y="6248"/>
                  <a:pt x="14380" y="8785"/>
                  <a:pt x="14403" y="9020"/>
                </a:cubicBezTo>
                <a:cubicBezTo>
                  <a:pt x="14412" y="9109"/>
                  <a:pt x="14427" y="9206"/>
                  <a:pt x="14436" y="9238"/>
                </a:cubicBezTo>
                <a:cubicBezTo>
                  <a:pt x="14471" y="9359"/>
                  <a:pt x="14587" y="9302"/>
                  <a:pt x="14630" y="9142"/>
                </a:cubicBezTo>
                <a:cubicBezTo>
                  <a:pt x="14672" y="8984"/>
                  <a:pt x="14673" y="8984"/>
                  <a:pt x="14700" y="9142"/>
                </a:cubicBezTo>
                <a:cubicBezTo>
                  <a:pt x="14716" y="9232"/>
                  <a:pt x="14747" y="9301"/>
                  <a:pt x="14773" y="9301"/>
                </a:cubicBezTo>
                <a:cubicBezTo>
                  <a:pt x="14798" y="9301"/>
                  <a:pt x="14838" y="9230"/>
                  <a:pt x="14861" y="9142"/>
                </a:cubicBezTo>
                <a:cubicBezTo>
                  <a:pt x="14904" y="8984"/>
                  <a:pt x="14904" y="8984"/>
                  <a:pt x="14931" y="9142"/>
                </a:cubicBezTo>
                <a:cubicBezTo>
                  <a:pt x="14952" y="9261"/>
                  <a:pt x="14978" y="9299"/>
                  <a:pt x="15037" y="9298"/>
                </a:cubicBezTo>
                <a:cubicBezTo>
                  <a:pt x="15125" y="9296"/>
                  <a:pt x="15142" y="9259"/>
                  <a:pt x="15168" y="9004"/>
                </a:cubicBezTo>
                <a:cubicBezTo>
                  <a:pt x="15197" y="8715"/>
                  <a:pt x="15188" y="8015"/>
                  <a:pt x="15155" y="8015"/>
                </a:cubicBezTo>
                <a:cubicBezTo>
                  <a:pt x="15129" y="8015"/>
                  <a:pt x="15125" y="8275"/>
                  <a:pt x="15147" y="8498"/>
                </a:cubicBezTo>
                <a:cubicBezTo>
                  <a:pt x="15168" y="8714"/>
                  <a:pt x="15168" y="8738"/>
                  <a:pt x="15141" y="8815"/>
                </a:cubicBezTo>
                <a:cubicBezTo>
                  <a:pt x="15089" y="8959"/>
                  <a:pt x="14983" y="8916"/>
                  <a:pt x="14946" y="8736"/>
                </a:cubicBezTo>
                <a:lnTo>
                  <a:pt x="14913" y="8574"/>
                </a:lnTo>
                <a:lnTo>
                  <a:pt x="14873" y="8736"/>
                </a:lnTo>
                <a:cubicBezTo>
                  <a:pt x="14851" y="8825"/>
                  <a:pt x="14814" y="8898"/>
                  <a:pt x="14791" y="8898"/>
                </a:cubicBezTo>
                <a:cubicBezTo>
                  <a:pt x="14767" y="8898"/>
                  <a:pt x="14733" y="8825"/>
                  <a:pt x="14715" y="8736"/>
                </a:cubicBezTo>
                <a:lnTo>
                  <a:pt x="14682" y="8574"/>
                </a:lnTo>
                <a:lnTo>
                  <a:pt x="14642" y="8736"/>
                </a:lnTo>
                <a:cubicBezTo>
                  <a:pt x="14591" y="8948"/>
                  <a:pt x="14487" y="8956"/>
                  <a:pt x="14448" y="8749"/>
                </a:cubicBezTo>
                <a:cubicBezTo>
                  <a:pt x="14415" y="8578"/>
                  <a:pt x="14405" y="8269"/>
                  <a:pt x="14390" y="6984"/>
                </a:cubicBezTo>
                <a:cubicBezTo>
                  <a:pt x="14383" y="6394"/>
                  <a:pt x="14374" y="6100"/>
                  <a:pt x="14365" y="6151"/>
                </a:cubicBezTo>
                <a:close/>
                <a:moveTo>
                  <a:pt x="19037" y="6151"/>
                </a:moveTo>
                <a:cubicBezTo>
                  <a:pt x="19018" y="6248"/>
                  <a:pt x="19052" y="8785"/>
                  <a:pt x="19075" y="9020"/>
                </a:cubicBezTo>
                <a:cubicBezTo>
                  <a:pt x="19084" y="9109"/>
                  <a:pt x="19098" y="9209"/>
                  <a:pt x="19108" y="9245"/>
                </a:cubicBezTo>
                <a:cubicBezTo>
                  <a:pt x="19132" y="9337"/>
                  <a:pt x="19317" y="9259"/>
                  <a:pt x="19368" y="9136"/>
                </a:cubicBezTo>
                <a:cubicBezTo>
                  <a:pt x="19448" y="8940"/>
                  <a:pt x="19461" y="8199"/>
                  <a:pt x="19394" y="7625"/>
                </a:cubicBezTo>
                <a:cubicBezTo>
                  <a:pt x="19343" y="7185"/>
                  <a:pt x="19289" y="7384"/>
                  <a:pt x="19264" y="8108"/>
                </a:cubicBezTo>
                <a:cubicBezTo>
                  <a:pt x="19250" y="8490"/>
                  <a:pt x="19289" y="8631"/>
                  <a:pt x="19356" y="8448"/>
                </a:cubicBezTo>
                <a:cubicBezTo>
                  <a:pt x="19384" y="8374"/>
                  <a:pt x="19405" y="8358"/>
                  <a:pt x="19415" y="8405"/>
                </a:cubicBezTo>
                <a:cubicBezTo>
                  <a:pt x="19454" y="8609"/>
                  <a:pt x="19343" y="8898"/>
                  <a:pt x="19226" y="8898"/>
                </a:cubicBezTo>
                <a:cubicBezTo>
                  <a:pt x="19093" y="8898"/>
                  <a:pt x="19082" y="8765"/>
                  <a:pt x="19062" y="6984"/>
                </a:cubicBezTo>
                <a:cubicBezTo>
                  <a:pt x="19055" y="6394"/>
                  <a:pt x="19046" y="6100"/>
                  <a:pt x="19037" y="6151"/>
                </a:cubicBezTo>
                <a:close/>
                <a:moveTo>
                  <a:pt x="19387" y="6171"/>
                </a:moveTo>
                <a:cubicBezTo>
                  <a:pt x="19374" y="6172"/>
                  <a:pt x="19364" y="6211"/>
                  <a:pt x="19357" y="6293"/>
                </a:cubicBezTo>
                <a:cubicBezTo>
                  <a:pt x="19349" y="6412"/>
                  <a:pt x="19345" y="6412"/>
                  <a:pt x="19311" y="6293"/>
                </a:cubicBezTo>
                <a:cubicBezTo>
                  <a:pt x="19275" y="6171"/>
                  <a:pt x="19272" y="6175"/>
                  <a:pt x="19255" y="6333"/>
                </a:cubicBezTo>
                <a:cubicBezTo>
                  <a:pt x="19241" y="6469"/>
                  <a:pt x="19243" y="6520"/>
                  <a:pt x="19266" y="6611"/>
                </a:cubicBezTo>
                <a:cubicBezTo>
                  <a:pt x="19302" y="6753"/>
                  <a:pt x="19303" y="6754"/>
                  <a:pt x="19326" y="6591"/>
                </a:cubicBezTo>
                <a:cubicBezTo>
                  <a:pt x="19342" y="6472"/>
                  <a:pt x="19349" y="6469"/>
                  <a:pt x="19371" y="6564"/>
                </a:cubicBezTo>
                <a:cubicBezTo>
                  <a:pt x="19393" y="6659"/>
                  <a:pt x="19400" y="6655"/>
                  <a:pt x="19421" y="6544"/>
                </a:cubicBezTo>
                <a:cubicBezTo>
                  <a:pt x="19441" y="6437"/>
                  <a:pt x="19442" y="6393"/>
                  <a:pt x="19426" y="6290"/>
                </a:cubicBezTo>
                <a:cubicBezTo>
                  <a:pt x="19413" y="6209"/>
                  <a:pt x="19399" y="6170"/>
                  <a:pt x="19387" y="6171"/>
                </a:cubicBezTo>
                <a:close/>
                <a:moveTo>
                  <a:pt x="18852" y="6174"/>
                </a:moveTo>
                <a:cubicBezTo>
                  <a:pt x="18856" y="6111"/>
                  <a:pt x="18811" y="6196"/>
                  <a:pt x="18746" y="6376"/>
                </a:cubicBezTo>
                <a:cubicBezTo>
                  <a:pt x="18684" y="6547"/>
                  <a:pt x="18630" y="6735"/>
                  <a:pt x="18627" y="6796"/>
                </a:cubicBezTo>
                <a:cubicBezTo>
                  <a:pt x="18623" y="6859"/>
                  <a:pt x="18668" y="6778"/>
                  <a:pt x="18733" y="6597"/>
                </a:cubicBezTo>
                <a:cubicBezTo>
                  <a:pt x="18795" y="6427"/>
                  <a:pt x="18849" y="6234"/>
                  <a:pt x="18852" y="6174"/>
                </a:cubicBezTo>
                <a:close/>
                <a:moveTo>
                  <a:pt x="2817" y="6214"/>
                </a:moveTo>
                <a:cubicBezTo>
                  <a:pt x="2799" y="6272"/>
                  <a:pt x="2801" y="6817"/>
                  <a:pt x="2823" y="8157"/>
                </a:cubicBezTo>
                <a:cubicBezTo>
                  <a:pt x="2837" y="8993"/>
                  <a:pt x="2846" y="9256"/>
                  <a:pt x="2856" y="9123"/>
                </a:cubicBezTo>
                <a:cubicBezTo>
                  <a:pt x="2873" y="8899"/>
                  <a:pt x="2836" y="6153"/>
                  <a:pt x="2817" y="6214"/>
                </a:cubicBezTo>
                <a:close/>
                <a:moveTo>
                  <a:pt x="5516" y="6214"/>
                </a:moveTo>
                <a:cubicBezTo>
                  <a:pt x="5498" y="6272"/>
                  <a:pt x="5500" y="6817"/>
                  <a:pt x="5522" y="8157"/>
                </a:cubicBezTo>
                <a:cubicBezTo>
                  <a:pt x="5535" y="8993"/>
                  <a:pt x="5544" y="9256"/>
                  <a:pt x="5554" y="9123"/>
                </a:cubicBezTo>
                <a:cubicBezTo>
                  <a:pt x="5571" y="8899"/>
                  <a:pt x="5535" y="6153"/>
                  <a:pt x="5516" y="6214"/>
                </a:cubicBezTo>
                <a:close/>
                <a:moveTo>
                  <a:pt x="16725" y="6214"/>
                </a:moveTo>
                <a:cubicBezTo>
                  <a:pt x="16707" y="6272"/>
                  <a:pt x="16708" y="6817"/>
                  <a:pt x="16731" y="8157"/>
                </a:cubicBezTo>
                <a:cubicBezTo>
                  <a:pt x="16744" y="8993"/>
                  <a:pt x="16753" y="9256"/>
                  <a:pt x="16763" y="9123"/>
                </a:cubicBezTo>
                <a:cubicBezTo>
                  <a:pt x="16780" y="8899"/>
                  <a:pt x="16744" y="6153"/>
                  <a:pt x="16725" y="6214"/>
                </a:cubicBezTo>
                <a:close/>
                <a:moveTo>
                  <a:pt x="6860" y="6267"/>
                </a:moveTo>
                <a:cubicBezTo>
                  <a:pt x="6853" y="6267"/>
                  <a:pt x="6846" y="6286"/>
                  <a:pt x="6836" y="6326"/>
                </a:cubicBezTo>
                <a:cubicBezTo>
                  <a:pt x="6806" y="6460"/>
                  <a:pt x="6807" y="6620"/>
                  <a:pt x="6840" y="6720"/>
                </a:cubicBezTo>
                <a:cubicBezTo>
                  <a:pt x="6860" y="6780"/>
                  <a:pt x="6872" y="6769"/>
                  <a:pt x="6886" y="6670"/>
                </a:cubicBezTo>
                <a:cubicBezTo>
                  <a:pt x="6911" y="6499"/>
                  <a:pt x="6911" y="6448"/>
                  <a:pt x="6883" y="6326"/>
                </a:cubicBezTo>
                <a:cubicBezTo>
                  <a:pt x="6873" y="6286"/>
                  <a:pt x="6867" y="6267"/>
                  <a:pt x="6860" y="6267"/>
                </a:cubicBezTo>
                <a:close/>
                <a:moveTo>
                  <a:pt x="11097" y="6416"/>
                </a:moveTo>
                <a:cubicBezTo>
                  <a:pt x="11101" y="6352"/>
                  <a:pt x="11056" y="6437"/>
                  <a:pt x="10990" y="6617"/>
                </a:cubicBezTo>
                <a:cubicBezTo>
                  <a:pt x="10928" y="6788"/>
                  <a:pt x="10875" y="6977"/>
                  <a:pt x="10871" y="7037"/>
                </a:cubicBezTo>
                <a:cubicBezTo>
                  <a:pt x="10867" y="7100"/>
                  <a:pt x="10912" y="7016"/>
                  <a:pt x="10978" y="6835"/>
                </a:cubicBezTo>
                <a:cubicBezTo>
                  <a:pt x="11040" y="6665"/>
                  <a:pt x="11093" y="6476"/>
                  <a:pt x="11097" y="6416"/>
                </a:cubicBezTo>
                <a:close/>
                <a:moveTo>
                  <a:pt x="4912" y="6525"/>
                </a:moveTo>
                <a:cubicBezTo>
                  <a:pt x="4904" y="6526"/>
                  <a:pt x="4897" y="6554"/>
                  <a:pt x="4887" y="6607"/>
                </a:cubicBezTo>
                <a:cubicBezTo>
                  <a:pt x="4868" y="6707"/>
                  <a:pt x="4867" y="6761"/>
                  <a:pt x="4883" y="6888"/>
                </a:cubicBezTo>
                <a:cubicBezTo>
                  <a:pt x="4899" y="7021"/>
                  <a:pt x="4897" y="7057"/>
                  <a:pt x="4871" y="7129"/>
                </a:cubicBezTo>
                <a:cubicBezTo>
                  <a:pt x="4836" y="7227"/>
                  <a:pt x="4831" y="7374"/>
                  <a:pt x="4859" y="7516"/>
                </a:cubicBezTo>
                <a:cubicBezTo>
                  <a:pt x="4883" y="7642"/>
                  <a:pt x="4894" y="7637"/>
                  <a:pt x="4917" y="7493"/>
                </a:cubicBezTo>
                <a:cubicBezTo>
                  <a:pt x="4931" y="7402"/>
                  <a:pt x="4943" y="7394"/>
                  <a:pt x="4966" y="7460"/>
                </a:cubicBezTo>
                <a:cubicBezTo>
                  <a:pt x="4989" y="7522"/>
                  <a:pt x="5002" y="7521"/>
                  <a:pt x="5014" y="7457"/>
                </a:cubicBezTo>
                <a:cubicBezTo>
                  <a:pt x="5037" y="7342"/>
                  <a:pt x="5009" y="7091"/>
                  <a:pt x="4974" y="7090"/>
                </a:cubicBezTo>
                <a:cubicBezTo>
                  <a:pt x="4936" y="7088"/>
                  <a:pt x="4926" y="6986"/>
                  <a:pt x="4949" y="6842"/>
                </a:cubicBezTo>
                <a:cubicBezTo>
                  <a:pt x="4966" y="6730"/>
                  <a:pt x="4966" y="6694"/>
                  <a:pt x="4940" y="6597"/>
                </a:cubicBezTo>
                <a:cubicBezTo>
                  <a:pt x="4928" y="6549"/>
                  <a:pt x="4919" y="6523"/>
                  <a:pt x="4912" y="6525"/>
                </a:cubicBezTo>
                <a:close/>
                <a:moveTo>
                  <a:pt x="17443" y="6654"/>
                </a:moveTo>
                <a:cubicBezTo>
                  <a:pt x="17431" y="6660"/>
                  <a:pt x="17419" y="6688"/>
                  <a:pt x="17409" y="6743"/>
                </a:cubicBezTo>
                <a:cubicBezTo>
                  <a:pt x="17389" y="6845"/>
                  <a:pt x="17383" y="7386"/>
                  <a:pt x="17401" y="7477"/>
                </a:cubicBezTo>
                <a:cubicBezTo>
                  <a:pt x="17430" y="7631"/>
                  <a:pt x="17513" y="7341"/>
                  <a:pt x="17513" y="7083"/>
                </a:cubicBezTo>
                <a:cubicBezTo>
                  <a:pt x="17513" y="6816"/>
                  <a:pt x="17478" y="6635"/>
                  <a:pt x="17443" y="6654"/>
                </a:cubicBezTo>
                <a:close/>
                <a:moveTo>
                  <a:pt x="17167" y="6908"/>
                </a:moveTo>
                <a:cubicBezTo>
                  <a:pt x="17164" y="6907"/>
                  <a:pt x="17161" y="6925"/>
                  <a:pt x="17157" y="6948"/>
                </a:cubicBezTo>
                <a:cubicBezTo>
                  <a:pt x="17145" y="7006"/>
                  <a:pt x="17146" y="7158"/>
                  <a:pt x="17158" y="7447"/>
                </a:cubicBezTo>
                <a:cubicBezTo>
                  <a:pt x="17184" y="8087"/>
                  <a:pt x="17180" y="8530"/>
                  <a:pt x="17145" y="8693"/>
                </a:cubicBezTo>
                <a:cubicBezTo>
                  <a:pt x="17102" y="8896"/>
                  <a:pt x="16998" y="8949"/>
                  <a:pt x="16952" y="8792"/>
                </a:cubicBezTo>
                <a:cubicBezTo>
                  <a:pt x="16919" y="8677"/>
                  <a:pt x="16914" y="8677"/>
                  <a:pt x="16906" y="8789"/>
                </a:cubicBezTo>
                <a:cubicBezTo>
                  <a:pt x="16889" y="9018"/>
                  <a:pt x="16897" y="9145"/>
                  <a:pt x="16931" y="9218"/>
                </a:cubicBezTo>
                <a:cubicBezTo>
                  <a:pt x="17009" y="9382"/>
                  <a:pt x="17100" y="9260"/>
                  <a:pt x="17153" y="8924"/>
                </a:cubicBezTo>
                <a:lnTo>
                  <a:pt x="17186" y="8716"/>
                </a:lnTo>
                <a:lnTo>
                  <a:pt x="17215" y="8947"/>
                </a:lnTo>
                <a:cubicBezTo>
                  <a:pt x="17230" y="9075"/>
                  <a:pt x="17251" y="9206"/>
                  <a:pt x="17259" y="9238"/>
                </a:cubicBezTo>
                <a:cubicBezTo>
                  <a:pt x="17290" y="9352"/>
                  <a:pt x="17378" y="9300"/>
                  <a:pt x="17421" y="9142"/>
                </a:cubicBezTo>
                <a:cubicBezTo>
                  <a:pt x="17464" y="8984"/>
                  <a:pt x="17464" y="8981"/>
                  <a:pt x="17492" y="9149"/>
                </a:cubicBezTo>
                <a:cubicBezTo>
                  <a:pt x="17536" y="9403"/>
                  <a:pt x="17672" y="9322"/>
                  <a:pt x="17838" y="8941"/>
                </a:cubicBezTo>
                <a:cubicBezTo>
                  <a:pt x="17989" y="8594"/>
                  <a:pt x="18007" y="8529"/>
                  <a:pt x="18007" y="8323"/>
                </a:cubicBezTo>
                <a:cubicBezTo>
                  <a:pt x="18007" y="8175"/>
                  <a:pt x="18005" y="8175"/>
                  <a:pt x="17946" y="8333"/>
                </a:cubicBezTo>
                <a:cubicBezTo>
                  <a:pt x="17863" y="8552"/>
                  <a:pt x="17803" y="8542"/>
                  <a:pt x="17750" y="8296"/>
                </a:cubicBezTo>
                <a:lnTo>
                  <a:pt x="17706" y="8095"/>
                </a:lnTo>
                <a:lnTo>
                  <a:pt x="17743" y="7933"/>
                </a:lnTo>
                <a:cubicBezTo>
                  <a:pt x="17779" y="7772"/>
                  <a:pt x="17820" y="7731"/>
                  <a:pt x="17906" y="7767"/>
                </a:cubicBezTo>
                <a:cubicBezTo>
                  <a:pt x="17947" y="7785"/>
                  <a:pt x="17950" y="7775"/>
                  <a:pt x="17930" y="7652"/>
                </a:cubicBezTo>
                <a:cubicBezTo>
                  <a:pt x="17838" y="7071"/>
                  <a:pt x="17661" y="7646"/>
                  <a:pt x="17671" y="8495"/>
                </a:cubicBezTo>
                <a:lnTo>
                  <a:pt x="17676" y="8858"/>
                </a:lnTo>
                <a:lnTo>
                  <a:pt x="17609" y="8885"/>
                </a:lnTo>
                <a:cubicBezTo>
                  <a:pt x="17557" y="8904"/>
                  <a:pt x="17533" y="8867"/>
                  <a:pt x="17506" y="8739"/>
                </a:cubicBezTo>
                <a:lnTo>
                  <a:pt x="17472" y="8574"/>
                </a:lnTo>
                <a:lnTo>
                  <a:pt x="17433" y="8736"/>
                </a:lnTo>
                <a:cubicBezTo>
                  <a:pt x="17382" y="8944"/>
                  <a:pt x="17296" y="8949"/>
                  <a:pt x="17260" y="8746"/>
                </a:cubicBezTo>
                <a:cubicBezTo>
                  <a:pt x="17246" y="8662"/>
                  <a:pt x="17224" y="8292"/>
                  <a:pt x="17211" y="7923"/>
                </a:cubicBezTo>
                <a:cubicBezTo>
                  <a:pt x="17182" y="7102"/>
                  <a:pt x="17176" y="6912"/>
                  <a:pt x="17167" y="6908"/>
                </a:cubicBezTo>
                <a:close/>
                <a:moveTo>
                  <a:pt x="10596" y="7093"/>
                </a:moveTo>
                <a:cubicBezTo>
                  <a:pt x="10589" y="7097"/>
                  <a:pt x="10581" y="7135"/>
                  <a:pt x="10568" y="7209"/>
                </a:cubicBezTo>
                <a:cubicBezTo>
                  <a:pt x="10546" y="7340"/>
                  <a:pt x="10544" y="7390"/>
                  <a:pt x="10560" y="7490"/>
                </a:cubicBezTo>
                <a:cubicBezTo>
                  <a:pt x="10586" y="7654"/>
                  <a:pt x="10611" y="7644"/>
                  <a:pt x="10633" y="7460"/>
                </a:cubicBezTo>
                <a:cubicBezTo>
                  <a:pt x="10648" y="7336"/>
                  <a:pt x="10646" y="7281"/>
                  <a:pt x="10623" y="7176"/>
                </a:cubicBezTo>
                <a:cubicBezTo>
                  <a:pt x="10611" y="7116"/>
                  <a:pt x="10604" y="7089"/>
                  <a:pt x="10596" y="7093"/>
                </a:cubicBezTo>
                <a:close/>
                <a:moveTo>
                  <a:pt x="14635" y="7093"/>
                </a:moveTo>
                <a:cubicBezTo>
                  <a:pt x="14628" y="7097"/>
                  <a:pt x="14620" y="7135"/>
                  <a:pt x="14608" y="7209"/>
                </a:cubicBezTo>
                <a:cubicBezTo>
                  <a:pt x="14585" y="7340"/>
                  <a:pt x="14583" y="7390"/>
                  <a:pt x="14599" y="7490"/>
                </a:cubicBezTo>
                <a:cubicBezTo>
                  <a:pt x="14625" y="7654"/>
                  <a:pt x="14650" y="7644"/>
                  <a:pt x="14672" y="7460"/>
                </a:cubicBezTo>
                <a:cubicBezTo>
                  <a:pt x="14687" y="7336"/>
                  <a:pt x="14685" y="7281"/>
                  <a:pt x="14663" y="7176"/>
                </a:cubicBezTo>
                <a:cubicBezTo>
                  <a:pt x="14650" y="7116"/>
                  <a:pt x="14643" y="7089"/>
                  <a:pt x="14635" y="7093"/>
                </a:cubicBezTo>
                <a:close/>
                <a:moveTo>
                  <a:pt x="10366" y="7179"/>
                </a:moveTo>
                <a:cubicBezTo>
                  <a:pt x="10360" y="7188"/>
                  <a:pt x="10354" y="7236"/>
                  <a:pt x="10344" y="7331"/>
                </a:cubicBezTo>
                <a:cubicBezTo>
                  <a:pt x="10325" y="7510"/>
                  <a:pt x="10327" y="7546"/>
                  <a:pt x="10353" y="7648"/>
                </a:cubicBezTo>
                <a:cubicBezTo>
                  <a:pt x="10379" y="7750"/>
                  <a:pt x="10385" y="7748"/>
                  <a:pt x="10402" y="7632"/>
                </a:cubicBezTo>
                <a:cubicBezTo>
                  <a:pt x="10428" y="7458"/>
                  <a:pt x="10427" y="7419"/>
                  <a:pt x="10393" y="7262"/>
                </a:cubicBezTo>
                <a:cubicBezTo>
                  <a:pt x="10380" y="7199"/>
                  <a:pt x="10372" y="7170"/>
                  <a:pt x="10366" y="7179"/>
                </a:cubicBezTo>
                <a:close/>
                <a:moveTo>
                  <a:pt x="6886" y="7414"/>
                </a:moveTo>
                <a:cubicBezTo>
                  <a:pt x="6852" y="7380"/>
                  <a:pt x="6823" y="7618"/>
                  <a:pt x="6805" y="8108"/>
                </a:cubicBezTo>
                <a:cubicBezTo>
                  <a:pt x="6792" y="8488"/>
                  <a:pt x="6831" y="8632"/>
                  <a:pt x="6897" y="8452"/>
                </a:cubicBezTo>
                <a:cubicBezTo>
                  <a:pt x="6970" y="8255"/>
                  <a:pt x="6996" y="8476"/>
                  <a:pt x="6928" y="8709"/>
                </a:cubicBezTo>
                <a:cubicBezTo>
                  <a:pt x="6903" y="8795"/>
                  <a:pt x="6838" y="8867"/>
                  <a:pt x="6755" y="8901"/>
                </a:cubicBezTo>
                <a:cubicBezTo>
                  <a:pt x="6629" y="8953"/>
                  <a:pt x="6620" y="8968"/>
                  <a:pt x="6579" y="9225"/>
                </a:cubicBezTo>
                <a:cubicBezTo>
                  <a:pt x="6522" y="9581"/>
                  <a:pt x="6522" y="9844"/>
                  <a:pt x="6578" y="9906"/>
                </a:cubicBezTo>
                <a:cubicBezTo>
                  <a:pt x="6693" y="10031"/>
                  <a:pt x="6687" y="10187"/>
                  <a:pt x="6564" y="10359"/>
                </a:cubicBezTo>
                <a:cubicBezTo>
                  <a:pt x="6391" y="10598"/>
                  <a:pt x="6249" y="10508"/>
                  <a:pt x="6201" y="10131"/>
                </a:cubicBezTo>
                <a:cubicBezTo>
                  <a:pt x="6175" y="9922"/>
                  <a:pt x="6176" y="9914"/>
                  <a:pt x="6221" y="9347"/>
                </a:cubicBezTo>
                <a:cubicBezTo>
                  <a:pt x="6229" y="9240"/>
                  <a:pt x="6228" y="9211"/>
                  <a:pt x="6215" y="9251"/>
                </a:cubicBezTo>
                <a:cubicBezTo>
                  <a:pt x="6205" y="9283"/>
                  <a:pt x="6187" y="9498"/>
                  <a:pt x="6174" y="9727"/>
                </a:cubicBezTo>
                <a:cubicBezTo>
                  <a:pt x="6143" y="10283"/>
                  <a:pt x="6159" y="10582"/>
                  <a:pt x="6228" y="10772"/>
                </a:cubicBezTo>
                <a:cubicBezTo>
                  <a:pt x="6311" y="10997"/>
                  <a:pt x="6470" y="10929"/>
                  <a:pt x="6597" y="10617"/>
                </a:cubicBezTo>
                <a:cubicBezTo>
                  <a:pt x="6747" y="10248"/>
                  <a:pt x="6783" y="9770"/>
                  <a:pt x="6668" y="9658"/>
                </a:cubicBezTo>
                <a:cubicBezTo>
                  <a:pt x="6638" y="9628"/>
                  <a:pt x="6609" y="9573"/>
                  <a:pt x="6604" y="9536"/>
                </a:cubicBezTo>
                <a:cubicBezTo>
                  <a:pt x="6590" y="9419"/>
                  <a:pt x="6655" y="9302"/>
                  <a:pt x="6732" y="9301"/>
                </a:cubicBezTo>
                <a:cubicBezTo>
                  <a:pt x="6829" y="9300"/>
                  <a:pt x="6910" y="9176"/>
                  <a:pt x="6944" y="8980"/>
                </a:cubicBezTo>
                <a:cubicBezTo>
                  <a:pt x="6989" y="8724"/>
                  <a:pt x="6991" y="8194"/>
                  <a:pt x="6949" y="7774"/>
                </a:cubicBezTo>
                <a:cubicBezTo>
                  <a:pt x="6928" y="7555"/>
                  <a:pt x="6906" y="7434"/>
                  <a:pt x="6886" y="7414"/>
                </a:cubicBezTo>
                <a:close/>
                <a:moveTo>
                  <a:pt x="9315" y="7691"/>
                </a:moveTo>
                <a:cubicBezTo>
                  <a:pt x="9291" y="7691"/>
                  <a:pt x="9234" y="8307"/>
                  <a:pt x="9234" y="8571"/>
                </a:cubicBezTo>
                <a:cubicBezTo>
                  <a:pt x="9234" y="8855"/>
                  <a:pt x="9269" y="9265"/>
                  <a:pt x="9299" y="9327"/>
                </a:cubicBezTo>
                <a:cubicBezTo>
                  <a:pt x="9355" y="9446"/>
                  <a:pt x="9388" y="9329"/>
                  <a:pt x="9388" y="9010"/>
                </a:cubicBezTo>
                <a:cubicBezTo>
                  <a:pt x="9389" y="8735"/>
                  <a:pt x="9385" y="8723"/>
                  <a:pt x="9311" y="8706"/>
                </a:cubicBezTo>
                <a:cubicBezTo>
                  <a:pt x="9259" y="8694"/>
                  <a:pt x="9251" y="8348"/>
                  <a:pt x="9296" y="7972"/>
                </a:cubicBezTo>
                <a:cubicBezTo>
                  <a:pt x="9314" y="7819"/>
                  <a:pt x="9323" y="7691"/>
                  <a:pt x="9315" y="7691"/>
                </a:cubicBezTo>
                <a:close/>
                <a:moveTo>
                  <a:pt x="18739" y="7774"/>
                </a:moveTo>
                <a:cubicBezTo>
                  <a:pt x="18709" y="7774"/>
                  <a:pt x="18655" y="8091"/>
                  <a:pt x="18646" y="8333"/>
                </a:cubicBezTo>
                <a:cubicBezTo>
                  <a:pt x="18641" y="8444"/>
                  <a:pt x="18627" y="8657"/>
                  <a:pt x="18615" y="8802"/>
                </a:cubicBezTo>
                <a:cubicBezTo>
                  <a:pt x="18578" y="9244"/>
                  <a:pt x="18586" y="9696"/>
                  <a:pt x="18663" y="11449"/>
                </a:cubicBezTo>
                <a:cubicBezTo>
                  <a:pt x="18676" y="11760"/>
                  <a:pt x="18686" y="11649"/>
                  <a:pt x="18677" y="11291"/>
                </a:cubicBezTo>
                <a:cubicBezTo>
                  <a:pt x="18672" y="11103"/>
                  <a:pt x="18654" y="10574"/>
                  <a:pt x="18636" y="10117"/>
                </a:cubicBezTo>
                <a:lnTo>
                  <a:pt x="18604" y="9288"/>
                </a:lnTo>
                <a:lnTo>
                  <a:pt x="18636" y="9123"/>
                </a:lnTo>
                <a:cubicBezTo>
                  <a:pt x="18659" y="9004"/>
                  <a:pt x="18696" y="8942"/>
                  <a:pt x="18765" y="8908"/>
                </a:cubicBezTo>
                <a:lnTo>
                  <a:pt x="18863" y="8858"/>
                </a:lnTo>
                <a:lnTo>
                  <a:pt x="18867" y="8567"/>
                </a:lnTo>
                <a:cubicBezTo>
                  <a:pt x="18871" y="8321"/>
                  <a:pt x="18864" y="8241"/>
                  <a:pt x="18817" y="8025"/>
                </a:cubicBezTo>
                <a:cubicBezTo>
                  <a:pt x="18786" y="7886"/>
                  <a:pt x="18752" y="7774"/>
                  <a:pt x="18739" y="7774"/>
                </a:cubicBezTo>
                <a:close/>
                <a:moveTo>
                  <a:pt x="14093" y="7834"/>
                </a:moveTo>
                <a:cubicBezTo>
                  <a:pt x="14071" y="7841"/>
                  <a:pt x="14043" y="7904"/>
                  <a:pt x="14018" y="8029"/>
                </a:cubicBezTo>
                <a:cubicBezTo>
                  <a:pt x="13981" y="8209"/>
                  <a:pt x="13969" y="8684"/>
                  <a:pt x="13998" y="8779"/>
                </a:cubicBezTo>
                <a:cubicBezTo>
                  <a:pt x="14007" y="8806"/>
                  <a:pt x="14009" y="8923"/>
                  <a:pt x="14003" y="9040"/>
                </a:cubicBezTo>
                <a:lnTo>
                  <a:pt x="13993" y="9251"/>
                </a:lnTo>
                <a:lnTo>
                  <a:pt x="14033" y="9090"/>
                </a:lnTo>
                <a:cubicBezTo>
                  <a:pt x="14054" y="9001"/>
                  <a:pt x="14101" y="8879"/>
                  <a:pt x="14137" y="8818"/>
                </a:cubicBezTo>
                <a:cubicBezTo>
                  <a:pt x="14172" y="8757"/>
                  <a:pt x="14208" y="8641"/>
                  <a:pt x="14216" y="8561"/>
                </a:cubicBezTo>
                <a:cubicBezTo>
                  <a:pt x="14233" y="8389"/>
                  <a:pt x="14229" y="8386"/>
                  <a:pt x="14151" y="8508"/>
                </a:cubicBezTo>
                <a:cubicBezTo>
                  <a:pt x="14101" y="8585"/>
                  <a:pt x="14086" y="8578"/>
                  <a:pt x="14052" y="8462"/>
                </a:cubicBezTo>
                <a:cubicBezTo>
                  <a:pt x="14019" y="8347"/>
                  <a:pt x="14015" y="8306"/>
                  <a:pt x="14031" y="8204"/>
                </a:cubicBezTo>
                <a:cubicBezTo>
                  <a:pt x="14044" y="8122"/>
                  <a:pt x="14065" y="8097"/>
                  <a:pt x="14095" y="8128"/>
                </a:cubicBezTo>
                <a:cubicBezTo>
                  <a:pt x="14134" y="8169"/>
                  <a:pt x="14138" y="8151"/>
                  <a:pt x="14134" y="7992"/>
                </a:cubicBezTo>
                <a:cubicBezTo>
                  <a:pt x="14131" y="7877"/>
                  <a:pt x="14115" y="7827"/>
                  <a:pt x="14093" y="7834"/>
                </a:cubicBezTo>
                <a:close/>
                <a:moveTo>
                  <a:pt x="947" y="7853"/>
                </a:moveTo>
                <a:cubicBezTo>
                  <a:pt x="907" y="7853"/>
                  <a:pt x="861" y="8334"/>
                  <a:pt x="865" y="8696"/>
                </a:cubicBezTo>
                <a:cubicBezTo>
                  <a:pt x="869" y="9004"/>
                  <a:pt x="872" y="9019"/>
                  <a:pt x="923" y="9023"/>
                </a:cubicBezTo>
                <a:cubicBezTo>
                  <a:pt x="993" y="9029"/>
                  <a:pt x="997" y="9144"/>
                  <a:pt x="939" y="9489"/>
                </a:cubicBezTo>
                <a:cubicBezTo>
                  <a:pt x="859" y="9964"/>
                  <a:pt x="795" y="10128"/>
                  <a:pt x="707" y="10084"/>
                </a:cubicBezTo>
                <a:cubicBezTo>
                  <a:pt x="620" y="10041"/>
                  <a:pt x="612" y="10087"/>
                  <a:pt x="673" y="10283"/>
                </a:cubicBezTo>
                <a:cubicBezTo>
                  <a:pt x="756" y="10552"/>
                  <a:pt x="858" y="10410"/>
                  <a:pt x="930" y="9919"/>
                </a:cubicBezTo>
                <a:cubicBezTo>
                  <a:pt x="978" y="9589"/>
                  <a:pt x="1016" y="9046"/>
                  <a:pt x="1016" y="8683"/>
                </a:cubicBezTo>
                <a:cubicBezTo>
                  <a:pt x="1016" y="8319"/>
                  <a:pt x="977" y="7853"/>
                  <a:pt x="947" y="7853"/>
                </a:cubicBezTo>
                <a:close/>
                <a:moveTo>
                  <a:pt x="504" y="7986"/>
                </a:moveTo>
                <a:lnTo>
                  <a:pt x="484" y="8177"/>
                </a:lnTo>
                <a:cubicBezTo>
                  <a:pt x="467" y="8343"/>
                  <a:pt x="469" y="8401"/>
                  <a:pt x="499" y="8614"/>
                </a:cubicBezTo>
                <a:cubicBezTo>
                  <a:pt x="554" y="9005"/>
                  <a:pt x="555" y="9097"/>
                  <a:pt x="505" y="9453"/>
                </a:cubicBezTo>
                <a:cubicBezTo>
                  <a:pt x="440" y="9909"/>
                  <a:pt x="337" y="10219"/>
                  <a:pt x="268" y="10160"/>
                </a:cubicBezTo>
                <a:cubicBezTo>
                  <a:pt x="201" y="10104"/>
                  <a:pt x="200" y="10159"/>
                  <a:pt x="265" y="10306"/>
                </a:cubicBezTo>
                <a:cubicBezTo>
                  <a:pt x="329" y="10453"/>
                  <a:pt x="360" y="10453"/>
                  <a:pt x="415" y="10306"/>
                </a:cubicBezTo>
                <a:cubicBezTo>
                  <a:pt x="546" y="9952"/>
                  <a:pt x="599" y="8913"/>
                  <a:pt x="524" y="8181"/>
                </a:cubicBezTo>
                <a:lnTo>
                  <a:pt x="504" y="7986"/>
                </a:lnTo>
                <a:close/>
                <a:moveTo>
                  <a:pt x="12252" y="7986"/>
                </a:moveTo>
                <a:lnTo>
                  <a:pt x="12233" y="8177"/>
                </a:lnTo>
                <a:cubicBezTo>
                  <a:pt x="12216" y="8343"/>
                  <a:pt x="12217" y="8401"/>
                  <a:pt x="12247" y="8614"/>
                </a:cubicBezTo>
                <a:cubicBezTo>
                  <a:pt x="12303" y="9005"/>
                  <a:pt x="12303" y="9097"/>
                  <a:pt x="12253" y="9453"/>
                </a:cubicBezTo>
                <a:cubicBezTo>
                  <a:pt x="12189" y="9909"/>
                  <a:pt x="12085" y="10219"/>
                  <a:pt x="12016" y="10160"/>
                </a:cubicBezTo>
                <a:cubicBezTo>
                  <a:pt x="11949" y="10104"/>
                  <a:pt x="11948" y="10159"/>
                  <a:pt x="12013" y="10306"/>
                </a:cubicBezTo>
                <a:cubicBezTo>
                  <a:pt x="12078" y="10453"/>
                  <a:pt x="12109" y="10453"/>
                  <a:pt x="12164" y="10306"/>
                </a:cubicBezTo>
                <a:cubicBezTo>
                  <a:pt x="12295" y="9952"/>
                  <a:pt x="12348" y="8913"/>
                  <a:pt x="12272" y="8181"/>
                </a:cubicBezTo>
                <a:lnTo>
                  <a:pt x="12252" y="7986"/>
                </a:lnTo>
                <a:close/>
                <a:moveTo>
                  <a:pt x="13362" y="8124"/>
                </a:moveTo>
                <a:cubicBezTo>
                  <a:pt x="13355" y="8116"/>
                  <a:pt x="13346" y="8149"/>
                  <a:pt x="13337" y="8240"/>
                </a:cubicBezTo>
                <a:cubicBezTo>
                  <a:pt x="13326" y="8345"/>
                  <a:pt x="13327" y="8420"/>
                  <a:pt x="13339" y="8485"/>
                </a:cubicBezTo>
                <a:cubicBezTo>
                  <a:pt x="13352" y="8555"/>
                  <a:pt x="13352" y="8602"/>
                  <a:pt x="13338" y="8676"/>
                </a:cubicBezTo>
                <a:cubicBezTo>
                  <a:pt x="13315" y="8796"/>
                  <a:pt x="13274" y="8683"/>
                  <a:pt x="13250" y="8435"/>
                </a:cubicBezTo>
                <a:cubicBezTo>
                  <a:pt x="13234" y="8279"/>
                  <a:pt x="13232" y="8286"/>
                  <a:pt x="13184" y="8584"/>
                </a:cubicBezTo>
                <a:cubicBezTo>
                  <a:pt x="13121" y="8975"/>
                  <a:pt x="13043" y="9022"/>
                  <a:pt x="13002" y="8696"/>
                </a:cubicBezTo>
                <a:lnTo>
                  <a:pt x="12977" y="8498"/>
                </a:lnTo>
                <a:lnTo>
                  <a:pt x="12947" y="8703"/>
                </a:lnTo>
                <a:cubicBezTo>
                  <a:pt x="12920" y="8881"/>
                  <a:pt x="12906" y="8902"/>
                  <a:pt x="12838" y="8881"/>
                </a:cubicBezTo>
                <a:cubicBezTo>
                  <a:pt x="12761" y="8858"/>
                  <a:pt x="12760" y="8854"/>
                  <a:pt x="12738" y="8518"/>
                </a:cubicBezTo>
                <a:cubicBezTo>
                  <a:pt x="12726" y="8328"/>
                  <a:pt x="12706" y="8174"/>
                  <a:pt x="12694" y="8174"/>
                </a:cubicBezTo>
                <a:cubicBezTo>
                  <a:pt x="12658" y="8174"/>
                  <a:pt x="12610" y="8663"/>
                  <a:pt x="12615" y="8977"/>
                </a:cubicBezTo>
                <a:cubicBezTo>
                  <a:pt x="12618" y="9210"/>
                  <a:pt x="12625" y="9265"/>
                  <a:pt x="12657" y="9285"/>
                </a:cubicBezTo>
                <a:cubicBezTo>
                  <a:pt x="12733" y="9332"/>
                  <a:pt x="12737" y="9357"/>
                  <a:pt x="12713" y="9605"/>
                </a:cubicBezTo>
                <a:cubicBezTo>
                  <a:pt x="12683" y="9908"/>
                  <a:pt x="12575" y="10407"/>
                  <a:pt x="12526" y="10471"/>
                </a:cubicBezTo>
                <a:cubicBezTo>
                  <a:pt x="12505" y="10499"/>
                  <a:pt x="12462" y="10498"/>
                  <a:pt x="12432" y="10468"/>
                </a:cubicBezTo>
                <a:cubicBezTo>
                  <a:pt x="12365" y="10402"/>
                  <a:pt x="12373" y="10545"/>
                  <a:pt x="12447" y="10712"/>
                </a:cubicBezTo>
                <a:cubicBezTo>
                  <a:pt x="12507" y="10851"/>
                  <a:pt x="12509" y="10848"/>
                  <a:pt x="12569" y="10716"/>
                </a:cubicBezTo>
                <a:cubicBezTo>
                  <a:pt x="12637" y="10565"/>
                  <a:pt x="12679" y="10306"/>
                  <a:pt x="12725" y="9760"/>
                </a:cubicBezTo>
                <a:cubicBezTo>
                  <a:pt x="12765" y="9300"/>
                  <a:pt x="12764" y="9301"/>
                  <a:pt x="12832" y="9301"/>
                </a:cubicBezTo>
                <a:cubicBezTo>
                  <a:pt x="12873" y="9301"/>
                  <a:pt x="12907" y="9252"/>
                  <a:pt x="12919" y="9179"/>
                </a:cubicBezTo>
                <a:cubicBezTo>
                  <a:pt x="12929" y="9112"/>
                  <a:pt x="12947" y="9060"/>
                  <a:pt x="12957" y="9060"/>
                </a:cubicBezTo>
                <a:cubicBezTo>
                  <a:pt x="12968" y="9060"/>
                  <a:pt x="12986" y="9112"/>
                  <a:pt x="12996" y="9179"/>
                </a:cubicBezTo>
                <a:cubicBezTo>
                  <a:pt x="13024" y="9351"/>
                  <a:pt x="13115" y="9329"/>
                  <a:pt x="13167" y="9136"/>
                </a:cubicBezTo>
                <a:cubicBezTo>
                  <a:pt x="13203" y="9001"/>
                  <a:pt x="13217" y="8989"/>
                  <a:pt x="13244" y="9063"/>
                </a:cubicBezTo>
                <a:cubicBezTo>
                  <a:pt x="13290" y="9191"/>
                  <a:pt x="13343" y="9098"/>
                  <a:pt x="13364" y="8855"/>
                </a:cubicBezTo>
                <a:cubicBezTo>
                  <a:pt x="13391" y="8548"/>
                  <a:pt x="13383" y="8150"/>
                  <a:pt x="13362" y="8124"/>
                </a:cubicBezTo>
                <a:close/>
                <a:moveTo>
                  <a:pt x="50" y="8852"/>
                </a:moveTo>
                <a:cubicBezTo>
                  <a:pt x="41" y="8846"/>
                  <a:pt x="31" y="8858"/>
                  <a:pt x="22" y="8895"/>
                </a:cubicBezTo>
                <a:cubicBezTo>
                  <a:pt x="-6" y="9019"/>
                  <a:pt x="-8" y="9153"/>
                  <a:pt x="17" y="9285"/>
                </a:cubicBezTo>
                <a:cubicBezTo>
                  <a:pt x="40" y="9403"/>
                  <a:pt x="60" y="9374"/>
                  <a:pt x="82" y="9195"/>
                </a:cubicBezTo>
                <a:cubicBezTo>
                  <a:pt x="100" y="9046"/>
                  <a:pt x="77" y="8869"/>
                  <a:pt x="50" y="8852"/>
                </a:cubicBezTo>
                <a:close/>
                <a:moveTo>
                  <a:pt x="3559" y="9179"/>
                </a:moveTo>
                <a:cubicBezTo>
                  <a:pt x="3559" y="9135"/>
                  <a:pt x="3545" y="9226"/>
                  <a:pt x="3529" y="9380"/>
                </a:cubicBezTo>
                <a:cubicBezTo>
                  <a:pt x="3513" y="9535"/>
                  <a:pt x="3500" y="9696"/>
                  <a:pt x="3500" y="9741"/>
                </a:cubicBezTo>
                <a:cubicBezTo>
                  <a:pt x="3500" y="9785"/>
                  <a:pt x="3513" y="9697"/>
                  <a:pt x="3529" y="9542"/>
                </a:cubicBezTo>
                <a:cubicBezTo>
                  <a:pt x="3545" y="9388"/>
                  <a:pt x="3559" y="9223"/>
                  <a:pt x="3559" y="9179"/>
                </a:cubicBezTo>
                <a:close/>
                <a:moveTo>
                  <a:pt x="1587" y="9632"/>
                </a:moveTo>
                <a:cubicBezTo>
                  <a:pt x="1578" y="9640"/>
                  <a:pt x="1570" y="9694"/>
                  <a:pt x="1558" y="9797"/>
                </a:cubicBezTo>
                <a:cubicBezTo>
                  <a:pt x="1539" y="9950"/>
                  <a:pt x="1540" y="9985"/>
                  <a:pt x="1565" y="10078"/>
                </a:cubicBezTo>
                <a:cubicBezTo>
                  <a:pt x="1580" y="10136"/>
                  <a:pt x="1598" y="10184"/>
                  <a:pt x="1604" y="10184"/>
                </a:cubicBezTo>
                <a:cubicBezTo>
                  <a:pt x="1626" y="10184"/>
                  <a:pt x="1635" y="9853"/>
                  <a:pt x="1617" y="9737"/>
                </a:cubicBezTo>
                <a:cubicBezTo>
                  <a:pt x="1604" y="9659"/>
                  <a:pt x="1595" y="9623"/>
                  <a:pt x="1587" y="9632"/>
                </a:cubicBezTo>
                <a:close/>
                <a:moveTo>
                  <a:pt x="14893" y="10045"/>
                </a:moveTo>
                <a:cubicBezTo>
                  <a:pt x="14886" y="10045"/>
                  <a:pt x="14879" y="10064"/>
                  <a:pt x="14869" y="10104"/>
                </a:cubicBezTo>
                <a:cubicBezTo>
                  <a:pt x="14839" y="10238"/>
                  <a:pt x="14840" y="10398"/>
                  <a:pt x="14873" y="10498"/>
                </a:cubicBezTo>
                <a:cubicBezTo>
                  <a:pt x="14893" y="10558"/>
                  <a:pt x="14905" y="10547"/>
                  <a:pt x="14919" y="10448"/>
                </a:cubicBezTo>
                <a:cubicBezTo>
                  <a:pt x="14944" y="10277"/>
                  <a:pt x="14944" y="10226"/>
                  <a:pt x="14916" y="10104"/>
                </a:cubicBezTo>
                <a:cubicBezTo>
                  <a:pt x="14906" y="10064"/>
                  <a:pt x="14900" y="10045"/>
                  <a:pt x="14893" y="10045"/>
                </a:cubicBezTo>
                <a:close/>
                <a:moveTo>
                  <a:pt x="15139" y="10045"/>
                </a:moveTo>
                <a:cubicBezTo>
                  <a:pt x="15132" y="10045"/>
                  <a:pt x="15125" y="10064"/>
                  <a:pt x="15116" y="10104"/>
                </a:cubicBezTo>
                <a:cubicBezTo>
                  <a:pt x="15085" y="10238"/>
                  <a:pt x="15087" y="10398"/>
                  <a:pt x="15120" y="10498"/>
                </a:cubicBezTo>
                <a:cubicBezTo>
                  <a:pt x="15140" y="10558"/>
                  <a:pt x="15152" y="10547"/>
                  <a:pt x="15166" y="10448"/>
                </a:cubicBezTo>
                <a:cubicBezTo>
                  <a:pt x="15191" y="10277"/>
                  <a:pt x="15190" y="10226"/>
                  <a:pt x="15162" y="10104"/>
                </a:cubicBezTo>
                <a:cubicBezTo>
                  <a:pt x="15153" y="10064"/>
                  <a:pt x="15146" y="10045"/>
                  <a:pt x="15139" y="10045"/>
                </a:cubicBezTo>
                <a:close/>
                <a:moveTo>
                  <a:pt x="17452" y="10045"/>
                </a:moveTo>
                <a:cubicBezTo>
                  <a:pt x="17445" y="10045"/>
                  <a:pt x="17438" y="10064"/>
                  <a:pt x="17429" y="10104"/>
                </a:cubicBezTo>
                <a:cubicBezTo>
                  <a:pt x="17398" y="10238"/>
                  <a:pt x="17400" y="10398"/>
                  <a:pt x="17433" y="10498"/>
                </a:cubicBezTo>
                <a:cubicBezTo>
                  <a:pt x="17453" y="10558"/>
                  <a:pt x="17465" y="10547"/>
                  <a:pt x="17479" y="10448"/>
                </a:cubicBezTo>
                <a:cubicBezTo>
                  <a:pt x="17504" y="10277"/>
                  <a:pt x="17504" y="10226"/>
                  <a:pt x="17475" y="10104"/>
                </a:cubicBezTo>
                <a:cubicBezTo>
                  <a:pt x="17466" y="10064"/>
                  <a:pt x="17459" y="10045"/>
                  <a:pt x="17452" y="10045"/>
                </a:cubicBezTo>
                <a:close/>
                <a:moveTo>
                  <a:pt x="6976" y="10646"/>
                </a:moveTo>
                <a:cubicBezTo>
                  <a:pt x="6923" y="10734"/>
                  <a:pt x="6806" y="11041"/>
                  <a:pt x="6784" y="11178"/>
                </a:cubicBezTo>
                <a:cubicBezTo>
                  <a:pt x="6772" y="11250"/>
                  <a:pt x="6768" y="11311"/>
                  <a:pt x="6774" y="11311"/>
                </a:cubicBezTo>
                <a:cubicBezTo>
                  <a:pt x="6800" y="11311"/>
                  <a:pt x="6995" y="10742"/>
                  <a:pt x="7002" y="10646"/>
                </a:cubicBezTo>
                <a:cubicBezTo>
                  <a:pt x="7005" y="10612"/>
                  <a:pt x="6994" y="10617"/>
                  <a:pt x="6976" y="10646"/>
                </a:cubicBezTo>
                <a:close/>
                <a:moveTo>
                  <a:pt x="9752" y="10646"/>
                </a:moveTo>
                <a:cubicBezTo>
                  <a:pt x="9699" y="10734"/>
                  <a:pt x="9581" y="11041"/>
                  <a:pt x="9559" y="11178"/>
                </a:cubicBezTo>
                <a:cubicBezTo>
                  <a:pt x="9548" y="11250"/>
                  <a:pt x="9543" y="11311"/>
                  <a:pt x="9549" y="11311"/>
                </a:cubicBezTo>
                <a:cubicBezTo>
                  <a:pt x="9575" y="11311"/>
                  <a:pt x="9771" y="10742"/>
                  <a:pt x="9778" y="10646"/>
                </a:cubicBezTo>
                <a:cubicBezTo>
                  <a:pt x="9780" y="10612"/>
                  <a:pt x="9769" y="10617"/>
                  <a:pt x="9752" y="10646"/>
                </a:cubicBezTo>
                <a:close/>
                <a:moveTo>
                  <a:pt x="11448" y="10646"/>
                </a:moveTo>
                <a:cubicBezTo>
                  <a:pt x="11395" y="10734"/>
                  <a:pt x="11277" y="11041"/>
                  <a:pt x="11255" y="11178"/>
                </a:cubicBezTo>
                <a:cubicBezTo>
                  <a:pt x="11244" y="11250"/>
                  <a:pt x="11239" y="11311"/>
                  <a:pt x="11245" y="11311"/>
                </a:cubicBezTo>
                <a:cubicBezTo>
                  <a:pt x="11271" y="11311"/>
                  <a:pt x="11467" y="10742"/>
                  <a:pt x="11474" y="10646"/>
                </a:cubicBezTo>
                <a:cubicBezTo>
                  <a:pt x="11477" y="10612"/>
                  <a:pt x="11466" y="10617"/>
                  <a:pt x="11448" y="10646"/>
                </a:cubicBezTo>
                <a:close/>
                <a:moveTo>
                  <a:pt x="14177" y="10646"/>
                </a:moveTo>
                <a:cubicBezTo>
                  <a:pt x="14124" y="10734"/>
                  <a:pt x="14006" y="11041"/>
                  <a:pt x="13984" y="11178"/>
                </a:cubicBezTo>
                <a:cubicBezTo>
                  <a:pt x="13973" y="11250"/>
                  <a:pt x="13968" y="11311"/>
                  <a:pt x="13974" y="11311"/>
                </a:cubicBezTo>
                <a:cubicBezTo>
                  <a:pt x="14000" y="11311"/>
                  <a:pt x="14196" y="10742"/>
                  <a:pt x="14203" y="10646"/>
                </a:cubicBezTo>
                <a:cubicBezTo>
                  <a:pt x="14206" y="10612"/>
                  <a:pt x="14195" y="10617"/>
                  <a:pt x="14177" y="10646"/>
                </a:cubicBezTo>
                <a:close/>
                <a:moveTo>
                  <a:pt x="15981" y="10646"/>
                </a:moveTo>
                <a:cubicBezTo>
                  <a:pt x="15928" y="10734"/>
                  <a:pt x="15810" y="11041"/>
                  <a:pt x="15789" y="11178"/>
                </a:cubicBezTo>
                <a:cubicBezTo>
                  <a:pt x="15777" y="11250"/>
                  <a:pt x="15772" y="11311"/>
                  <a:pt x="15778" y="11311"/>
                </a:cubicBezTo>
                <a:cubicBezTo>
                  <a:pt x="15804" y="11311"/>
                  <a:pt x="16000" y="10742"/>
                  <a:pt x="16007" y="10646"/>
                </a:cubicBezTo>
                <a:cubicBezTo>
                  <a:pt x="16009" y="10612"/>
                  <a:pt x="15999" y="10617"/>
                  <a:pt x="15981" y="10646"/>
                </a:cubicBezTo>
                <a:close/>
                <a:moveTo>
                  <a:pt x="6401" y="11261"/>
                </a:moveTo>
                <a:cubicBezTo>
                  <a:pt x="6395" y="11266"/>
                  <a:pt x="6390" y="11309"/>
                  <a:pt x="6381" y="11397"/>
                </a:cubicBezTo>
                <a:cubicBezTo>
                  <a:pt x="6366" y="11549"/>
                  <a:pt x="6367" y="11594"/>
                  <a:pt x="6391" y="11684"/>
                </a:cubicBezTo>
                <a:cubicBezTo>
                  <a:pt x="6426" y="11820"/>
                  <a:pt x="6428" y="11820"/>
                  <a:pt x="6452" y="11654"/>
                </a:cubicBezTo>
                <a:cubicBezTo>
                  <a:pt x="6468" y="11538"/>
                  <a:pt x="6475" y="11534"/>
                  <a:pt x="6496" y="11625"/>
                </a:cubicBezTo>
                <a:cubicBezTo>
                  <a:pt x="6516" y="11711"/>
                  <a:pt x="6525" y="11711"/>
                  <a:pt x="6543" y="11631"/>
                </a:cubicBezTo>
                <a:cubicBezTo>
                  <a:pt x="6575" y="11495"/>
                  <a:pt x="6573" y="11414"/>
                  <a:pt x="6535" y="11307"/>
                </a:cubicBezTo>
                <a:cubicBezTo>
                  <a:pt x="6509" y="11235"/>
                  <a:pt x="6499" y="11245"/>
                  <a:pt x="6482" y="11364"/>
                </a:cubicBezTo>
                <a:cubicBezTo>
                  <a:pt x="6462" y="11505"/>
                  <a:pt x="6461" y="11505"/>
                  <a:pt x="6431" y="11364"/>
                </a:cubicBezTo>
                <a:cubicBezTo>
                  <a:pt x="6416" y="11292"/>
                  <a:pt x="6408" y="11257"/>
                  <a:pt x="6401" y="11261"/>
                </a:cubicBezTo>
                <a:close/>
                <a:moveTo>
                  <a:pt x="12260" y="11486"/>
                </a:moveTo>
                <a:cubicBezTo>
                  <a:pt x="12244" y="11509"/>
                  <a:pt x="12213" y="11583"/>
                  <a:pt x="12164" y="11711"/>
                </a:cubicBezTo>
                <a:cubicBezTo>
                  <a:pt x="12063" y="11979"/>
                  <a:pt x="12044" y="12073"/>
                  <a:pt x="12081" y="12147"/>
                </a:cubicBezTo>
                <a:cubicBezTo>
                  <a:pt x="12104" y="12193"/>
                  <a:pt x="12103" y="12210"/>
                  <a:pt x="12078" y="12355"/>
                </a:cubicBezTo>
                <a:cubicBezTo>
                  <a:pt x="12042" y="12564"/>
                  <a:pt x="12048" y="12560"/>
                  <a:pt x="12159" y="12279"/>
                </a:cubicBezTo>
                <a:cubicBezTo>
                  <a:pt x="12263" y="12018"/>
                  <a:pt x="12282" y="11917"/>
                  <a:pt x="12258" y="11763"/>
                </a:cubicBezTo>
                <a:cubicBezTo>
                  <a:pt x="12246" y="11690"/>
                  <a:pt x="12247" y="11632"/>
                  <a:pt x="12260" y="11565"/>
                </a:cubicBezTo>
                <a:cubicBezTo>
                  <a:pt x="12274" y="11489"/>
                  <a:pt x="12275" y="11463"/>
                  <a:pt x="12260" y="11486"/>
                </a:cubicBezTo>
                <a:close/>
                <a:moveTo>
                  <a:pt x="486" y="11532"/>
                </a:moveTo>
                <a:cubicBezTo>
                  <a:pt x="433" y="11620"/>
                  <a:pt x="315" y="11927"/>
                  <a:pt x="293" y="12064"/>
                </a:cubicBezTo>
                <a:cubicBezTo>
                  <a:pt x="282" y="12136"/>
                  <a:pt x="277" y="12193"/>
                  <a:pt x="282" y="12193"/>
                </a:cubicBezTo>
                <a:cubicBezTo>
                  <a:pt x="308" y="12193"/>
                  <a:pt x="504" y="11628"/>
                  <a:pt x="511" y="11532"/>
                </a:cubicBezTo>
                <a:cubicBezTo>
                  <a:pt x="514" y="11498"/>
                  <a:pt x="503" y="11503"/>
                  <a:pt x="486" y="11532"/>
                </a:cubicBezTo>
                <a:close/>
                <a:moveTo>
                  <a:pt x="10384" y="11853"/>
                </a:moveTo>
                <a:cubicBezTo>
                  <a:pt x="10331" y="11941"/>
                  <a:pt x="10214" y="12247"/>
                  <a:pt x="10192" y="12385"/>
                </a:cubicBezTo>
                <a:cubicBezTo>
                  <a:pt x="10180" y="12456"/>
                  <a:pt x="10175" y="12517"/>
                  <a:pt x="10181" y="12517"/>
                </a:cubicBezTo>
                <a:cubicBezTo>
                  <a:pt x="10207" y="12517"/>
                  <a:pt x="10403" y="11949"/>
                  <a:pt x="10410" y="11853"/>
                </a:cubicBezTo>
                <a:cubicBezTo>
                  <a:pt x="10412" y="11819"/>
                  <a:pt x="10402" y="11823"/>
                  <a:pt x="10384" y="11853"/>
                </a:cubicBezTo>
                <a:close/>
                <a:moveTo>
                  <a:pt x="3801" y="12094"/>
                </a:moveTo>
                <a:cubicBezTo>
                  <a:pt x="3747" y="12182"/>
                  <a:pt x="3630" y="12489"/>
                  <a:pt x="3608" y="12626"/>
                </a:cubicBezTo>
                <a:cubicBezTo>
                  <a:pt x="3596" y="12698"/>
                  <a:pt x="3592" y="12758"/>
                  <a:pt x="3597" y="12758"/>
                </a:cubicBezTo>
                <a:cubicBezTo>
                  <a:pt x="3623" y="12758"/>
                  <a:pt x="3819" y="12190"/>
                  <a:pt x="3827" y="12094"/>
                </a:cubicBezTo>
                <a:cubicBezTo>
                  <a:pt x="3829" y="12060"/>
                  <a:pt x="3818" y="12065"/>
                  <a:pt x="3801" y="12094"/>
                </a:cubicBezTo>
                <a:close/>
                <a:moveTo>
                  <a:pt x="17113" y="12758"/>
                </a:moveTo>
                <a:cubicBezTo>
                  <a:pt x="17079" y="12758"/>
                  <a:pt x="17035" y="13044"/>
                  <a:pt x="17035" y="13267"/>
                </a:cubicBezTo>
                <a:cubicBezTo>
                  <a:pt x="17035" y="13352"/>
                  <a:pt x="17048" y="13472"/>
                  <a:pt x="17063" y="13532"/>
                </a:cubicBezTo>
                <a:cubicBezTo>
                  <a:pt x="17088" y="13634"/>
                  <a:pt x="17087" y="13653"/>
                  <a:pt x="17051" y="13823"/>
                </a:cubicBezTo>
                <a:cubicBezTo>
                  <a:pt x="17029" y="13922"/>
                  <a:pt x="16994" y="14065"/>
                  <a:pt x="16973" y="14140"/>
                </a:cubicBezTo>
                <a:cubicBezTo>
                  <a:pt x="16952" y="14215"/>
                  <a:pt x="16941" y="14276"/>
                  <a:pt x="16948" y="14279"/>
                </a:cubicBezTo>
                <a:cubicBezTo>
                  <a:pt x="16971" y="14287"/>
                  <a:pt x="17074" y="13979"/>
                  <a:pt x="17103" y="13816"/>
                </a:cubicBezTo>
                <a:cubicBezTo>
                  <a:pt x="17119" y="13724"/>
                  <a:pt x="17141" y="13674"/>
                  <a:pt x="17155" y="13700"/>
                </a:cubicBezTo>
                <a:cubicBezTo>
                  <a:pt x="17174" y="13740"/>
                  <a:pt x="17176" y="13690"/>
                  <a:pt x="17167" y="13393"/>
                </a:cubicBezTo>
                <a:cubicBezTo>
                  <a:pt x="17151" y="12842"/>
                  <a:pt x="17144" y="12758"/>
                  <a:pt x="17113" y="12758"/>
                </a:cubicBezTo>
                <a:close/>
                <a:moveTo>
                  <a:pt x="18562" y="14606"/>
                </a:moveTo>
                <a:cubicBezTo>
                  <a:pt x="18528" y="14606"/>
                  <a:pt x="18485" y="14895"/>
                  <a:pt x="18485" y="15118"/>
                </a:cubicBezTo>
                <a:cubicBezTo>
                  <a:pt x="18485" y="15203"/>
                  <a:pt x="18497" y="15319"/>
                  <a:pt x="18512" y="15379"/>
                </a:cubicBezTo>
                <a:cubicBezTo>
                  <a:pt x="18537" y="15482"/>
                  <a:pt x="18536" y="15501"/>
                  <a:pt x="18500" y="15670"/>
                </a:cubicBezTo>
                <a:cubicBezTo>
                  <a:pt x="18478" y="15770"/>
                  <a:pt x="18444" y="15913"/>
                  <a:pt x="18423" y="15988"/>
                </a:cubicBezTo>
                <a:cubicBezTo>
                  <a:pt x="18402" y="16063"/>
                  <a:pt x="18390" y="16127"/>
                  <a:pt x="18397" y="16130"/>
                </a:cubicBezTo>
                <a:cubicBezTo>
                  <a:pt x="18420" y="16138"/>
                  <a:pt x="18524" y="15826"/>
                  <a:pt x="18552" y="15664"/>
                </a:cubicBezTo>
                <a:cubicBezTo>
                  <a:pt x="18568" y="15571"/>
                  <a:pt x="18591" y="15522"/>
                  <a:pt x="18604" y="15548"/>
                </a:cubicBezTo>
                <a:cubicBezTo>
                  <a:pt x="18623" y="15587"/>
                  <a:pt x="18625" y="15538"/>
                  <a:pt x="18616" y="15241"/>
                </a:cubicBezTo>
                <a:cubicBezTo>
                  <a:pt x="18600" y="14690"/>
                  <a:pt x="18593" y="14606"/>
                  <a:pt x="18562" y="14606"/>
                </a:cubicBezTo>
                <a:close/>
                <a:moveTo>
                  <a:pt x="14344" y="14613"/>
                </a:moveTo>
                <a:cubicBezTo>
                  <a:pt x="14332" y="14619"/>
                  <a:pt x="14320" y="14647"/>
                  <a:pt x="14310" y="14702"/>
                </a:cubicBezTo>
                <a:cubicBezTo>
                  <a:pt x="14290" y="14804"/>
                  <a:pt x="14284" y="15345"/>
                  <a:pt x="14301" y="15436"/>
                </a:cubicBezTo>
                <a:cubicBezTo>
                  <a:pt x="14331" y="15590"/>
                  <a:pt x="14415" y="15300"/>
                  <a:pt x="14415" y="15042"/>
                </a:cubicBezTo>
                <a:cubicBezTo>
                  <a:pt x="14415" y="14775"/>
                  <a:pt x="14379" y="14594"/>
                  <a:pt x="14344" y="14613"/>
                </a:cubicBezTo>
                <a:close/>
                <a:moveTo>
                  <a:pt x="13694" y="14966"/>
                </a:moveTo>
                <a:cubicBezTo>
                  <a:pt x="13688" y="14961"/>
                  <a:pt x="13683" y="15001"/>
                  <a:pt x="13676" y="15075"/>
                </a:cubicBezTo>
                <a:cubicBezTo>
                  <a:pt x="13664" y="15186"/>
                  <a:pt x="13667" y="15393"/>
                  <a:pt x="13683" y="15796"/>
                </a:cubicBezTo>
                <a:cubicBezTo>
                  <a:pt x="13717" y="16657"/>
                  <a:pt x="13733" y="17805"/>
                  <a:pt x="13714" y="18010"/>
                </a:cubicBezTo>
                <a:cubicBezTo>
                  <a:pt x="13691" y="18253"/>
                  <a:pt x="13588" y="18483"/>
                  <a:pt x="13501" y="18490"/>
                </a:cubicBezTo>
                <a:cubicBezTo>
                  <a:pt x="13399" y="18498"/>
                  <a:pt x="13346" y="18240"/>
                  <a:pt x="13355" y="17782"/>
                </a:cubicBezTo>
                <a:cubicBezTo>
                  <a:pt x="13358" y="17606"/>
                  <a:pt x="13366" y="17388"/>
                  <a:pt x="13371" y="17300"/>
                </a:cubicBezTo>
                <a:cubicBezTo>
                  <a:pt x="13377" y="17211"/>
                  <a:pt x="13368" y="17282"/>
                  <a:pt x="13351" y="17458"/>
                </a:cubicBezTo>
                <a:cubicBezTo>
                  <a:pt x="13316" y="17824"/>
                  <a:pt x="13310" y="18369"/>
                  <a:pt x="13339" y="18566"/>
                </a:cubicBezTo>
                <a:cubicBezTo>
                  <a:pt x="13350" y="18639"/>
                  <a:pt x="13380" y="18756"/>
                  <a:pt x="13405" y="18827"/>
                </a:cubicBezTo>
                <a:cubicBezTo>
                  <a:pt x="13503" y="19099"/>
                  <a:pt x="13671" y="18802"/>
                  <a:pt x="13721" y="18265"/>
                </a:cubicBezTo>
                <a:cubicBezTo>
                  <a:pt x="13756" y="17887"/>
                  <a:pt x="13758" y="17545"/>
                  <a:pt x="13731" y="16467"/>
                </a:cubicBezTo>
                <a:cubicBezTo>
                  <a:pt x="13715" y="15858"/>
                  <a:pt x="13715" y="15674"/>
                  <a:pt x="13731" y="15512"/>
                </a:cubicBezTo>
                <a:cubicBezTo>
                  <a:pt x="13749" y="15338"/>
                  <a:pt x="13748" y="15286"/>
                  <a:pt x="13722" y="15115"/>
                </a:cubicBezTo>
                <a:cubicBezTo>
                  <a:pt x="13708" y="15020"/>
                  <a:pt x="13700" y="14972"/>
                  <a:pt x="13694" y="14966"/>
                </a:cubicBezTo>
                <a:close/>
                <a:moveTo>
                  <a:pt x="11358" y="14973"/>
                </a:moveTo>
                <a:cubicBezTo>
                  <a:pt x="11352" y="14967"/>
                  <a:pt x="11347" y="15000"/>
                  <a:pt x="11337" y="15072"/>
                </a:cubicBezTo>
                <a:cubicBezTo>
                  <a:pt x="11320" y="15197"/>
                  <a:pt x="11322" y="15381"/>
                  <a:pt x="11347" y="16179"/>
                </a:cubicBezTo>
                <a:cubicBezTo>
                  <a:pt x="11402" y="17939"/>
                  <a:pt x="11396" y="18063"/>
                  <a:pt x="11252" y="18063"/>
                </a:cubicBezTo>
                <a:cubicBezTo>
                  <a:pt x="11176" y="18063"/>
                  <a:pt x="11159" y="18035"/>
                  <a:pt x="11139" y="17882"/>
                </a:cubicBezTo>
                <a:cubicBezTo>
                  <a:pt x="11119" y="17716"/>
                  <a:pt x="11090" y="16558"/>
                  <a:pt x="11080" y="15532"/>
                </a:cubicBezTo>
                <a:cubicBezTo>
                  <a:pt x="11078" y="15296"/>
                  <a:pt x="11070" y="15144"/>
                  <a:pt x="11061" y="15168"/>
                </a:cubicBezTo>
                <a:cubicBezTo>
                  <a:pt x="11045" y="15211"/>
                  <a:pt x="11045" y="15254"/>
                  <a:pt x="11062" y="16758"/>
                </a:cubicBezTo>
                <a:cubicBezTo>
                  <a:pt x="11072" y="17645"/>
                  <a:pt x="11071" y="17757"/>
                  <a:pt x="11046" y="17901"/>
                </a:cubicBezTo>
                <a:cubicBezTo>
                  <a:pt x="11011" y="18099"/>
                  <a:pt x="10883" y="18128"/>
                  <a:pt x="10853" y="17944"/>
                </a:cubicBezTo>
                <a:cubicBezTo>
                  <a:pt x="10843" y="17880"/>
                  <a:pt x="10827" y="17557"/>
                  <a:pt x="10817" y="17227"/>
                </a:cubicBezTo>
                <a:cubicBezTo>
                  <a:pt x="10800" y="16668"/>
                  <a:pt x="10776" y="16328"/>
                  <a:pt x="10776" y="16652"/>
                </a:cubicBezTo>
                <a:cubicBezTo>
                  <a:pt x="10776" y="16730"/>
                  <a:pt x="10741" y="16966"/>
                  <a:pt x="10698" y="17178"/>
                </a:cubicBezTo>
                <a:cubicBezTo>
                  <a:pt x="10604" y="17636"/>
                  <a:pt x="10598" y="17889"/>
                  <a:pt x="10680" y="18010"/>
                </a:cubicBezTo>
                <a:cubicBezTo>
                  <a:pt x="10719" y="18069"/>
                  <a:pt x="10736" y="18057"/>
                  <a:pt x="10758" y="17954"/>
                </a:cubicBezTo>
                <a:cubicBezTo>
                  <a:pt x="10779" y="17853"/>
                  <a:pt x="10790" y="17844"/>
                  <a:pt x="10804" y="17918"/>
                </a:cubicBezTo>
                <a:cubicBezTo>
                  <a:pt x="10814" y="17970"/>
                  <a:pt x="10822" y="18059"/>
                  <a:pt x="10822" y="18113"/>
                </a:cubicBezTo>
                <a:cubicBezTo>
                  <a:pt x="10822" y="18167"/>
                  <a:pt x="10833" y="18268"/>
                  <a:pt x="10847" y="18338"/>
                </a:cubicBezTo>
                <a:cubicBezTo>
                  <a:pt x="10861" y="18414"/>
                  <a:pt x="10897" y="18463"/>
                  <a:pt x="10938" y="18463"/>
                </a:cubicBezTo>
                <a:cubicBezTo>
                  <a:pt x="10996" y="18463"/>
                  <a:pt x="11011" y="18427"/>
                  <a:pt x="11040" y="18222"/>
                </a:cubicBezTo>
                <a:lnTo>
                  <a:pt x="11075" y="17981"/>
                </a:lnTo>
                <a:lnTo>
                  <a:pt x="11117" y="18222"/>
                </a:lnTo>
                <a:cubicBezTo>
                  <a:pt x="11152" y="18422"/>
                  <a:pt x="11171" y="18463"/>
                  <a:pt x="11229" y="18463"/>
                </a:cubicBezTo>
                <a:cubicBezTo>
                  <a:pt x="11339" y="18463"/>
                  <a:pt x="11370" y="18367"/>
                  <a:pt x="11392" y="17948"/>
                </a:cubicBezTo>
                <a:cubicBezTo>
                  <a:pt x="11409" y="17641"/>
                  <a:pt x="11408" y="17429"/>
                  <a:pt x="11389" y="16675"/>
                </a:cubicBezTo>
                <a:cubicBezTo>
                  <a:pt x="11368" y="15906"/>
                  <a:pt x="11368" y="15739"/>
                  <a:pt x="11386" y="15545"/>
                </a:cubicBezTo>
                <a:cubicBezTo>
                  <a:pt x="11404" y="15347"/>
                  <a:pt x="11404" y="15289"/>
                  <a:pt x="11382" y="15118"/>
                </a:cubicBezTo>
                <a:cubicBezTo>
                  <a:pt x="11370" y="15024"/>
                  <a:pt x="11364" y="14979"/>
                  <a:pt x="11358" y="14973"/>
                </a:cubicBezTo>
                <a:close/>
                <a:moveTo>
                  <a:pt x="16980" y="14986"/>
                </a:moveTo>
                <a:cubicBezTo>
                  <a:pt x="16973" y="14974"/>
                  <a:pt x="16967" y="14995"/>
                  <a:pt x="16959" y="15042"/>
                </a:cubicBezTo>
                <a:cubicBezTo>
                  <a:pt x="16945" y="15130"/>
                  <a:pt x="16947" y="15301"/>
                  <a:pt x="16966" y="15783"/>
                </a:cubicBezTo>
                <a:cubicBezTo>
                  <a:pt x="16980" y="16127"/>
                  <a:pt x="16993" y="16691"/>
                  <a:pt x="16994" y="17039"/>
                </a:cubicBezTo>
                <a:cubicBezTo>
                  <a:pt x="16997" y="17642"/>
                  <a:pt x="16995" y="17683"/>
                  <a:pt x="16954" y="17868"/>
                </a:cubicBezTo>
                <a:cubicBezTo>
                  <a:pt x="16922" y="18011"/>
                  <a:pt x="16892" y="18063"/>
                  <a:pt x="16842" y="18063"/>
                </a:cubicBezTo>
                <a:cubicBezTo>
                  <a:pt x="16768" y="18063"/>
                  <a:pt x="16761" y="18100"/>
                  <a:pt x="16798" y="18311"/>
                </a:cubicBezTo>
                <a:cubicBezTo>
                  <a:pt x="16819" y="18434"/>
                  <a:pt x="16858" y="18449"/>
                  <a:pt x="17132" y="18450"/>
                </a:cubicBezTo>
                <a:cubicBezTo>
                  <a:pt x="17412" y="18451"/>
                  <a:pt x="17447" y="18435"/>
                  <a:pt x="17484" y="18298"/>
                </a:cubicBezTo>
                <a:cubicBezTo>
                  <a:pt x="17524" y="18149"/>
                  <a:pt x="17526" y="18149"/>
                  <a:pt x="17553" y="18305"/>
                </a:cubicBezTo>
                <a:cubicBezTo>
                  <a:pt x="17592" y="18533"/>
                  <a:pt x="17681" y="18509"/>
                  <a:pt x="17797" y="18235"/>
                </a:cubicBezTo>
                <a:cubicBezTo>
                  <a:pt x="17908" y="17972"/>
                  <a:pt x="18044" y="17782"/>
                  <a:pt x="18068" y="17858"/>
                </a:cubicBezTo>
                <a:cubicBezTo>
                  <a:pt x="18077" y="17887"/>
                  <a:pt x="18084" y="17994"/>
                  <a:pt x="18084" y="18093"/>
                </a:cubicBezTo>
                <a:cubicBezTo>
                  <a:pt x="18084" y="18395"/>
                  <a:pt x="18113" y="18466"/>
                  <a:pt x="18237" y="18467"/>
                </a:cubicBezTo>
                <a:cubicBezTo>
                  <a:pt x="18349" y="18467"/>
                  <a:pt x="18355" y="18456"/>
                  <a:pt x="18393" y="18215"/>
                </a:cubicBezTo>
                <a:lnTo>
                  <a:pt x="18433" y="17964"/>
                </a:lnTo>
                <a:lnTo>
                  <a:pt x="18495" y="18129"/>
                </a:lnTo>
                <a:cubicBezTo>
                  <a:pt x="18552" y="18279"/>
                  <a:pt x="18561" y="18285"/>
                  <a:pt x="18590" y="18176"/>
                </a:cubicBezTo>
                <a:cubicBezTo>
                  <a:pt x="18627" y="18041"/>
                  <a:pt x="18633" y="17787"/>
                  <a:pt x="18608" y="17313"/>
                </a:cubicBezTo>
                <a:cubicBezTo>
                  <a:pt x="18593" y="17046"/>
                  <a:pt x="18586" y="17010"/>
                  <a:pt x="18550" y="17032"/>
                </a:cubicBezTo>
                <a:cubicBezTo>
                  <a:pt x="18523" y="17049"/>
                  <a:pt x="18498" y="17154"/>
                  <a:pt x="18475" y="17339"/>
                </a:cubicBezTo>
                <a:cubicBezTo>
                  <a:pt x="18385" y="18079"/>
                  <a:pt x="18387" y="18072"/>
                  <a:pt x="18248" y="18047"/>
                </a:cubicBezTo>
                <a:cubicBezTo>
                  <a:pt x="18175" y="18033"/>
                  <a:pt x="18124" y="17988"/>
                  <a:pt x="18126" y="17941"/>
                </a:cubicBezTo>
                <a:cubicBezTo>
                  <a:pt x="18128" y="17897"/>
                  <a:pt x="18145" y="17847"/>
                  <a:pt x="18164" y="17832"/>
                </a:cubicBezTo>
                <a:cubicBezTo>
                  <a:pt x="18200" y="17804"/>
                  <a:pt x="18222" y="17693"/>
                  <a:pt x="18223" y="17541"/>
                </a:cubicBezTo>
                <a:cubicBezTo>
                  <a:pt x="18223" y="17497"/>
                  <a:pt x="18176" y="17449"/>
                  <a:pt x="18119" y="17435"/>
                </a:cubicBezTo>
                <a:cubicBezTo>
                  <a:pt x="18049" y="17418"/>
                  <a:pt x="17985" y="17342"/>
                  <a:pt x="17925" y="17201"/>
                </a:cubicBezTo>
                <a:cubicBezTo>
                  <a:pt x="17818" y="16952"/>
                  <a:pt x="17749" y="16932"/>
                  <a:pt x="17719" y="17141"/>
                </a:cubicBezTo>
                <a:cubicBezTo>
                  <a:pt x="17688" y="17367"/>
                  <a:pt x="17695" y="17436"/>
                  <a:pt x="17742" y="17382"/>
                </a:cubicBezTo>
                <a:cubicBezTo>
                  <a:pt x="17788" y="17329"/>
                  <a:pt x="17897" y="17492"/>
                  <a:pt x="17900" y="17620"/>
                </a:cubicBezTo>
                <a:cubicBezTo>
                  <a:pt x="17904" y="17751"/>
                  <a:pt x="17743" y="18056"/>
                  <a:pt x="17669" y="18060"/>
                </a:cubicBezTo>
                <a:cubicBezTo>
                  <a:pt x="17619" y="18063"/>
                  <a:pt x="17591" y="18015"/>
                  <a:pt x="17565" y="17888"/>
                </a:cubicBezTo>
                <a:lnTo>
                  <a:pt x="17529" y="17713"/>
                </a:lnTo>
                <a:lnTo>
                  <a:pt x="17493" y="17888"/>
                </a:lnTo>
                <a:cubicBezTo>
                  <a:pt x="17434" y="18178"/>
                  <a:pt x="17271" y="18090"/>
                  <a:pt x="17327" y="17799"/>
                </a:cubicBezTo>
                <a:cubicBezTo>
                  <a:pt x="17336" y="17750"/>
                  <a:pt x="17344" y="17573"/>
                  <a:pt x="17344" y="17406"/>
                </a:cubicBezTo>
                <a:cubicBezTo>
                  <a:pt x="17344" y="17170"/>
                  <a:pt x="17336" y="17072"/>
                  <a:pt x="17305" y="16969"/>
                </a:cubicBezTo>
                <a:cubicBezTo>
                  <a:pt x="17269" y="16846"/>
                  <a:pt x="17261" y="16847"/>
                  <a:pt x="17196" y="16976"/>
                </a:cubicBezTo>
                <a:cubicBezTo>
                  <a:pt x="17158" y="17052"/>
                  <a:pt x="17108" y="17198"/>
                  <a:pt x="17084" y="17303"/>
                </a:cubicBezTo>
                <a:cubicBezTo>
                  <a:pt x="17060" y="17408"/>
                  <a:pt x="17036" y="17474"/>
                  <a:pt x="17030" y="17445"/>
                </a:cubicBezTo>
                <a:cubicBezTo>
                  <a:pt x="17025" y="17417"/>
                  <a:pt x="17020" y="17190"/>
                  <a:pt x="17020" y="16943"/>
                </a:cubicBezTo>
                <a:cubicBezTo>
                  <a:pt x="17019" y="16696"/>
                  <a:pt x="17013" y="16314"/>
                  <a:pt x="17006" y="16093"/>
                </a:cubicBezTo>
                <a:cubicBezTo>
                  <a:pt x="16996" y="15787"/>
                  <a:pt x="16997" y="15648"/>
                  <a:pt x="17015" y="15508"/>
                </a:cubicBezTo>
                <a:cubicBezTo>
                  <a:pt x="17035" y="15343"/>
                  <a:pt x="17034" y="15302"/>
                  <a:pt x="17008" y="15125"/>
                </a:cubicBezTo>
                <a:cubicBezTo>
                  <a:pt x="16995" y="15042"/>
                  <a:pt x="16987" y="14998"/>
                  <a:pt x="16980" y="14986"/>
                </a:cubicBezTo>
                <a:close/>
                <a:moveTo>
                  <a:pt x="10350" y="15009"/>
                </a:moveTo>
                <a:cubicBezTo>
                  <a:pt x="10246" y="15009"/>
                  <a:pt x="10168" y="15649"/>
                  <a:pt x="10197" y="16255"/>
                </a:cubicBezTo>
                <a:cubicBezTo>
                  <a:pt x="10202" y="16372"/>
                  <a:pt x="10238" y="16647"/>
                  <a:pt x="10277" y="16864"/>
                </a:cubicBezTo>
                <a:cubicBezTo>
                  <a:pt x="10322" y="17114"/>
                  <a:pt x="10348" y="17331"/>
                  <a:pt x="10348" y="17458"/>
                </a:cubicBezTo>
                <a:cubicBezTo>
                  <a:pt x="10348" y="17569"/>
                  <a:pt x="10354" y="17638"/>
                  <a:pt x="10362" y="17614"/>
                </a:cubicBezTo>
                <a:cubicBezTo>
                  <a:pt x="10393" y="17514"/>
                  <a:pt x="10373" y="16975"/>
                  <a:pt x="10321" y="16480"/>
                </a:cubicBezTo>
                <a:cubicBezTo>
                  <a:pt x="10260" y="15900"/>
                  <a:pt x="10253" y="15563"/>
                  <a:pt x="10298" y="15330"/>
                </a:cubicBezTo>
                <a:cubicBezTo>
                  <a:pt x="10335" y="15137"/>
                  <a:pt x="10386" y="15123"/>
                  <a:pt x="10433" y="15294"/>
                </a:cubicBezTo>
                <a:cubicBezTo>
                  <a:pt x="10478" y="15456"/>
                  <a:pt x="10477" y="15555"/>
                  <a:pt x="10429" y="15650"/>
                </a:cubicBezTo>
                <a:cubicBezTo>
                  <a:pt x="10380" y="15747"/>
                  <a:pt x="10364" y="15950"/>
                  <a:pt x="10393" y="16103"/>
                </a:cubicBezTo>
                <a:cubicBezTo>
                  <a:pt x="10422" y="16251"/>
                  <a:pt x="10466" y="16169"/>
                  <a:pt x="10483" y="15938"/>
                </a:cubicBezTo>
                <a:cubicBezTo>
                  <a:pt x="10515" y="15493"/>
                  <a:pt x="10446" y="15009"/>
                  <a:pt x="10350" y="15009"/>
                </a:cubicBezTo>
                <a:close/>
                <a:moveTo>
                  <a:pt x="12947" y="15019"/>
                </a:moveTo>
                <a:cubicBezTo>
                  <a:pt x="12951" y="14956"/>
                  <a:pt x="12906" y="15041"/>
                  <a:pt x="12841" y="15221"/>
                </a:cubicBezTo>
                <a:cubicBezTo>
                  <a:pt x="12779" y="15392"/>
                  <a:pt x="12725" y="15580"/>
                  <a:pt x="12722" y="15641"/>
                </a:cubicBezTo>
                <a:cubicBezTo>
                  <a:pt x="12718" y="15704"/>
                  <a:pt x="12762" y="15619"/>
                  <a:pt x="12828" y="15439"/>
                </a:cubicBezTo>
                <a:cubicBezTo>
                  <a:pt x="12890" y="15268"/>
                  <a:pt x="12944" y="15079"/>
                  <a:pt x="12947" y="15019"/>
                </a:cubicBezTo>
                <a:close/>
                <a:moveTo>
                  <a:pt x="18959" y="15317"/>
                </a:moveTo>
                <a:cubicBezTo>
                  <a:pt x="18941" y="15413"/>
                  <a:pt x="18975" y="17947"/>
                  <a:pt x="18998" y="18182"/>
                </a:cubicBezTo>
                <a:cubicBezTo>
                  <a:pt x="19007" y="18271"/>
                  <a:pt x="19022" y="18371"/>
                  <a:pt x="19031" y="18404"/>
                </a:cubicBezTo>
                <a:cubicBezTo>
                  <a:pt x="19040" y="18436"/>
                  <a:pt x="19079" y="18462"/>
                  <a:pt x="19117" y="18463"/>
                </a:cubicBezTo>
                <a:cubicBezTo>
                  <a:pt x="19176" y="18465"/>
                  <a:pt x="19192" y="18430"/>
                  <a:pt x="19226" y="18215"/>
                </a:cubicBezTo>
                <a:lnTo>
                  <a:pt x="19266" y="17964"/>
                </a:lnTo>
                <a:lnTo>
                  <a:pt x="19328" y="18129"/>
                </a:lnTo>
                <a:cubicBezTo>
                  <a:pt x="19385" y="18279"/>
                  <a:pt x="19393" y="18285"/>
                  <a:pt x="19423" y="18176"/>
                </a:cubicBezTo>
                <a:cubicBezTo>
                  <a:pt x="19460" y="18041"/>
                  <a:pt x="19465" y="17787"/>
                  <a:pt x="19440" y="17313"/>
                </a:cubicBezTo>
                <a:cubicBezTo>
                  <a:pt x="19426" y="17046"/>
                  <a:pt x="19419" y="17010"/>
                  <a:pt x="19383" y="17032"/>
                </a:cubicBezTo>
                <a:cubicBezTo>
                  <a:pt x="19356" y="17049"/>
                  <a:pt x="19330" y="17154"/>
                  <a:pt x="19307" y="17339"/>
                </a:cubicBezTo>
                <a:cubicBezTo>
                  <a:pt x="19227" y="17995"/>
                  <a:pt x="19212" y="18063"/>
                  <a:pt x="19139" y="18063"/>
                </a:cubicBezTo>
                <a:cubicBezTo>
                  <a:pt x="19018" y="18063"/>
                  <a:pt x="19005" y="17902"/>
                  <a:pt x="18985" y="16150"/>
                </a:cubicBezTo>
                <a:cubicBezTo>
                  <a:pt x="18978" y="15560"/>
                  <a:pt x="18969" y="15266"/>
                  <a:pt x="18959" y="15317"/>
                </a:cubicBezTo>
                <a:close/>
                <a:moveTo>
                  <a:pt x="11575" y="15376"/>
                </a:moveTo>
                <a:cubicBezTo>
                  <a:pt x="11557" y="15434"/>
                  <a:pt x="11559" y="15982"/>
                  <a:pt x="11581" y="17323"/>
                </a:cubicBezTo>
                <a:cubicBezTo>
                  <a:pt x="11594" y="18158"/>
                  <a:pt x="11604" y="18422"/>
                  <a:pt x="11614" y="18288"/>
                </a:cubicBezTo>
                <a:cubicBezTo>
                  <a:pt x="11630" y="18064"/>
                  <a:pt x="11594" y="15315"/>
                  <a:pt x="11575" y="15376"/>
                </a:cubicBezTo>
                <a:close/>
                <a:moveTo>
                  <a:pt x="14782" y="15422"/>
                </a:moveTo>
                <a:cubicBezTo>
                  <a:pt x="14786" y="15359"/>
                  <a:pt x="14741" y="15441"/>
                  <a:pt x="14675" y="15621"/>
                </a:cubicBezTo>
                <a:cubicBezTo>
                  <a:pt x="14613" y="15791"/>
                  <a:pt x="14560" y="15980"/>
                  <a:pt x="14556" y="16041"/>
                </a:cubicBezTo>
                <a:cubicBezTo>
                  <a:pt x="14552" y="16104"/>
                  <a:pt x="14597" y="16022"/>
                  <a:pt x="14663" y="15842"/>
                </a:cubicBezTo>
                <a:cubicBezTo>
                  <a:pt x="14725" y="15671"/>
                  <a:pt x="14778" y="15483"/>
                  <a:pt x="14782" y="15422"/>
                </a:cubicBezTo>
                <a:close/>
                <a:moveTo>
                  <a:pt x="12463" y="15819"/>
                </a:moveTo>
                <a:cubicBezTo>
                  <a:pt x="12451" y="15825"/>
                  <a:pt x="12439" y="15853"/>
                  <a:pt x="12429" y="15908"/>
                </a:cubicBezTo>
                <a:cubicBezTo>
                  <a:pt x="12409" y="16010"/>
                  <a:pt x="12403" y="16551"/>
                  <a:pt x="12421" y="16642"/>
                </a:cubicBezTo>
                <a:cubicBezTo>
                  <a:pt x="12450" y="16797"/>
                  <a:pt x="12533" y="16507"/>
                  <a:pt x="12533" y="16249"/>
                </a:cubicBezTo>
                <a:cubicBezTo>
                  <a:pt x="12533" y="15981"/>
                  <a:pt x="12498" y="15800"/>
                  <a:pt x="12463" y="15819"/>
                </a:cubicBezTo>
                <a:close/>
                <a:moveTo>
                  <a:pt x="12187" y="16074"/>
                </a:moveTo>
                <a:cubicBezTo>
                  <a:pt x="12184" y="16072"/>
                  <a:pt x="12181" y="16090"/>
                  <a:pt x="12176" y="16113"/>
                </a:cubicBezTo>
                <a:cubicBezTo>
                  <a:pt x="12165" y="16172"/>
                  <a:pt x="12165" y="16324"/>
                  <a:pt x="12177" y="16612"/>
                </a:cubicBezTo>
                <a:cubicBezTo>
                  <a:pt x="12203" y="17253"/>
                  <a:pt x="12200" y="17692"/>
                  <a:pt x="12165" y="17855"/>
                </a:cubicBezTo>
                <a:cubicBezTo>
                  <a:pt x="12122" y="18059"/>
                  <a:pt x="12018" y="18112"/>
                  <a:pt x="11972" y="17954"/>
                </a:cubicBezTo>
                <a:cubicBezTo>
                  <a:pt x="11939" y="17839"/>
                  <a:pt x="11934" y="17840"/>
                  <a:pt x="11926" y="17951"/>
                </a:cubicBezTo>
                <a:cubicBezTo>
                  <a:pt x="11909" y="18181"/>
                  <a:pt x="11917" y="18308"/>
                  <a:pt x="11951" y="18381"/>
                </a:cubicBezTo>
                <a:cubicBezTo>
                  <a:pt x="12029" y="18544"/>
                  <a:pt x="12120" y="18426"/>
                  <a:pt x="12173" y="18090"/>
                </a:cubicBezTo>
                <a:lnTo>
                  <a:pt x="12206" y="17882"/>
                </a:lnTo>
                <a:lnTo>
                  <a:pt x="12235" y="18113"/>
                </a:lnTo>
                <a:cubicBezTo>
                  <a:pt x="12250" y="18240"/>
                  <a:pt x="12270" y="18371"/>
                  <a:pt x="12279" y="18404"/>
                </a:cubicBezTo>
                <a:cubicBezTo>
                  <a:pt x="12309" y="18517"/>
                  <a:pt x="12398" y="18462"/>
                  <a:pt x="12441" y="18305"/>
                </a:cubicBezTo>
                <a:cubicBezTo>
                  <a:pt x="12484" y="18146"/>
                  <a:pt x="12483" y="18147"/>
                  <a:pt x="12512" y="18315"/>
                </a:cubicBezTo>
                <a:cubicBezTo>
                  <a:pt x="12556" y="18569"/>
                  <a:pt x="12692" y="18487"/>
                  <a:pt x="12858" y="18106"/>
                </a:cubicBezTo>
                <a:cubicBezTo>
                  <a:pt x="13009" y="17759"/>
                  <a:pt x="13027" y="17695"/>
                  <a:pt x="13027" y="17488"/>
                </a:cubicBezTo>
                <a:cubicBezTo>
                  <a:pt x="13027" y="17340"/>
                  <a:pt x="13025" y="17340"/>
                  <a:pt x="12966" y="17498"/>
                </a:cubicBezTo>
                <a:cubicBezTo>
                  <a:pt x="12883" y="17717"/>
                  <a:pt x="12823" y="17704"/>
                  <a:pt x="12770" y="17458"/>
                </a:cubicBezTo>
                <a:lnTo>
                  <a:pt x="12726" y="17257"/>
                </a:lnTo>
                <a:lnTo>
                  <a:pt x="12763" y="17098"/>
                </a:lnTo>
                <a:cubicBezTo>
                  <a:pt x="12799" y="16938"/>
                  <a:pt x="12840" y="16896"/>
                  <a:pt x="12926" y="16933"/>
                </a:cubicBezTo>
                <a:cubicBezTo>
                  <a:pt x="12967" y="16950"/>
                  <a:pt x="12969" y="16937"/>
                  <a:pt x="12950" y="16814"/>
                </a:cubicBezTo>
                <a:cubicBezTo>
                  <a:pt x="12857" y="16233"/>
                  <a:pt x="12681" y="16811"/>
                  <a:pt x="12691" y="17660"/>
                </a:cubicBezTo>
                <a:lnTo>
                  <a:pt x="12696" y="18024"/>
                </a:lnTo>
                <a:lnTo>
                  <a:pt x="12628" y="18047"/>
                </a:lnTo>
                <a:cubicBezTo>
                  <a:pt x="12577" y="18066"/>
                  <a:pt x="12553" y="18033"/>
                  <a:pt x="12526" y="17905"/>
                </a:cubicBezTo>
                <a:lnTo>
                  <a:pt x="12492" y="17736"/>
                </a:lnTo>
                <a:lnTo>
                  <a:pt x="12453" y="17901"/>
                </a:lnTo>
                <a:cubicBezTo>
                  <a:pt x="12402" y="18109"/>
                  <a:pt x="12316" y="18114"/>
                  <a:pt x="12280" y="17911"/>
                </a:cubicBezTo>
                <a:cubicBezTo>
                  <a:pt x="12266" y="17827"/>
                  <a:pt x="12244" y="17454"/>
                  <a:pt x="12231" y="17085"/>
                </a:cubicBezTo>
                <a:cubicBezTo>
                  <a:pt x="12202" y="16265"/>
                  <a:pt x="12196" y="16078"/>
                  <a:pt x="12187" y="16074"/>
                </a:cubicBezTo>
                <a:close/>
                <a:moveTo>
                  <a:pt x="14327" y="16255"/>
                </a:moveTo>
                <a:cubicBezTo>
                  <a:pt x="14320" y="16259"/>
                  <a:pt x="14312" y="16297"/>
                  <a:pt x="14299" y="16371"/>
                </a:cubicBezTo>
                <a:cubicBezTo>
                  <a:pt x="14277" y="16502"/>
                  <a:pt x="14275" y="16555"/>
                  <a:pt x="14291" y="16655"/>
                </a:cubicBezTo>
                <a:cubicBezTo>
                  <a:pt x="14317" y="16819"/>
                  <a:pt x="14341" y="16810"/>
                  <a:pt x="14363" y="16626"/>
                </a:cubicBezTo>
                <a:cubicBezTo>
                  <a:pt x="14378" y="16501"/>
                  <a:pt x="14377" y="16447"/>
                  <a:pt x="14355" y="16341"/>
                </a:cubicBezTo>
                <a:cubicBezTo>
                  <a:pt x="14342" y="16281"/>
                  <a:pt x="14335" y="16251"/>
                  <a:pt x="14327" y="16255"/>
                </a:cubicBezTo>
                <a:close/>
                <a:moveTo>
                  <a:pt x="14097" y="16345"/>
                </a:moveTo>
                <a:cubicBezTo>
                  <a:pt x="14091" y="16354"/>
                  <a:pt x="14085" y="16402"/>
                  <a:pt x="14075" y="16497"/>
                </a:cubicBezTo>
                <a:cubicBezTo>
                  <a:pt x="14057" y="16676"/>
                  <a:pt x="14058" y="16711"/>
                  <a:pt x="14085" y="16814"/>
                </a:cubicBezTo>
                <a:cubicBezTo>
                  <a:pt x="14111" y="16916"/>
                  <a:pt x="14116" y="16914"/>
                  <a:pt x="14133" y="16797"/>
                </a:cubicBezTo>
                <a:cubicBezTo>
                  <a:pt x="14159" y="16623"/>
                  <a:pt x="14158" y="16585"/>
                  <a:pt x="14124" y="16427"/>
                </a:cubicBezTo>
                <a:cubicBezTo>
                  <a:pt x="14111" y="16365"/>
                  <a:pt x="14104" y="16335"/>
                  <a:pt x="14097" y="16345"/>
                </a:cubicBezTo>
                <a:close/>
                <a:moveTo>
                  <a:pt x="14726" y="17032"/>
                </a:moveTo>
                <a:cubicBezTo>
                  <a:pt x="14699" y="17049"/>
                  <a:pt x="14674" y="17154"/>
                  <a:pt x="14651" y="17339"/>
                </a:cubicBezTo>
                <a:cubicBezTo>
                  <a:pt x="14575" y="17965"/>
                  <a:pt x="14554" y="18063"/>
                  <a:pt x="14495" y="18063"/>
                </a:cubicBezTo>
                <a:cubicBezTo>
                  <a:pt x="14461" y="18063"/>
                  <a:pt x="14427" y="18003"/>
                  <a:pt x="14407" y="17901"/>
                </a:cubicBezTo>
                <a:lnTo>
                  <a:pt x="14374" y="17736"/>
                </a:lnTo>
                <a:lnTo>
                  <a:pt x="14334" y="17901"/>
                </a:lnTo>
                <a:cubicBezTo>
                  <a:pt x="14287" y="18092"/>
                  <a:pt x="14217" y="18111"/>
                  <a:pt x="14175" y="17944"/>
                </a:cubicBezTo>
                <a:cubicBezTo>
                  <a:pt x="14135" y="17787"/>
                  <a:pt x="14125" y="17794"/>
                  <a:pt x="14114" y="17984"/>
                </a:cubicBezTo>
                <a:cubicBezTo>
                  <a:pt x="14108" y="18086"/>
                  <a:pt x="14116" y="18234"/>
                  <a:pt x="14137" y="18387"/>
                </a:cubicBezTo>
                <a:cubicBezTo>
                  <a:pt x="14170" y="18625"/>
                  <a:pt x="14170" y="18633"/>
                  <a:pt x="14142" y="18880"/>
                </a:cubicBezTo>
                <a:cubicBezTo>
                  <a:pt x="14095" y="19304"/>
                  <a:pt x="14011" y="19600"/>
                  <a:pt x="13919" y="19666"/>
                </a:cubicBezTo>
                <a:lnTo>
                  <a:pt x="13837" y="19726"/>
                </a:lnTo>
                <a:lnTo>
                  <a:pt x="13891" y="19858"/>
                </a:lnTo>
                <a:cubicBezTo>
                  <a:pt x="14006" y="20140"/>
                  <a:pt x="14104" y="19794"/>
                  <a:pt x="14166" y="18893"/>
                </a:cubicBezTo>
                <a:cubicBezTo>
                  <a:pt x="14188" y="18565"/>
                  <a:pt x="14199" y="18500"/>
                  <a:pt x="14237" y="18477"/>
                </a:cubicBezTo>
                <a:cubicBezTo>
                  <a:pt x="14262" y="18462"/>
                  <a:pt x="14301" y="18381"/>
                  <a:pt x="14324" y="18298"/>
                </a:cubicBezTo>
                <a:cubicBezTo>
                  <a:pt x="14364" y="18149"/>
                  <a:pt x="14365" y="18149"/>
                  <a:pt x="14392" y="18305"/>
                </a:cubicBezTo>
                <a:cubicBezTo>
                  <a:pt x="14437" y="18562"/>
                  <a:pt x="14522" y="18521"/>
                  <a:pt x="14570" y="18215"/>
                </a:cubicBezTo>
                <a:lnTo>
                  <a:pt x="14609" y="17964"/>
                </a:lnTo>
                <a:lnTo>
                  <a:pt x="14672" y="18129"/>
                </a:lnTo>
                <a:cubicBezTo>
                  <a:pt x="14728" y="18279"/>
                  <a:pt x="14737" y="18285"/>
                  <a:pt x="14767" y="18176"/>
                </a:cubicBezTo>
                <a:cubicBezTo>
                  <a:pt x="14804" y="18041"/>
                  <a:pt x="14809" y="17787"/>
                  <a:pt x="14784" y="17313"/>
                </a:cubicBezTo>
                <a:cubicBezTo>
                  <a:pt x="14770" y="17046"/>
                  <a:pt x="14762" y="17010"/>
                  <a:pt x="14726" y="17032"/>
                </a:cubicBezTo>
                <a:close/>
                <a:moveTo>
                  <a:pt x="15351" y="17151"/>
                </a:moveTo>
                <a:lnTo>
                  <a:pt x="15331" y="17343"/>
                </a:lnTo>
                <a:cubicBezTo>
                  <a:pt x="15314" y="17509"/>
                  <a:pt x="15317" y="17566"/>
                  <a:pt x="15347" y="17779"/>
                </a:cubicBezTo>
                <a:cubicBezTo>
                  <a:pt x="15402" y="18170"/>
                  <a:pt x="15403" y="18263"/>
                  <a:pt x="15352" y="18619"/>
                </a:cubicBezTo>
                <a:cubicBezTo>
                  <a:pt x="15288" y="19075"/>
                  <a:pt x="15185" y="19381"/>
                  <a:pt x="15115" y="19323"/>
                </a:cubicBezTo>
                <a:cubicBezTo>
                  <a:pt x="15049" y="19266"/>
                  <a:pt x="15047" y="19324"/>
                  <a:pt x="15112" y="19471"/>
                </a:cubicBezTo>
                <a:cubicBezTo>
                  <a:pt x="15177" y="19618"/>
                  <a:pt x="15208" y="19616"/>
                  <a:pt x="15262" y="19468"/>
                </a:cubicBezTo>
                <a:cubicBezTo>
                  <a:pt x="15394" y="19114"/>
                  <a:pt x="15447" y="18079"/>
                  <a:pt x="15371" y="17346"/>
                </a:cubicBezTo>
                <a:lnTo>
                  <a:pt x="15351" y="17151"/>
                </a:lnTo>
                <a:close/>
                <a:moveTo>
                  <a:pt x="16445" y="17290"/>
                </a:moveTo>
                <a:cubicBezTo>
                  <a:pt x="16438" y="17281"/>
                  <a:pt x="16430" y="17314"/>
                  <a:pt x="16421" y="17406"/>
                </a:cubicBezTo>
                <a:cubicBezTo>
                  <a:pt x="16410" y="17510"/>
                  <a:pt x="16411" y="17582"/>
                  <a:pt x="16423" y="17647"/>
                </a:cubicBezTo>
                <a:cubicBezTo>
                  <a:pt x="16437" y="17717"/>
                  <a:pt x="16436" y="17764"/>
                  <a:pt x="16422" y="17839"/>
                </a:cubicBezTo>
                <a:cubicBezTo>
                  <a:pt x="16399" y="17958"/>
                  <a:pt x="16358" y="17848"/>
                  <a:pt x="16334" y="17601"/>
                </a:cubicBezTo>
                <a:cubicBezTo>
                  <a:pt x="16318" y="17444"/>
                  <a:pt x="16315" y="17452"/>
                  <a:pt x="16267" y="17749"/>
                </a:cubicBezTo>
                <a:cubicBezTo>
                  <a:pt x="16204" y="18140"/>
                  <a:pt x="16127" y="18188"/>
                  <a:pt x="16086" y="17862"/>
                </a:cubicBezTo>
                <a:lnTo>
                  <a:pt x="16061" y="17663"/>
                </a:lnTo>
                <a:lnTo>
                  <a:pt x="16030" y="17865"/>
                </a:lnTo>
                <a:cubicBezTo>
                  <a:pt x="16003" y="18043"/>
                  <a:pt x="15989" y="18068"/>
                  <a:pt x="15921" y="18047"/>
                </a:cubicBezTo>
                <a:cubicBezTo>
                  <a:pt x="15844" y="18023"/>
                  <a:pt x="15843" y="18016"/>
                  <a:pt x="15821" y="17680"/>
                </a:cubicBezTo>
                <a:cubicBezTo>
                  <a:pt x="15809" y="17490"/>
                  <a:pt x="15790" y="17339"/>
                  <a:pt x="15778" y="17339"/>
                </a:cubicBezTo>
                <a:cubicBezTo>
                  <a:pt x="15742" y="17339"/>
                  <a:pt x="15693" y="17829"/>
                  <a:pt x="15698" y="18143"/>
                </a:cubicBezTo>
                <a:cubicBezTo>
                  <a:pt x="15701" y="18376"/>
                  <a:pt x="15708" y="18430"/>
                  <a:pt x="15740" y="18450"/>
                </a:cubicBezTo>
                <a:cubicBezTo>
                  <a:pt x="15816" y="18497"/>
                  <a:pt x="15821" y="18522"/>
                  <a:pt x="15796" y="18771"/>
                </a:cubicBezTo>
                <a:cubicBezTo>
                  <a:pt x="15766" y="19074"/>
                  <a:pt x="15659" y="19573"/>
                  <a:pt x="15610" y="19637"/>
                </a:cubicBezTo>
                <a:cubicBezTo>
                  <a:pt x="15588" y="19665"/>
                  <a:pt x="15546" y="19663"/>
                  <a:pt x="15515" y="19633"/>
                </a:cubicBezTo>
                <a:cubicBezTo>
                  <a:pt x="15448" y="19568"/>
                  <a:pt x="15457" y="19711"/>
                  <a:pt x="15531" y="19878"/>
                </a:cubicBezTo>
                <a:cubicBezTo>
                  <a:pt x="15591" y="20016"/>
                  <a:pt x="15593" y="20014"/>
                  <a:pt x="15652" y="19881"/>
                </a:cubicBezTo>
                <a:cubicBezTo>
                  <a:pt x="15720" y="19731"/>
                  <a:pt x="15763" y="19472"/>
                  <a:pt x="15809" y="18926"/>
                </a:cubicBezTo>
                <a:cubicBezTo>
                  <a:pt x="15848" y="18465"/>
                  <a:pt x="15848" y="18463"/>
                  <a:pt x="15916" y="18463"/>
                </a:cubicBezTo>
                <a:cubicBezTo>
                  <a:pt x="15957" y="18463"/>
                  <a:pt x="15991" y="18418"/>
                  <a:pt x="16003" y="18344"/>
                </a:cubicBezTo>
                <a:cubicBezTo>
                  <a:pt x="16013" y="18278"/>
                  <a:pt x="16031" y="18222"/>
                  <a:pt x="16041" y="18222"/>
                </a:cubicBezTo>
                <a:cubicBezTo>
                  <a:pt x="16052" y="18222"/>
                  <a:pt x="16069" y="18278"/>
                  <a:pt x="16079" y="18344"/>
                </a:cubicBezTo>
                <a:cubicBezTo>
                  <a:pt x="16107" y="18517"/>
                  <a:pt x="16199" y="18494"/>
                  <a:pt x="16251" y="18301"/>
                </a:cubicBezTo>
                <a:cubicBezTo>
                  <a:pt x="16287" y="18167"/>
                  <a:pt x="16301" y="18151"/>
                  <a:pt x="16327" y="18225"/>
                </a:cubicBezTo>
                <a:cubicBezTo>
                  <a:pt x="16373" y="18353"/>
                  <a:pt x="16426" y="18264"/>
                  <a:pt x="16447" y="18020"/>
                </a:cubicBezTo>
                <a:cubicBezTo>
                  <a:pt x="16474" y="17714"/>
                  <a:pt x="16466" y="17316"/>
                  <a:pt x="16445" y="17290"/>
                </a:cubicBezTo>
                <a:close/>
                <a:moveTo>
                  <a:pt x="10365" y="18007"/>
                </a:moveTo>
                <a:cubicBezTo>
                  <a:pt x="10329" y="17935"/>
                  <a:pt x="10295" y="18198"/>
                  <a:pt x="10315" y="18394"/>
                </a:cubicBezTo>
                <a:cubicBezTo>
                  <a:pt x="10332" y="18562"/>
                  <a:pt x="10332" y="18564"/>
                  <a:pt x="10366" y="18496"/>
                </a:cubicBezTo>
                <a:cubicBezTo>
                  <a:pt x="10398" y="18432"/>
                  <a:pt x="10398" y="18072"/>
                  <a:pt x="10365" y="18007"/>
                </a:cubicBezTo>
                <a:close/>
                <a:moveTo>
                  <a:pt x="17562" y="19167"/>
                </a:moveTo>
                <a:cubicBezTo>
                  <a:pt x="17550" y="19166"/>
                  <a:pt x="17537" y="19191"/>
                  <a:pt x="17525" y="19247"/>
                </a:cubicBezTo>
                <a:cubicBezTo>
                  <a:pt x="17503" y="19352"/>
                  <a:pt x="17495" y="19352"/>
                  <a:pt x="17474" y="19263"/>
                </a:cubicBezTo>
                <a:cubicBezTo>
                  <a:pt x="17454" y="19174"/>
                  <a:pt x="17447" y="19177"/>
                  <a:pt x="17435" y="19273"/>
                </a:cubicBezTo>
                <a:cubicBezTo>
                  <a:pt x="17415" y="19441"/>
                  <a:pt x="17418" y="19520"/>
                  <a:pt x="17447" y="19633"/>
                </a:cubicBezTo>
                <a:cubicBezTo>
                  <a:pt x="17469" y="19717"/>
                  <a:pt x="17478" y="19709"/>
                  <a:pt x="17493" y="19600"/>
                </a:cubicBezTo>
                <a:cubicBezTo>
                  <a:pt x="17508" y="19493"/>
                  <a:pt x="17518" y="19487"/>
                  <a:pt x="17542" y="19564"/>
                </a:cubicBezTo>
                <a:cubicBezTo>
                  <a:pt x="17564" y="19634"/>
                  <a:pt x="17576" y="19635"/>
                  <a:pt x="17589" y="19567"/>
                </a:cubicBezTo>
                <a:cubicBezTo>
                  <a:pt x="17623" y="19391"/>
                  <a:pt x="17597" y="19172"/>
                  <a:pt x="17562" y="19167"/>
                </a:cubicBezTo>
                <a:close/>
                <a:moveTo>
                  <a:pt x="12472" y="19210"/>
                </a:moveTo>
                <a:cubicBezTo>
                  <a:pt x="12465" y="19210"/>
                  <a:pt x="12458" y="19230"/>
                  <a:pt x="12449" y="19270"/>
                </a:cubicBezTo>
                <a:cubicBezTo>
                  <a:pt x="12418" y="19403"/>
                  <a:pt x="12420" y="19564"/>
                  <a:pt x="12453" y="19663"/>
                </a:cubicBezTo>
                <a:cubicBezTo>
                  <a:pt x="12473" y="19724"/>
                  <a:pt x="12485" y="19709"/>
                  <a:pt x="12499" y="19610"/>
                </a:cubicBezTo>
                <a:cubicBezTo>
                  <a:pt x="12524" y="19439"/>
                  <a:pt x="12523" y="19392"/>
                  <a:pt x="12495" y="19270"/>
                </a:cubicBezTo>
                <a:cubicBezTo>
                  <a:pt x="12486" y="19230"/>
                  <a:pt x="12479" y="19210"/>
                  <a:pt x="12472" y="19210"/>
                </a:cubicBezTo>
                <a:close/>
                <a:moveTo>
                  <a:pt x="10831" y="19812"/>
                </a:moveTo>
                <a:cubicBezTo>
                  <a:pt x="10778" y="19900"/>
                  <a:pt x="10660" y="20207"/>
                  <a:pt x="10639" y="20344"/>
                </a:cubicBezTo>
                <a:cubicBezTo>
                  <a:pt x="10627" y="20415"/>
                  <a:pt x="10622" y="20473"/>
                  <a:pt x="10628" y="20473"/>
                </a:cubicBezTo>
                <a:cubicBezTo>
                  <a:pt x="10654" y="20473"/>
                  <a:pt x="10850" y="19908"/>
                  <a:pt x="10857" y="19812"/>
                </a:cubicBezTo>
                <a:cubicBezTo>
                  <a:pt x="10860" y="19778"/>
                  <a:pt x="10849" y="19783"/>
                  <a:pt x="10831" y="19812"/>
                </a:cubicBezTo>
                <a:close/>
                <a:moveTo>
                  <a:pt x="12204" y="19812"/>
                </a:moveTo>
                <a:cubicBezTo>
                  <a:pt x="12151" y="19900"/>
                  <a:pt x="12033" y="20207"/>
                  <a:pt x="12011" y="20344"/>
                </a:cubicBezTo>
                <a:cubicBezTo>
                  <a:pt x="12000" y="20415"/>
                  <a:pt x="11995" y="20473"/>
                  <a:pt x="12000" y="20473"/>
                </a:cubicBezTo>
                <a:cubicBezTo>
                  <a:pt x="12026" y="20473"/>
                  <a:pt x="12222" y="19908"/>
                  <a:pt x="12229" y="19812"/>
                </a:cubicBezTo>
                <a:cubicBezTo>
                  <a:pt x="12232" y="19778"/>
                  <a:pt x="12221" y="19783"/>
                  <a:pt x="12204" y="19812"/>
                </a:cubicBezTo>
                <a:close/>
                <a:moveTo>
                  <a:pt x="13638" y="20212"/>
                </a:moveTo>
                <a:cubicBezTo>
                  <a:pt x="13584" y="20300"/>
                  <a:pt x="13467" y="20610"/>
                  <a:pt x="13445" y="20747"/>
                </a:cubicBezTo>
                <a:cubicBezTo>
                  <a:pt x="13434" y="20819"/>
                  <a:pt x="13429" y="20876"/>
                  <a:pt x="13434" y="20876"/>
                </a:cubicBezTo>
                <a:cubicBezTo>
                  <a:pt x="13460" y="20876"/>
                  <a:pt x="13656" y="20308"/>
                  <a:pt x="13663" y="20212"/>
                </a:cubicBezTo>
                <a:cubicBezTo>
                  <a:pt x="13666" y="20178"/>
                  <a:pt x="13655" y="20182"/>
                  <a:pt x="13638" y="20212"/>
                </a:cubicBezTo>
                <a:close/>
                <a:moveTo>
                  <a:pt x="14116" y="20936"/>
                </a:moveTo>
                <a:cubicBezTo>
                  <a:pt x="14062" y="21024"/>
                  <a:pt x="13945" y="21334"/>
                  <a:pt x="13923" y="21471"/>
                </a:cubicBezTo>
                <a:cubicBezTo>
                  <a:pt x="13912" y="21542"/>
                  <a:pt x="13907" y="21600"/>
                  <a:pt x="13912" y="21600"/>
                </a:cubicBezTo>
                <a:cubicBezTo>
                  <a:pt x="13938" y="21600"/>
                  <a:pt x="14134" y="21031"/>
                  <a:pt x="14141" y="20936"/>
                </a:cubicBezTo>
                <a:cubicBezTo>
                  <a:pt x="14143" y="20902"/>
                  <a:pt x="14133" y="20906"/>
                  <a:pt x="14116" y="2093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3" name="الرسم"/>
          <p:cNvGrpSpPr/>
          <p:nvPr/>
        </p:nvGrpSpPr>
        <p:grpSpPr>
          <a:xfrm>
            <a:off x="4072773" y="7934060"/>
            <a:ext cx="2913390" cy="761902"/>
            <a:chOff x="0" y="0"/>
            <a:chExt cx="2913388" cy="761900"/>
          </a:xfrm>
        </p:grpSpPr>
        <p:sp>
          <p:nvSpPr>
            <p:cNvPr id="291" name="خط"/>
            <p:cNvSpPr/>
            <p:nvPr/>
          </p:nvSpPr>
          <p:spPr>
            <a:xfrm>
              <a:off x="105861" y="-1"/>
              <a:ext cx="2807528" cy="6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350" fill="norm" stroke="1" extrusionOk="0">
                  <a:moveTo>
                    <a:pt x="18951" y="7927"/>
                  </a:moveTo>
                  <a:cubicBezTo>
                    <a:pt x="18666" y="7803"/>
                    <a:pt x="18380" y="7679"/>
                    <a:pt x="18109" y="7803"/>
                  </a:cubicBezTo>
                  <a:cubicBezTo>
                    <a:pt x="17838" y="7927"/>
                    <a:pt x="17581" y="8299"/>
                    <a:pt x="17510" y="8175"/>
                  </a:cubicBezTo>
                  <a:cubicBezTo>
                    <a:pt x="17439" y="8051"/>
                    <a:pt x="17553" y="7430"/>
                    <a:pt x="17966" y="6003"/>
                  </a:cubicBezTo>
                  <a:cubicBezTo>
                    <a:pt x="18380" y="4575"/>
                    <a:pt x="19094" y="2341"/>
                    <a:pt x="19522" y="1161"/>
                  </a:cubicBezTo>
                  <a:cubicBezTo>
                    <a:pt x="19950" y="-18"/>
                    <a:pt x="20092" y="-142"/>
                    <a:pt x="20164" y="106"/>
                  </a:cubicBezTo>
                  <a:cubicBezTo>
                    <a:pt x="20235" y="355"/>
                    <a:pt x="20235" y="975"/>
                    <a:pt x="19950" y="2341"/>
                  </a:cubicBezTo>
                  <a:cubicBezTo>
                    <a:pt x="19664" y="3706"/>
                    <a:pt x="19094" y="5817"/>
                    <a:pt x="18737" y="7058"/>
                  </a:cubicBezTo>
                  <a:cubicBezTo>
                    <a:pt x="18380" y="8299"/>
                    <a:pt x="18238" y="8672"/>
                    <a:pt x="18180" y="8486"/>
                  </a:cubicBezTo>
                  <a:cubicBezTo>
                    <a:pt x="18123" y="8299"/>
                    <a:pt x="18152" y="7555"/>
                    <a:pt x="18537" y="6127"/>
                  </a:cubicBezTo>
                  <a:cubicBezTo>
                    <a:pt x="18922" y="4699"/>
                    <a:pt x="19664" y="2589"/>
                    <a:pt x="20121" y="1472"/>
                  </a:cubicBezTo>
                  <a:cubicBezTo>
                    <a:pt x="20577" y="355"/>
                    <a:pt x="20749" y="230"/>
                    <a:pt x="20920" y="230"/>
                  </a:cubicBezTo>
                  <a:cubicBezTo>
                    <a:pt x="21091" y="230"/>
                    <a:pt x="21262" y="355"/>
                    <a:pt x="21348" y="727"/>
                  </a:cubicBezTo>
                  <a:cubicBezTo>
                    <a:pt x="21433" y="1099"/>
                    <a:pt x="21433" y="1720"/>
                    <a:pt x="21234" y="2775"/>
                  </a:cubicBezTo>
                  <a:cubicBezTo>
                    <a:pt x="21034" y="3830"/>
                    <a:pt x="20634" y="5320"/>
                    <a:pt x="20349" y="6313"/>
                  </a:cubicBezTo>
                  <a:cubicBezTo>
                    <a:pt x="20064" y="7306"/>
                    <a:pt x="19893" y="7803"/>
                    <a:pt x="19679" y="8237"/>
                  </a:cubicBezTo>
                  <a:cubicBezTo>
                    <a:pt x="19465" y="8672"/>
                    <a:pt x="19208" y="9044"/>
                    <a:pt x="19094" y="8920"/>
                  </a:cubicBezTo>
                  <a:cubicBezTo>
                    <a:pt x="18979" y="8796"/>
                    <a:pt x="19008" y="8175"/>
                    <a:pt x="19251" y="6872"/>
                  </a:cubicBezTo>
                  <a:cubicBezTo>
                    <a:pt x="19493" y="5568"/>
                    <a:pt x="19950" y="3582"/>
                    <a:pt x="20263" y="2465"/>
                  </a:cubicBezTo>
                  <a:cubicBezTo>
                    <a:pt x="20577" y="1348"/>
                    <a:pt x="20749" y="1099"/>
                    <a:pt x="20820" y="1286"/>
                  </a:cubicBezTo>
                  <a:cubicBezTo>
                    <a:pt x="20891" y="1472"/>
                    <a:pt x="20863" y="2092"/>
                    <a:pt x="20520" y="4079"/>
                  </a:cubicBezTo>
                  <a:cubicBezTo>
                    <a:pt x="20178" y="6065"/>
                    <a:pt x="19522" y="9417"/>
                    <a:pt x="19136" y="11341"/>
                  </a:cubicBezTo>
                  <a:cubicBezTo>
                    <a:pt x="18751" y="13265"/>
                    <a:pt x="18637" y="13761"/>
                    <a:pt x="18494" y="14258"/>
                  </a:cubicBezTo>
                  <a:cubicBezTo>
                    <a:pt x="18352" y="14755"/>
                    <a:pt x="18180" y="15251"/>
                    <a:pt x="18138" y="15065"/>
                  </a:cubicBezTo>
                  <a:cubicBezTo>
                    <a:pt x="18095" y="14879"/>
                    <a:pt x="18180" y="14010"/>
                    <a:pt x="18452" y="12458"/>
                  </a:cubicBezTo>
                  <a:cubicBezTo>
                    <a:pt x="18723" y="10906"/>
                    <a:pt x="19179" y="8672"/>
                    <a:pt x="19493" y="7306"/>
                  </a:cubicBezTo>
                  <a:cubicBezTo>
                    <a:pt x="19807" y="5941"/>
                    <a:pt x="19978" y="5444"/>
                    <a:pt x="20135" y="5134"/>
                  </a:cubicBezTo>
                  <a:cubicBezTo>
                    <a:pt x="20292" y="4824"/>
                    <a:pt x="20435" y="4699"/>
                    <a:pt x="20506" y="5134"/>
                  </a:cubicBezTo>
                  <a:cubicBezTo>
                    <a:pt x="20577" y="5568"/>
                    <a:pt x="20577" y="6561"/>
                    <a:pt x="20363" y="8734"/>
                  </a:cubicBezTo>
                  <a:cubicBezTo>
                    <a:pt x="20149" y="10906"/>
                    <a:pt x="19721" y="14258"/>
                    <a:pt x="19450" y="16368"/>
                  </a:cubicBezTo>
                  <a:cubicBezTo>
                    <a:pt x="19179" y="18479"/>
                    <a:pt x="19065" y="19348"/>
                    <a:pt x="19065" y="19534"/>
                  </a:cubicBezTo>
                  <a:cubicBezTo>
                    <a:pt x="19065" y="19720"/>
                    <a:pt x="19179" y="19224"/>
                    <a:pt x="19564" y="17796"/>
                  </a:cubicBezTo>
                  <a:cubicBezTo>
                    <a:pt x="19950" y="16368"/>
                    <a:pt x="20606" y="14010"/>
                    <a:pt x="20991" y="12582"/>
                  </a:cubicBezTo>
                  <a:cubicBezTo>
                    <a:pt x="21376" y="11155"/>
                    <a:pt x="21490" y="10658"/>
                    <a:pt x="21533" y="10720"/>
                  </a:cubicBezTo>
                  <a:cubicBezTo>
                    <a:pt x="21576" y="10782"/>
                    <a:pt x="21547" y="11403"/>
                    <a:pt x="21333" y="12644"/>
                  </a:cubicBezTo>
                  <a:cubicBezTo>
                    <a:pt x="21119" y="13886"/>
                    <a:pt x="20720" y="15748"/>
                    <a:pt x="20449" y="16803"/>
                  </a:cubicBezTo>
                  <a:cubicBezTo>
                    <a:pt x="20178" y="17858"/>
                    <a:pt x="20035" y="18106"/>
                    <a:pt x="20007" y="17796"/>
                  </a:cubicBezTo>
                  <a:cubicBezTo>
                    <a:pt x="19978" y="17486"/>
                    <a:pt x="20064" y="16617"/>
                    <a:pt x="20164" y="15996"/>
                  </a:cubicBezTo>
                  <a:cubicBezTo>
                    <a:pt x="20263" y="15375"/>
                    <a:pt x="20378" y="15003"/>
                    <a:pt x="20406" y="15127"/>
                  </a:cubicBezTo>
                  <a:cubicBezTo>
                    <a:pt x="20435" y="15251"/>
                    <a:pt x="20378" y="15872"/>
                    <a:pt x="20306" y="16430"/>
                  </a:cubicBezTo>
                  <a:cubicBezTo>
                    <a:pt x="20235" y="16989"/>
                    <a:pt x="20149" y="17486"/>
                    <a:pt x="20049" y="17920"/>
                  </a:cubicBezTo>
                  <a:cubicBezTo>
                    <a:pt x="19950" y="18355"/>
                    <a:pt x="19835" y="18727"/>
                    <a:pt x="19821" y="18417"/>
                  </a:cubicBezTo>
                  <a:cubicBezTo>
                    <a:pt x="19807" y="18106"/>
                    <a:pt x="19893" y="17113"/>
                    <a:pt x="19950" y="16927"/>
                  </a:cubicBezTo>
                  <a:cubicBezTo>
                    <a:pt x="20007" y="16741"/>
                    <a:pt x="20035" y="17361"/>
                    <a:pt x="20035" y="17982"/>
                  </a:cubicBezTo>
                  <a:cubicBezTo>
                    <a:pt x="20035" y="18603"/>
                    <a:pt x="20007" y="19224"/>
                    <a:pt x="19978" y="19844"/>
                  </a:cubicBezTo>
                  <a:cubicBezTo>
                    <a:pt x="19950" y="20465"/>
                    <a:pt x="19921" y="21086"/>
                    <a:pt x="19950" y="21148"/>
                  </a:cubicBezTo>
                  <a:cubicBezTo>
                    <a:pt x="19978" y="21210"/>
                    <a:pt x="20064" y="20713"/>
                    <a:pt x="20078" y="20775"/>
                  </a:cubicBezTo>
                  <a:cubicBezTo>
                    <a:pt x="20092" y="20837"/>
                    <a:pt x="20035" y="21458"/>
                    <a:pt x="20035" y="21334"/>
                  </a:cubicBezTo>
                  <a:cubicBezTo>
                    <a:pt x="20035" y="21210"/>
                    <a:pt x="20092" y="20341"/>
                    <a:pt x="20121" y="19596"/>
                  </a:cubicBezTo>
                  <a:cubicBezTo>
                    <a:pt x="20149" y="18851"/>
                    <a:pt x="20149" y="18230"/>
                    <a:pt x="20092" y="17734"/>
                  </a:cubicBezTo>
                  <a:cubicBezTo>
                    <a:pt x="20035" y="17237"/>
                    <a:pt x="19921" y="16865"/>
                    <a:pt x="19664" y="16182"/>
                  </a:cubicBezTo>
                  <a:cubicBezTo>
                    <a:pt x="19407" y="15499"/>
                    <a:pt x="19008" y="14506"/>
                    <a:pt x="18666" y="13824"/>
                  </a:cubicBezTo>
                  <a:cubicBezTo>
                    <a:pt x="18323" y="13141"/>
                    <a:pt x="18038" y="12768"/>
                    <a:pt x="17710" y="12955"/>
                  </a:cubicBezTo>
                  <a:cubicBezTo>
                    <a:pt x="17382" y="13141"/>
                    <a:pt x="17011" y="13886"/>
                    <a:pt x="16754" y="14444"/>
                  </a:cubicBezTo>
                  <a:cubicBezTo>
                    <a:pt x="16497" y="15003"/>
                    <a:pt x="16354" y="15375"/>
                    <a:pt x="16354" y="15189"/>
                  </a:cubicBezTo>
                  <a:cubicBezTo>
                    <a:pt x="16354" y="15003"/>
                    <a:pt x="16497" y="14258"/>
                    <a:pt x="16754" y="13203"/>
                  </a:cubicBezTo>
                  <a:cubicBezTo>
                    <a:pt x="17011" y="12148"/>
                    <a:pt x="17382" y="10782"/>
                    <a:pt x="17653" y="9851"/>
                  </a:cubicBezTo>
                  <a:cubicBezTo>
                    <a:pt x="17924" y="8920"/>
                    <a:pt x="18095" y="8424"/>
                    <a:pt x="18138" y="8424"/>
                  </a:cubicBezTo>
                  <a:cubicBezTo>
                    <a:pt x="18180" y="8424"/>
                    <a:pt x="18095" y="8920"/>
                    <a:pt x="17638" y="10534"/>
                  </a:cubicBezTo>
                  <a:cubicBezTo>
                    <a:pt x="17182" y="12148"/>
                    <a:pt x="16354" y="14879"/>
                    <a:pt x="15855" y="16368"/>
                  </a:cubicBezTo>
                  <a:cubicBezTo>
                    <a:pt x="15356" y="17858"/>
                    <a:pt x="15184" y="18106"/>
                    <a:pt x="15156" y="17920"/>
                  </a:cubicBezTo>
                  <a:cubicBezTo>
                    <a:pt x="15127" y="17734"/>
                    <a:pt x="15242" y="17113"/>
                    <a:pt x="15655" y="15561"/>
                  </a:cubicBezTo>
                  <a:cubicBezTo>
                    <a:pt x="16069" y="14010"/>
                    <a:pt x="16782" y="11527"/>
                    <a:pt x="17196" y="9975"/>
                  </a:cubicBezTo>
                  <a:cubicBezTo>
                    <a:pt x="17610" y="8424"/>
                    <a:pt x="17724" y="7803"/>
                    <a:pt x="17824" y="7182"/>
                  </a:cubicBezTo>
                  <a:cubicBezTo>
                    <a:pt x="17924" y="6561"/>
                    <a:pt x="18009" y="5941"/>
                    <a:pt x="17924" y="6003"/>
                  </a:cubicBezTo>
                  <a:cubicBezTo>
                    <a:pt x="17838" y="6065"/>
                    <a:pt x="17581" y="6810"/>
                    <a:pt x="17139" y="8175"/>
                  </a:cubicBezTo>
                  <a:cubicBezTo>
                    <a:pt x="16697" y="9541"/>
                    <a:pt x="16069" y="11527"/>
                    <a:pt x="15641" y="12768"/>
                  </a:cubicBezTo>
                  <a:cubicBezTo>
                    <a:pt x="15213" y="14010"/>
                    <a:pt x="14985" y="14506"/>
                    <a:pt x="14913" y="14506"/>
                  </a:cubicBezTo>
                  <a:cubicBezTo>
                    <a:pt x="14842" y="14506"/>
                    <a:pt x="14928" y="14010"/>
                    <a:pt x="15256" y="12520"/>
                  </a:cubicBezTo>
                  <a:cubicBezTo>
                    <a:pt x="15584" y="11030"/>
                    <a:pt x="16155" y="8548"/>
                    <a:pt x="16511" y="7058"/>
                  </a:cubicBezTo>
                  <a:cubicBezTo>
                    <a:pt x="16868" y="5568"/>
                    <a:pt x="17011" y="5072"/>
                    <a:pt x="16996" y="5010"/>
                  </a:cubicBezTo>
                  <a:cubicBezTo>
                    <a:pt x="16982" y="4948"/>
                    <a:pt x="16811" y="5320"/>
                    <a:pt x="16397" y="6624"/>
                  </a:cubicBezTo>
                  <a:cubicBezTo>
                    <a:pt x="15983" y="7927"/>
                    <a:pt x="15327" y="10161"/>
                    <a:pt x="14928" y="11465"/>
                  </a:cubicBezTo>
                  <a:cubicBezTo>
                    <a:pt x="14528" y="12768"/>
                    <a:pt x="14386" y="13141"/>
                    <a:pt x="14400" y="12955"/>
                  </a:cubicBezTo>
                  <a:cubicBezTo>
                    <a:pt x="14414" y="12768"/>
                    <a:pt x="14585" y="12024"/>
                    <a:pt x="14970" y="10658"/>
                  </a:cubicBezTo>
                  <a:cubicBezTo>
                    <a:pt x="15356" y="9292"/>
                    <a:pt x="15955" y="7306"/>
                    <a:pt x="16340" y="6189"/>
                  </a:cubicBezTo>
                  <a:cubicBezTo>
                    <a:pt x="16725" y="5072"/>
                    <a:pt x="16896" y="4824"/>
                    <a:pt x="16911" y="4824"/>
                  </a:cubicBezTo>
                  <a:cubicBezTo>
                    <a:pt x="16925" y="4824"/>
                    <a:pt x="16782" y="5072"/>
                    <a:pt x="16254" y="6499"/>
                  </a:cubicBezTo>
                  <a:cubicBezTo>
                    <a:pt x="15727" y="7927"/>
                    <a:pt x="14814" y="10534"/>
                    <a:pt x="14271" y="11961"/>
                  </a:cubicBezTo>
                  <a:cubicBezTo>
                    <a:pt x="13729" y="13389"/>
                    <a:pt x="13558" y="13637"/>
                    <a:pt x="13387" y="13886"/>
                  </a:cubicBezTo>
                  <a:cubicBezTo>
                    <a:pt x="13216" y="14134"/>
                    <a:pt x="13044" y="14382"/>
                    <a:pt x="13030" y="14196"/>
                  </a:cubicBezTo>
                  <a:cubicBezTo>
                    <a:pt x="13016" y="14010"/>
                    <a:pt x="13159" y="13389"/>
                    <a:pt x="13572" y="11837"/>
                  </a:cubicBezTo>
                  <a:cubicBezTo>
                    <a:pt x="13986" y="10286"/>
                    <a:pt x="14671" y="7803"/>
                    <a:pt x="15099" y="6375"/>
                  </a:cubicBezTo>
                  <a:cubicBezTo>
                    <a:pt x="15527" y="4948"/>
                    <a:pt x="15698" y="4575"/>
                    <a:pt x="15741" y="4637"/>
                  </a:cubicBezTo>
                  <a:cubicBezTo>
                    <a:pt x="15784" y="4699"/>
                    <a:pt x="15698" y="5196"/>
                    <a:pt x="15299" y="6561"/>
                  </a:cubicBezTo>
                  <a:cubicBezTo>
                    <a:pt x="14899" y="7927"/>
                    <a:pt x="14186" y="10161"/>
                    <a:pt x="13758" y="11465"/>
                  </a:cubicBezTo>
                  <a:cubicBezTo>
                    <a:pt x="13330" y="12768"/>
                    <a:pt x="13187" y="13141"/>
                    <a:pt x="13030" y="13389"/>
                  </a:cubicBezTo>
                  <a:cubicBezTo>
                    <a:pt x="12873" y="13637"/>
                    <a:pt x="12702" y="13761"/>
                    <a:pt x="12673" y="13451"/>
                  </a:cubicBezTo>
                  <a:cubicBezTo>
                    <a:pt x="12645" y="13141"/>
                    <a:pt x="12759" y="12396"/>
                    <a:pt x="13087" y="11092"/>
                  </a:cubicBezTo>
                  <a:cubicBezTo>
                    <a:pt x="13415" y="9789"/>
                    <a:pt x="13958" y="7927"/>
                    <a:pt x="14343" y="6748"/>
                  </a:cubicBezTo>
                  <a:cubicBezTo>
                    <a:pt x="14728" y="5568"/>
                    <a:pt x="14956" y="5072"/>
                    <a:pt x="15013" y="5134"/>
                  </a:cubicBezTo>
                  <a:cubicBezTo>
                    <a:pt x="15070" y="5196"/>
                    <a:pt x="14956" y="5817"/>
                    <a:pt x="14485" y="7244"/>
                  </a:cubicBezTo>
                  <a:cubicBezTo>
                    <a:pt x="14015" y="8672"/>
                    <a:pt x="13187" y="10906"/>
                    <a:pt x="12702" y="12148"/>
                  </a:cubicBezTo>
                  <a:cubicBezTo>
                    <a:pt x="12217" y="13389"/>
                    <a:pt x="12074" y="13637"/>
                    <a:pt x="11875" y="13761"/>
                  </a:cubicBezTo>
                  <a:cubicBezTo>
                    <a:pt x="11675" y="13886"/>
                    <a:pt x="11418" y="13886"/>
                    <a:pt x="11347" y="13699"/>
                  </a:cubicBezTo>
                  <a:cubicBezTo>
                    <a:pt x="11275" y="13513"/>
                    <a:pt x="11389" y="13141"/>
                    <a:pt x="11775" y="11961"/>
                  </a:cubicBezTo>
                  <a:cubicBezTo>
                    <a:pt x="12160" y="10782"/>
                    <a:pt x="12816" y="8796"/>
                    <a:pt x="13216" y="7679"/>
                  </a:cubicBezTo>
                  <a:cubicBezTo>
                    <a:pt x="13615" y="6561"/>
                    <a:pt x="13758" y="6313"/>
                    <a:pt x="13786" y="6437"/>
                  </a:cubicBezTo>
                  <a:cubicBezTo>
                    <a:pt x="13815" y="6561"/>
                    <a:pt x="13729" y="7058"/>
                    <a:pt x="13315" y="8299"/>
                  </a:cubicBezTo>
                  <a:cubicBezTo>
                    <a:pt x="12902" y="9541"/>
                    <a:pt x="12160" y="11527"/>
                    <a:pt x="11718" y="12644"/>
                  </a:cubicBezTo>
                  <a:cubicBezTo>
                    <a:pt x="11275" y="13761"/>
                    <a:pt x="11133" y="14010"/>
                    <a:pt x="10976" y="14258"/>
                  </a:cubicBezTo>
                  <a:cubicBezTo>
                    <a:pt x="10819" y="14506"/>
                    <a:pt x="10648" y="14755"/>
                    <a:pt x="10605" y="14630"/>
                  </a:cubicBezTo>
                  <a:cubicBezTo>
                    <a:pt x="10562" y="14506"/>
                    <a:pt x="10648" y="14010"/>
                    <a:pt x="10876" y="13017"/>
                  </a:cubicBezTo>
                  <a:cubicBezTo>
                    <a:pt x="11104" y="12024"/>
                    <a:pt x="11475" y="10534"/>
                    <a:pt x="11732" y="9665"/>
                  </a:cubicBezTo>
                  <a:cubicBezTo>
                    <a:pt x="11989" y="8796"/>
                    <a:pt x="12131" y="8548"/>
                    <a:pt x="12103" y="8734"/>
                  </a:cubicBezTo>
                  <a:cubicBezTo>
                    <a:pt x="12074" y="8920"/>
                    <a:pt x="11875" y="9541"/>
                    <a:pt x="11504" y="10596"/>
                  </a:cubicBezTo>
                  <a:cubicBezTo>
                    <a:pt x="11133" y="11651"/>
                    <a:pt x="10591" y="13141"/>
                    <a:pt x="10248" y="13948"/>
                  </a:cubicBezTo>
                  <a:cubicBezTo>
                    <a:pt x="9906" y="14755"/>
                    <a:pt x="9763" y="14879"/>
                    <a:pt x="9635" y="14755"/>
                  </a:cubicBezTo>
                  <a:cubicBezTo>
                    <a:pt x="9506" y="14630"/>
                    <a:pt x="9392" y="14258"/>
                    <a:pt x="9121" y="14134"/>
                  </a:cubicBezTo>
                  <a:cubicBezTo>
                    <a:pt x="8850" y="14010"/>
                    <a:pt x="8422" y="14134"/>
                    <a:pt x="7994" y="14382"/>
                  </a:cubicBezTo>
                  <a:cubicBezTo>
                    <a:pt x="7566" y="14630"/>
                    <a:pt x="7138" y="15003"/>
                    <a:pt x="6667" y="15313"/>
                  </a:cubicBezTo>
                  <a:cubicBezTo>
                    <a:pt x="6196" y="15624"/>
                    <a:pt x="5683" y="15872"/>
                    <a:pt x="5212" y="16182"/>
                  </a:cubicBezTo>
                  <a:cubicBezTo>
                    <a:pt x="4741" y="16492"/>
                    <a:pt x="4313" y="16865"/>
                    <a:pt x="3885" y="16865"/>
                  </a:cubicBezTo>
                  <a:cubicBezTo>
                    <a:pt x="3457" y="16865"/>
                    <a:pt x="3029" y="16492"/>
                    <a:pt x="2658" y="16058"/>
                  </a:cubicBezTo>
                  <a:cubicBezTo>
                    <a:pt x="2287" y="15624"/>
                    <a:pt x="1973" y="15127"/>
                    <a:pt x="1602" y="14382"/>
                  </a:cubicBezTo>
                  <a:cubicBezTo>
                    <a:pt x="1231" y="13637"/>
                    <a:pt x="803" y="12644"/>
                    <a:pt x="504" y="11775"/>
                  </a:cubicBezTo>
                  <a:cubicBezTo>
                    <a:pt x="204" y="10906"/>
                    <a:pt x="33" y="10161"/>
                    <a:pt x="5" y="10099"/>
                  </a:cubicBezTo>
                  <a:cubicBezTo>
                    <a:pt x="-24" y="10037"/>
                    <a:pt x="90" y="10658"/>
                    <a:pt x="404" y="11527"/>
                  </a:cubicBezTo>
                  <a:cubicBezTo>
                    <a:pt x="718" y="12396"/>
                    <a:pt x="1231" y="13513"/>
                    <a:pt x="1659" y="14382"/>
                  </a:cubicBezTo>
                  <a:cubicBezTo>
                    <a:pt x="2087" y="15251"/>
                    <a:pt x="2430" y="15872"/>
                    <a:pt x="2730" y="16306"/>
                  </a:cubicBezTo>
                  <a:cubicBezTo>
                    <a:pt x="3029" y="16741"/>
                    <a:pt x="3286" y="16989"/>
                    <a:pt x="3343" y="17051"/>
                  </a:cubicBezTo>
                  <a:cubicBezTo>
                    <a:pt x="3400" y="17113"/>
                    <a:pt x="3257" y="16989"/>
                    <a:pt x="2858" y="16865"/>
                  </a:cubicBezTo>
                  <a:cubicBezTo>
                    <a:pt x="2458" y="16741"/>
                    <a:pt x="1802" y="16617"/>
                    <a:pt x="1331" y="16182"/>
                  </a:cubicBezTo>
                  <a:cubicBezTo>
                    <a:pt x="861" y="15748"/>
                    <a:pt x="575" y="15003"/>
                    <a:pt x="375" y="14196"/>
                  </a:cubicBezTo>
                  <a:cubicBezTo>
                    <a:pt x="176" y="13389"/>
                    <a:pt x="62" y="12520"/>
                    <a:pt x="90" y="12148"/>
                  </a:cubicBezTo>
                  <a:cubicBezTo>
                    <a:pt x="119" y="11775"/>
                    <a:pt x="290" y="11899"/>
                    <a:pt x="647" y="12706"/>
                  </a:cubicBezTo>
                  <a:cubicBezTo>
                    <a:pt x="1003" y="13513"/>
                    <a:pt x="1545" y="15003"/>
                    <a:pt x="1973" y="15934"/>
                  </a:cubicBezTo>
                  <a:cubicBezTo>
                    <a:pt x="2401" y="16865"/>
                    <a:pt x="2715" y="17237"/>
                    <a:pt x="2958" y="17548"/>
                  </a:cubicBezTo>
                  <a:cubicBezTo>
                    <a:pt x="3200" y="17858"/>
                    <a:pt x="3372" y="18106"/>
                    <a:pt x="3300" y="18106"/>
                  </a:cubicBezTo>
                  <a:cubicBezTo>
                    <a:pt x="3229" y="18106"/>
                    <a:pt x="2915" y="17858"/>
                    <a:pt x="2487" y="17299"/>
                  </a:cubicBezTo>
                  <a:cubicBezTo>
                    <a:pt x="2059" y="16741"/>
                    <a:pt x="1517" y="15872"/>
                    <a:pt x="1174" y="15251"/>
                  </a:cubicBezTo>
                  <a:cubicBezTo>
                    <a:pt x="832" y="14630"/>
                    <a:pt x="689" y="14258"/>
                    <a:pt x="575" y="13761"/>
                  </a:cubicBezTo>
                  <a:cubicBezTo>
                    <a:pt x="461" y="13265"/>
                    <a:pt x="375" y="12644"/>
                    <a:pt x="418" y="12272"/>
                  </a:cubicBezTo>
                  <a:cubicBezTo>
                    <a:pt x="461" y="11899"/>
                    <a:pt x="632" y="11775"/>
                    <a:pt x="889" y="11837"/>
                  </a:cubicBezTo>
                  <a:cubicBezTo>
                    <a:pt x="1146" y="11899"/>
                    <a:pt x="1488" y="12148"/>
                    <a:pt x="1731" y="12458"/>
                  </a:cubicBezTo>
                  <a:cubicBezTo>
                    <a:pt x="1973" y="12768"/>
                    <a:pt x="2116" y="13141"/>
                    <a:pt x="2259" y="13637"/>
                  </a:cubicBezTo>
                  <a:cubicBezTo>
                    <a:pt x="2401" y="14134"/>
                    <a:pt x="2544" y="14755"/>
                    <a:pt x="2473" y="15065"/>
                  </a:cubicBezTo>
                  <a:cubicBezTo>
                    <a:pt x="2401" y="15375"/>
                    <a:pt x="2116" y="15375"/>
                    <a:pt x="1831" y="15251"/>
                  </a:cubicBezTo>
                  <a:cubicBezTo>
                    <a:pt x="1545" y="15127"/>
                    <a:pt x="1260" y="14879"/>
                    <a:pt x="1032" y="14258"/>
                  </a:cubicBezTo>
                  <a:cubicBezTo>
                    <a:pt x="803" y="13637"/>
                    <a:pt x="632" y="12644"/>
                    <a:pt x="561" y="11465"/>
                  </a:cubicBezTo>
                  <a:cubicBezTo>
                    <a:pt x="490" y="10286"/>
                    <a:pt x="518" y="8920"/>
                    <a:pt x="618" y="7927"/>
                  </a:cubicBezTo>
                  <a:cubicBezTo>
                    <a:pt x="718" y="6934"/>
                    <a:pt x="889" y="6313"/>
                    <a:pt x="989" y="6313"/>
                  </a:cubicBezTo>
                  <a:cubicBezTo>
                    <a:pt x="1089" y="6313"/>
                    <a:pt x="1117" y="6934"/>
                    <a:pt x="1046" y="8299"/>
                  </a:cubicBezTo>
                  <a:cubicBezTo>
                    <a:pt x="975" y="9665"/>
                    <a:pt x="803" y="11775"/>
                    <a:pt x="661" y="13265"/>
                  </a:cubicBezTo>
                  <a:cubicBezTo>
                    <a:pt x="518" y="14755"/>
                    <a:pt x="404" y="15624"/>
                    <a:pt x="361" y="15437"/>
                  </a:cubicBezTo>
                  <a:cubicBezTo>
                    <a:pt x="318" y="15251"/>
                    <a:pt x="347" y="14010"/>
                    <a:pt x="404" y="13141"/>
                  </a:cubicBezTo>
                  <a:cubicBezTo>
                    <a:pt x="461" y="12272"/>
                    <a:pt x="547" y="11775"/>
                    <a:pt x="632" y="11279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2" name="خط"/>
            <p:cNvSpPr/>
            <p:nvPr/>
          </p:nvSpPr>
          <p:spPr>
            <a:xfrm>
              <a:off x="0" y="56379"/>
              <a:ext cx="2806624" cy="70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53" fill="norm" stroke="1" extrusionOk="0">
                  <a:moveTo>
                    <a:pt x="18674" y="15426"/>
                  </a:moveTo>
                  <a:cubicBezTo>
                    <a:pt x="18545" y="15366"/>
                    <a:pt x="18416" y="15306"/>
                    <a:pt x="18283" y="15336"/>
                  </a:cubicBezTo>
                  <a:cubicBezTo>
                    <a:pt x="18151" y="15366"/>
                    <a:pt x="18014" y="15487"/>
                    <a:pt x="17927" y="15532"/>
                  </a:cubicBezTo>
                  <a:cubicBezTo>
                    <a:pt x="17840" y="15577"/>
                    <a:pt x="17802" y="15547"/>
                    <a:pt x="17783" y="15426"/>
                  </a:cubicBezTo>
                  <a:cubicBezTo>
                    <a:pt x="17764" y="15306"/>
                    <a:pt x="17764" y="15095"/>
                    <a:pt x="17825" y="14718"/>
                  </a:cubicBezTo>
                  <a:cubicBezTo>
                    <a:pt x="17885" y="14342"/>
                    <a:pt x="18007" y="13800"/>
                    <a:pt x="18155" y="13498"/>
                  </a:cubicBezTo>
                  <a:cubicBezTo>
                    <a:pt x="18302" y="13197"/>
                    <a:pt x="18477" y="13137"/>
                    <a:pt x="18606" y="13287"/>
                  </a:cubicBezTo>
                  <a:cubicBezTo>
                    <a:pt x="18735" y="13438"/>
                    <a:pt x="18818" y="13800"/>
                    <a:pt x="18795" y="14221"/>
                  </a:cubicBezTo>
                  <a:cubicBezTo>
                    <a:pt x="18773" y="14643"/>
                    <a:pt x="18644" y="15125"/>
                    <a:pt x="18443" y="15502"/>
                  </a:cubicBezTo>
                  <a:cubicBezTo>
                    <a:pt x="18242" y="15878"/>
                    <a:pt x="17969" y="16149"/>
                    <a:pt x="17764" y="16270"/>
                  </a:cubicBezTo>
                  <a:cubicBezTo>
                    <a:pt x="17559" y="16390"/>
                    <a:pt x="17423" y="16360"/>
                    <a:pt x="17339" y="16195"/>
                  </a:cubicBezTo>
                  <a:cubicBezTo>
                    <a:pt x="17256" y="16029"/>
                    <a:pt x="17225" y="15728"/>
                    <a:pt x="17290" y="15216"/>
                  </a:cubicBezTo>
                  <a:cubicBezTo>
                    <a:pt x="17354" y="14703"/>
                    <a:pt x="17514" y="13980"/>
                    <a:pt x="17692" y="13453"/>
                  </a:cubicBezTo>
                  <a:cubicBezTo>
                    <a:pt x="17870" y="12926"/>
                    <a:pt x="18067" y="12595"/>
                    <a:pt x="18230" y="12564"/>
                  </a:cubicBezTo>
                  <a:cubicBezTo>
                    <a:pt x="18393" y="12534"/>
                    <a:pt x="18522" y="12805"/>
                    <a:pt x="18549" y="13318"/>
                  </a:cubicBezTo>
                  <a:cubicBezTo>
                    <a:pt x="18575" y="13830"/>
                    <a:pt x="18500" y="14583"/>
                    <a:pt x="18348" y="15140"/>
                  </a:cubicBezTo>
                  <a:cubicBezTo>
                    <a:pt x="18196" y="15698"/>
                    <a:pt x="17969" y="16059"/>
                    <a:pt x="17718" y="16270"/>
                  </a:cubicBezTo>
                  <a:cubicBezTo>
                    <a:pt x="17468" y="16481"/>
                    <a:pt x="17195" y="16541"/>
                    <a:pt x="16990" y="16436"/>
                  </a:cubicBezTo>
                  <a:cubicBezTo>
                    <a:pt x="16786" y="16330"/>
                    <a:pt x="16649" y="16059"/>
                    <a:pt x="16607" y="15547"/>
                  </a:cubicBezTo>
                  <a:cubicBezTo>
                    <a:pt x="16566" y="15035"/>
                    <a:pt x="16619" y="14282"/>
                    <a:pt x="16744" y="13649"/>
                  </a:cubicBezTo>
                  <a:cubicBezTo>
                    <a:pt x="16869" y="13016"/>
                    <a:pt x="17066" y="12504"/>
                    <a:pt x="17252" y="12308"/>
                  </a:cubicBezTo>
                  <a:cubicBezTo>
                    <a:pt x="17438" y="12113"/>
                    <a:pt x="17612" y="12233"/>
                    <a:pt x="17692" y="12625"/>
                  </a:cubicBezTo>
                  <a:cubicBezTo>
                    <a:pt x="17772" y="13016"/>
                    <a:pt x="17756" y="13679"/>
                    <a:pt x="17635" y="14327"/>
                  </a:cubicBezTo>
                  <a:cubicBezTo>
                    <a:pt x="17514" y="14974"/>
                    <a:pt x="17286" y="15607"/>
                    <a:pt x="17032" y="16044"/>
                  </a:cubicBezTo>
                  <a:cubicBezTo>
                    <a:pt x="16778" y="16481"/>
                    <a:pt x="16497" y="16722"/>
                    <a:pt x="16247" y="16827"/>
                  </a:cubicBezTo>
                  <a:cubicBezTo>
                    <a:pt x="15997" y="16933"/>
                    <a:pt x="15777" y="16903"/>
                    <a:pt x="15656" y="16737"/>
                  </a:cubicBezTo>
                  <a:cubicBezTo>
                    <a:pt x="15534" y="16571"/>
                    <a:pt x="15511" y="16270"/>
                    <a:pt x="15580" y="15803"/>
                  </a:cubicBezTo>
                  <a:cubicBezTo>
                    <a:pt x="15648" y="15336"/>
                    <a:pt x="15807" y="14703"/>
                    <a:pt x="15978" y="14221"/>
                  </a:cubicBezTo>
                  <a:cubicBezTo>
                    <a:pt x="16148" y="13739"/>
                    <a:pt x="16331" y="13408"/>
                    <a:pt x="16475" y="13333"/>
                  </a:cubicBezTo>
                  <a:cubicBezTo>
                    <a:pt x="16619" y="13257"/>
                    <a:pt x="16725" y="13438"/>
                    <a:pt x="16759" y="13905"/>
                  </a:cubicBezTo>
                  <a:cubicBezTo>
                    <a:pt x="16793" y="14372"/>
                    <a:pt x="16755" y="15125"/>
                    <a:pt x="16630" y="15788"/>
                  </a:cubicBezTo>
                  <a:cubicBezTo>
                    <a:pt x="16505" y="16451"/>
                    <a:pt x="16293" y="17023"/>
                    <a:pt x="16103" y="17385"/>
                  </a:cubicBezTo>
                  <a:cubicBezTo>
                    <a:pt x="15913" y="17746"/>
                    <a:pt x="15747" y="17897"/>
                    <a:pt x="15629" y="17791"/>
                  </a:cubicBezTo>
                  <a:cubicBezTo>
                    <a:pt x="15511" y="17686"/>
                    <a:pt x="15443" y="17324"/>
                    <a:pt x="15436" y="16842"/>
                  </a:cubicBezTo>
                  <a:cubicBezTo>
                    <a:pt x="15428" y="16360"/>
                    <a:pt x="15481" y="15758"/>
                    <a:pt x="15587" y="15231"/>
                  </a:cubicBezTo>
                  <a:cubicBezTo>
                    <a:pt x="15693" y="14703"/>
                    <a:pt x="15853" y="14251"/>
                    <a:pt x="15978" y="14041"/>
                  </a:cubicBezTo>
                  <a:cubicBezTo>
                    <a:pt x="16103" y="13830"/>
                    <a:pt x="16194" y="13860"/>
                    <a:pt x="16251" y="14146"/>
                  </a:cubicBezTo>
                  <a:cubicBezTo>
                    <a:pt x="16308" y="14432"/>
                    <a:pt x="16331" y="14975"/>
                    <a:pt x="16240" y="15532"/>
                  </a:cubicBezTo>
                  <a:cubicBezTo>
                    <a:pt x="16148" y="16089"/>
                    <a:pt x="15944" y="16662"/>
                    <a:pt x="15747" y="16978"/>
                  </a:cubicBezTo>
                  <a:cubicBezTo>
                    <a:pt x="15549" y="17294"/>
                    <a:pt x="15360" y="17354"/>
                    <a:pt x="15238" y="17369"/>
                  </a:cubicBezTo>
                  <a:cubicBezTo>
                    <a:pt x="15117" y="17385"/>
                    <a:pt x="15064" y="17354"/>
                    <a:pt x="15030" y="17234"/>
                  </a:cubicBezTo>
                  <a:cubicBezTo>
                    <a:pt x="14996" y="17113"/>
                    <a:pt x="14981" y="16903"/>
                    <a:pt x="15030" y="16360"/>
                  </a:cubicBezTo>
                  <a:cubicBezTo>
                    <a:pt x="15079" y="15818"/>
                    <a:pt x="15193" y="14944"/>
                    <a:pt x="15356" y="14116"/>
                  </a:cubicBezTo>
                  <a:cubicBezTo>
                    <a:pt x="15519" y="13287"/>
                    <a:pt x="15731" y="12504"/>
                    <a:pt x="15932" y="12007"/>
                  </a:cubicBezTo>
                  <a:cubicBezTo>
                    <a:pt x="16133" y="11510"/>
                    <a:pt x="16323" y="11299"/>
                    <a:pt x="16459" y="11465"/>
                  </a:cubicBezTo>
                  <a:cubicBezTo>
                    <a:pt x="16596" y="11631"/>
                    <a:pt x="16679" y="12173"/>
                    <a:pt x="16645" y="12866"/>
                  </a:cubicBezTo>
                  <a:cubicBezTo>
                    <a:pt x="16611" y="13559"/>
                    <a:pt x="16459" y="14402"/>
                    <a:pt x="16255" y="15050"/>
                  </a:cubicBezTo>
                  <a:cubicBezTo>
                    <a:pt x="16050" y="15698"/>
                    <a:pt x="15792" y="16149"/>
                    <a:pt x="15580" y="16405"/>
                  </a:cubicBezTo>
                  <a:cubicBezTo>
                    <a:pt x="15367" y="16662"/>
                    <a:pt x="15200" y="16722"/>
                    <a:pt x="15098" y="16616"/>
                  </a:cubicBezTo>
                  <a:cubicBezTo>
                    <a:pt x="14996" y="16511"/>
                    <a:pt x="14958" y="16240"/>
                    <a:pt x="14984" y="15652"/>
                  </a:cubicBezTo>
                  <a:cubicBezTo>
                    <a:pt x="15011" y="15065"/>
                    <a:pt x="15102" y="14161"/>
                    <a:pt x="15250" y="13227"/>
                  </a:cubicBezTo>
                  <a:cubicBezTo>
                    <a:pt x="15398" y="12293"/>
                    <a:pt x="15602" y="11329"/>
                    <a:pt x="15800" y="10410"/>
                  </a:cubicBezTo>
                  <a:cubicBezTo>
                    <a:pt x="15997" y="9492"/>
                    <a:pt x="16186" y="8618"/>
                    <a:pt x="16391" y="7850"/>
                  </a:cubicBezTo>
                  <a:cubicBezTo>
                    <a:pt x="16596" y="7082"/>
                    <a:pt x="16816" y="6419"/>
                    <a:pt x="17047" y="5922"/>
                  </a:cubicBezTo>
                  <a:cubicBezTo>
                    <a:pt x="17279" y="5425"/>
                    <a:pt x="17521" y="5093"/>
                    <a:pt x="17722" y="4943"/>
                  </a:cubicBezTo>
                  <a:cubicBezTo>
                    <a:pt x="17923" y="4792"/>
                    <a:pt x="18082" y="4822"/>
                    <a:pt x="18185" y="5093"/>
                  </a:cubicBezTo>
                  <a:cubicBezTo>
                    <a:pt x="18287" y="5364"/>
                    <a:pt x="18333" y="5877"/>
                    <a:pt x="18276" y="6524"/>
                  </a:cubicBezTo>
                  <a:cubicBezTo>
                    <a:pt x="18219" y="7172"/>
                    <a:pt x="18060" y="7955"/>
                    <a:pt x="17855" y="8573"/>
                  </a:cubicBezTo>
                  <a:cubicBezTo>
                    <a:pt x="17650" y="9190"/>
                    <a:pt x="17400" y="9642"/>
                    <a:pt x="17180" y="9959"/>
                  </a:cubicBezTo>
                  <a:cubicBezTo>
                    <a:pt x="16960" y="10275"/>
                    <a:pt x="16770" y="10456"/>
                    <a:pt x="16641" y="10410"/>
                  </a:cubicBezTo>
                  <a:cubicBezTo>
                    <a:pt x="16513" y="10365"/>
                    <a:pt x="16444" y="10094"/>
                    <a:pt x="16452" y="9537"/>
                  </a:cubicBezTo>
                  <a:cubicBezTo>
                    <a:pt x="16459" y="8980"/>
                    <a:pt x="16543" y="8136"/>
                    <a:pt x="16660" y="7277"/>
                  </a:cubicBezTo>
                  <a:cubicBezTo>
                    <a:pt x="16778" y="6419"/>
                    <a:pt x="16930" y="5545"/>
                    <a:pt x="17115" y="4687"/>
                  </a:cubicBezTo>
                  <a:cubicBezTo>
                    <a:pt x="17301" y="3828"/>
                    <a:pt x="17521" y="2985"/>
                    <a:pt x="17722" y="2352"/>
                  </a:cubicBezTo>
                  <a:cubicBezTo>
                    <a:pt x="17923" y="1719"/>
                    <a:pt x="18105" y="1298"/>
                    <a:pt x="18230" y="1162"/>
                  </a:cubicBezTo>
                  <a:cubicBezTo>
                    <a:pt x="18356" y="1026"/>
                    <a:pt x="18424" y="1177"/>
                    <a:pt x="18416" y="1614"/>
                  </a:cubicBezTo>
                  <a:cubicBezTo>
                    <a:pt x="18409" y="2051"/>
                    <a:pt x="18325" y="2774"/>
                    <a:pt x="18185" y="3467"/>
                  </a:cubicBezTo>
                  <a:cubicBezTo>
                    <a:pt x="18045" y="4159"/>
                    <a:pt x="17847" y="4822"/>
                    <a:pt x="17673" y="5259"/>
                  </a:cubicBezTo>
                  <a:cubicBezTo>
                    <a:pt x="17498" y="5696"/>
                    <a:pt x="17347" y="5907"/>
                    <a:pt x="17237" y="6012"/>
                  </a:cubicBezTo>
                  <a:cubicBezTo>
                    <a:pt x="17127" y="6118"/>
                    <a:pt x="17059" y="6118"/>
                    <a:pt x="17021" y="6042"/>
                  </a:cubicBezTo>
                  <a:cubicBezTo>
                    <a:pt x="16983" y="5967"/>
                    <a:pt x="16975" y="5816"/>
                    <a:pt x="17021" y="5455"/>
                  </a:cubicBezTo>
                  <a:cubicBezTo>
                    <a:pt x="17066" y="5093"/>
                    <a:pt x="17165" y="4521"/>
                    <a:pt x="17316" y="3843"/>
                  </a:cubicBezTo>
                  <a:cubicBezTo>
                    <a:pt x="17468" y="3165"/>
                    <a:pt x="17673" y="2382"/>
                    <a:pt x="17885" y="1719"/>
                  </a:cubicBezTo>
                  <a:cubicBezTo>
                    <a:pt x="18098" y="1057"/>
                    <a:pt x="18318" y="514"/>
                    <a:pt x="18454" y="243"/>
                  </a:cubicBezTo>
                  <a:cubicBezTo>
                    <a:pt x="18591" y="-28"/>
                    <a:pt x="18644" y="-28"/>
                    <a:pt x="18685" y="32"/>
                  </a:cubicBezTo>
                  <a:cubicBezTo>
                    <a:pt x="18727" y="93"/>
                    <a:pt x="18757" y="213"/>
                    <a:pt x="18723" y="559"/>
                  </a:cubicBezTo>
                  <a:cubicBezTo>
                    <a:pt x="18689" y="906"/>
                    <a:pt x="18591" y="1478"/>
                    <a:pt x="18409" y="2111"/>
                  </a:cubicBezTo>
                  <a:cubicBezTo>
                    <a:pt x="18227" y="2744"/>
                    <a:pt x="17961" y="3436"/>
                    <a:pt x="17726" y="3918"/>
                  </a:cubicBezTo>
                  <a:cubicBezTo>
                    <a:pt x="17491" y="4400"/>
                    <a:pt x="17286" y="4672"/>
                    <a:pt x="17153" y="4807"/>
                  </a:cubicBezTo>
                  <a:cubicBezTo>
                    <a:pt x="17021" y="4943"/>
                    <a:pt x="16960" y="4943"/>
                    <a:pt x="16933" y="4867"/>
                  </a:cubicBezTo>
                  <a:cubicBezTo>
                    <a:pt x="16907" y="4792"/>
                    <a:pt x="16915" y="4641"/>
                    <a:pt x="17009" y="4250"/>
                  </a:cubicBezTo>
                  <a:cubicBezTo>
                    <a:pt x="17104" y="3858"/>
                    <a:pt x="17286" y="3226"/>
                    <a:pt x="17480" y="2638"/>
                  </a:cubicBezTo>
                  <a:cubicBezTo>
                    <a:pt x="17673" y="2051"/>
                    <a:pt x="17878" y="1508"/>
                    <a:pt x="18101" y="1087"/>
                  </a:cubicBezTo>
                  <a:cubicBezTo>
                    <a:pt x="18325" y="665"/>
                    <a:pt x="18568" y="364"/>
                    <a:pt x="18765" y="394"/>
                  </a:cubicBezTo>
                  <a:cubicBezTo>
                    <a:pt x="18962" y="424"/>
                    <a:pt x="19114" y="785"/>
                    <a:pt x="19171" y="1448"/>
                  </a:cubicBezTo>
                  <a:cubicBezTo>
                    <a:pt x="19228" y="2111"/>
                    <a:pt x="19190" y="3075"/>
                    <a:pt x="19114" y="4069"/>
                  </a:cubicBezTo>
                  <a:cubicBezTo>
                    <a:pt x="19038" y="5063"/>
                    <a:pt x="18924" y="6087"/>
                    <a:pt x="18769" y="6886"/>
                  </a:cubicBezTo>
                  <a:cubicBezTo>
                    <a:pt x="18613" y="7684"/>
                    <a:pt x="18416" y="8257"/>
                    <a:pt x="18291" y="8558"/>
                  </a:cubicBezTo>
                  <a:cubicBezTo>
                    <a:pt x="18166" y="8859"/>
                    <a:pt x="18113" y="8889"/>
                    <a:pt x="18090" y="8814"/>
                  </a:cubicBezTo>
                  <a:cubicBezTo>
                    <a:pt x="18067" y="8739"/>
                    <a:pt x="18075" y="8558"/>
                    <a:pt x="18158" y="8136"/>
                  </a:cubicBezTo>
                  <a:cubicBezTo>
                    <a:pt x="18242" y="7714"/>
                    <a:pt x="18401" y="7051"/>
                    <a:pt x="18583" y="6389"/>
                  </a:cubicBezTo>
                  <a:cubicBezTo>
                    <a:pt x="18765" y="5726"/>
                    <a:pt x="18970" y="5063"/>
                    <a:pt x="19125" y="4867"/>
                  </a:cubicBezTo>
                  <a:cubicBezTo>
                    <a:pt x="19281" y="4672"/>
                    <a:pt x="19387" y="4943"/>
                    <a:pt x="19421" y="5470"/>
                  </a:cubicBezTo>
                  <a:cubicBezTo>
                    <a:pt x="19455" y="5997"/>
                    <a:pt x="19417" y="6780"/>
                    <a:pt x="19326" y="7699"/>
                  </a:cubicBezTo>
                  <a:cubicBezTo>
                    <a:pt x="19235" y="8618"/>
                    <a:pt x="19091" y="9672"/>
                    <a:pt x="18966" y="10652"/>
                  </a:cubicBezTo>
                  <a:cubicBezTo>
                    <a:pt x="18841" y="11631"/>
                    <a:pt x="18735" y="12534"/>
                    <a:pt x="18678" y="13062"/>
                  </a:cubicBezTo>
                  <a:cubicBezTo>
                    <a:pt x="18621" y="13589"/>
                    <a:pt x="18613" y="13739"/>
                    <a:pt x="18636" y="13785"/>
                  </a:cubicBezTo>
                  <a:cubicBezTo>
                    <a:pt x="18659" y="13830"/>
                    <a:pt x="18712" y="13769"/>
                    <a:pt x="18841" y="13438"/>
                  </a:cubicBezTo>
                  <a:cubicBezTo>
                    <a:pt x="18970" y="13107"/>
                    <a:pt x="19175" y="12504"/>
                    <a:pt x="19376" y="11947"/>
                  </a:cubicBezTo>
                  <a:cubicBezTo>
                    <a:pt x="19577" y="11390"/>
                    <a:pt x="19774" y="10877"/>
                    <a:pt x="19937" y="10531"/>
                  </a:cubicBezTo>
                  <a:cubicBezTo>
                    <a:pt x="20100" y="10185"/>
                    <a:pt x="20229" y="10004"/>
                    <a:pt x="20312" y="9944"/>
                  </a:cubicBezTo>
                  <a:cubicBezTo>
                    <a:pt x="20396" y="9883"/>
                    <a:pt x="20434" y="9944"/>
                    <a:pt x="20456" y="10230"/>
                  </a:cubicBezTo>
                  <a:cubicBezTo>
                    <a:pt x="20479" y="10516"/>
                    <a:pt x="20487" y="11028"/>
                    <a:pt x="20434" y="11691"/>
                  </a:cubicBezTo>
                  <a:cubicBezTo>
                    <a:pt x="20381" y="12354"/>
                    <a:pt x="20267" y="13167"/>
                    <a:pt x="20195" y="13664"/>
                  </a:cubicBezTo>
                  <a:cubicBezTo>
                    <a:pt x="20123" y="14161"/>
                    <a:pt x="20092" y="14342"/>
                    <a:pt x="20051" y="14538"/>
                  </a:cubicBezTo>
                  <a:cubicBezTo>
                    <a:pt x="20009" y="14733"/>
                    <a:pt x="19956" y="14944"/>
                    <a:pt x="19948" y="15020"/>
                  </a:cubicBezTo>
                  <a:cubicBezTo>
                    <a:pt x="19941" y="15095"/>
                    <a:pt x="19979" y="15035"/>
                    <a:pt x="20107" y="14673"/>
                  </a:cubicBezTo>
                  <a:cubicBezTo>
                    <a:pt x="20236" y="14312"/>
                    <a:pt x="20456" y="13649"/>
                    <a:pt x="20669" y="13167"/>
                  </a:cubicBezTo>
                  <a:cubicBezTo>
                    <a:pt x="20881" y="12685"/>
                    <a:pt x="21086" y="12384"/>
                    <a:pt x="21234" y="12414"/>
                  </a:cubicBezTo>
                  <a:cubicBezTo>
                    <a:pt x="21382" y="12444"/>
                    <a:pt x="21473" y="12805"/>
                    <a:pt x="21499" y="13272"/>
                  </a:cubicBezTo>
                  <a:cubicBezTo>
                    <a:pt x="21526" y="13739"/>
                    <a:pt x="21488" y="14312"/>
                    <a:pt x="21435" y="14718"/>
                  </a:cubicBezTo>
                  <a:cubicBezTo>
                    <a:pt x="21382" y="15125"/>
                    <a:pt x="21313" y="15366"/>
                    <a:pt x="21256" y="15517"/>
                  </a:cubicBezTo>
                  <a:cubicBezTo>
                    <a:pt x="21200" y="15667"/>
                    <a:pt x="21154" y="15728"/>
                    <a:pt x="21150" y="15682"/>
                  </a:cubicBezTo>
                  <a:cubicBezTo>
                    <a:pt x="21147" y="15637"/>
                    <a:pt x="21184" y="15487"/>
                    <a:pt x="21249" y="15291"/>
                  </a:cubicBezTo>
                  <a:cubicBezTo>
                    <a:pt x="21313" y="15095"/>
                    <a:pt x="21404" y="14854"/>
                    <a:pt x="21469" y="14703"/>
                  </a:cubicBezTo>
                  <a:cubicBezTo>
                    <a:pt x="21533" y="14553"/>
                    <a:pt x="21571" y="14493"/>
                    <a:pt x="21583" y="14553"/>
                  </a:cubicBezTo>
                  <a:cubicBezTo>
                    <a:pt x="21594" y="14613"/>
                    <a:pt x="21579" y="14794"/>
                    <a:pt x="21488" y="15125"/>
                  </a:cubicBezTo>
                  <a:cubicBezTo>
                    <a:pt x="21397" y="15457"/>
                    <a:pt x="21230" y="15939"/>
                    <a:pt x="21128" y="16210"/>
                  </a:cubicBezTo>
                  <a:cubicBezTo>
                    <a:pt x="21025" y="16481"/>
                    <a:pt x="20987" y="16541"/>
                    <a:pt x="20942" y="16586"/>
                  </a:cubicBezTo>
                  <a:cubicBezTo>
                    <a:pt x="20896" y="16631"/>
                    <a:pt x="20843" y="16662"/>
                    <a:pt x="20824" y="16601"/>
                  </a:cubicBezTo>
                  <a:cubicBezTo>
                    <a:pt x="20805" y="16541"/>
                    <a:pt x="20820" y="16390"/>
                    <a:pt x="20889" y="16119"/>
                  </a:cubicBezTo>
                  <a:cubicBezTo>
                    <a:pt x="20957" y="15848"/>
                    <a:pt x="21078" y="15457"/>
                    <a:pt x="21169" y="15246"/>
                  </a:cubicBezTo>
                  <a:cubicBezTo>
                    <a:pt x="21260" y="15035"/>
                    <a:pt x="21321" y="15005"/>
                    <a:pt x="21370" y="14990"/>
                  </a:cubicBezTo>
                  <a:cubicBezTo>
                    <a:pt x="21420" y="14975"/>
                    <a:pt x="21457" y="14975"/>
                    <a:pt x="21480" y="15080"/>
                  </a:cubicBezTo>
                  <a:cubicBezTo>
                    <a:pt x="21503" y="15185"/>
                    <a:pt x="21511" y="15396"/>
                    <a:pt x="21435" y="15863"/>
                  </a:cubicBezTo>
                  <a:cubicBezTo>
                    <a:pt x="21359" y="16330"/>
                    <a:pt x="21200" y="17053"/>
                    <a:pt x="21097" y="17475"/>
                  </a:cubicBezTo>
                  <a:cubicBezTo>
                    <a:pt x="20995" y="17897"/>
                    <a:pt x="20949" y="18017"/>
                    <a:pt x="20904" y="18123"/>
                  </a:cubicBezTo>
                  <a:cubicBezTo>
                    <a:pt x="20858" y="18228"/>
                    <a:pt x="20813" y="18318"/>
                    <a:pt x="20794" y="18288"/>
                  </a:cubicBezTo>
                  <a:cubicBezTo>
                    <a:pt x="20775" y="18258"/>
                    <a:pt x="20782" y="18108"/>
                    <a:pt x="20832" y="17716"/>
                  </a:cubicBezTo>
                  <a:cubicBezTo>
                    <a:pt x="20881" y="17324"/>
                    <a:pt x="20972" y="16692"/>
                    <a:pt x="21040" y="16300"/>
                  </a:cubicBezTo>
                  <a:cubicBezTo>
                    <a:pt x="21109" y="15908"/>
                    <a:pt x="21154" y="15758"/>
                    <a:pt x="21143" y="15758"/>
                  </a:cubicBezTo>
                  <a:cubicBezTo>
                    <a:pt x="21131" y="15758"/>
                    <a:pt x="21063" y="15908"/>
                    <a:pt x="20892" y="16149"/>
                  </a:cubicBezTo>
                  <a:cubicBezTo>
                    <a:pt x="20722" y="16390"/>
                    <a:pt x="20449" y="16722"/>
                    <a:pt x="20176" y="17023"/>
                  </a:cubicBezTo>
                  <a:cubicBezTo>
                    <a:pt x="19903" y="17324"/>
                    <a:pt x="19630" y="17595"/>
                    <a:pt x="19345" y="17791"/>
                  </a:cubicBezTo>
                  <a:cubicBezTo>
                    <a:pt x="19061" y="17987"/>
                    <a:pt x="18765" y="18108"/>
                    <a:pt x="18568" y="18138"/>
                  </a:cubicBezTo>
                  <a:cubicBezTo>
                    <a:pt x="18371" y="18168"/>
                    <a:pt x="18272" y="18108"/>
                    <a:pt x="18219" y="18002"/>
                  </a:cubicBezTo>
                  <a:cubicBezTo>
                    <a:pt x="18166" y="17897"/>
                    <a:pt x="18158" y="17746"/>
                    <a:pt x="18177" y="17626"/>
                  </a:cubicBezTo>
                  <a:cubicBezTo>
                    <a:pt x="18196" y="17505"/>
                    <a:pt x="18242" y="17415"/>
                    <a:pt x="18416" y="17174"/>
                  </a:cubicBezTo>
                  <a:cubicBezTo>
                    <a:pt x="18591" y="16933"/>
                    <a:pt x="18894" y="16541"/>
                    <a:pt x="19110" y="16285"/>
                  </a:cubicBezTo>
                  <a:cubicBezTo>
                    <a:pt x="19326" y="16029"/>
                    <a:pt x="19455" y="15908"/>
                    <a:pt x="19546" y="15848"/>
                  </a:cubicBezTo>
                  <a:cubicBezTo>
                    <a:pt x="19637" y="15788"/>
                    <a:pt x="19690" y="15788"/>
                    <a:pt x="19702" y="15848"/>
                  </a:cubicBezTo>
                  <a:cubicBezTo>
                    <a:pt x="19713" y="15908"/>
                    <a:pt x="19683" y="16029"/>
                    <a:pt x="19558" y="16255"/>
                  </a:cubicBezTo>
                  <a:cubicBezTo>
                    <a:pt x="19432" y="16481"/>
                    <a:pt x="19213" y="16812"/>
                    <a:pt x="18966" y="17159"/>
                  </a:cubicBezTo>
                  <a:cubicBezTo>
                    <a:pt x="18720" y="17505"/>
                    <a:pt x="18447" y="17867"/>
                    <a:pt x="18181" y="18138"/>
                  </a:cubicBezTo>
                  <a:cubicBezTo>
                    <a:pt x="17916" y="18409"/>
                    <a:pt x="17658" y="18590"/>
                    <a:pt x="17502" y="18680"/>
                  </a:cubicBezTo>
                  <a:cubicBezTo>
                    <a:pt x="17347" y="18770"/>
                    <a:pt x="17294" y="18770"/>
                    <a:pt x="17298" y="18725"/>
                  </a:cubicBezTo>
                  <a:cubicBezTo>
                    <a:pt x="17301" y="18680"/>
                    <a:pt x="17362" y="18590"/>
                    <a:pt x="17525" y="18349"/>
                  </a:cubicBezTo>
                  <a:cubicBezTo>
                    <a:pt x="17688" y="18108"/>
                    <a:pt x="17954" y="17716"/>
                    <a:pt x="18230" y="17339"/>
                  </a:cubicBezTo>
                  <a:cubicBezTo>
                    <a:pt x="18507" y="16963"/>
                    <a:pt x="18795" y="16601"/>
                    <a:pt x="18966" y="16390"/>
                  </a:cubicBezTo>
                  <a:cubicBezTo>
                    <a:pt x="19137" y="16180"/>
                    <a:pt x="19190" y="16119"/>
                    <a:pt x="19235" y="16074"/>
                  </a:cubicBezTo>
                  <a:cubicBezTo>
                    <a:pt x="19281" y="16029"/>
                    <a:pt x="19319" y="15999"/>
                    <a:pt x="19319" y="15999"/>
                  </a:cubicBezTo>
                  <a:cubicBezTo>
                    <a:pt x="19319" y="15999"/>
                    <a:pt x="19281" y="16029"/>
                    <a:pt x="19133" y="16240"/>
                  </a:cubicBezTo>
                  <a:cubicBezTo>
                    <a:pt x="18985" y="16451"/>
                    <a:pt x="18727" y="16842"/>
                    <a:pt x="18458" y="17204"/>
                  </a:cubicBezTo>
                  <a:cubicBezTo>
                    <a:pt x="18189" y="17565"/>
                    <a:pt x="17908" y="17897"/>
                    <a:pt x="17631" y="18138"/>
                  </a:cubicBezTo>
                  <a:cubicBezTo>
                    <a:pt x="17354" y="18379"/>
                    <a:pt x="17081" y="18529"/>
                    <a:pt x="16892" y="18529"/>
                  </a:cubicBezTo>
                  <a:cubicBezTo>
                    <a:pt x="16702" y="18529"/>
                    <a:pt x="16596" y="18379"/>
                    <a:pt x="16524" y="18123"/>
                  </a:cubicBezTo>
                  <a:cubicBezTo>
                    <a:pt x="16452" y="17867"/>
                    <a:pt x="16414" y="17505"/>
                    <a:pt x="16418" y="17174"/>
                  </a:cubicBezTo>
                  <a:cubicBezTo>
                    <a:pt x="16422" y="16842"/>
                    <a:pt x="16467" y="16541"/>
                    <a:pt x="16497" y="16315"/>
                  </a:cubicBezTo>
                  <a:cubicBezTo>
                    <a:pt x="16528" y="16089"/>
                    <a:pt x="16543" y="15939"/>
                    <a:pt x="16531" y="15863"/>
                  </a:cubicBezTo>
                  <a:cubicBezTo>
                    <a:pt x="16520" y="15788"/>
                    <a:pt x="16482" y="15788"/>
                    <a:pt x="16342" y="15893"/>
                  </a:cubicBezTo>
                  <a:cubicBezTo>
                    <a:pt x="16202" y="15999"/>
                    <a:pt x="15959" y="16210"/>
                    <a:pt x="15705" y="16436"/>
                  </a:cubicBezTo>
                  <a:cubicBezTo>
                    <a:pt x="15451" y="16662"/>
                    <a:pt x="15185" y="16903"/>
                    <a:pt x="14939" y="17128"/>
                  </a:cubicBezTo>
                  <a:cubicBezTo>
                    <a:pt x="14692" y="17354"/>
                    <a:pt x="14465" y="17565"/>
                    <a:pt x="14332" y="17671"/>
                  </a:cubicBezTo>
                  <a:cubicBezTo>
                    <a:pt x="14199" y="17776"/>
                    <a:pt x="14161" y="17776"/>
                    <a:pt x="14139" y="17686"/>
                  </a:cubicBezTo>
                  <a:cubicBezTo>
                    <a:pt x="14116" y="17595"/>
                    <a:pt x="14108" y="17415"/>
                    <a:pt x="14086" y="17339"/>
                  </a:cubicBezTo>
                  <a:cubicBezTo>
                    <a:pt x="14063" y="17264"/>
                    <a:pt x="14025" y="17294"/>
                    <a:pt x="13930" y="17445"/>
                  </a:cubicBezTo>
                  <a:cubicBezTo>
                    <a:pt x="13835" y="17595"/>
                    <a:pt x="13684" y="17867"/>
                    <a:pt x="13558" y="18077"/>
                  </a:cubicBezTo>
                  <a:cubicBezTo>
                    <a:pt x="13433" y="18288"/>
                    <a:pt x="13335" y="18439"/>
                    <a:pt x="13255" y="18695"/>
                  </a:cubicBezTo>
                  <a:cubicBezTo>
                    <a:pt x="13175" y="18951"/>
                    <a:pt x="13115" y="19313"/>
                    <a:pt x="13065" y="19539"/>
                  </a:cubicBezTo>
                  <a:cubicBezTo>
                    <a:pt x="13016" y="19764"/>
                    <a:pt x="12978" y="19855"/>
                    <a:pt x="12971" y="19810"/>
                  </a:cubicBezTo>
                  <a:cubicBezTo>
                    <a:pt x="12963" y="19764"/>
                    <a:pt x="12986" y="19584"/>
                    <a:pt x="13069" y="19192"/>
                  </a:cubicBezTo>
                  <a:cubicBezTo>
                    <a:pt x="13153" y="18800"/>
                    <a:pt x="13297" y="18198"/>
                    <a:pt x="13388" y="17851"/>
                  </a:cubicBezTo>
                  <a:cubicBezTo>
                    <a:pt x="13479" y="17505"/>
                    <a:pt x="13517" y="17415"/>
                    <a:pt x="13528" y="17475"/>
                  </a:cubicBezTo>
                  <a:cubicBezTo>
                    <a:pt x="13540" y="17535"/>
                    <a:pt x="13524" y="17746"/>
                    <a:pt x="13437" y="18183"/>
                  </a:cubicBezTo>
                  <a:cubicBezTo>
                    <a:pt x="13350" y="18620"/>
                    <a:pt x="13191" y="19282"/>
                    <a:pt x="13092" y="19644"/>
                  </a:cubicBezTo>
                  <a:cubicBezTo>
                    <a:pt x="12993" y="20005"/>
                    <a:pt x="12956" y="20066"/>
                    <a:pt x="12944" y="20005"/>
                  </a:cubicBezTo>
                  <a:cubicBezTo>
                    <a:pt x="12933" y="19945"/>
                    <a:pt x="12948" y="19764"/>
                    <a:pt x="13024" y="19448"/>
                  </a:cubicBezTo>
                  <a:cubicBezTo>
                    <a:pt x="13100" y="19132"/>
                    <a:pt x="13236" y="18680"/>
                    <a:pt x="13346" y="18424"/>
                  </a:cubicBezTo>
                  <a:cubicBezTo>
                    <a:pt x="13456" y="18168"/>
                    <a:pt x="13540" y="18108"/>
                    <a:pt x="13596" y="18153"/>
                  </a:cubicBezTo>
                  <a:cubicBezTo>
                    <a:pt x="13653" y="18198"/>
                    <a:pt x="13684" y="18349"/>
                    <a:pt x="13695" y="18590"/>
                  </a:cubicBezTo>
                  <a:cubicBezTo>
                    <a:pt x="13706" y="18831"/>
                    <a:pt x="13699" y="19162"/>
                    <a:pt x="13657" y="19463"/>
                  </a:cubicBezTo>
                  <a:cubicBezTo>
                    <a:pt x="13615" y="19764"/>
                    <a:pt x="13540" y="20036"/>
                    <a:pt x="13479" y="20201"/>
                  </a:cubicBezTo>
                  <a:cubicBezTo>
                    <a:pt x="13418" y="20367"/>
                    <a:pt x="13373" y="20427"/>
                    <a:pt x="13354" y="20382"/>
                  </a:cubicBezTo>
                  <a:cubicBezTo>
                    <a:pt x="13335" y="20337"/>
                    <a:pt x="13342" y="20186"/>
                    <a:pt x="13388" y="19960"/>
                  </a:cubicBezTo>
                  <a:cubicBezTo>
                    <a:pt x="13433" y="19734"/>
                    <a:pt x="13517" y="19433"/>
                    <a:pt x="13581" y="19252"/>
                  </a:cubicBezTo>
                  <a:cubicBezTo>
                    <a:pt x="13646" y="19072"/>
                    <a:pt x="13691" y="19011"/>
                    <a:pt x="13714" y="19057"/>
                  </a:cubicBezTo>
                  <a:cubicBezTo>
                    <a:pt x="13737" y="19102"/>
                    <a:pt x="13737" y="19252"/>
                    <a:pt x="13714" y="19614"/>
                  </a:cubicBezTo>
                  <a:cubicBezTo>
                    <a:pt x="13691" y="19975"/>
                    <a:pt x="13646" y="20548"/>
                    <a:pt x="13600" y="20909"/>
                  </a:cubicBezTo>
                  <a:cubicBezTo>
                    <a:pt x="13555" y="21271"/>
                    <a:pt x="13509" y="21421"/>
                    <a:pt x="13464" y="21497"/>
                  </a:cubicBezTo>
                  <a:cubicBezTo>
                    <a:pt x="13418" y="21572"/>
                    <a:pt x="13373" y="21572"/>
                    <a:pt x="13346" y="21497"/>
                  </a:cubicBezTo>
                  <a:cubicBezTo>
                    <a:pt x="13320" y="21421"/>
                    <a:pt x="13312" y="21271"/>
                    <a:pt x="13331" y="20879"/>
                  </a:cubicBezTo>
                  <a:cubicBezTo>
                    <a:pt x="13350" y="20487"/>
                    <a:pt x="13395" y="19855"/>
                    <a:pt x="13437" y="19418"/>
                  </a:cubicBezTo>
                  <a:cubicBezTo>
                    <a:pt x="13479" y="18981"/>
                    <a:pt x="13517" y="18740"/>
                    <a:pt x="13547" y="18544"/>
                  </a:cubicBezTo>
                  <a:cubicBezTo>
                    <a:pt x="13577" y="18349"/>
                    <a:pt x="13600" y="18198"/>
                    <a:pt x="13581" y="18228"/>
                  </a:cubicBezTo>
                  <a:cubicBezTo>
                    <a:pt x="13562" y="18258"/>
                    <a:pt x="13502" y="18469"/>
                    <a:pt x="13403" y="18710"/>
                  </a:cubicBezTo>
                  <a:cubicBezTo>
                    <a:pt x="13304" y="18951"/>
                    <a:pt x="13168" y="19222"/>
                    <a:pt x="13073" y="19373"/>
                  </a:cubicBezTo>
                  <a:cubicBezTo>
                    <a:pt x="12978" y="19523"/>
                    <a:pt x="12925" y="19554"/>
                    <a:pt x="12895" y="19493"/>
                  </a:cubicBezTo>
                  <a:cubicBezTo>
                    <a:pt x="12865" y="19433"/>
                    <a:pt x="12857" y="19282"/>
                    <a:pt x="12880" y="18846"/>
                  </a:cubicBezTo>
                  <a:cubicBezTo>
                    <a:pt x="12902" y="18409"/>
                    <a:pt x="12956" y="17686"/>
                    <a:pt x="12990" y="17234"/>
                  </a:cubicBezTo>
                  <a:cubicBezTo>
                    <a:pt x="13024" y="16782"/>
                    <a:pt x="13039" y="16601"/>
                    <a:pt x="13058" y="16390"/>
                  </a:cubicBezTo>
                  <a:cubicBezTo>
                    <a:pt x="13077" y="16180"/>
                    <a:pt x="13100" y="15939"/>
                    <a:pt x="13096" y="15878"/>
                  </a:cubicBezTo>
                  <a:cubicBezTo>
                    <a:pt x="13092" y="15818"/>
                    <a:pt x="13062" y="15939"/>
                    <a:pt x="13001" y="16089"/>
                  </a:cubicBezTo>
                  <a:cubicBezTo>
                    <a:pt x="12940" y="16240"/>
                    <a:pt x="12849" y="16421"/>
                    <a:pt x="12781" y="16511"/>
                  </a:cubicBezTo>
                  <a:cubicBezTo>
                    <a:pt x="12713" y="16601"/>
                    <a:pt x="12667" y="16601"/>
                    <a:pt x="12629" y="16556"/>
                  </a:cubicBezTo>
                  <a:cubicBezTo>
                    <a:pt x="12591" y="16511"/>
                    <a:pt x="12561" y="16421"/>
                    <a:pt x="12546" y="16300"/>
                  </a:cubicBezTo>
                  <a:cubicBezTo>
                    <a:pt x="12531" y="16180"/>
                    <a:pt x="12531" y="16029"/>
                    <a:pt x="12569" y="15607"/>
                  </a:cubicBezTo>
                  <a:cubicBezTo>
                    <a:pt x="12607" y="15185"/>
                    <a:pt x="12682" y="14492"/>
                    <a:pt x="12724" y="14010"/>
                  </a:cubicBezTo>
                  <a:cubicBezTo>
                    <a:pt x="12766" y="13528"/>
                    <a:pt x="12773" y="13257"/>
                    <a:pt x="12758" y="13107"/>
                  </a:cubicBezTo>
                  <a:cubicBezTo>
                    <a:pt x="12743" y="12956"/>
                    <a:pt x="12705" y="12926"/>
                    <a:pt x="12569" y="13077"/>
                  </a:cubicBezTo>
                  <a:cubicBezTo>
                    <a:pt x="12432" y="13227"/>
                    <a:pt x="12197" y="13559"/>
                    <a:pt x="11970" y="13875"/>
                  </a:cubicBezTo>
                  <a:cubicBezTo>
                    <a:pt x="11742" y="14191"/>
                    <a:pt x="11522" y="14493"/>
                    <a:pt x="11393" y="14658"/>
                  </a:cubicBezTo>
                  <a:cubicBezTo>
                    <a:pt x="11264" y="14824"/>
                    <a:pt x="11226" y="14854"/>
                    <a:pt x="11215" y="14794"/>
                  </a:cubicBezTo>
                  <a:cubicBezTo>
                    <a:pt x="11204" y="14734"/>
                    <a:pt x="11219" y="14583"/>
                    <a:pt x="11321" y="14146"/>
                  </a:cubicBezTo>
                  <a:cubicBezTo>
                    <a:pt x="11423" y="13709"/>
                    <a:pt x="11613" y="12986"/>
                    <a:pt x="11723" y="12580"/>
                  </a:cubicBezTo>
                  <a:cubicBezTo>
                    <a:pt x="11833" y="12173"/>
                    <a:pt x="11863" y="12082"/>
                    <a:pt x="11894" y="11992"/>
                  </a:cubicBezTo>
                  <a:cubicBezTo>
                    <a:pt x="11924" y="11902"/>
                    <a:pt x="11954" y="11811"/>
                    <a:pt x="11954" y="11811"/>
                  </a:cubicBezTo>
                  <a:cubicBezTo>
                    <a:pt x="11954" y="11811"/>
                    <a:pt x="11924" y="11902"/>
                    <a:pt x="11788" y="12233"/>
                  </a:cubicBezTo>
                  <a:cubicBezTo>
                    <a:pt x="11651" y="12564"/>
                    <a:pt x="11408" y="13137"/>
                    <a:pt x="11196" y="13604"/>
                  </a:cubicBezTo>
                  <a:cubicBezTo>
                    <a:pt x="10984" y="14071"/>
                    <a:pt x="10802" y="14432"/>
                    <a:pt x="10684" y="14628"/>
                  </a:cubicBezTo>
                  <a:cubicBezTo>
                    <a:pt x="10566" y="14824"/>
                    <a:pt x="10513" y="14854"/>
                    <a:pt x="10472" y="14824"/>
                  </a:cubicBezTo>
                  <a:cubicBezTo>
                    <a:pt x="10430" y="14794"/>
                    <a:pt x="10400" y="14703"/>
                    <a:pt x="10400" y="14583"/>
                  </a:cubicBezTo>
                  <a:cubicBezTo>
                    <a:pt x="10400" y="14462"/>
                    <a:pt x="10430" y="14312"/>
                    <a:pt x="10540" y="13935"/>
                  </a:cubicBezTo>
                  <a:cubicBezTo>
                    <a:pt x="10650" y="13559"/>
                    <a:pt x="10840" y="12956"/>
                    <a:pt x="11003" y="12474"/>
                  </a:cubicBezTo>
                  <a:cubicBezTo>
                    <a:pt x="11166" y="11992"/>
                    <a:pt x="11302" y="11631"/>
                    <a:pt x="11393" y="11420"/>
                  </a:cubicBezTo>
                  <a:cubicBezTo>
                    <a:pt x="11484" y="11209"/>
                    <a:pt x="11530" y="11149"/>
                    <a:pt x="11541" y="11209"/>
                  </a:cubicBezTo>
                  <a:cubicBezTo>
                    <a:pt x="11552" y="11269"/>
                    <a:pt x="11530" y="11450"/>
                    <a:pt x="11427" y="11811"/>
                  </a:cubicBezTo>
                  <a:cubicBezTo>
                    <a:pt x="11325" y="12173"/>
                    <a:pt x="11143" y="12715"/>
                    <a:pt x="10923" y="13287"/>
                  </a:cubicBezTo>
                  <a:cubicBezTo>
                    <a:pt x="10703" y="13860"/>
                    <a:pt x="10445" y="14462"/>
                    <a:pt x="10206" y="14959"/>
                  </a:cubicBezTo>
                  <a:cubicBezTo>
                    <a:pt x="9967" y="15457"/>
                    <a:pt x="9747" y="15848"/>
                    <a:pt x="9611" y="16059"/>
                  </a:cubicBezTo>
                  <a:cubicBezTo>
                    <a:pt x="9474" y="16270"/>
                    <a:pt x="9421" y="16300"/>
                    <a:pt x="9406" y="16240"/>
                  </a:cubicBezTo>
                  <a:cubicBezTo>
                    <a:pt x="9391" y="16180"/>
                    <a:pt x="9414" y="16029"/>
                    <a:pt x="9531" y="15622"/>
                  </a:cubicBezTo>
                  <a:cubicBezTo>
                    <a:pt x="9649" y="15216"/>
                    <a:pt x="9861" y="14553"/>
                    <a:pt x="10009" y="14086"/>
                  </a:cubicBezTo>
                  <a:cubicBezTo>
                    <a:pt x="10157" y="13619"/>
                    <a:pt x="10240" y="13348"/>
                    <a:pt x="10267" y="13287"/>
                  </a:cubicBezTo>
                  <a:cubicBezTo>
                    <a:pt x="10293" y="13227"/>
                    <a:pt x="10263" y="13378"/>
                    <a:pt x="10123" y="13815"/>
                  </a:cubicBezTo>
                  <a:cubicBezTo>
                    <a:pt x="9982" y="14251"/>
                    <a:pt x="9732" y="14975"/>
                    <a:pt x="9490" y="15547"/>
                  </a:cubicBezTo>
                  <a:cubicBezTo>
                    <a:pt x="9247" y="16119"/>
                    <a:pt x="9012" y="16541"/>
                    <a:pt x="8871" y="16752"/>
                  </a:cubicBezTo>
                  <a:cubicBezTo>
                    <a:pt x="8731" y="16963"/>
                    <a:pt x="8686" y="16963"/>
                    <a:pt x="8667" y="16887"/>
                  </a:cubicBezTo>
                  <a:cubicBezTo>
                    <a:pt x="8648" y="16812"/>
                    <a:pt x="8655" y="16662"/>
                    <a:pt x="8723" y="16405"/>
                  </a:cubicBezTo>
                  <a:cubicBezTo>
                    <a:pt x="8792" y="16149"/>
                    <a:pt x="8921" y="15788"/>
                    <a:pt x="9050" y="15441"/>
                  </a:cubicBezTo>
                  <a:cubicBezTo>
                    <a:pt x="9179" y="15095"/>
                    <a:pt x="9307" y="14764"/>
                    <a:pt x="9395" y="14583"/>
                  </a:cubicBezTo>
                  <a:cubicBezTo>
                    <a:pt x="9482" y="14402"/>
                    <a:pt x="9527" y="14372"/>
                    <a:pt x="9539" y="14447"/>
                  </a:cubicBezTo>
                  <a:cubicBezTo>
                    <a:pt x="9550" y="14523"/>
                    <a:pt x="9527" y="14703"/>
                    <a:pt x="9448" y="14990"/>
                  </a:cubicBezTo>
                  <a:cubicBezTo>
                    <a:pt x="9368" y="15276"/>
                    <a:pt x="9232" y="15667"/>
                    <a:pt x="9080" y="15999"/>
                  </a:cubicBezTo>
                  <a:cubicBezTo>
                    <a:pt x="8928" y="16330"/>
                    <a:pt x="8761" y="16601"/>
                    <a:pt x="8655" y="16752"/>
                  </a:cubicBezTo>
                  <a:cubicBezTo>
                    <a:pt x="8549" y="16903"/>
                    <a:pt x="8504" y="16933"/>
                    <a:pt x="8488" y="16872"/>
                  </a:cubicBezTo>
                  <a:cubicBezTo>
                    <a:pt x="8473" y="16812"/>
                    <a:pt x="8488" y="16662"/>
                    <a:pt x="8587" y="16330"/>
                  </a:cubicBezTo>
                  <a:cubicBezTo>
                    <a:pt x="8686" y="15999"/>
                    <a:pt x="8868" y="15487"/>
                    <a:pt x="8978" y="15200"/>
                  </a:cubicBezTo>
                  <a:cubicBezTo>
                    <a:pt x="9088" y="14914"/>
                    <a:pt x="9125" y="14854"/>
                    <a:pt x="9129" y="14914"/>
                  </a:cubicBezTo>
                  <a:cubicBezTo>
                    <a:pt x="9133" y="14975"/>
                    <a:pt x="9103" y="15155"/>
                    <a:pt x="8993" y="15472"/>
                  </a:cubicBezTo>
                  <a:cubicBezTo>
                    <a:pt x="8883" y="15788"/>
                    <a:pt x="8693" y="16240"/>
                    <a:pt x="8576" y="16496"/>
                  </a:cubicBezTo>
                  <a:cubicBezTo>
                    <a:pt x="8458" y="16752"/>
                    <a:pt x="8413" y="16812"/>
                    <a:pt x="8363" y="16857"/>
                  </a:cubicBezTo>
                  <a:cubicBezTo>
                    <a:pt x="8314" y="16903"/>
                    <a:pt x="8261" y="16933"/>
                    <a:pt x="8249" y="16857"/>
                  </a:cubicBezTo>
                  <a:cubicBezTo>
                    <a:pt x="8238" y="16782"/>
                    <a:pt x="8268" y="16601"/>
                    <a:pt x="8310" y="16390"/>
                  </a:cubicBezTo>
                  <a:cubicBezTo>
                    <a:pt x="8352" y="16180"/>
                    <a:pt x="8405" y="15939"/>
                    <a:pt x="8443" y="15758"/>
                  </a:cubicBezTo>
                  <a:cubicBezTo>
                    <a:pt x="8481" y="15577"/>
                    <a:pt x="8504" y="15457"/>
                    <a:pt x="8496" y="15396"/>
                  </a:cubicBezTo>
                  <a:cubicBezTo>
                    <a:pt x="8488" y="15336"/>
                    <a:pt x="8450" y="15336"/>
                    <a:pt x="8314" y="15502"/>
                  </a:cubicBezTo>
                  <a:cubicBezTo>
                    <a:pt x="8177" y="15667"/>
                    <a:pt x="7942" y="15999"/>
                    <a:pt x="7688" y="16345"/>
                  </a:cubicBezTo>
                  <a:cubicBezTo>
                    <a:pt x="7434" y="16692"/>
                    <a:pt x="7161" y="17053"/>
                    <a:pt x="6896" y="17294"/>
                  </a:cubicBezTo>
                  <a:cubicBezTo>
                    <a:pt x="6630" y="17535"/>
                    <a:pt x="6372" y="17656"/>
                    <a:pt x="6213" y="17701"/>
                  </a:cubicBezTo>
                  <a:cubicBezTo>
                    <a:pt x="6054" y="17746"/>
                    <a:pt x="5993" y="17716"/>
                    <a:pt x="5959" y="17610"/>
                  </a:cubicBezTo>
                  <a:cubicBezTo>
                    <a:pt x="5925" y="17505"/>
                    <a:pt x="5917" y="17324"/>
                    <a:pt x="5921" y="17159"/>
                  </a:cubicBezTo>
                  <a:cubicBezTo>
                    <a:pt x="5925" y="16993"/>
                    <a:pt x="5940" y="16842"/>
                    <a:pt x="5955" y="16692"/>
                  </a:cubicBezTo>
                  <a:cubicBezTo>
                    <a:pt x="5970" y="16541"/>
                    <a:pt x="5986" y="16390"/>
                    <a:pt x="5970" y="16315"/>
                  </a:cubicBezTo>
                  <a:cubicBezTo>
                    <a:pt x="5955" y="16240"/>
                    <a:pt x="5910" y="16240"/>
                    <a:pt x="5773" y="16466"/>
                  </a:cubicBezTo>
                  <a:cubicBezTo>
                    <a:pt x="5637" y="16692"/>
                    <a:pt x="5409" y="17144"/>
                    <a:pt x="5246" y="17475"/>
                  </a:cubicBezTo>
                  <a:cubicBezTo>
                    <a:pt x="5083" y="17806"/>
                    <a:pt x="4984" y="18017"/>
                    <a:pt x="4909" y="18123"/>
                  </a:cubicBezTo>
                  <a:cubicBezTo>
                    <a:pt x="4833" y="18228"/>
                    <a:pt x="4780" y="18228"/>
                    <a:pt x="4753" y="18153"/>
                  </a:cubicBezTo>
                  <a:cubicBezTo>
                    <a:pt x="4727" y="18077"/>
                    <a:pt x="4727" y="17927"/>
                    <a:pt x="4795" y="17550"/>
                  </a:cubicBezTo>
                  <a:cubicBezTo>
                    <a:pt x="4863" y="17174"/>
                    <a:pt x="5000" y="16571"/>
                    <a:pt x="5102" y="16149"/>
                  </a:cubicBezTo>
                  <a:cubicBezTo>
                    <a:pt x="5204" y="15728"/>
                    <a:pt x="5273" y="15487"/>
                    <a:pt x="5330" y="15306"/>
                  </a:cubicBezTo>
                  <a:cubicBezTo>
                    <a:pt x="5386" y="15125"/>
                    <a:pt x="5432" y="15005"/>
                    <a:pt x="5440" y="15005"/>
                  </a:cubicBezTo>
                  <a:cubicBezTo>
                    <a:pt x="5447" y="15005"/>
                    <a:pt x="5417" y="15125"/>
                    <a:pt x="5307" y="15472"/>
                  </a:cubicBezTo>
                  <a:cubicBezTo>
                    <a:pt x="5197" y="15818"/>
                    <a:pt x="5007" y="16390"/>
                    <a:pt x="4848" y="16812"/>
                  </a:cubicBezTo>
                  <a:cubicBezTo>
                    <a:pt x="4689" y="17234"/>
                    <a:pt x="4560" y="17505"/>
                    <a:pt x="4469" y="17701"/>
                  </a:cubicBezTo>
                  <a:cubicBezTo>
                    <a:pt x="4378" y="17897"/>
                    <a:pt x="4325" y="18017"/>
                    <a:pt x="4317" y="17972"/>
                  </a:cubicBezTo>
                  <a:cubicBezTo>
                    <a:pt x="4309" y="17927"/>
                    <a:pt x="4347" y="17716"/>
                    <a:pt x="4488" y="17249"/>
                  </a:cubicBezTo>
                  <a:cubicBezTo>
                    <a:pt x="4628" y="16782"/>
                    <a:pt x="4871" y="16059"/>
                    <a:pt x="5007" y="15652"/>
                  </a:cubicBezTo>
                  <a:cubicBezTo>
                    <a:pt x="5144" y="15246"/>
                    <a:pt x="5174" y="15155"/>
                    <a:pt x="5231" y="15005"/>
                  </a:cubicBezTo>
                  <a:cubicBezTo>
                    <a:pt x="5288" y="14854"/>
                    <a:pt x="5371" y="14643"/>
                    <a:pt x="5402" y="14598"/>
                  </a:cubicBezTo>
                  <a:cubicBezTo>
                    <a:pt x="5432" y="14553"/>
                    <a:pt x="5409" y="14673"/>
                    <a:pt x="5276" y="15080"/>
                  </a:cubicBezTo>
                  <a:cubicBezTo>
                    <a:pt x="5144" y="15487"/>
                    <a:pt x="4901" y="16180"/>
                    <a:pt x="4715" y="16662"/>
                  </a:cubicBezTo>
                  <a:cubicBezTo>
                    <a:pt x="4529" y="17144"/>
                    <a:pt x="4400" y="17415"/>
                    <a:pt x="4309" y="17580"/>
                  </a:cubicBezTo>
                  <a:cubicBezTo>
                    <a:pt x="4218" y="17746"/>
                    <a:pt x="4165" y="17806"/>
                    <a:pt x="4143" y="17761"/>
                  </a:cubicBezTo>
                  <a:cubicBezTo>
                    <a:pt x="4120" y="17716"/>
                    <a:pt x="4127" y="17565"/>
                    <a:pt x="4199" y="17128"/>
                  </a:cubicBezTo>
                  <a:cubicBezTo>
                    <a:pt x="4272" y="16692"/>
                    <a:pt x="4408" y="15969"/>
                    <a:pt x="4491" y="15547"/>
                  </a:cubicBezTo>
                  <a:cubicBezTo>
                    <a:pt x="4575" y="15125"/>
                    <a:pt x="4605" y="15005"/>
                    <a:pt x="4601" y="14959"/>
                  </a:cubicBezTo>
                  <a:cubicBezTo>
                    <a:pt x="4598" y="14914"/>
                    <a:pt x="4560" y="14944"/>
                    <a:pt x="4419" y="15170"/>
                  </a:cubicBezTo>
                  <a:cubicBezTo>
                    <a:pt x="4279" y="15396"/>
                    <a:pt x="4036" y="15818"/>
                    <a:pt x="3801" y="16180"/>
                  </a:cubicBezTo>
                  <a:cubicBezTo>
                    <a:pt x="3566" y="16541"/>
                    <a:pt x="3339" y="16842"/>
                    <a:pt x="3134" y="17008"/>
                  </a:cubicBezTo>
                  <a:cubicBezTo>
                    <a:pt x="2929" y="17174"/>
                    <a:pt x="2747" y="17204"/>
                    <a:pt x="2645" y="17159"/>
                  </a:cubicBezTo>
                  <a:cubicBezTo>
                    <a:pt x="2542" y="17113"/>
                    <a:pt x="2520" y="16993"/>
                    <a:pt x="2504" y="16842"/>
                  </a:cubicBezTo>
                  <a:cubicBezTo>
                    <a:pt x="2489" y="16692"/>
                    <a:pt x="2482" y="16511"/>
                    <a:pt x="2508" y="16270"/>
                  </a:cubicBezTo>
                  <a:cubicBezTo>
                    <a:pt x="2535" y="16029"/>
                    <a:pt x="2595" y="15728"/>
                    <a:pt x="2637" y="15487"/>
                  </a:cubicBezTo>
                  <a:cubicBezTo>
                    <a:pt x="2679" y="15246"/>
                    <a:pt x="2702" y="15065"/>
                    <a:pt x="2694" y="14990"/>
                  </a:cubicBezTo>
                  <a:cubicBezTo>
                    <a:pt x="2686" y="14914"/>
                    <a:pt x="2648" y="14944"/>
                    <a:pt x="2512" y="15216"/>
                  </a:cubicBezTo>
                  <a:cubicBezTo>
                    <a:pt x="2375" y="15487"/>
                    <a:pt x="2140" y="15999"/>
                    <a:pt x="1898" y="16526"/>
                  </a:cubicBezTo>
                  <a:cubicBezTo>
                    <a:pt x="1655" y="17053"/>
                    <a:pt x="1405" y="17595"/>
                    <a:pt x="1242" y="17927"/>
                  </a:cubicBezTo>
                  <a:cubicBezTo>
                    <a:pt x="1079" y="18258"/>
                    <a:pt x="1003" y="18379"/>
                    <a:pt x="946" y="18439"/>
                  </a:cubicBezTo>
                  <a:cubicBezTo>
                    <a:pt x="889" y="18499"/>
                    <a:pt x="851" y="18499"/>
                    <a:pt x="843" y="18409"/>
                  </a:cubicBezTo>
                  <a:cubicBezTo>
                    <a:pt x="836" y="18318"/>
                    <a:pt x="859" y="18138"/>
                    <a:pt x="862" y="18123"/>
                  </a:cubicBezTo>
                  <a:cubicBezTo>
                    <a:pt x="866" y="18108"/>
                    <a:pt x="851" y="18258"/>
                    <a:pt x="779" y="18559"/>
                  </a:cubicBezTo>
                  <a:cubicBezTo>
                    <a:pt x="707" y="18861"/>
                    <a:pt x="578" y="19313"/>
                    <a:pt x="487" y="19629"/>
                  </a:cubicBezTo>
                  <a:cubicBezTo>
                    <a:pt x="396" y="19945"/>
                    <a:pt x="343" y="20126"/>
                    <a:pt x="328" y="20156"/>
                  </a:cubicBezTo>
                  <a:cubicBezTo>
                    <a:pt x="313" y="20186"/>
                    <a:pt x="335" y="20066"/>
                    <a:pt x="449" y="19659"/>
                  </a:cubicBezTo>
                  <a:cubicBezTo>
                    <a:pt x="563" y="19252"/>
                    <a:pt x="768" y="18559"/>
                    <a:pt x="889" y="18153"/>
                  </a:cubicBezTo>
                  <a:cubicBezTo>
                    <a:pt x="1010" y="17746"/>
                    <a:pt x="1048" y="17626"/>
                    <a:pt x="1086" y="17535"/>
                  </a:cubicBezTo>
                  <a:cubicBezTo>
                    <a:pt x="1124" y="17445"/>
                    <a:pt x="1162" y="17385"/>
                    <a:pt x="1185" y="17445"/>
                  </a:cubicBezTo>
                  <a:cubicBezTo>
                    <a:pt x="1207" y="17505"/>
                    <a:pt x="1215" y="17686"/>
                    <a:pt x="1192" y="17987"/>
                  </a:cubicBezTo>
                  <a:cubicBezTo>
                    <a:pt x="1170" y="18288"/>
                    <a:pt x="1116" y="18710"/>
                    <a:pt x="1063" y="19026"/>
                  </a:cubicBezTo>
                  <a:cubicBezTo>
                    <a:pt x="1010" y="19343"/>
                    <a:pt x="957" y="19554"/>
                    <a:pt x="912" y="19689"/>
                  </a:cubicBezTo>
                  <a:cubicBezTo>
                    <a:pt x="866" y="19825"/>
                    <a:pt x="828" y="19885"/>
                    <a:pt x="817" y="19825"/>
                  </a:cubicBezTo>
                  <a:cubicBezTo>
                    <a:pt x="806" y="19764"/>
                    <a:pt x="821" y="19584"/>
                    <a:pt x="862" y="19358"/>
                  </a:cubicBezTo>
                  <a:cubicBezTo>
                    <a:pt x="904" y="19132"/>
                    <a:pt x="972" y="18861"/>
                    <a:pt x="1025" y="18695"/>
                  </a:cubicBezTo>
                  <a:cubicBezTo>
                    <a:pt x="1079" y="18529"/>
                    <a:pt x="1116" y="18469"/>
                    <a:pt x="1135" y="18514"/>
                  </a:cubicBezTo>
                  <a:cubicBezTo>
                    <a:pt x="1154" y="18559"/>
                    <a:pt x="1154" y="18710"/>
                    <a:pt x="1124" y="18996"/>
                  </a:cubicBezTo>
                  <a:cubicBezTo>
                    <a:pt x="1094" y="19282"/>
                    <a:pt x="1033" y="19704"/>
                    <a:pt x="988" y="19960"/>
                  </a:cubicBezTo>
                  <a:cubicBezTo>
                    <a:pt x="942" y="20216"/>
                    <a:pt x="912" y="20307"/>
                    <a:pt x="870" y="20427"/>
                  </a:cubicBezTo>
                  <a:cubicBezTo>
                    <a:pt x="828" y="20548"/>
                    <a:pt x="775" y="20698"/>
                    <a:pt x="749" y="20698"/>
                  </a:cubicBezTo>
                  <a:cubicBezTo>
                    <a:pt x="722" y="20698"/>
                    <a:pt x="722" y="20548"/>
                    <a:pt x="760" y="20322"/>
                  </a:cubicBezTo>
                  <a:cubicBezTo>
                    <a:pt x="798" y="20096"/>
                    <a:pt x="874" y="19795"/>
                    <a:pt x="938" y="19569"/>
                  </a:cubicBezTo>
                  <a:cubicBezTo>
                    <a:pt x="1003" y="19343"/>
                    <a:pt x="1056" y="19192"/>
                    <a:pt x="1101" y="19117"/>
                  </a:cubicBezTo>
                  <a:cubicBezTo>
                    <a:pt x="1147" y="19041"/>
                    <a:pt x="1185" y="19041"/>
                    <a:pt x="1204" y="19117"/>
                  </a:cubicBezTo>
                  <a:cubicBezTo>
                    <a:pt x="1223" y="19192"/>
                    <a:pt x="1223" y="19343"/>
                    <a:pt x="1177" y="19569"/>
                  </a:cubicBezTo>
                  <a:cubicBezTo>
                    <a:pt x="1132" y="19795"/>
                    <a:pt x="1041" y="20096"/>
                    <a:pt x="972" y="20292"/>
                  </a:cubicBezTo>
                  <a:cubicBezTo>
                    <a:pt x="904" y="20487"/>
                    <a:pt x="859" y="20578"/>
                    <a:pt x="806" y="20623"/>
                  </a:cubicBezTo>
                  <a:cubicBezTo>
                    <a:pt x="752" y="20668"/>
                    <a:pt x="692" y="20668"/>
                    <a:pt x="654" y="20563"/>
                  </a:cubicBezTo>
                  <a:cubicBezTo>
                    <a:pt x="616" y="20457"/>
                    <a:pt x="601" y="20246"/>
                    <a:pt x="593" y="20066"/>
                  </a:cubicBezTo>
                  <a:cubicBezTo>
                    <a:pt x="586" y="19885"/>
                    <a:pt x="586" y="19734"/>
                    <a:pt x="563" y="19599"/>
                  </a:cubicBezTo>
                  <a:cubicBezTo>
                    <a:pt x="540" y="19463"/>
                    <a:pt x="495" y="19343"/>
                    <a:pt x="472" y="19207"/>
                  </a:cubicBezTo>
                  <a:cubicBezTo>
                    <a:pt x="449" y="19072"/>
                    <a:pt x="449" y="18921"/>
                    <a:pt x="468" y="18454"/>
                  </a:cubicBezTo>
                  <a:cubicBezTo>
                    <a:pt x="487" y="17987"/>
                    <a:pt x="525" y="17204"/>
                    <a:pt x="586" y="16375"/>
                  </a:cubicBezTo>
                  <a:cubicBezTo>
                    <a:pt x="646" y="15547"/>
                    <a:pt x="730" y="14673"/>
                    <a:pt x="806" y="13905"/>
                  </a:cubicBezTo>
                  <a:cubicBezTo>
                    <a:pt x="881" y="13137"/>
                    <a:pt x="950" y="12474"/>
                    <a:pt x="1014" y="11766"/>
                  </a:cubicBezTo>
                  <a:cubicBezTo>
                    <a:pt x="1079" y="11058"/>
                    <a:pt x="1139" y="10305"/>
                    <a:pt x="1173" y="9823"/>
                  </a:cubicBezTo>
                  <a:cubicBezTo>
                    <a:pt x="1207" y="9341"/>
                    <a:pt x="1215" y="9130"/>
                    <a:pt x="1215" y="8934"/>
                  </a:cubicBezTo>
                  <a:cubicBezTo>
                    <a:pt x="1215" y="8739"/>
                    <a:pt x="1207" y="8558"/>
                    <a:pt x="1185" y="8573"/>
                  </a:cubicBezTo>
                  <a:cubicBezTo>
                    <a:pt x="1162" y="8588"/>
                    <a:pt x="1124" y="8799"/>
                    <a:pt x="1025" y="9190"/>
                  </a:cubicBezTo>
                  <a:cubicBezTo>
                    <a:pt x="927" y="9582"/>
                    <a:pt x="768" y="10154"/>
                    <a:pt x="665" y="10486"/>
                  </a:cubicBezTo>
                  <a:cubicBezTo>
                    <a:pt x="563" y="10817"/>
                    <a:pt x="517" y="10908"/>
                    <a:pt x="506" y="10862"/>
                  </a:cubicBezTo>
                  <a:cubicBezTo>
                    <a:pt x="495" y="10817"/>
                    <a:pt x="517" y="10636"/>
                    <a:pt x="605" y="10185"/>
                  </a:cubicBezTo>
                  <a:cubicBezTo>
                    <a:pt x="692" y="9733"/>
                    <a:pt x="843" y="9010"/>
                    <a:pt x="957" y="8482"/>
                  </a:cubicBezTo>
                  <a:cubicBezTo>
                    <a:pt x="1071" y="7955"/>
                    <a:pt x="1147" y="7624"/>
                    <a:pt x="1166" y="7534"/>
                  </a:cubicBezTo>
                  <a:cubicBezTo>
                    <a:pt x="1185" y="7443"/>
                    <a:pt x="1147" y="7594"/>
                    <a:pt x="1037" y="7985"/>
                  </a:cubicBezTo>
                  <a:cubicBezTo>
                    <a:pt x="927" y="8377"/>
                    <a:pt x="745" y="9010"/>
                    <a:pt x="631" y="9416"/>
                  </a:cubicBezTo>
                  <a:cubicBezTo>
                    <a:pt x="517" y="9823"/>
                    <a:pt x="472" y="10004"/>
                    <a:pt x="426" y="10154"/>
                  </a:cubicBezTo>
                  <a:cubicBezTo>
                    <a:pt x="381" y="10305"/>
                    <a:pt x="335" y="10426"/>
                    <a:pt x="320" y="10410"/>
                  </a:cubicBezTo>
                  <a:cubicBezTo>
                    <a:pt x="305" y="10395"/>
                    <a:pt x="320" y="10245"/>
                    <a:pt x="373" y="9853"/>
                  </a:cubicBezTo>
                  <a:cubicBezTo>
                    <a:pt x="426" y="9462"/>
                    <a:pt x="517" y="8829"/>
                    <a:pt x="597" y="8362"/>
                  </a:cubicBezTo>
                  <a:cubicBezTo>
                    <a:pt x="677" y="7895"/>
                    <a:pt x="745" y="7594"/>
                    <a:pt x="764" y="7518"/>
                  </a:cubicBezTo>
                  <a:cubicBezTo>
                    <a:pt x="783" y="7443"/>
                    <a:pt x="752" y="7594"/>
                    <a:pt x="692" y="7820"/>
                  </a:cubicBezTo>
                  <a:cubicBezTo>
                    <a:pt x="631" y="8046"/>
                    <a:pt x="540" y="8347"/>
                    <a:pt x="464" y="8573"/>
                  </a:cubicBezTo>
                  <a:cubicBezTo>
                    <a:pt x="388" y="8799"/>
                    <a:pt x="328" y="8949"/>
                    <a:pt x="305" y="8949"/>
                  </a:cubicBezTo>
                  <a:cubicBezTo>
                    <a:pt x="282" y="8949"/>
                    <a:pt x="297" y="8799"/>
                    <a:pt x="343" y="8452"/>
                  </a:cubicBezTo>
                  <a:cubicBezTo>
                    <a:pt x="388" y="8106"/>
                    <a:pt x="464" y="7564"/>
                    <a:pt x="514" y="7232"/>
                  </a:cubicBezTo>
                  <a:cubicBezTo>
                    <a:pt x="563" y="6901"/>
                    <a:pt x="586" y="6780"/>
                    <a:pt x="582" y="6765"/>
                  </a:cubicBezTo>
                  <a:cubicBezTo>
                    <a:pt x="578" y="6750"/>
                    <a:pt x="548" y="6841"/>
                    <a:pt x="491" y="7021"/>
                  </a:cubicBezTo>
                  <a:cubicBezTo>
                    <a:pt x="434" y="7202"/>
                    <a:pt x="350" y="7473"/>
                    <a:pt x="328" y="7488"/>
                  </a:cubicBezTo>
                  <a:cubicBezTo>
                    <a:pt x="305" y="7503"/>
                    <a:pt x="343" y="7262"/>
                    <a:pt x="419" y="6886"/>
                  </a:cubicBezTo>
                  <a:cubicBezTo>
                    <a:pt x="495" y="6509"/>
                    <a:pt x="608" y="5997"/>
                    <a:pt x="680" y="5681"/>
                  </a:cubicBezTo>
                  <a:cubicBezTo>
                    <a:pt x="752" y="5364"/>
                    <a:pt x="783" y="5244"/>
                    <a:pt x="783" y="5229"/>
                  </a:cubicBezTo>
                  <a:cubicBezTo>
                    <a:pt x="783" y="5214"/>
                    <a:pt x="752" y="5304"/>
                    <a:pt x="688" y="5515"/>
                  </a:cubicBezTo>
                  <a:cubicBezTo>
                    <a:pt x="623" y="5726"/>
                    <a:pt x="525" y="6057"/>
                    <a:pt x="460" y="6268"/>
                  </a:cubicBezTo>
                  <a:cubicBezTo>
                    <a:pt x="396" y="6479"/>
                    <a:pt x="366" y="6569"/>
                    <a:pt x="366" y="6524"/>
                  </a:cubicBezTo>
                  <a:cubicBezTo>
                    <a:pt x="366" y="6479"/>
                    <a:pt x="396" y="6298"/>
                    <a:pt x="430" y="6118"/>
                  </a:cubicBezTo>
                  <a:cubicBezTo>
                    <a:pt x="464" y="5937"/>
                    <a:pt x="502" y="5756"/>
                    <a:pt x="506" y="5711"/>
                  </a:cubicBezTo>
                  <a:cubicBezTo>
                    <a:pt x="510" y="5666"/>
                    <a:pt x="479" y="5756"/>
                    <a:pt x="426" y="5997"/>
                  </a:cubicBezTo>
                  <a:cubicBezTo>
                    <a:pt x="373" y="6238"/>
                    <a:pt x="297" y="6630"/>
                    <a:pt x="240" y="7021"/>
                  </a:cubicBezTo>
                  <a:cubicBezTo>
                    <a:pt x="184" y="7413"/>
                    <a:pt x="146" y="7805"/>
                    <a:pt x="115" y="8076"/>
                  </a:cubicBezTo>
                  <a:cubicBezTo>
                    <a:pt x="85" y="8347"/>
                    <a:pt x="62" y="8498"/>
                    <a:pt x="40" y="8633"/>
                  </a:cubicBezTo>
                  <a:cubicBezTo>
                    <a:pt x="17" y="8769"/>
                    <a:pt x="-6" y="8889"/>
                    <a:pt x="2" y="8934"/>
                  </a:cubicBezTo>
                  <a:cubicBezTo>
                    <a:pt x="9" y="8980"/>
                    <a:pt x="47" y="8949"/>
                    <a:pt x="96" y="8844"/>
                  </a:cubicBezTo>
                  <a:cubicBezTo>
                    <a:pt x="146" y="8739"/>
                    <a:pt x="206" y="8558"/>
                    <a:pt x="252" y="8407"/>
                  </a:cubicBezTo>
                  <a:cubicBezTo>
                    <a:pt x="297" y="8257"/>
                    <a:pt x="328" y="8136"/>
                    <a:pt x="335" y="8151"/>
                  </a:cubicBezTo>
                  <a:cubicBezTo>
                    <a:pt x="343" y="8166"/>
                    <a:pt x="328" y="8317"/>
                    <a:pt x="297" y="8558"/>
                  </a:cubicBezTo>
                  <a:cubicBezTo>
                    <a:pt x="267" y="8799"/>
                    <a:pt x="222" y="9130"/>
                    <a:pt x="191" y="9431"/>
                  </a:cubicBezTo>
                  <a:cubicBezTo>
                    <a:pt x="161" y="9733"/>
                    <a:pt x="146" y="10004"/>
                    <a:pt x="176" y="10079"/>
                  </a:cubicBezTo>
                  <a:cubicBezTo>
                    <a:pt x="206" y="10154"/>
                    <a:pt x="282" y="10034"/>
                    <a:pt x="347" y="9944"/>
                  </a:cubicBezTo>
                  <a:cubicBezTo>
                    <a:pt x="411" y="9853"/>
                    <a:pt x="464" y="9793"/>
                    <a:pt x="517" y="97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1" name="تجميع"/>
          <p:cNvGrpSpPr/>
          <p:nvPr/>
        </p:nvGrpSpPr>
        <p:grpSpPr>
          <a:xfrm>
            <a:off x="-81993" y="-1"/>
            <a:ext cx="2010862" cy="9939765"/>
            <a:chOff x="0" y="0"/>
            <a:chExt cx="2010861" cy="9939763"/>
          </a:xfrm>
        </p:grpSpPr>
        <p:grpSp>
          <p:nvGrpSpPr>
            <p:cNvPr id="309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298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296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294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95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97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99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0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01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2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3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4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5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6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7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08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10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15" name="تجميع"/>
          <p:cNvGrpSpPr/>
          <p:nvPr/>
        </p:nvGrpSpPr>
        <p:grpSpPr>
          <a:xfrm>
            <a:off x="2781270" y="3507450"/>
            <a:ext cx="6862956" cy="5207386"/>
            <a:chOff x="0" y="0"/>
            <a:chExt cx="6862954" cy="5207385"/>
          </a:xfrm>
        </p:grpSpPr>
        <p:sp>
          <p:nvSpPr>
            <p:cNvPr id="312" name="١٨ متر"/>
            <p:cNvSpPr txBox="1"/>
            <p:nvPr/>
          </p:nvSpPr>
          <p:spPr>
            <a:xfrm rot="16200000">
              <a:off x="-961669" y="2456116"/>
              <a:ext cx="2972958" cy="1049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500"/>
              </a:lvl1pPr>
            </a:lstStyle>
            <a:p>
              <a:pPr rtl="0">
                <a:defRPr/>
              </a:pPr>
              <a:r>
                <a:t>١٨ متر</a:t>
              </a:r>
            </a:p>
          </p:txBody>
        </p:sp>
        <p:sp>
          <p:nvSpPr>
            <p:cNvPr id="313" name="مستطيل"/>
            <p:cNvSpPr/>
            <p:nvPr/>
          </p:nvSpPr>
          <p:spPr>
            <a:xfrm>
              <a:off x="1100420" y="1100420"/>
              <a:ext cx="5762535" cy="4106966"/>
            </a:xfrm>
            <a:prstGeom prst="rect">
              <a:avLst/>
            </a:prstGeom>
            <a:solidFill>
              <a:srgbClr val="FFFFFF"/>
            </a:solidFill>
            <a:ln w="1016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" name="٣٠ متر"/>
            <p:cNvSpPr txBox="1"/>
            <p:nvPr/>
          </p:nvSpPr>
          <p:spPr>
            <a:xfrm>
              <a:off x="3289322" y="0"/>
              <a:ext cx="2699222" cy="1049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500"/>
              </a:lvl1pPr>
            </a:lstStyle>
            <a:p>
              <a:pPr rtl="0">
                <a:defRPr/>
              </a:pPr>
              <a:r>
                <a:t>٣٠ متر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  <p:bldP build="whole" bldLvl="1" animBg="1" rev="0" advAuto="0" spid="31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6634539" y="5361008"/>
            <a:ext cx="5018922" cy="319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6940071" y="1381091"/>
            <a:ext cx="1140889" cy="1665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3942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1709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093009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371322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327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8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30" name="IMG_5248.png" descr="IMG_5248.png"/>
          <p:cNvPicPr>
            <a:picLocks noChangeAspect="1"/>
          </p:cNvPicPr>
          <p:nvPr/>
        </p:nvPicPr>
        <p:blipFill>
          <a:blip r:embed="rId8">
            <a:extLst/>
          </a:blip>
          <a:srcRect l="53434" t="51499" r="5799" b="41157"/>
          <a:stretch>
            <a:fillRect/>
          </a:stretch>
        </p:blipFill>
        <p:spPr>
          <a:xfrm>
            <a:off x="3830918" y="1960920"/>
            <a:ext cx="12730205" cy="1601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035" y="0"/>
                </a:moveTo>
                <a:cubicBezTo>
                  <a:pt x="9987" y="0"/>
                  <a:pt x="9925" y="628"/>
                  <a:pt x="9925" y="1119"/>
                </a:cubicBezTo>
                <a:cubicBezTo>
                  <a:pt x="9925" y="1304"/>
                  <a:pt x="9942" y="1565"/>
                  <a:pt x="9963" y="1697"/>
                </a:cubicBezTo>
                <a:cubicBezTo>
                  <a:pt x="10000" y="1921"/>
                  <a:pt x="9998" y="1961"/>
                  <a:pt x="9946" y="2333"/>
                </a:cubicBezTo>
                <a:cubicBezTo>
                  <a:pt x="9915" y="2552"/>
                  <a:pt x="9866" y="2864"/>
                  <a:pt x="9836" y="3029"/>
                </a:cubicBezTo>
                <a:cubicBezTo>
                  <a:pt x="9805" y="3194"/>
                  <a:pt x="9788" y="3334"/>
                  <a:pt x="9798" y="3340"/>
                </a:cubicBezTo>
                <a:cubicBezTo>
                  <a:pt x="9832" y="3357"/>
                  <a:pt x="9981" y="2679"/>
                  <a:pt x="10021" y="2323"/>
                </a:cubicBezTo>
                <a:cubicBezTo>
                  <a:pt x="10044" y="2120"/>
                  <a:pt x="10077" y="2008"/>
                  <a:pt x="10096" y="2066"/>
                </a:cubicBezTo>
                <a:cubicBezTo>
                  <a:pt x="10124" y="2152"/>
                  <a:pt x="10127" y="2043"/>
                  <a:pt x="10114" y="1391"/>
                </a:cubicBezTo>
                <a:cubicBezTo>
                  <a:pt x="10090" y="183"/>
                  <a:pt x="10080" y="0"/>
                  <a:pt x="10035" y="0"/>
                </a:cubicBezTo>
                <a:close/>
                <a:moveTo>
                  <a:pt x="15153" y="0"/>
                </a:moveTo>
                <a:cubicBezTo>
                  <a:pt x="15104" y="0"/>
                  <a:pt x="15042" y="628"/>
                  <a:pt x="15042" y="1119"/>
                </a:cubicBezTo>
                <a:cubicBezTo>
                  <a:pt x="15042" y="1304"/>
                  <a:pt x="15060" y="1565"/>
                  <a:pt x="15081" y="1697"/>
                </a:cubicBezTo>
                <a:cubicBezTo>
                  <a:pt x="15118" y="1921"/>
                  <a:pt x="15116" y="1961"/>
                  <a:pt x="15064" y="2333"/>
                </a:cubicBezTo>
                <a:cubicBezTo>
                  <a:pt x="15033" y="2552"/>
                  <a:pt x="14983" y="2864"/>
                  <a:pt x="14953" y="3029"/>
                </a:cubicBezTo>
                <a:cubicBezTo>
                  <a:pt x="14923" y="3194"/>
                  <a:pt x="14906" y="3334"/>
                  <a:pt x="14916" y="3340"/>
                </a:cubicBezTo>
                <a:cubicBezTo>
                  <a:pt x="14950" y="3357"/>
                  <a:pt x="15098" y="2679"/>
                  <a:pt x="15139" y="2323"/>
                </a:cubicBezTo>
                <a:cubicBezTo>
                  <a:pt x="15162" y="2120"/>
                  <a:pt x="15194" y="2008"/>
                  <a:pt x="15213" y="2066"/>
                </a:cubicBezTo>
                <a:cubicBezTo>
                  <a:pt x="15241" y="2152"/>
                  <a:pt x="15244" y="2043"/>
                  <a:pt x="15231" y="1391"/>
                </a:cubicBezTo>
                <a:cubicBezTo>
                  <a:pt x="15208" y="183"/>
                  <a:pt x="15197" y="0"/>
                  <a:pt x="15153" y="0"/>
                </a:cubicBezTo>
                <a:close/>
                <a:moveTo>
                  <a:pt x="7940" y="1600"/>
                </a:moveTo>
                <a:cubicBezTo>
                  <a:pt x="7923" y="1614"/>
                  <a:pt x="7906" y="1678"/>
                  <a:pt x="7891" y="1798"/>
                </a:cubicBezTo>
                <a:cubicBezTo>
                  <a:pt x="7863" y="2022"/>
                  <a:pt x="7854" y="3210"/>
                  <a:pt x="7879" y="3409"/>
                </a:cubicBezTo>
                <a:cubicBezTo>
                  <a:pt x="7922" y="3748"/>
                  <a:pt x="8042" y="3108"/>
                  <a:pt x="8042" y="2542"/>
                </a:cubicBezTo>
                <a:cubicBezTo>
                  <a:pt x="8042" y="1955"/>
                  <a:pt x="7991" y="1559"/>
                  <a:pt x="7940" y="1600"/>
                </a:cubicBezTo>
                <a:close/>
                <a:moveTo>
                  <a:pt x="20680" y="2992"/>
                </a:moveTo>
                <a:cubicBezTo>
                  <a:pt x="20443" y="3046"/>
                  <a:pt x="20206" y="3853"/>
                  <a:pt x="20027" y="5400"/>
                </a:cubicBezTo>
                <a:cubicBezTo>
                  <a:pt x="19868" y="6766"/>
                  <a:pt x="19839" y="7504"/>
                  <a:pt x="19839" y="10051"/>
                </a:cubicBezTo>
                <a:cubicBezTo>
                  <a:pt x="19839" y="12109"/>
                  <a:pt x="19843" y="12320"/>
                  <a:pt x="19901" y="13262"/>
                </a:cubicBezTo>
                <a:cubicBezTo>
                  <a:pt x="20008" y="15004"/>
                  <a:pt x="20187" y="16205"/>
                  <a:pt x="20436" y="16853"/>
                </a:cubicBezTo>
                <a:cubicBezTo>
                  <a:pt x="20578" y="17222"/>
                  <a:pt x="20897" y="17081"/>
                  <a:pt x="21057" y="16580"/>
                </a:cubicBezTo>
                <a:cubicBezTo>
                  <a:pt x="21225" y="16058"/>
                  <a:pt x="21411" y="14613"/>
                  <a:pt x="21502" y="13139"/>
                </a:cubicBezTo>
                <a:cubicBezTo>
                  <a:pt x="21562" y="12155"/>
                  <a:pt x="21567" y="11936"/>
                  <a:pt x="21567" y="10051"/>
                </a:cubicBezTo>
                <a:cubicBezTo>
                  <a:pt x="21567" y="8181"/>
                  <a:pt x="21562" y="7943"/>
                  <a:pt x="21504" y="7006"/>
                </a:cubicBezTo>
                <a:cubicBezTo>
                  <a:pt x="21470" y="6446"/>
                  <a:pt x="21393" y="5587"/>
                  <a:pt x="21333" y="5100"/>
                </a:cubicBezTo>
                <a:cubicBezTo>
                  <a:pt x="21154" y="3635"/>
                  <a:pt x="20917" y="2938"/>
                  <a:pt x="20680" y="2992"/>
                </a:cubicBezTo>
                <a:close/>
                <a:moveTo>
                  <a:pt x="13173" y="3928"/>
                </a:moveTo>
                <a:cubicBezTo>
                  <a:pt x="13159" y="3819"/>
                  <a:pt x="12849" y="5121"/>
                  <a:pt x="12849" y="5288"/>
                </a:cubicBezTo>
                <a:cubicBezTo>
                  <a:pt x="12849" y="5545"/>
                  <a:pt x="12858" y="5523"/>
                  <a:pt x="13010" y="4913"/>
                </a:cubicBezTo>
                <a:cubicBezTo>
                  <a:pt x="13134" y="4420"/>
                  <a:pt x="13191" y="4073"/>
                  <a:pt x="13173" y="3928"/>
                </a:cubicBezTo>
                <a:close/>
                <a:moveTo>
                  <a:pt x="14112" y="4057"/>
                </a:moveTo>
                <a:cubicBezTo>
                  <a:pt x="14064" y="4057"/>
                  <a:pt x="14001" y="4685"/>
                  <a:pt x="14001" y="5175"/>
                </a:cubicBezTo>
                <a:cubicBezTo>
                  <a:pt x="14001" y="5361"/>
                  <a:pt x="14019" y="5622"/>
                  <a:pt x="14040" y="5753"/>
                </a:cubicBezTo>
                <a:cubicBezTo>
                  <a:pt x="14076" y="5977"/>
                  <a:pt x="14075" y="6018"/>
                  <a:pt x="14022" y="6390"/>
                </a:cubicBezTo>
                <a:cubicBezTo>
                  <a:pt x="13992" y="6609"/>
                  <a:pt x="13942" y="6921"/>
                  <a:pt x="13912" y="7086"/>
                </a:cubicBezTo>
                <a:cubicBezTo>
                  <a:pt x="13882" y="7250"/>
                  <a:pt x="13865" y="7391"/>
                  <a:pt x="13874" y="7396"/>
                </a:cubicBezTo>
                <a:cubicBezTo>
                  <a:pt x="13908" y="7414"/>
                  <a:pt x="14057" y="6736"/>
                  <a:pt x="14098" y="6379"/>
                </a:cubicBezTo>
                <a:cubicBezTo>
                  <a:pt x="14121" y="6177"/>
                  <a:pt x="14153" y="6065"/>
                  <a:pt x="14172" y="6122"/>
                </a:cubicBezTo>
                <a:cubicBezTo>
                  <a:pt x="14200" y="6209"/>
                  <a:pt x="14203" y="6100"/>
                  <a:pt x="14190" y="5448"/>
                </a:cubicBezTo>
                <a:cubicBezTo>
                  <a:pt x="14167" y="4239"/>
                  <a:pt x="14156" y="4057"/>
                  <a:pt x="14112" y="4057"/>
                </a:cubicBezTo>
                <a:close/>
                <a:moveTo>
                  <a:pt x="17236" y="4057"/>
                </a:moveTo>
                <a:cubicBezTo>
                  <a:pt x="17187" y="4057"/>
                  <a:pt x="17125" y="4685"/>
                  <a:pt x="17125" y="5175"/>
                </a:cubicBezTo>
                <a:cubicBezTo>
                  <a:pt x="17125" y="5361"/>
                  <a:pt x="17142" y="5622"/>
                  <a:pt x="17164" y="5753"/>
                </a:cubicBezTo>
                <a:cubicBezTo>
                  <a:pt x="17200" y="5977"/>
                  <a:pt x="17199" y="6018"/>
                  <a:pt x="17146" y="6390"/>
                </a:cubicBezTo>
                <a:cubicBezTo>
                  <a:pt x="17115" y="6609"/>
                  <a:pt x="17065" y="6921"/>
                  <a:pt x="17035" y="7086"/>
                </a:cubicBezTo>
                <a:cubicBezTo>
                  <a:pt x="17005" y="7250"/>
                  <a:pt x="16989" y="7391"/>
                  <a:pt x="16998" y="7396"/>
                </a:cubicBezTo>
                <a:cubicBezTo>
                  <a:pt x="17032" y="7414"/>
                  <a:pt x="17180" y="6736"/>
                  <a:pt x="17221" y="6379"/>
                </a:cubicBezTo>
                <a:cubicBezTo>
                  <a:pt x="17244" y="6177"/>
                  <a:pt x="17276" y="6065"/>
                  <a:pt x="17295" y="6122"/>
                </a:cubicBezTo>
                <a:cubicBezTo>
                  <a:pt x="17324" y="6209"/>
                  <a:pt x="17327" y="6100"/>
                  <a:pt x="17314" y="5448"/>
                </a:cubicBezTo>
                <a:cubicBezTo>
                  <a:pt x="17291" y="4239"/>
                  <a:pt x="17280" y="4057"/>
                  <a:pt x="17236" y="4057"/>
                </a:cubicBezTo>
                <a:close/>
                <a:moveTo>
                  <a:pt x="4218" y="4067"/>
                </a:moveTo>
                <a:cubicBezTo>
                  <a:pt x="4201" y="4081"/>
                  <a:pt x="4184" y="4145"/>
                  <a:pt x="4169" y="4265"/>
                </a:cubicBezTo>
                <a:cubicBezTo>
                  <a:pt x="4141" y="4489"/>
                  <a:pt x="4132" y="5677"/>
                  <a:pt x="4157" y="5876"/>
                </a:cubicBezTo>
                <a:cubicBezTo>
                  <a:pt x="4200" y="6215"/>
                  <a:pt x="4319" y="5580"/>
                  <a:pt x="4319" y="5015"/>
                </a:cubicBezTo>
                <a:cubicBezTo>
                  <a:pt x="4319" y="4428"/>
                  <a:pt x="4269" y="4026"/>
                  <a:pt x="4218" y="4067"/>
                </a:cubicBezTo>
                <a:close/>
                <a:moveTo>
                  <a:pt x="2822" y="4244"/>
                </a:moveTo>
                <a:cubicBezTo>
                  <a:pt x="2805" y="4258"/>
                  <a:pt x="2788" y="4321"/>
                  <a:pt x="2773" y="4442"/>
                </a:cubicBezTo>
                <a:cubicBezTo>
                  <a:pt x="2745" y="4666"/>
                  <a:pt x="2737" y="5854"/>
                  <a:pt x="2762" y="6053"/>
                </a:cubicBezTo>
                <a:cubicBezTo>
                  <a:pt x="2804" y="6392"/>
                  <a:pt x="2924" y="5757"/>
                  <a:pt x="2924" y="5191"/>
                </a:cubicBezTo>
                <a:cubicBezTo>
                  <a:pt x="2924" y="4604"/>
                  <a:pt x="2873" y="4203"/>
                  <a:pt x="2822" y="4244"/>
                </a:cubicBezTo>
                <a:close/>
                <a:moveTo>
                  <a:pt x="10196" y="4849"/>
                </a:moveTo>
                <a:cubicBezTo>
                  <a:pt x="10187" y="4837"/>
                  <a:pt x="10181" y="4920"/>
                  <a:pt x="10170" y="5084"/>
                </a:cubicBezTo>
                <a:cubicBezTo>
                  <a:pt x="10154" y="5328"/>
                  <a:pt x="10157" y="5779"/>
                  <a:pt x="10180" y="6663"/>
                </a:cubicBezTo>
                <a:cubicBezTo>
                  <a:pt x="10229" y="8551"/>
                  <a:pt x="10252" y="11072"/>
                  <a:pt x="10224" y="11522"/>
                </a:cubicBezTo>
                <a:cubicBezTo>
                  <a:pt x="10191" y="12055"/>
                  <a:pt x="10045" y="12556"/>
                  <a:pt x="9920" y="12571"/>
                </a:cubicBezTo>
                <a:cubicBezTo>
                  <a:pt x="9773" y="12589"/>
                  <a:pt x="9696" y="12024"/>
                  <a:pt x="9708" y="11019"/>
                </a:cubicBezTo>
                <a:cubicBezTo>
                  <a:pt x="9713" y="10631"/>
                  <a:pt x="9724" y="10154"/>
                  <a:pt x="9733" y="9960"/>
                </a:cubicBezTo>
                <a:cubicBezTo>
                  <a:pt x="9741" y="9766"/>
                  <a:pt x="9729" y="9925"/>
                  <a:pt x="9704" y="10313"/>
                </a:cubicBezTo>
                <a:cubicBezTo>
                  <a:pt x="9654" y="11114"/>
                  <a:pt x="9645" y="12311"/>
                  <a:pt x="9686" y="12743"/>
                </a:cubicBezTo>
                <a:cubicBezTo>
                  <a:pt x="9702" y="12903"/>
                  <a:pt x="9744" y="13161"/>
                  <a:pt x="9780" y="13315"/>
                </a:cubicBezTo>
                <a:cubicBezTo>
                  <a:pt x="9922" y="13913"/>
                  <a:pt x="10163" y="13256"/>
                  <a:pt x="10235" y="12079"/>
                </a:cubicBezTo>
                <a:cubicBezTo>
                  <a:pt x="10285" y="11249"/>
                  <a:pt x="10288" y="10499"/>
                  <a:pt x="10249" y="8135"/>
                </a:cubicBezTo>
                <a:cubicBezTo>
                  <a:pt x="10227" y="6799"/>
                  <a:pt x="10227" y="6397"/>
                  <a:pt x="10250" y="6042"/>
                </a:cubicBezTo>
                <a:cubicBezTo>
                  <a:pt x="10275" y="5662"/>
                  <a:pt x="10273" y="5550"/>
                  <a:pt x="10236" y="5175"/>
                </a:cubicBezTo>
                <a:cubicBezTo>
                  <a:pt x="10216" y="4967"/>
                  <a:pt x="10204" y="4861"/>
                  <a:pt x="10196" y="4849"/>
                </a:cubicBezTo>
                <a:close/>
                <a:moveTo>
                  <a:pt x="14962" y="4892"/>
                </a:moveTo>
                <a:cubicBezTo>
                  <a:pt x="14952" y="4865"/>
                  <a:pt x="14944" y="4910"/>
                  <a:pt x="14933" y="5015"/>
                </a:cubicBezTo>
                <a:cubicBezTo>
                  <a:pt x="14913" y="5206"/>
                  <a:pt x="14915" y="5575"/>
                  <a:pt x="14943" y="6631"/>
                </a:cubicBezTo>
                <a:cubicBezTo>
                  <a:pt x="14962" y="7386"/>
                  <a:pt x="14980" y="8629"/>
                  <a:pt x="14983" y="9392"/>
                </a:cubicBezTo>
                <a:cubicBezTo>
                  <a:pt x="14987" y="10715"/>
                  <a:pt x="14984" y="10805"/>
                  <a:pt x="14925" y="11212"/>
                </a:cubicBezTo>
                <a:cubicBezTo>
                  <a:pt x="14879" y="11526"/>
                  <a:pt x="14836" y="11635"/>
                  <a:pt x="14764" y="11635"/>
                </a:cubicBezTo>
                <a:cubicBezTo>
                  <a:pt x="14657" y="11635"/>
                  <a:pt x="14648" y="11719"/>
                  <a:pt x="14700" y="12181"/>
                </a:cubicBezTo>
                <a:cubicBezTo>
                  <a:pt x="14731" y="12450"/>
                  <a:pt x="14788" y="12482"/>
                  <a:pt x="15192" y="12486"/>
                </a:cubicBezTo>
                <a:cubicBezTo>
                  <a:pt x="15606" y="12490"/>
                  <a:pt x="15655" y="12462"/>
                  <a:pt x="15709" y="12159"/>
                </a:cubicBezTo>
                <a:cubicBezTo>
                  <a:pt x="15767" y="11830"/>
                  <a:pt x="15769" y="11827"/>
                  <a:pt x="15808" y="12170"/>
                </a:cubicBezTo>
                <a:cubicBezTo>
                  <a:pt x="15863" y="12662"/>
                  <a:pt x="15970" y="12612"/>
                  <a:pt x="16136" y="12015"/>
                </a:cubicBezTo>
                <a:cubicBezTo>
                  <a:pt x="16296" y="11437"/>
                  <a:pt x="16492" y="11023"/>
                  <a:pt x="16526" y="11191"/>
                </a:cubicBezTo>
                <a:cubicBezTo>
                  <a:pt x="16538" y="11253"/>
                  <a:pt x="16549" y="11482"/>
                  <a:pt x="16549" y="11699"/>
                </a:cubicBezTo>
                <a:cubicBezTo>
                  <a:pt x="16549" y="12369"/>
                  <a:pt x="16591" y="12516"/>
                  <a:pt x="16780" y="12518"/>
                </a:cubicBezTo>
                <a:cubicBezTo>
                  <a:pt x="16953" y="12519"/>
                  <a:pt x="16961" y="12506"/>
                  <a:pt x="17016" y="11972"/>
                </a:cubicBezTo>
                <a:lnTo>
                  <a:pt x="17072" y="11421"/>
                </a:lnTo>
                <a:lnTo>
                  <a:pt x="17162" y="11785"/>
                </a:lnTo>
                <a:cubicBezTo>
                  <a:pt x="17243" y="12113"/>
                  <a:pt x="17256" y="12121"/>
                  <a:pt x="17299" y="11881"/>
                </a:cubicBezTo>
                <a:cubicBezTo>
                  <a:pt x="17352" y="11585"/>
                  <a:pt x="17359" y="11036"/>
                  <a:pt x="17323" y="9997"/>
                </a:cubicBezTo>
                <a:cubicBezTo>
                  <a:pt x="17303" y="9411"/>
                  <a:pt x="17292" y="9329"/>
                  <a:pt x="17240" y="9376"/>
                </a:cubicBezTo>
                <a:cubicBezTo>
                  <a:pt x="17202" y="9413"/>
                  <a:pt x="17165" y="9644"/>
                  <a:pt x="17133" y="10051"/>
                </a:cubicBezTo>
                <a:cubicBezTo>
                  <a:pt x="17002" y="11684"/>
                  <a:pt x="17008" y="11654"/>
                  <a:pt x="16796" y="11597"/>
                </a:cubicBezTo>
                <a:cubicBezTo>
                  <a:pt x="16683" y="11568"/>
                  <a:pt x="16606" y="11476"/>
                  <a:pt x="16609" y="11373"/>
                </a:cubicBezTo>
                <a:cubicBezTo>
                  <a:pt x="16612" y="11276"/>
                  <a:pt x="16636" y="11171"/>
                  <a:pt x="16664" y="11137"/>
                </a:cubicBezTo>
                <a:cubicBezTo>
                  <a:pt x="16715" y="11075"/>
                  <a:pt x="16748" y="10822"/>
                  <a:pt x="16748" y="10490"/>
                </a:cubicBezTo>
                <a:cubicBezTo>
                  <a:pt x="16748" y="10393"/>
                  <a:pt x="16681" y="10290"/>
                  <a:pt x="16599" y="10259"/>
                </a:cubicBezTo>
                <a:cubicBezTo>
                  <a:pt x="16498" y="10222"/>
                  <a:pt x="16408" y="10055"/>
                  <a:pt x="16321" y="9746"/>
                </a:cubicBezTo>
                <a:cubicBezTo>
                  <a:pt x="16167" y="9201"/>
                  <a:pt x="16067" y="9154"/>
                  <a:pt x="16025" y="9612"/>
                </a:cubicBezTo>
                <a:cubicBezTo>
                  <a:pt x="15980" y="10108"/>
                  <a:pt x="15989" y="10265"/>
                  <a:pt x="16056" y="10147"/>
                </a:cubicBezTo>
                <a:cubicBezTo>
                  <a:pt x="16123" y="10030"/>
                  <a:pt x="16279" y="10385"/>
                  <a:pt x="16284" y="10666"/>
                </a:cubicBezTo>
                <a:cubicBezTo>
                  <a:pt x="16289" y="10937"/>
                  <a:pt x="16062" y="11620"/>
                  <a:pt x="15964" y="11630"/>
                </a:cubicBezTo>
                <a:cubicBezTo>
                  <a:pt x="15903" y="11635"/>
                  <a:pt x="15860" y="11519"/>
                  <a:pt x="15825" y="11255"/>
                </a:cubicBezTo>
                <a:lnTo>
                  <a:pt x="15773" y="10870"/>
                </a:lnTo>
                <a:lnTo>
                  <a:pt x="15722" y="11255"/>
                </a:lnTo>
                <a:cubicBezTo>
                  <a:pt x="15685" y="11535"/>
                  <a:pt x="15643" y="11635"/>
                  <a:pt x="15568" y="11635"/>
                </a:cubicBezTo>
                <a:cubicBezTo>
                  <a:pt x="15462" y="11635"/>
                  <a:pt x="15418" y="11398"/>
                  <a:pt x="15461" y="11057"/>
                </a:cubicBezTo>
                <a:cubicBezTo>
                  <a:pt x="15474" y="10949"/>
                  <a:pt x="15485" y="10562"/>
                  <a:pt x="15485" y="10195"/>
                </a:cubicBezTo>
                <a:cubicBezTo>
                  <a:pt x="15485" y="9678"/>
                  <a:pt x="15473" y="9463"/>
                  <a:pt x="15430" y="9237"/>
                </a:cubicBezTo>
                <a:cubicBezTo>
                  <a:pt x="15378" y="8966"/>
                  <a:pt x="15367" y="8970"/>
                  <a:pt x="15274" y="9253"/>
                </a:cubicBezTo>
                <a:cubicBezTo>
                  <a:pt x="15219" y="9421"/>
                  <a:pt x="15145" y="9746"/>
                  <a:pt x="15111" y="9976"/>
                </a:cubicBezTo>
                <a:cubicBezTo>
                  <a:pt x="15077" y="10206"/>
                  <a:pt x="15042" y="10343"/>
                  <a:pt x="15034" y="10281"/>
                </a:cubicBezTo>
                <a:cubicBezTo>
                  <a:pt x="15027" y="10219"/>
                  <a:pt x="15020" y="9725"/>
                  <a:pt x="15019" y="9184"/>
                </a:cubicBezTo>
                <a:cubicBezTo>
                  <a:pt x="15018" y="8642"/>
                  <a:pt x="15009" y="7801"/>
                  <a:pt x="14999" y="7316"/>
                </a:cubicBezTo>
                <a:cubicBezTo>
                  <a:pt x="14984" y="6644"/>
                  <a:pt x="14988" y="6339"/>
                  <a:pt x="15012" y="6032"/>
                </a:cubicBezTo>
                <a:cubicBezTo>
                  <a:pt x="15041" y="5670"/>
                  <a:pt x="15040" y="5585"/>
                  <a:pt x="15001" y="5197"/>
                </a:cubicBezTo>
                <a:cubicBezTo>
                  <a:pt x="14983" y="5015"/>
                  <a:pt x="14972" y="4918"/>
                  <a:pt x="14962" y="4892"/>
                </a:cubicBezTo>
                <a:close/>
                <a:moveTo>
                  <a:pt x="229" y="4934"/>
                </a:moveTo>
                <a:cubicBezTo>
                  <a:pt x="80" y="4934"/>
                  <a:pt x="-33" y="6345"/>
                  <a:pt x="9" y="7675"/>
                </a:cubicBezTo>
                <a:cubicBezTo>
                  <a:pt x="17" y="7931"/>
                  <a:pt x="69" y="8532"/>
                  <a:pt x="125" y="9007"/>
                </a:cubicBezTo>
                <a:cubicBezTo>
                  <a:pt x="190" y="9556"/>
                  <a:pt x="227" y="10028"/>
                  <a:pt x="227" y="10308"/>
                </a:cubicBezTo>
                <a:cubicBezTo>
                  <a:pt x="227" y="10550"/>
                  <a:pt x="236" y="10708"/>
                  <a:pt x="246" y="10656"/>
                </a:cubicBezTo>
                <a:cubicBezTo>
                  <a:pt x="291" y="10436"/>
                  <a:pt x="263" y="9248"/>
                  <a:pt x="188" y="8162"/>
                </a:cubicBezTo>
                <a:cubicBezTo>
                  <a:pt x="100" y="6889"/>
                  <a:pt x="90" y="6153"/>
                  <a:pt x="155" y="5641"/>
                </a:cubicBezTo>
                <a:cubicBezTo>
                  <a:pt x="208" y="5218"/>
                  <a:pt x="282" y="5191"/>
                  <a:pt x="349" y="5566"/>
                </a:cubicBezTo>
                <a:cubicBezTo>
                  <a:pt x="413" y="5923"/>
                  <a:pt x="411" y="6139"/>
                  <a:pt x="342" y="6347"/>
                </a:cubicBezTo>
                <a:cubicBezTo>
                  <a:pt x="272" y="6560"/>
                  <a:pt x="249" y="7002"/>
                  <a:pt x="291" y="7337"/>
                </a:cubicBezTo>
                <a:cubicBezTo>
                  <a:pt x="332" y="7661"/>
                  <a:pt x="396" y="7480"/>
                  <a:pt x="420" y="6973"/>
                </a:cubicBezTo>
                <a:cubicBezTo>
                  <a:pt x="466" y="5996"/>
                  <a:pt x="367" y="4934"/>
                  <a:pt x="229" y="4934"/>
                </a:cubicBezTo>
                <a:close/>
                <a:moveTo>
                  <a:pt x="11213" y="4950"/>
                </a:moveTo>
                <a:cubicBezTo>
                  <a:pt x="11203" y="4939"/>
                  <a:pt x="11194" y="4993"/>
                  <a:pt x="11179" y="5111"/>
                </a:cubicBezTo>
                <a:cubicBezTo>
                  <a:pt x="11150" y="5345"/>
                  <a:pt x="11150" y="5490"/>
                  <a:pt x="11179" y="6347"/>
                </a:cubicBezTo>
                <a:cubicBezTo>
                  <a:pt x="11197" y="6881"/>
                  <a:pt x="11217" y="8070"/>
                  <a:pt x="11224" y="8991"/>
                </a:cubicBezTo>
                <a:cubicBezTo>
                  <a:pt x="11236" y="10542"/>
                  <a:pt x="11233" y="10701"/>
                  <a:pt x="11188" y="11159"/>
                </a:cubicBezTo>
                <a:cubicBezTo>
                  <a:pt x="11145" y="11589"/>
                  <a:pt x="11125" y="11649"/>
                  <a:pt x="11037" y="11603"/>
                </a:cubicBezTo>
                <a:cubicBezTo>
                  <a:pt x="10940" y="11552"/>
                  <a:pt x="10935" y="11522"/>
                  <a:pt x="10905" y="10800"/>
                </a:cubicBezTo>
                <a:cubicBezTo>
                  <a:pt x="10887" y="10383"/>
                  <a:pt x="10860" y="10051"/>
                  <a:pt x="10842" y="10051"/>
                </a:cubicBezTo>
                <a:cubicBezTo>
                  <a:pt x="10791" y="10051"/>
                  <a:pt x="10720" y="11122"/>
                  <a:pt x="10727" y="11811"/>
                </a:cubicBezTo>
                <a:cubicBezTo>
                  <a:pt x="10732" y="12322"/>
                  <a:pt x="10743" y="12442"/>
                  <a:pt x="10789" y="12486"/>
                </a:cubicBezTo>
                <a:cubicBezTo>
                  <a:pt x="10898" y="12589"/>
                  <a:pt x="10904" y="12647"/>
                  <a:pt x="10868" y="13192"/>
                </a:cubicBezTo>
                <a:cubicBezTo>
                  <a:pt x="10825" y="13857"/>
                  <a:pt x="10671" y="14952"/>
                  <a:pt x="10601" y="15092"/>
                </a:cubicBezTo>
                <a:cubicBezTo>
                  <a:pt x="10570" y="15154"/>
                  <a:pt x="10509" y="15147"/>
                  <a:pt x="10465" y="15081"/>
                </a:cubicBezTo>
                <a:cubicBezTo>
                  <a:pt x="10368" y="14937"/>
                  <a:pt x="10381" y="15250"/>
                  <a:pt x="10487" y="15617"/>
                </a:cubicBezTo>
                <a:cubicBezTo>
                  <a:pt x="10575" y="15920"/>
                  <a:pt x="10576" y="15918"/>
                  <a:pt x="10662" y="15627"/>
                </a:cubicBezTo>
                <a:cubicBezTo>
                  <a:pt x="10759" y="15297"/>
                  <a:pt x="10821" y="14726"/>
                  <a:pt x="10887" y="13529"/>
                </a:cubicBezTo>
                <a:lnTo>
                  <a:pt x="10943" y="12518"/>
                </a:lnTo>
                <a:lnTo>
                  <a:pt x="11098" y="12518"/>
                </a:lnTo>
                <a:cubicBezTo>
                  <a:pt x="11274" y="12518"/>
                  <a:pt x="11443" y="12265"/>
                  <a:pt x="11580" y="11795"/>
                </a:cubicBezTo>
                <a:cubicBezTo>
                  <a:pt x="11739" y="11255"/>
                  <a:pt x="11793" y="9671"/>
                  <a:pt x="11671" y="9152"/>
                </a:cubicBezTo>
                <a:cubicBezTo>
                  <a:pt x="11603" y="8860"/>
                  <a:pt x="11470" y="9222"/>
                  <a:pt x="11363" y="9992"/>
                </a:cubicBezTo>
                <a:cubicBezTo>
                  <a:pt x="11315" y="10337"/>
                  <a:pt x="11275" y="10589"/>
                  <a:pt x="11274" y="10554"/>
                </a:cubicBezTo>
                <a:cubicBezTo>
                  <a:pt x="11268" y="10393"/>
                  <a:pt x="11246" y="7418"/>
                  <a:pt x="11246" y="6786"/>
                </a:cubicBezTo>
                <a:cubicBezTo>
                  <a:pt x="11245" y="6398"/>
                  <a:pt x="11252" y="5960"/>
                  <a:pt x="11261" y="5812"/>
                </a:cubicBezTo>
                <a:cubicBezTo>
                  <a:pt x="11270" y="5660"/>
                  <a:pt x="11263" y="5393"/>
                  <a:pt x="11245" y="5197"/>
                </a:cubicBezTo>
                <a:cubicBezTo>
                  <a:pt x="11230" y="5042"/>
                  <a:pt x="11222" y="4962"/>
                  <a:pt x="11213" y="4950"/>
                </a:cubicBezTo>
                <a:close/>
                <a:moveTo>
                  <a:pt x="7920" y="5288"/>
                </a:moveTo>
                <a:cubicBezTo>
                  <a:pt x="7896" y="5294"/>
                  <a:pt x="7896" y="5471"/>
                  <a:pt x="7921" y="8772"/>
                </a:cubicBezTo>
                <a:cubicBezTo>
                  <a:pt x="7942" y="11439"/>
                  <a:pt x="7929" y="11635"/>
                  <a:pt x="7732" y="11635"/>
                </a:cubicBezTo>
                <a:cubicBezTo>
                  <a:pt x="7664" y="11635"/>
                  <a:pt x="7589" y="11536"/>
                  <a:pt x="7568" y="11410"/>
                </a:cubicBezTo>
                <a:cubicBezTo>
                  <a:pt x="7532" y="11201"/>
                  <a:pt x="7531" y="11156"/>
                  <a:pt x="7563" y="10944"/>
                </a:cubicBezTo>
                <a:cubicBezTo>
                  <a:pt x="7605" y="10667"/>
                  <a:pt x="7610" y="9990"/>
                  <a:pt x="7571" y="9735"/>
                </a:cubicBezTo>
                <a:cubicBezTo>
                  <a:pt x="7523" y="9420"/>
                  <a:pt x="7392" y="9325"/>
                  <a:pt x="7335" y="9564"/>
                </a:cubicBezTo>
                <a:cubicBezTo>
                  <a:pt x="7243" y="9953"/>
                  <a:pt x="7228" y="10329"/>
                  <a:pt x="7289" y="10730"/>
                </a:cubicBezTo>
                <a:cubicBezTo>
                  <a:pt x="7363" y="11211"/>
                  <a:pt x="7324" y="11497"/>
                  <a:pt x="7172" y="11597"/>
                </a:cubicBezTo>
                <a:cubicBezTo>
                  <a:pt x="7023" y="11696"/>
                  <a:pt x="7004" y="11534"/>
                  <a:pt x="6971" y="9810"/>
                </a:cubicBezTo>
                <a:cubicBezTo>
                  <a:pt x="6947" y="8584"/>
                  <a:pt x="6911" y="7831"/>
                  <a:pt x="6911" y="8542"/>
                </a:cubicBezTo>
                <a:cubicBezTo>
                  <a:pt x="6911" y="8714"/>
                  <a:pt x="6861" y="9234"/>
                  <a:pt x="6799" y="9698"/>
                </a:cubicBezTo>
                <a:cubicBezTo>
                  <a:pt x="6665" y="10704"/>
                  <a:pt x="6657" y="11257"/>
                  <a:pt x="6774" y="11522"/>
                </a:cubicBezTo>
                <a:cubicBezTo>
                  <a:pt x="6830" y="11651"/>
                  <a:pt x="6855" y="11625"/>
                  <a:pt x="6886" y="11399"/>
                </a:cubicBezTo>
                <a:cubicBezTo>
                  <a:pt x="6917" y="11177"/>
                  <a:pt x="6932" y="11163"/>
                  <a:pt x="6952" y="11324"/>
                </a:cubicBezTo>
                <a:cubicBezTo>
                  <a:pt x="6966" y="11440"/>
                  <a:pt x="6978" y="11628"/>
                  <a:pt x="6978" y="11747"/>
                </a:cubicBezTo>
                <a:cubicBezTo>
                  <a:pt x="6978" y="12157"/>
                  <a:pt x="7048" y="12518"/>
                  <a:pt x="7127" y="12518"/>
                </a:cubicBezTo>
                <a:cubicBezTo>
                  <a:pt x="7176" y="12518"/>
                  <a:pt x="7247" y="12316"/>
                  <a:pt x="7314" y="11988"/>
                </a:cubicBezTo>
                <a:cubicBezTo>
                  <a:pt x="7374" y="11697"/>
                  <a:pt x="7426" y="11458"/>
                  <a:pt x="7430" y="11458"/>
                </a:cubicBezTo>
                <a:cubicBezTo>
                  <a:pt x="7434" y="11458"/>
                  <a:pt x="7475" y="11697"/>
                  <a:pt x="7521" y="11988"/>
                </a:cubicBezTo>
                <a:cubicBezTo>
                  <a:pt x="7591" y="12427"/>
                  <a:pt x="7625" y="12518"/>
                  <a:pt x="7723" y="12518"/>
                </a:cubicBezTo>
                <a:cubicBezTo>
                  <a:pt x="7829" y="12518"/>
                  <a:pt x="7846" y="12463"/>
                  <a:pt x="7890" y="11988"/>
                </a:cubicBezTo>
                <a:lnTo>
                  <a:pt x="7939" y="11458"/>
                </a:lnTo>
                <a:lnTo>
                  <a:pt x="8001" y="11988"/>
                </a:lnTo>
                <a:cubicBezTo>
                  <a:pt x="8051" y="12431"/>
                  <a:pt x="8078" y="12518"/>
                  <a:pt x="8163" y="12518"/>
                </a:cubicBezTo>
                <a:cubicBezTo>
                  <a:pt x="8219" y="12518"/>
                  <a:pt x="8289" y="12390"/>
                  <a:pt x="8320" y="12229"/>
                </a:cubicBezTo>
                <a:cubicBezTo>
                  <a:pt x="8371" y="11963"/>
                  <a:pt x="8378" y="11963"/>
                  <a:pt x="8415" y="12229"/>
                </a:cubicBezTo>
                <a:cubicBezTo>
                  <a:pt x="8437" y="12387"/>
                  <a:pt x="8477" y="12518"/>
                  <a:pt x="8504" y="12518"/>
                </a:cubicBezTo>
                <a:cubicBezTo>
                  <a:pt x="8530" y="12518"/>
                  <a:pt x="8558" y="12641"/>
                  <a:pt x="8565" y="12791"/>
                </a:cubicBezTo>
                <a:cubicBezTo>
                  <a:pt x="8577" y="13026"/>
                  <a:pt x="8583" y="13028"/>
                  <a:pt x="8615" y="12812"/>
                </a:cubicBezTo>
                <a:cubicBezTo>
                  <a:pt x="8634" y="12675"/>
                  <a:pt x="8709" y="12519"/>
                  <a:pt x="8779" y="12464"/>
                </a:cubicBezTo>
                <a:cubicBezTo>
                  <a:pt x="8952" y="12330"/>
                  <a:pt x="9136" y="11638"/>
                  <a:pt x="9181" y="10955"/>
                </a:cubicBezTo>
                <a:cubicBezTo>
                  <a:pt x="9249" y="9907"/>
                  <a:pt x="9206" y="8991"/>
                  <a:pt x="9090" y="8991"/>
                </a:cubicBezTo>
                <a:cubicBezTo>
                  <a:pt x="8996" y="8991"/>
                  <a:pt x="8882" y="9540"/>
                  <a:pt x="8752" y="10613"/>
                </a:cubicBezTo>
                <a:cubicBezTo>
                  <a:pt x="8646" y="11496"/>
                  <a:pt x="8617" y="11634"/>
                  <a:pt x="8547" y="11635"/>
                </a:cubicBezTo>
                <a:cubicBezTo>
                  <a:pt x="8487" y="11635"/>
                  <a:pt x="8456" y="11529"/>
                  <a:pt x="8431" y="11250"/>
                </a:cubicBezTo>
                <a:lnTo>
                  <a:pt x="8397" y="10864"/>
                </a:lnTo>
                <a:lnTo>
                  <a:pt x="8345" y="11250"/>
                </a:lnTo>
                <a:cubicBezTo>
                  <a:pt x="8270" y="11811"/>
                  <a:pt x="8079" y="11804"/>
                  <a:pt x="8032" y="11239"/>
                </a:cubicBezTo>
                <a:cubicBezTo>
                  <a:pt x="8003" y="10880"/>
                  <a:pt x="7961" y="8377"/>
                  <a:pt x="7947" y="6122"/>
                </a:cubicBezTo>
                <a:cubicBezTo>
                  <a:pt x="7944" y="5660"/>
                  <a:pt x="7932" y="5284"/>
                  <a:pt x="7920" y="5288"/>
                </a:cubicBezTo>
                <a:close/>
                <a:moveTo>
                  <a:pt x="6033" y="5464"/>
                </a:moveTo>
                <a:cubicBezTo>
                  <a:pt x="5993" y="5464"/>
                  <a:pt x="5865" y="6273"/>
                  <a:pt x="5837" y="6706"/>
                </a:cubicBezTo>
                <a:cubicBezTo>
                  <a:pt x="5779" y="7591"/>
                  <a:pt x="5793" y="8206"/>
                  <a:pt x="5882" y="8622"/>
                </a:cubicBezTo>
                <a:lnTo>
                  <a:pt x="5961" y="8986"/>
                </a:lnTo>
                <a:lnTo>
                  <a:pt x="5871" y="9885"/>
                </a:lnTo>
                <a:cubicBezTo>
                  <a:pt x="5735" y="11261"/>
                  <a:pt x="5750" y="11927"/>
                  <a:pt x="5931" y="12448"/>
                </a:cubicBezTo>
                <a:cubicBezTo>
                  <a:pt x="6041" y="12765"/>
                  <a:pt x="6094" y="12693"/>
                  <a:pt x="6117" y="12202"/>
                </a:cubicBezTo>
                <a:cubicBezTo>
                  <a:pt x="6131" y="11890"/>
                  <a:pt x="6127" y="11777"/>
                  <a:pt x="6097" y="11704"/>
                </a:cubicBezTo>
                <a:cubicBezTo>
                  <a:pt x="5999" y="11465"/>
                  <a:pt x="5871" y="10914"/>
                  <a:pt x="5871" y="10730"/>
                </a:cubicBezTo>
                <a:cubicBezTo>
                  <a:pt x="5871" y="10618"/>
                  <a:pt x="5915" y="10112"/>
                  <a:pt x="5970" y="9601"/>
                </a:cubicBezTo>
                <a:cubicBezTo>
                  <a:pt x="6025" y="9090"/>
                  <a:pt x="6070" y="8549"/>
                  <a:pt x="6070" y="8397"/>
                </a:cubicBezTo>
                <a:cubicBezTo>
                  <a:pt x="6070" y="8245"/>
                  <a:pt x="6042" y="8003"/>
                  <a:pt x="6007" y="7862"/>
                </a:cubicBezTo>
                <a:cubicBezTo>
                  <a:pt x="5973" y="7720"/>
                  <a:pt x="5931" y="7473"/>
                  <a:pt x="5914" y="7311"/>
                </a:cubicBezTo>
                <a:cubicBezTo>
                  <a:pt x="5886" y="7050"/>
                  <a:pt x="5891" y="6957"/>
                  <a:pt x="5951" y="6535"/>
                </a:cubicBezTo>
                <a:cubicBezTo>
                  <a:pt x="6015" y="6080"/>
                  <a:pt x="6062" y="5464"/>
                  <a:pt x="6033" y="5464"/>
                </a:cubicBezTo>
                <a:close/>
                <a:moveTo>
                  <a:pt x="17806" y="5614"/>
                </a:moveTo>
                <a:cubicBezTo>
                  <a:pt x="17780" y="5826"/>
                  <a:pt x="17829" y="11387"/>
                  <a:pt x="17862" y="11902"/>
                </a:cubicBezTo>
                <a:cubicBezTo>
                  <a:pt x="17875" y="12096"/>
                  <a:pt x="17896" y="12313"/>
                  <a:pt x="17909" y="12384"/>
                </a:cubicBezTo>
                <a:cubicBezTo>
                  <a:pt x="17923" y="12455"/>
                  <a:pt x="17978" y="12516"/>
                  <a:pt x="18033" y="12518"/>
                </a:cubicBezTo>
                <a:cubicBezTo>
                  <a:pt x="18118" y="12522"/>
                  <a:pt x="18141" y="12442"/>
                  <a:pt x="18190" y="11972"/>
                </a:cubicBezTo>
                <a:lnTo>
                  <a:pt x="18247" y="11421"/>
                </a:lnTo>
                <a:lnTo>
                  <a:pt x="18336" y="11785"/>
                </a:lnTo>
                <a:cubicBezTo>
                  <a:pt x="18417" y="12113"/>
                  <a:pt x="18430" y="12121"/>
                  <a:pt x="18473" y="11881"/>
                </a:cubicBezTo>
                <a:cubicBezTo>
                  <a:pt x="18527" y="11585"/>
                  <a:pt x="18533" y="11036"/>
                  <a:pt x="18497" y="9997"/>
                </a:cubicBezTo>
                <a:cubicBezTo>
                  <a:pt x="18477" y="9411"/>
                  <a:pt x="18466" y="9329"/>
                  <a:pt x="18415" y="9376"/>
                </a:cubicBezTo>
                <a:cubicBezTo>
                  <a:pt x="18376" y="9413"/>
                  <a:pt x="18339" y="9644"/>
                  <a:pt x="18307" y="10051"/>
                </a:cubicBezTo>
                <a:cubicBezTo>
                  <a:pt x="18192" y="11489"/>
                  <a:pt x="18169" y="11635"/>
                  <a:pt x="18065" y="11635"/>
                </a:cubicBezTo>
                <a:cubicBezTo>
                  <a:pt x="17890" y="11635"/>
                  <a:pt x="17871" y="11284"/>
                  <a:pt x="17843" y="7439"/>
                </a:cubicBezTo>
                <a:cubicBezTo>
                  <a:pt x="17833" y="6145"/>
                  <a:pt x="17820" y="5503"/>
                  <a:pt x="17806" y="5614"/>
                </a:cubicBezTo>
                <a:close/>
                <a:moveTo>
                  <a:pt x="1901" y="5748"/>
                </a:moveTo>
                <a:cubicBezTo>
                  <a:pt x="1875" y="5875"/>
                  <a:pt x="1877" y="7072"/>
                  <a:pt x="1909" y="10013"/>
                </a:cubicBezTo>
                <a:cubicBezTo>
                  <a:pt x="1929" y="11845"/>
                  <a:pt x="1942" y="12420"/>
                  <a:pt x="1956" y="12127"/>
                </a:cubicBezTo>
                <a:cubicBezTo>
                  <a:pt x="1980" y="11636"/>
                  <a:pt x="1928" y="5614"/>
                  <a:pt x="1901" y="5748"/>
                </a:cubicBezTo>
                <a:close/>
                <a:moveTo>
                  <a:pt x="13132" y="5898"/>
                </a:moveTo>
                <a:cubicBezTo>
                  <a:pt x="13130" y="5871"/>
                  <a:pt x="13124" y="5961"/>
                  <a:pt x="13114" y="6149"/>
                </a:cubicBezTo>
                <a:cubicBezTo>
                  <a:pt x="13096" y="6493"/>
                  <a:pt x="13087" y="6526"/>
                  <a:pt x="13060" y="6347"/>
                </a:cubicBezTo>
                <a:cubicBezTo>
                  <a:pt x="13033" y="6169"/>
                  <a:pt x="13019" y="6204"/>
                  <a:pt x="12984" y="6545"/>
                </a:cubicBezTo>
                <a:lnTo>
                  <a:pt x="12941" y="6963"/>
                </a:lnTo>
                <a:lnTo>
                  <a:pt x="12918" y="6524"/>
                </a:lnTo>
                <a:cubicBezTo>
                  <a:pt x="12898" y="6113"/>
                  <a:pt x="12896" y="6129"/>
                  <a:pt x="12895" y="6765"/>
                </a:cubicBezTo>
                <a:cubicBezTo>
                  <a:pt x="12894" y="7392"/>
                  <a:pt x="12897" y="7439"/>
                  <a:pt x="12943" y="7327"/>
                </a:cubicBezTo>
                <a:cubicBezTo>
                  <a:pt x="12971" y="7259"/>
                  <a:pt x="13023" y="7144"/>
                  <a:pt x="13060" y="7075"/>
                </a:cubicBezTo>
                <a:cubicBezTo>
                  <a:pt x="13116" y="6969"/>
                  <a:pt x="13126" y="6862"/>
                  <a:pt x="13131" y="6342"/>
                </a:cubicBezTo>
                <a:cubicBezTo>
                  <a:pt x="13133" y="6066"/>
                  <a:pt x="13134" y="5924"/>
                  <a:pt x="13132" y="5898"/>
                </a:cubicBezTo>
                <a:close/>
                <a:moveTo>
                  <a:pt x="4994" y="5973"/>
                </a:moveTo>
                <a:cubicBezTo>
                  <a:pt x="4974" y="5984"/>
                  <a:pt x="4921" y="6163"/>
                  <a:pt x="4850" y="6460"/>
                </a:cubicBezTo>
                <a:cubicBezTo>
                  <a:pt x="4761" y="6834"/>
                  <a:pt x="4684" y="7248"/>
                  <a:pt x="4679" y="7380"/>
                </a:cubicBezTo>
                <a:cubicBezTo>
                  <a:pt x="4673" y="7520"/>
                  <a:pt x="4737" y="7337"/>
                  <a:pt x="4831" y="6941"/>
                </a:cubicBezTo>
                <a:cubicBezTo>
                  <a:pt x="4920" y="6567"/>
                  <a:pt x="4997" y="6153"/>
                  <a:pt x="5003" y="6021"/>
                </a:cubicBezTo>
                <a:cubicBezTo>
                  <a:pt x="5004" y="5986"/>
                  <a:pt x="5001" y="5969"/>
                  <a:pt x="4994" y="5973"/>
                </a:cubicBezTo>
                <a:close/>
                <a:moveTo>
                  <a:pt x="8955" y="6593"/>
                </a:moveTo>
                <a:cubicBezTo>
                  <a:pt x="8940" y="6590"/>
                  <a:pt x="8925" y="6696"/>
                  <a:pt x="8908" y="6909"/>
                </a:cubicBezTo>
                <a:cubicBezTo>
                  <a:pt x="8882" y="7246"/>
                  <a:pt x="8883" y="7319"/>
                  <a:pt x="8918" y="7525"/>
                </a:cubicBezTo>
                <a:cubicBezTo>
                  <a:pt x="8974" y="7847"/>
                  <a:pt x="9039" y="7382"/>
                  <a:pt x="9003" y="6925"/>
                </a:cubicBezTo>
                <a:cubicBezTo>
                  <a:pt x="8986" y="6704"/>
                  <a:pt x="8971" y="6597"/>
                  <a:pt x="8955" y="6593"/>
                </a:cubicBezTo>
                <a:close/>
                <a:moveTo>
                  <a:pt x="13612" y="7032"/>
                </a:moveTo>
                <a:cubicBezTo>
                  <a:pt x="13592" y="7044"/>
                  <a:pt x="13538" y="7223"/>
                  <a:pt x="13468" y="7519"/>
                </a:cubicBezTo>
                <a:cubicBezTo>
                  <a:pt x="13379" y="7894"/>
                  <a:pt x="13301" y="8308"/>
                  <a:pt x="13296" y="8440"/>
                </a:cubicBezTo>
                <a:cubicBezTo>
                  <a:pt x="13291" y="8579"/>
                  <a:pt x="13355" y="8391"/>
                  <a:pt x="13449" y="7996"/>
                </a:cubicBezTo>
                <a:cubicBezTo>
                  <a:pt x="13538" y="7621"/>
                  <a:pt x="13615" y="7207"/>
                  <a:pt x="13620" y="7075"/>
                </a:cubicBezTo>
                <a:cubicBezTo>
                  <a:pt x="13622" y="7040"/>
                  <a:pt x="13619" y="7028"/>
                  <a:pt x="13612" y="7032"/>
                </a:cubicBezTo>
                <a:close/>
                <a:moveTo>
                  <a:pt x="4194" y="7675"/>
                </a:moveTo>
                <a:cubicBezTo>
                  <a:pt x="4183" y="7683"/>
                  <a:pt x="4172" y="7769"/>
                  <a:pt x="4154" y="7931"/>
                </a:cubicBezTo>
                <a:cubicBezTo>
                  <a:pt x="4121" y="8219"/>
                  <a:pt x="4119" y="8328"/>
                  <a:pt x="4142" y="8547"/>
                </a:cubicBezTo>
                <a:cubicBezTo>
                  <a:pt x="4179" y="8907"/>
                  <a:pt x="4215" y="8887"/>
                  <a:pt x="4247" y="8483"/>
                </a:cubicBezTo>
                <a:cubicBezTo>
                  <a:pt x="4268" y="8210"/>
                  <a:pt x="4266" y="8094"/>
                  <a:pt x="4233" y="7862"/>
                </a:cubicBezTo>
                <a:cubicBezTo>
                  <a:pt x="4215" y="7731"/>
                  <a:pt x="4204" y="7666"/>
                  <a:pt x="4194" y="7675"/>
                </a:cubicBezTo>
                <a:close/>
                <a:moveTo>
                  <a:pt x="2894" y="7894"/>
                </a:moveTo>
                <a:cubicBezTo>
                  <a:pt x="2884" y="7904"/>
                  <a:pt x="2876" y="7967"/>
                  <a:pt x="2865" y="8087"/>
                </a:cubicBezTo>
                <a:cubicBezTo>
                  <a:pt x="2842" y="8336"/>
                  <a:pt x="2831" y="8344"/>
                  <a:pt x="2789" y="8140"/>
                </a:cubicBezTo>
                <a:cubicBezTo>
                  <a:pt x="2748" y="7942"/>
                  <a:pt x="2738" y="7942"/>
                  <a:pt x="2722" y="8140"/>
                </a:cubicBezTo>
                <a:cubicBezTo>
                  <a:pt x="2693" y="8507"/>
                  <a:pt x="2699" y="8780"/>
                  <a:pt x="2740" y="8964"/>
                </a:cubicBezTo>
                <a:cubicBezTo>
                  <a:pt x="2768" y="9087"/>
                  <a:pt x="2785" y="9054"/>
                  <a:pt x="2805" y="8841"/>
                </a:cubicBezTo>
                <a:cubicBezTo>
                  <a:pt x="2829" y="8590"/>
                  <a:pt x="2839" y="8584"/>
                  <a:pt x="2881" y="8788"/>
                </a:cubicBezTo>
                <a:cubicBezTo>
                  <a:pt x="2922" y="8986"/>
                  <a:pt x="2933" y="8986"/>
                  <a:pt x="2949" y="8788"/>
                </a:cubicBezTo>
                <a:cubicBezTo>
                  <a:pt x="2976" y="8437"/>
                  <a:pt x="2973" y="8263"/>
                  <a:pt x="2930" y="8017"/>
                </a:cubicBezTo>
                <a:cubicBezTo>
                  <a:pt x="2915" y="7926"/>
                  <a:pt x="2904" y="7884"/>
                  <a:pt x="2894" y="7894"/>
                </a:cubicBezTo>
                <a:close/>
                <a:moveTo>
                  <a:pt x="3936" y="7894"/>
                </a:moveTo>
                <a:cubicBezTo>
                  <a:pt x="3926" y="7904"/>
                  <a:pt x="3918" y="7967"/>
                  <a:pt x="3907" y="8087"/>
                </a:cubicBezTo>
                <a:cubicBezTo>
                  <a:pt x="3883" y="8336"/>
                  <a:pt x="3873" y="8344"/>
                  <a:pt x="3831" y="8140"/>
                </a:cubicBezTo>
                <a:cubicBezTo>
                  <a:pt x="3790" y="7942"/>
                  <a:pt x="3779" y="7942"/>
                  <a:pt x="3763" y="8140"/>
                </a:cubicBezTo>
                <a:cubicBezTo>
                  <a:pt x="3734" y="8507"/>
                  <a:pt x="3740" y="8780"/>
                  <a:pt x="3782" y="8964"/>
                </a:cubicBezTo>
                <a:cubicBezTo>
                  <a:pt x="3809" y="9087"/>
                  <a:pt x="3827" y="9054"/>
                  <a:pt x="3847" y="8841"/>
                </a:cubicBezTo>
                <a:cubicBezTo>
                  <a:pt x="3870" y="8590"/>
                  <a:pt x="3881" y="8584"/>
                  <a:pt x="3923" y="8788"/>
                </a:cubicBezTo>
                <a:cubicBezTo>
                  <a:pt x="3963" y="8986"/>
                  <a:pt x="3974" y="8986"/>
                  <a:pt x="3990" y="8788"/>
                </a:cubicBezTo>
                <a:cubicBezTo>
                  <a:pt x="4018" y="8437"/>
                  <a:pt x="4013" y="8263"/>
                  <a:pt x="3971" y="8017"/>
                </a:cubicBezTo>
                <a:cubicBezTo>
                  <a:pt x="3956" y="7926"/>
                  <a:pt x="3945" y="7884"/>
                  <a:pt x="3936" y="7894"/>
                </a:cubicBezTo>
                <a:close/>
                <a:moveTo>
                  <a:pt x="1215" y="7958"/>
                </a:moveTo>
                <a:cubicBezTo>
                  <a:pt x="1203" y="7956"/>
                  <a:pt x="1187" y="8003"/>
                  <a:pt x="1164" y="8103"/>
                </a:cubicBezTo>
                <a:cubicBezTo>
                  <a:pt x="1123" y="8279"/>
                  <a:pt x="1101" y="8289"/>
                  <a:pt x="1079" y="8140"/>
                </a:cubicBezTo>
                <a:cubicBezTo>
                  <a:pt x="1056" y="7992"/>
                  <a:pt x="1042" y="7997"/>
                  <a:pt x="1023" y="8151"/>
                </a:cubicBezTo>
                <a:cubicBezTo>
                  <a:pt x="987" y="8439"/>
                  <a:pt x="990" y="8651"/>
                  <a:pt x="1035" y="8916"/>
                </a:cubicBezTo>
                <a:cubicBezTo>
                  <a:pt x="1067" y="9104"/>
                  <a:pt x="1081" y="9096"/>
                  <a:pt x="1112" y="8868"/>
                </a:cubicBezTo>
                <a:cubicBezTo>
                  <a:pt x="1144" y="8641"/>
                  <a:pt x="1157" y="8633"/>
                  <a:pt x="1185" y="8820"/>
                </a:cubicBezTo>
                <a:cubicBezTo>
                  <a:pt x="1213" y="9009"/>
                  <a:pt x="1225" y="8986"/>
                  <a:pt x="1251" y="8707"/>
                </a:cubicBezTo>
                <a:cubicBezTo>
                  <a:pt x="1278" y="8420"/>
                  <a:pt x="1278" y="8342"/>
                  <a:pt x="1251" y="8124"/>
                </a:cubicBezTo>
                <a:cubicBezTo>
                  <a:pt x="1238" y="8017"/>
                  <a:pt x="1228" y="7961"/>
                  <a:pt x="1215" y="7958"/>
                </a:cubicBezTo>
                <a:close/>
                <a:moveTo>
                  <a:pt x="1639" y="8991"/>
                </a:moveTo>
                <a:cubicBezTo>
                  <a:pt x="1604" y="8991"/>
                  <a:pt x="1598" y="9755"/>
                  <a:pt x="1631" y="10147"/>
                </a:cubicBezTo>
                <a:cubicBezTo>
                  <a:pt x="1662" y="10525"/>
                  <a:pt x="1660" y="10571"/>
                  <a:pt x="1613" y="10816"/>
                </a:cubicBezTo>
                <a:cubicBezTo>
                  <a:pt x="1477" y="11510"/>
                  <a:pt x="1032" y="12006"/>
                  <a:pt x="866" y="11646"/>
                </a:cubicBezTo>
                <a:cubicBezTo>
                  <a:pt x="748" y="11391"/>
                  <a:pt x="636" y="10576"/>
                  <a:pt x="655" y="10110"/>
                </a:cubicBezTo>
                <a:cubicBezTo>
                  <a:pt x="666" y="9841"/>
                  <a:pt x="664" y="9831"/>
                  <a:pt x="644" y="10051"/>
                </a:cubicBezTo>
                <a:cubicBezTo>
                  <a:pt x="631" y="10196"/>
                  <a:pt x="620" y="10638"/>
                  <a:pt x="620" y="11035"/>
                </a:cubicBezTo>
                <a:cubicBezTo>
                  <a:pt x="620" y="11803"/>
                  <a:pt x="655" y="12183"/>
                  <a:pt x="753" y="12497"/>
                </a:cubicBezTo>
                <a:cubicBezTo>
                  <a:pt x="835" y="12757"/>
                  <a:pt x="1164" y="12724"/>
                  <a:pt x="1334" y="12438"/>
                </a:cubicBezTo>
                <a:cubicBezTo>
                  <a:pt x="1544" y="12084"/>
                  <a:pt x="1631" y="11716"/>
                  <a:pt x="1660" y="11068"/>
                </a:cubicBezTo>
                <a:cubicBezTo>
                  <a:pt x="1697" y="10207"/>
                  <a:pt x="1686" y="8991"/>
                  <a:pt x="1639" y="8991"/>
                </a:cubicBezTo>
                <a:close/>
                <a:moveTo>
                  <a:pt x="14148" y="9371"/>
                </a:moveTo>
                <a:cubicBezTo>
                  <a:pt x="14140" y="9361"/>
                  <a:pt x="14129" y="9364"/>
                  <a:pt x="14117" y="9376"/>
                </a:cubicBezTo>
                <a:cubicBezTo>
                  <a:pt x="14078" y="9413"/>
                  <a:pt x="14041" y="9644"/>
                  <a:pt x="14009" y="10051"/>
                </a:cubicBezTo>
                <a:cubicBezTo>
                  <a:pt x="13903" y="11382"/>
                  <a:pt x="13867" y="11635"/>
                  <a:pt x="13793" y="11635"/>
                </a:cubicBezTo>
                <a:cubicBezTo>
                  <a:pt x="13754" y="11635"/>
                  <a:pt x="13702" y="11520"/>
                  <a:pt x="13679" y="11378"/>
                </a:cubicBezTo>
                <a:cubicBezTo>
                  <a:pt x="13621" y="11032"/>
                  <a:pt x="13608" y="11047"/>
                  <a:pt x="13591" y="11464"/>
                </a:cubicBezTo>
                <a:cubicBezTo>
                  <a:pt x="13582" y="11687"/>
                  <a:pt x="13595" y="12010"/>
                  <a:pt x="13625" y="12347"/>
                </a:cubicBezTo>
                <a:cubicBezTo>
                  <a:pt x="13672" y="12869"/>
                  <a:pt x="13672" y="12887"/>
                  <a:pt x="13632" y="13428"/>
                </a:cubicBezTo>
                <a:cubicBezTo>
                  <a:pt x="13563" y="14358"/>
                  <a:pt x="13443" y="15006"/>
                  <a:pt x="13311" y="15151"/>
                </a:cubicBezTo>
                <a:lnTo>
                  <a:pt x="13193" y="15285"/>
                </a:lnTo>
                <a:lnTo>
                  <a:pt x="13270" y="15574"/>
                </a:lnTo>
                <a:cubicBezTo>
                  <a:pt x="13435" y="16192"/>
                  <a:pt x="13577" y="15431"/>
                  <a:pt x="13666" y="13455"/>
                </a:cubicBezTo>
                <a:cubicBezTo>
                  <a:pt x="13699" y="12728"/>
                  <a:pt x="13713" y="12602"/>
                  <a:pt x="13770" y="12555"/>
                </a:cubicBezTo>
                <a:cubicBezTo>
                  <a:pt x="13810" y="12522"/>
                  <a:pt x="13857" y="12294"/>
                  <a:pt x="13892" y="11961"/>
                </a:cubicBezTo>
                <a:lnTo>
                  <a:pt x="13948" y="11421"/>
                </a:lnTo>
                <a:lnTo>
                  <a:pt x="14038" y="11785"/>
                </a:lnTo>
                <a:cubicBezTo>
                  <a:pt x="14119" y="12113"/>
                  <a:pt x="14132" y="12121"/>
                  <a:pt x="14175" y="11881"/>
                </a:cubicBezTo>
                <a:cubicBezTo>
                  <a:pt x="14228" y="11585"/>
                  <a:pt x="14235" y="11036"/>
                  <a:pt x="14199" y="9997"/>
                </a:cubicBezTo>
                <a:cubicBezTo>
                  <a:pt x="14184" y="9557"/>
                  <a:pt x="14174" y="9400"/>
                  <a:pt x="14148" y="9371"/>
                </a:cubicBezTo>
                <a:close/>
                <a:moveTo>
                  <a:pt x="12492" y="9580"/>
                </a:moveTo>
                <a:cubicBezTo>
                  <a:pt x="12425" y="9609"/>
                  <a:pt x="12362" y="9867"/>
                  <a:pt x="12331" y="10270"/>
                </a:cubicBezTo>
                <a:cubicBezTo>
                  <a:pt x="12312" y="10516"/>
                  <a:pt x="12317" y="10633"/>
                  <a:pt x="12358" y="10859"/>
                </a:cubicBezTo>
                <a:lnTo>
                  <a:pt x="12408" y="11137"/>
                </a:lnTo>
                <a:lnTo>
                  <a:pt x="12331" y="11817"/>
                </a:lnTo>
                <a:cubicBezTo>
                  <a:pt x="12215" y="12832"/>
                  <a:pt x="12179" y="13533"/>
                  <a:pt x="12168" y="14900"/>
                </a:cubicBezTo>
                <a:cubicBezTo>
                  <a:pt x="12160" y="15979"/>
                  <a:pt x="12165" y="16209"/>
                  <a:pt x="12210" y="16741"/>
                </a:cubicBezTo>
                <a:cubicBezTo>
                  <a:pt x="12276" y="17505"/>
                  <a:pt x="12375" y="17972"/>
                  <a:pt x="12511" y="18153"/>
                </a:cubicBezTo>
                <a:cubicBezTo>
                  <a:pt x="12630" y="18312"/>
                  <a:pt x="12720" y="18248"/>
                  <a:pt x="12882" y="17886"/>
                </a:cubicBezTo>
                <a:cubicBezTo>
                  <a:pt x="13085" y="17430"/>
                  <a:pt x="13067" y="17314"/>
                  <a:pt x="12791" y="17324"/>
                </a:cubicBezTo>
                <a:cubicBezTo>
                  <a:pt x="12487" y="17334"/>
                  <a:pt x="12381" y="17085"/>
                  <a:pt x="12274" y="16109"/>
                </a:cubicBezTo>
                <a:cubicBezTo>
                  <a:pt x="12220" y="15627"/>
                  <a:pt x="12206" y="15341"/>
                  <a:pt x="12206" y="14707"/>
                </a:cubicBezTo>
                <a:cubicBezTo>
                  <a:pt x="12206" y="13699"/>
                  <a:pt x="12244" y="13132"/>
                  <a:pt x="12370" y="12202"/>
                </a:cubicBezTo>
                <a:cubicBezTo>
                  <a:pt x="12479" y="11403"/>
                  <a:pt x="12511" y="11310"/>
                  <a:pt x="12531" y="11731"/>
                </a:cubicBezTo>
                <a:cubicBezTo>
                  <a:pt x="12555" y="12235"/>
                  <a:pt x="12664" y="12521"/>
                  <a:pt x="12832" y="12518"/>
                </a:cubicBezTo>
                <a:cubicBezTo>
                  <a:pt x="13007" y="12515"/>
                  <a:pt x="13029" y="12453"/>
                  <a:pt x="13068" y="11870"/>
                </a:cubicBezTo>
                <a:cubicBezTo>
                  <a:pt x="13109" y="11238"/>
                  <a:pt x="13096" y="9698"/>
                  <a:pt x="13049" y="9698"/>
                </a:cubicBezTo>
                <a:cubicBezTo>
                  <a:pt x="13012" y="9698"/>
                  <a:pt x="13006" y="10273"/>
                  <a:pt x="13038" y="10763"/>
                </a:cubicBezTo>
                <a:cubicBezTo>
                  <a:pt x="13069" y="11236"/>
                  <a:pt x="13068" y="11283"/>
                  <a:pt x="13028" y="11453"/>
                </a:cubicBezTo>
                <a:cubicBezTo>
                  <a:pt x="12970" y="11698"/>
                  <a:pt x="12681" y="11687"/>
                  <a:pt x="12622" y="11437"/>
                </a:cubicBezTo>
                <a:cubicBezTo>
                  <a:pt x="12578" y="11249"/>
                  <a:pt x="12578" y="11227"/>
                  <a:pt x="12614" y="11014"/>
                </a:cubicBezTo>
                <a:cubicBezTo>
                  <a:pt x="12640" y="10868"/>
                  <a:pt x="12651" y="10610"/>
                  <a:pt x="12646" y="10286"/>
                </a:cubicBezTo>
                <a:cubicBezTo>
                  <a:pt x="12640" y="9877"/>
                  <a:pt x="12624" y="9756"/>
                  <a:pt x="12559" y="9628"/>
                </a:cubicBezTo>
                <a:cubicBezTo>
                  <a:pt x="12537" y="9585"/>
                  <a:pt x="12514" y="9570"/>
                  <a:pt x="12492" y="9580"/>
                </a:cubicBezTo>
                <a:close/>
                <a:moveTo>
                  <a:pt x="5177" y="9938"/>
                </a:moveTo>
                <a:cubicBezTo>
                  <a:pt x="5167" y="9919"/>
                  <a:pt x="5155" y="9995"/>
                  <a:pt x="5142" y="10195"/>
                </a:cubicBezTo>
                <a:cubicBezTo>
                  <a:pt x="5126" y="10425"/>
                  <a:pt x="5127" y="10589"/>
                  <a:pt x="5145" y="10730"/>
                </a:cubicBezTo>
                <a:cubicBezTo>
                  <a:pt x="5164" y="10884"/>
                  <a:pt x="5164" y="10984"/>
                  <a:pt x="5143" y="11148"/>
                </a:cubicBezTo>
                <a:cubicBezTo>
                  <a:pt x="5110" y="11411"/>
                  <a:pt x="5051" y="11166"/>
                  <a:pt x="5017" y="10623"/>
                </a:cubicBezTo>
                <a:cubicBezTo>
                  <a:pt x="4995" y="10281"/>
                  <a:pt x="4990" y="10297"/>
                  <a:pt x="4921" y="10950"/>
                </a:cubicBezTo>
                <a:cubicBezTo>
                  <a:pt x="4831" y="11807"/>
                  <a:pt x="4720" y="11912"/>
                  <a:pt x="4661" y="11196"/>
                </a:cubicBezTo>
                <a:lnTo>
                  <a:pt x="4625" y="10757"/>
                </a:lnTo>
                <a:lnTo>
                  <a:pt x="4582" y="11196"/>
                </a:lnTo>
                <a:cubicBezTo>
                  <a:pt x="4525" y="11768"/>
                  <a:pt x="4379" y="11815"/>
                  <a:pt x="4308" y="11282"/>
                </a:cubicBezTo>
                <a:lnTo>
                  <a:pt x="4260" y="10923"/>
                </a:lnTo>
                <a:lnTo>
                  <a:pt x="4203" y="11282"/>
                </a:lnTo>
                <a:cubicBezTo>
                  <a:pt x="4130" y="11742"/>
                  <a:pt x="4015" y="11742"/>
                  <a:pt x="3954" y="11282"/>
                </a:cubicBezTo>
                <a:lnTo>
                  <a:pt x="3906" y="10923"/>
                </a:lnTo>
                <a:lnTo>
                  <a:pt x="3849" y="11282"/>
                </a:lnTo>
                <a:cubicBezTo>
                  <a:pt x="3742" y="11951"/>
                  <a:pt x="3522" y="11562"/>
                  <a:pt x="3457" y="10591"/>
                </a:cubicBezTo>
                <a:cubicBezTo>
                  <a:pt x="3444" y="10394"/>
                  <a:pt x="3411" y="10145"/>
                  <a:pt x="3386" y="10035"/>
                </a:cubicBezTo>
                <a:cubicBezTo>
                  <a:pt x="3344" y="9857"/>
                  <a:pt x="3327" y="9935"/>
                  <a:pt x="3234" y="10736"/>
                </a:cubicBezTo>
                <a:cubicBezTo>
                  <a:pt x="3144" y="11520"/>
                  <a:pt x="3119" y="11635"/>
                  <a:pt x="3045" y="11635"/>
                </a:cubicBezTo>
                <a:cubicBezTo>
                  <a:pt x="2990" y="11635"/>
                  <a:pt x="2943" y="11512"/>
                  <a:pt x="2912" y="11282"/>
                </a:cubicBezTo>
                <a:lnTo>
                  <a:pt x="2864" y="10923"/>
                </a:lnTo>
                <a:lnTo>
                  <a:pt x="2808" y="11282"/>
                </a:lnTo>
                <a:cubicBezTo>
                  <a:pt x="2741" y="11701"/>
                  <a:pt x="2618" y="11747"/>
                  <a:pt x="2557" y="11378"/>
                </a:cubicBezTo>
                <a:cubicBezTo>
                  <a:pt x="2500" y="11032"/>
                  <a:pt x="2486" y="11047"/>
                  <a:pt x="2470" y="11464"/>
                </a:cubicBezTo>
                <a:cubicBezTo>
                  <a:pt x="2461" y="11687"/>
                  <a:pt x="2473" y="12010"/>
                  <a:pt x="2503" y="12347"/>
                </a:cubicBezTo>
                <a:cubicBezTo>
                  <a:pt x="2550" y="12869"/>
                  <a:pt x="2550" y="12887"/>
                  <a:pt x="2510" y="13428"/>
                </a:cubicBezTo>
                <a:cubicBezTo>
                  <a:pt x="2442" y="14358"/>
                  <a:pt x="2321" y="15006"/>
                  <a:pt x="2189" y="15151"/>
                </a:cubicBezTo>
                <a:lnTo>
                  <a:pt x="2071" y="15285"/>
                </a:lnTo>
                <a:lnTo>
                  <a:pt x="2148" y="15574"/>
                </a:lnTo>
                <a:cubicBezTo>
                  <a:pt x="2314" y="16192"/>
                  <a:pt x="2456" y="15431"/>
                  <a:pt x="2544" y="13455"/>
                </a:cubicBezTo>
                <a:cubicBezTo>
                  <a:pt x="2579" y="12690"/>
                  <a:pt x="2590" y="12602"/>
                  <a:pt x="2658" y="12550"/>
                </a:cubicBezTo>
                <a:cubicBezTo>
                  <a:pt x="2700" y="12518"/>
                  <a:pt x="2760" y="12343"/>
                  <a:pt x="2793" y="12159"/>
                </a:cubicBezTo>
                <a:cubicBezTo>
                  <a:pt x="2851" y="11830"/>
                  <a:pt x="2852" y="11827"/>
                  <a:pt x="2891" y="12170"/>
                </a:cubicBezTo>
                <a:cubicBezTo>
                  <a:pt x="2947" y="12656"/>
                  <a:pt x="3061" y="12624"/>
                  <a:pt x="3137" y="12100"/>
                </a:cubicBezTo>
                <a:lnTo>
                  <a:pt x="3199" y="11683"/>
                </a:lnTo>
                <a:lnTo>
                  <a:pt x="3308" y="12277"/>
                </a:lnTo>
                <a:cubicBezTo>
                  <a:pt x="3434" y="12970"/>
                  <a:pt x="3468" y="13012"/>
                  <a:pt x="3485" y="12497"/>
                </a:cubicBezTo>
                <a:cubicBezTo>
                  <a:pt x="3495" y="12195"/>
                  <a:pt x="3507" y="12145"/>
                  <a:pt x="3548" y="12250"/>
                </a:cubicBezTo>
                <a:cubicBezTo>
                  <a:pt x="3675" y="12575"/>
                  <a:pt x="3764" y="12554"/>
                  <a:pt x="3829" y="12186"/>
                </a:cubicBezTo>
                <a:cubicBezTo>
                  <a:pt x="3893" y="11822"/>
                  <a:pt x="3893" y="11824"/>
                  <a:pt x="3932" y="12170"/>
                </a:cubicBezTo>
                <a:cubicBezTo>
                  <a:pt x="3957" y="12388"/>
                  <a:pt x="4001" y="12518"/>
                  <a:pt x="4049" y="12518"/>
                </a:cubicBezTo>
                <a:cubicBezTo>
                  <a:pt x="4090" y="12518"/>
                  <a:pt x="4152" y="12362"/>
                  <a:pt x="4186" y="12170"/>
                </a:cubicBezTo>
                <a:cubicBezTo>
                  <a:pt x="4247" y="11823"/>
                  <a:pt x="4248" y="11823"/>
                  <a:pt x="4287" y="12170"/>
                </a:cubicBezTo>
                <a:cubicBezTo>
                  <a:pt x="4336" y="12600"/>
                  <a:pt x="4500" y="12656"/>
                  <a:pt x="4541" y="12256"/>
                </a:cubicBezTo>
                <a:cubicBezTo>
                  <a:pt x="4557" y="12110"/>
                  <a:pt x="4581" y="11988"/>
                  <a:pt x="4596" y="11988"/>
                </a:cubicBezTo>
                <a:cubicBezTo>
                  <a:pt x="4612" y="11988"/>
                  <a:pt x="4637" y="12110"/>
                  <a:pt x="4652" y="12256"/>
                </a:cubicBezTo>
                <a:cubicBezTo>
                  <a:pt x="4692" y="12634"/>
                  <a:pt x="4822" y="12583"/>
                  <a:pt x="4897" y="12159"/>
                </a:cubicBezTo>
                <a:cubicBezTo>
                  <a:pt x="4949" y="11865"/>
                  <a:pt x="4970" y="11836"/>
                  <a:pt x="5008" y="11999"/>
                </a:cubicBezTo>
                <a:cubicBezTo>
                  <a:pt x="5074" y="12280"/>
                  <a:pt x="5150" y="12078"/>
                  <a:pt x="5180" y="11544"/>
                </a:cubicBezTo>
                <a:cubicBezTo>
                  <a:pt x="5219" y="10871"/>
                  <a:pt x="5208" y="9995"/>
                  <a:pt x="5177" y="9938"/>
                </a:cubicBezTo>
                <a:close/>
                <a:moveTo>
                  <a:pt x="251" y="11517"/>
                </a:moveTo>
                <a:cubicBezTo>
                  <a:pt x="199" y="11358"/>
                  <a:pt x="149" y="11939"/>
                  <a:pt x="178" y="12368"/>
                </a:cubicBezTo>
                <a:cubicBezTo>
                  <a:pt x="203" y="12736"/>
                  <a:pt x="204" y="12736"/>
                  <a:pt x="252" y="12588"/>
                </a:cubicBezTo>
                <a:cubicBezTo>
                  <a:pt x="298" y="12447"/>
                  <a:pt x="298" y="11659"/>
                  <a:pt x="251" y="11517"/>
                </a:cubicBezTo>
                <a:close/>
                <a:moveTo>
                  <a:pt x="15820" y="14065"/>
                </a:moveTo>
                <a:cubicBezTo>
                  <a:pt x="15804" y="14062"/>
                  <a:pt x="15786" y="14108"/>
                  <a:pt x="15769" y="14231"/>
                </a:cubicBezTo>
                <a:cubicBezTo>
                  <a:pt x="15736" y="14462"/>
                  <a:pt x="15724" y="14469"/>
                  <a:pt x="15695" y="14273"/>
                </a:cubicBezTo>
                <a:cubicBezTo>
                  <a:pt x="15665" y="14079"/>
                  <a:pt x="15656" y="14084"/>
                  <a:pt x="15639" y="14295"/>
                </a:cubicBezTo>
                <a:cubicBezTo>
                  <a:pt x="15610" y="14663"/>
                  <a:pt x="15613" y="14833"/>
                  <a:pt x="15656" y="15081"/>
                </a:cubicBezTo>
                <a:cubicBezTo>
                  <a:pt x="15688" y="15264"/>
                  <a:pt x="15699" y="15251"/>
                  <a:pt x="15721" y="15012"/>
                </a:cubicBezTo>
                <a:cubicBezTo>
                  <a:pt x="15743" y="14777"/>
                  <a:pt x="15757" y="14763"/>
                  <a:pt x="15791" y="14932"/>
                </a:cubicBezTo>
                <a:cubicBezTo>
                  <a:pt x="15823" y="15086"/>
                  <a:pt x="15841" y="15090"/>
                  <a:pt x="15859" y="14942"/>
                </a:cubicBezTo>
                <a:cubicBezTo>
                  <a:pt x="15908" y="14555"/>
                  <a:pt x="15871" y="14074"/>
                  <a:pt x="15820" y="14065"/>
                </a:cubicBezTo>
                <a:close/>
                <a:moveTo>
                  <a:pt x="13027" y="14150"/>
                </a:moveTo>
                <a:cubicBezTo>
                  <a:pt x="13017" y="14150"/>
                  <a:pt x="13006" y="14196"/>
                  <a:pt x="12993" y="14284"/>
                </a:cubicBezTo>
                <a:cubicBezTo>
                  <a:pt x="12949" y="14577"/>
                  <a:pt x="12951" y="14928"/>
                  <a:pt x="12998" y="15146"/>
                </a:cubicBezTo>
                <a:cubicBezTo>
                  <a:pt x="13027" y="15278"/>
                  <a:pt x="13044" y="15251"/>
                  <a:pt x="13065" y="15033"/>
                </a:cubicBezTo>
                <a:cubicBezTo>
                  <a:pt x="13101" y="14659"/>
                  <a:pt x="13100" y="14551"/>
                  <a:pt x="13060" y="14284"/>
                </a:cubicBezTo>
                <a:cubicBezTo>
                  <a:pt x="13046" y="14196"/>
                  <a:pt x="13037" y="14150"/>
                  <a:pt x="13027" y="14150"/>
                </a:cubicBezTo>
                <a:close/>
                <a:moveTo>
                  <a:pt x="4030" y="15419"/>
                </a:moveTo>
                <a:cubicBezTo>
                  <a:pt x="3984" y="15428"/>
                  <a:pt x="3760" y="16293"/>
                  <a:pt x="3724" y="16644"/>
                </a:cubicBezTo>
                <a:cubicBezTo>
                  <a:pt x="3707" y="16801"/>
                  <a:pt x="3700" y="16928"/>
                  <a:pt x="3708" y="16928"/>
                </a:cubicBezTo>
                <a:cubicBezTo>
                  <a:pt x="3746" y="16928"/>
                  <a:pt x="4028" y="15682"/>
                  <a:pt x="4038" y="15472"/>
                </a:cubicBezTo>
                <a:cubicBezTo>
                  <a:pt x="4040" y="15435"/>
                  <a:pt x="4036" y="15417"/>
                  <a:pt x="4030" y="15419"/>
                </a:cubicBezTo>
                <a:close/>
                <a:moveTo>
                  <a:pt x="7021" y="15419"/>
                </a:moveTo>
                <a:cubicBezTo>
                  <a:pt x="6975" y="15428"/>
                  <a:pt x="6751" y="16293"/>
                  <a:pt x="6714" y="16644"/>
                </a:cubicBezTo>
                <a:cubicBezTo>
                  <a:pt x="6698" y="16801"/>
                  <a:pt x="6691" y="16928"/>
                  <a:pt x="6699" y="16928"/>
                </a:cubicBezTo>
                <a:cubicBezTo>
                  <a:pt x="6736" y="16928"/>
                  <a:pt x="7018" y="15682"/>
                  <a:pt x="7028" y="15472"/>
                </a:cubicBezTo>
                <a:cubicBezTo>
                  <a:pt x="7030" y="15435"/>
                  <a:pt x="7028" y="15417"/>
                  <a:pt x="7021" y="15419"/>
                </a:cubicBezTo>
                <a:close/>
                <a:moveTo>
                  <a:pt x="7574" y="15419"/>
                </a:moveTo>
                <a:cubicBezTo>
                  <a:pt x="7529" y="15428"/>
                  <a:pt x="7305" y="16293"/>
                  <a:pt x="7268" y="16644"/>
                </a:cubicBezTo>
                <a:cubicBezTo>
                  <a:pt x="7252" y="16801"/>
                  <a:pt x="7245" y="16928"/>
                  <a:pt x="7253" y="16928"/>
                </a:cubicBezTo>
                <a:cubicBezTo>
                  <a:pt x="7290" y="16928"/>
                  <a:pt x="7572" y="15682"/>
                  <a:pt x="7582" y="15472"/>
                </a:cubicBezTo>
                <a:cubicBezTo>
                  <a:pt x="7584" y="15435"/>
                  <a:pt x="7581" y="15417"/>
                  <a:pt x="7574" y="15419"/>
                </a:cubicBezTo>
                <a:close/>
                <a:moveTo>
                  <a:pt x="1289" y="15547"/>
                </a:moveTo>
                <a:cubicBezTo>
                  <a:pt x="1267" y="15598"/>
                  <a:pt x="1222" y="15759"/>
                  <a:pt x="1153" y="16039"/>
                </a:cubicBezTo>
                <a:cubicBezTo>
                  <a:pt x="1006" y="16627"/>
                  <a:pt x="980" y="16841"/>
                  <a:pt x="1033" y="17003"/>
                </a:cubicBezTo>
                <a:cubicBezTo>
                  <a:pt x="1066" y="17103"/>
                  <a:pt x="1066" y="17140"/>
                  <a:pt x="1030" y="17458"/>
                </a:cubicBezTo>
                <a:cubicBezTo>
                  <a:pt x="978" y="17915"/>
                  <a:pt x="986" y="17907"/>
                  <a:pt x="1146" y="17292"/>
                </a:cubicBezTo>
                <a:cubicBezTo>
                  <a:pt x="1295" y="16718"/>
                  <a:pt x="1322" y="16494"/>
                  <a:pt x="1287" y="16157"/>
                </a:cubicBezTo>
                <a:cubicBezTo>
                  <a:pt x="1270" y="15997"/>
                  <a:pt x="1271" y="15871"/>
                  <a:pt x="1289" y="15724"/>
                </a:cubicBezTo>
                <a:cubicBezTo>
                  <a:pt x="1310" y="15557"/>
                  <a:pt x="1311" y="15496"/>
                  <a:pt x="1289" y="15547"/>
                </a:cubicBezTo>
                <a:close/>
                <a:moveTo>
                  <a:pt x="3521" y="15595"/>
                </a:moveTo>
                <a:cubicBezTo>
                  <a:pt x="3475" y="15605"/>
                  <a:pt x="3251" y="16469"/>
                  <a:pt x="3214" y="16821"/>
                </a:cubicBezTo>
                <a:cubicBezTo>
                  <a:pt x="3198" y="16977"/>
                  <a:pt x="3191" y="17104"/>
                  <a:pt x="3199" y="17104"/>
                </a:cubicBezTo>
                <a:cubicBezTo>
                  <a:pt x="3236" y="17104"/>
                  <a:pt x="3518" y="15859"/>
                  <a:pt x="3528" y="15649"/>
                </a:cubicBezTo>
                <a:cubicBezTo>
                  <a:pt x="3530" y="15611"/>
                  <a:pt x="3527" y="15594"/>
                  <a:pt x="3521" y="15595"/>
                </a:cubicBezTo>
                <a:close/>
                <a:moveTo>
                  <a:pt x="8881" y="16125"/>
                </a:moveTo>
                <a:cubicBezTo>
                  <a:pt x="8836" y="16134"/>
                  <a:pt x="8612" y="16999"/>
                  <a:pt x="8576" y="17351"/>
                </a:cubicBezTo>
                <a:cubicBezTo>
                  <a:pt x="8559" y="17507"/>
                  <a:pt x="8552" y="17634"/>
                  <a:pt x="8560" y="17634"/>
                </a:cubicBezTo>
                <a:cubicBezTo>
                  <a:pt x="8598" y="17634"/>
                  <a:pt x="8879" y="16389"/>
                  <a:pt x="8890" y="16179"/>
                </a:cubicBezTo>
                <a:cubicBezTo>
                  <a:pt x="8891" y="16141"/>
                  <a:pt x="8888" y="16124"/>
                  <a:pt x="8881" y="16125"/>
                </a:cubicBezTo>
                <a:close/>
                <a:moveTo>
                  <a:pt x="12588" y="19780"/>
                </a:moveTo>
                <a:cubicBezTo>
                  <a:pt x="12566" y="19832"/>
                  <a:pt x="12521" y="19993"/>
                  <a:pt x="12451" y="20273"/>
                </a:cubicBezTo>
                <a:cubicBezTo>
                  <a:pt x="12305" y="20861"/>
                  <a:pt x="12279" y="21069"/>
                  <a:pt x="12331" y="21231"/>
                </a:cubicBezTo>
                <a:cubicBezTo>
                  <a:pt x="12359" y="21316"/>
                  <a:pt x="12358" y="21392"/>
                  <a:pt x="12336" y="21600"/>
                </a:cubicBezTo>
                <a:lnTo>
                  <a:pt x="12421" y="21600"/>
                </a:lnTo>
                <a:cubicBezTo>
                  <a:pt x="12433" y="21557"/>
                  <a:pt x="12431" y="21571"/>
                  <a:pt x="12444" y="21520"/>
                </a:cubicBezTo>
                <a:cubicBezTo>
                  <a:pt x="12593" y="20946"/>
                  <a:pt x="12621" y="20727"/>
                  <a:pt x="12586" y="20390"/>
                </a:cubicBezTo>
                <a:cubicBezTo>
                  <a:pt x="12569" y="20230"/>
                  <a:pt x="12570" y="20105"/>
                  <a:pt x="12588" y="19957"/>
                </a:cubicBezTo>
                <a:cubicBezTo>
                  <a:pt x="12609" y="19790"/>
                  <a:pt x="12610" y="19729"/>
                  <a:pt x="12588" y="197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335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331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332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34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336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7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38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9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40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41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42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0234" y="713394"/>
                <a:ext cx="1119293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43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4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45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47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