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n-lt"/>
        <a:ea typeface="+mn-ea"/>
        <a:cs typeface="+mn-cs"/>
        <a:sym typeface="Calibri"/>
      </a:defRPr>
    </a:lvl1pPr>
    <a:lvl2pPr indent="228600" rtl="1" latinLnBrk="0">
      <a:defRPr sz="1200">
        <a:latin typeface="+mn-lt"/>
        <a:ea typeface="+mn-ea"/>
        <a:cs typeface="+mn-cs"/>
        <a:sym typeface="Calibri"/>
      </a:defRPr>
    </a:lvl2pPr>
    <a:lvl3pPr indent="457200" rtl="1" latinLnBrk="0">
      <a:defRPr sz="1200">
        <a:latin typeface="+mn-lt"/>
        <a:ea typeface="+mn-ea"/>
        <a:cs typeface="+mn-cs"/>
        <a:sym typeface="Calibri"/>
      </a:defRPr>
    </a:lvl3pPr>
    <a:lvl4pPr indent="685800" rtl="1" latinLnBrk="0">
      <a:defRPr sz="1200">
        <a:latin typeface="+mn-lt"/>
        <a:ea typeface="+mn-ea"/>
        <a:cs typeface="+mn-cs"/>
        <a:sym typeface="Calibri"/>
      </a:defRPr>
    </a:lvl4pPr>
    <a:lvl5pPr indent="914400" rtl="1" latinLnBrk="0">
      <a:defRPr sz="1200">
        <a:latin typeface="+mn-lt"/>
        <a:ea typeface="+mn-ea"/>
        <a:cs typeface="+mn-cs"/>
        <a:sym typeface="Calibri"/>
      </a:defRPr>
    </a:lvl5pPr>
    <a:lvl6pPr indent="1143000" rtl="1" latinLnBrk="0">
      <a:defRPr sz="1200">
        <a:latin typeface="+mn-lt"/>
        <a:ea typeface="+mn-ea"/>
        <a:cs typeface="+mn-cs"/>
        <a:sym typeface="Calibri"/>
      </a:defRPr>
    </a:lvl6pPr>
    <a:lvl7pPr indent="1371600" rtl="1" latinLnBrk="0">
      <a:defRPr sz="1200">
        <a:latin typeface="+mn-lt"/>
        <a:ea typeface="+mn-ea"/>
        <a:cs typeface="+mn-cs"/>
        <a:sym typeface="Calibri"/>
      </a:defRPr>
    </a:lvl7pPr>
    <a:lvl8pPr indent="1600200" rtl="1" latinLnBrk="0">
      <a:defRPr sz="1200">
        <a:latin typeface="+mn-lt"/>
        <a:ea typeface="+mn-ea"/>
        <a:cs typeface="+mn-cs"/>
        <a:sym typeface="Calibri"/>
      </a:defRPr>
    </a:lvl8pPr>
    <a:lvl9pPr indent="1828800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7" Type="http://schemas.openxmlformats.org/officeDocument/2006/relationships/image" Target="../media/image28.pn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1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youtu.be/KmJz8xnz6Vs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2.png"/><Relationship Id="rId20" Type="http://schemas.openxmlformats.org/officeDocument/2006/relationships/hyperlink" Target="https://drive.google.com/file/d/1IEntupodT1LEb_gJjRvjTjn64HhbrLRs/view?usp=drivesd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apps.mathlearningcenter.org/geoboard/?2365-NRH3" TargetMode="External"/><Relationship Id="rId23" Type="http://schemas.openxmlformats.org/officeDocument/2006/relationships/image" Target="../media/image13.pn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4th-grade/maths" TargetMode="External"/><Relationship Id="rId27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9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7" Type="http://schemas.openxmlformats.org/officeDocument/2006/relationships/image" Target="../media/image2.png"/><Relationship Id="rId8" Type="http://schemas.openxmlformats.org/officeDocument/2006/relationships/image" Target="../media/image30.png"/><Relationship Id="rId9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31.png"/><Relationship Id="rId4" Type="http://schemas.openxmlformats.org/officeDocument/2006/relationships/image" Target="../media/image4.png"/><Relationship Id="rId5" Type="http://schemas.openxmlformats.org/officeDocument/2006/relationships/image" Target="../media/image28.pn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youtu.be/KmJz8xnz6Vs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2.png"/><Relationship Id="rId18" Type="http://schemas.openxmlformats.org/officeDocument/2006/relationships/hyperlink" Target="https://drive.google.com/file/d/1IEntupodT1LEb_gJjRvjTjn64HhbrLRs/view?usp=drivesdk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apps.mathlearningcenter.org/geoboard/?2365-NRH3" TargetMode="External"/><Relationship Id="rId21" Type="http://schemas.openxmlformats.org/officeDocument/2006/relationships/image" Target="../media/image13.pn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4th-grade/maths" TargetMode="External"/><Relationship Id="rId25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6" Type="http://schemas.openxmlformats.org/officeDocument/2006/relationships/image" Target="../media/image33.png"/><Relationship Id="rId7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youtu.be/KmJz8xnz6Vs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2.png"/><Relationship Id="rId18" Type="http://schemas.openxmlformats.org/officeDocument/2006/relationships/hyperlink" Target="https://drive.google.com/file/d/1IEntupodT1LEb_gJjRvjTjn64HhbrLRs/view?usp=drivesdk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apps.mathlearningcenter.org/geoboard/?2365-NRH3" TargetMode="External"/><Relationship Id="rId21" Type="http://schemas.openxmlformats.org/officeDocument/2006/relationships/image" Target="../media/image13.pn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4th-grade/maths" TargetMode="External"/><Relationship Id="rId25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7.pn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1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youtu.be/KmJz8xnz6Vs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2.png"/><Relationship Id="rId21" Type="http://schemas.openxmlformats.org/officeDocument/2006/relationships/hyperlink" Target="https://drive.google.com/file/d/1IEntupodT1LEb_gJjRvjTjn64HhbrLRs/view?usp=drivesdk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apps.mathlearningcenter.org/geoboard/?2365-NRH3" TargetMode="External"/><Relationship Id="rId24" Type="http://schemas.openxmlformats.org/officeDocument/2006/relationships/image" Target="../media/image13.pn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4th-grade/maths" TargetMode="External"/><Relationship Id="rId28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1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youtu.be/KmJz8xnz6Vs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2.png"/><Relationship Id="rId20" Type="http://schemas.openxmlformats.org/officeDocument/2006/relationships/hyperlink" Target="https://drive.google.com/file/d/1IEntupodT1LEb_gJjRvjTjn64HhbrLRs/view?usp=drivesd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apps.mathlearningcenter.org/geoboard/?2365-NRH3" TargetMode="External"/><Relationship Id="rId23" Type="http://schemas.openxmlformats.org/officeDocument/2006/relationships/image" Target="../media/image13.pn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4th-grade/maths" TargetMode="External"/><Relationship Id="rId27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6" Type="http://schemas.openxmlformats.org/officeDocument/2006/relationships/image" Target="../media/image20.pn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1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youtu.be/KmJz8xnz6Vs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2.png"/><Relationship Id="rId19" Type="http://schemas.openxmlformats.org/officeDocument/2006/relationships/hyperlink" Target="https://drive.google.com/file/d/1IEntupodT1LEb_gJjRvjTjn64HhbrLRs/view?usp=drivesdk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apps.mathlearningcenter.org/geoboard/?2365-NRH3" TargetMode="External"/><Relationship Id="rId22" Type="http://schemas.openxmlformats.org/officeDocument/2006/relationships/image" Target="../media/image13.pn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4th-grade/maths" TargetMode="External"/><Relationship Id="rId26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11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youtu.be/KmJz8xnz6Vs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12.png"/><Relationship Id="rId17" Type="http://schemas.openxmlformats.org/officeDocument/2006/relationships/hyperlink" Target="https://drive.google.com/file/d/1IEntupodT1LEb_gJjRvjTjn64HhbrLRs/view?usp=drivesdk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apps.mathlearningcenter.org/geoboard/?2365-NRH3" TargetMode="External"/><Relationship Id="rId20" Type="http://schemas.openxmlformats.org/officeDocument/2006/relationships/image" Target="../media/image13.pn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4th-grade/maths" TargetMode="External"/><Relationship Id="rId24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1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youtu.be/KmJz8xnz6Vs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2.png"/><Relationship Id="rId20" Type="http://schemas.openxmlformats.org/officeDocument/2006/relationships/hyperlink" Target="https://drive.google.com/file/d/1IEntupodT1LEb_gJjRvjTjn64HhbrLRs/view?usp=drivesd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apps.mathlearningcenter.org/geoboard/?2365-NRH3" TargetMode="External"/><Relationship Id="rId23" Type="http://schemas.openxmlformats.org/officeDocument/2006/relationships/image" Target="../media/image13.pn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4th-grade/maths" TargetMode="External"/><Relationship Id="rId27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1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youtu.be/KmJz8xnz6Vs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2.png"/><Relationship Id="rId20" Type="http://schemas.openxmlformats.org/officeDocument/2006/relationships/hyperlink" Target="https://drive.google.com/file/d/1IEntupodT1LEb_gJjRvjTjn64HhbrLRs/view?usp=drivesd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apps.mathlearningcenter.org/geoboard/?2365-NRH3" TargetMode="External"/><Relationship Id="rId23" Type="http://schemas.openxmlformats.org/officeDocument/2006/relationships/image" Target="../media/image13.pn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4th-grade/maths" TargetMode="External"/><Relationship Id="rId27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5.pn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1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youtu.be/KmJz8xnz6Vs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2.png"/><Relationship Id="rId19" Type="http://schemas.openxmlformats.org/officeDocument/2006/relationships/hyperlink" Target="https://drive.google.com/file/d/1IEntupodT1LEb_gJjRvjTjn64HhbrLRs/view?usp=drivesdk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apps.mathlearningcenter.org/geoboard/?2365-NRH3" TargetMode="External"/><Relationship Id="rId22" Type="http://schemas.openxmlformats.org/officeDocument/2006/relationships/image" Target="../media/image13.pn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4th-grade/maths" TargetMode="External"/><Relationship Id="rId26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2428688" y="1986161"/>
            <a:ext cx="13873645" cy="8828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4" descr="Picture 4"/>
          <p:cNvPicPr>
            <a:picLocks noChangeAspect="1"/>
          </p:cNvPicPr>
          <p:nvPr/>
        </p:nvPicPr>
        <p:blipFill>
          <a:blip r:embed="rId3">
            <a:alphaModFix amt="42000"/>
            <a:extLst/>
          </a:blip>
          <a:stretch>
            <a:fillRect/>
          </a:stretch>
        </p:blipFill>
        <p:spPr>
          <a:xfrm>
            <a:off x="14990836" y="7010444"/>
            <a:ext cx="3297164" cy="3276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icture 5" descr="Picture 5"/>
          <p:cNvPicPr>
            <a:picLocks noChangeAspect="1"/>
          </p:cNvPicPr>
          <p:nvPr/>
        </p:nvPicPr>
        <p:blipFill>
          <a:blip r:embed="rId4">
            <a:alphaModFix amt="48000"/>
            <a:extLst/>
          </a:blip>
          <a:stretch>
            <a:fillRect/>
          </a:stretch>
        </p:blipFill>
        <p:spPr>
          <a:xfrm flipH="1">
            <a:off x="0" y="7173007"/>
            <a:ext cx="2775346" cy="3113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3137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56280" y="620338"/>
            <a:ext cx="1705655" cy="2191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4179004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تجميع"/>
          <p:cNvGrpSpPr/>
          <p:nvPr/>
        </p:nvGrpSpPr>
        <p:grpSpPr>
          <a:xfrm>
            <a:off x="7536670" y="-1"/>
            <a:ext cx="8835436" cy="1953666"/>
            <a:chOff x="0" y="0"/>
            <a:chExt cx="8835435" cy="1953664"/>
          </a:xfrm>
        </p:grpSpPr>
        <p:sp>
          <p:nvSpPr>
            <p:cNvPr id="100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3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>
                    <a:solidFill>
                      <a:srgbClr val="F4E7D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" name="٩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  <p:sp>
          <p:nvSpPr>
            <p:cNvPr id="104" name="القياس"/>
            <p:cNvSpPr txBox="1"/>
            <p:nvPr/>
          </p:nvSpPr>
          <p:spPr>
            <a:xfrm>
              <a:off x="0" y="611825"/>
              <a:ext cx="7016573" cy="1341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 </a:t>
              </a:r>
            </a:p>
          </p:txBody>
        </p:sp>
      </p:grpSp>
      <p:sp>
        <p:nvSpPr>
          <p:cNvPr id="106" name="الفصل التاسع  : القياس"/>
          <p:cNvSpPr txBox="1"/>
          <p:nvPr/>
        </p:nvSpPr>
        <p:spPr>
          <a:xfrm>
            <a:off x="442336" y="2292149"/>
            <a:ext cx="16901351" cy="6437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التاسع  : القياس</a:t>
            </a:r>
          </a:p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438400" rtl="0">
              <a:lnSpc>
                <a:spcPct val="150000"/>
              </a:lnSpc>
              <a:defRPr sz="7300">
                <a:latin typeface="UKIJ Bom"/>
                <a:ea typeface="UKIJ Bom"/>
                <a:cs typeface="UKIJ Bom"/>
                <a:sym typeface="UKIJ Bom"/>
              </a:defRPr>
            </a:pPr>
            <a:r>
              <a:rPr sz="10700"/>
              <a:t> </a:t>
            </a:r>
            <a:r>
              <a:t>      </a:t>
            </a:r>
          </a:p>
        </p:txBody>
      </p:sp>
      <p:pic>
        <p:nvPicPr>
          <p:cNvPr id="107" name="phonto.png" descr="phonto.png"/>
          <p:cNvPicPr>
            <a:picLocks noChangeAspect="1"/>
          </p:cNvPicPr>
          <p:nvPr/>
        </p:nvPicPr>
        <p:blipFill>
          <a:blip r:embed="rId7">
            <a:extLst/>
          </a:blip>
          <a:srcRect l="0" t="37213" r="0" b="37213"/>
          <a:stretch>
            <a:fillRect/>
          </a:stretch>
        </p:blipFill>
        <p:spPr>
          <a:xfrm>
            <a:off x="1135280" y="4452243"/>
            <a:ext cx="15236880" cy="38965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110" name="تجميع"/>
          <p:cNvGrpSpPr/>
          <p:nvPr/>
        </p:nvGrpSpPr>
        <p:grpSpPr>
          <a:xfrm>
            <a:off x="194676" y="418592"/>
            <a:ext cx="2580670" cy="3747115"/>
            <a:chOff x="0" y="0"/>
            <a:chExt cx="2580668" cy="3747114"/>
          </a:xfrm>
        </p:grpSpPr>
        <p:pic>
          <p:nvPicPr>
            <p:cNvPr id="108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" grpId="1"/>
      <p:bldP build="whole" bldLvl="1" animBg="1" rev="0" advAuto="0" spid="107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6464" y="9168232"/>
            <a:ext cx="1748076" cy="111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768" y="119257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14413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441461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79660" y="8984685"/>
            <a:ext cx="1274866" cy="1638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Picture 15" descr="Picture 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17093" y="9650476"/>
            <a:ext cx="661001" cy="89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16" descr="Picture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4093009" y="9168232"/>
            <a:ext cx="1072736" cy="1378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icture 17" descr="Picture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4192065" y="9897470"/>
            <a:ext cx="478843" cy="6492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" name="الرسم"/>
          <p:cNvGrpSpPr/>
          <p:nvPr/>
        </p:nvGrpSpPr>
        <p:grpSpPr>
          <a:xfrm>
            <a:off x="16724992" y="4547395"/>
            <a:ext cx="430159" cy="1024189"/>
            <a:chOff x="0" y="0"/>
            <a:chExt cx="430158" cy="1024187"/>
          </a:xfrm>
        </p:grpSpPr>
        <p:sp>
          <p:nvSpPr>
            <p:cNvPr id="339" name="خط"/>
            <p:cNvSpPr/>
            <p:nvPr/>
          </p:nvSpPr>
          <p:spPr>
            <a:xfrm>
              <a:off x="0" y="960920"/>
              <a:ext cx="71694" cy="6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fill="norm" stroke="1" extrusionOk="0">
                  <a:moveTo>
                    <a:pt x="21600" y="20015"/>
                  </a:moveTo>
                  <a:cubicBezTo>
                    <a:pt x="18514" y="15695"/>
                    <a:pt x="15429" y="11375"/>
                    <a:pt x="12343" y="7055"/>
                  </a:cubicBezTo>
                  <a:cubicBezTo>
                    <a:pt x="9257" y="2735"/>
                    <a:pt x="6171" y="-1585"/>
                    <a:pt x="4114" y="575"/>
                  </a:cubicBezTo>
                  <a:cubicBezTo>
                    <a:pt x="2057" y="2735"/>
                    <a:pt x="1029" y="11375"/>
                    <a:pt x="0" y="2001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40" name="خط"/>
            <p:cNvSpPr/>
            <p:nvPr/>
          </p:nvSpPr>
          <p:spPr>
            <a:xfrm>
              <a:off x="389191" y="0"/>
              <a:ext cx="40968" cy="9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342" name="IMG_5419.png" descr="IMG_5419.png"/>
          <p:cNvPicPr>
            <a:picLocks noChangeAspect="1"/>
          </p:cNvPicPr>
          <p:nvPr/>
        </p:nvPicPr>
        <p:blipFill>
          <a:blip r:embed="rId7">
            <a:extLst/>
          </a:blip>
          <a:srcRect l="23508" t="2454" r="12121" b="84755"/>
          <a:stretch>
            <a:fillRect/>
          </a:stretch>
        </p:blipFill>
        <p:spPr>
          <a:xfrm>
            <a:off x="1822159" y="407755"/>
            <a:ext cx="16023822" cy="2224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G_5419.png" descr="IMG_5419.png"/>
          <p:cNvPicPr>
            <a:picLocks noChangeAspect="1"/>
          </p:cNvPicPr>
          <p:nvPr/>
        </p:nvPicPr>
        <p:blipFill>
          <a:blip r:embed="rId7">
            <a:extLst/>
          </a:blip>
          <a:srcRect l="50000" t="15469" r="15852" b="46176"/>
          <a:stretch>
            <a:fillRect/>
          </a:stretch>
        </p:blipFill>
        <p:spPr>
          <a:xfrm>
            <a:off x="11480875" y="3282250"/>
            <a:ext cx="6673175" cy="523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G_5419.png" descr="IMG_5419.png"/>
          <p:cNvPicPr>
            <a:picLocks noChangeAspect="1"/>
          </p:cNvPicPr>
          <p:nvPr/>
        </p:nvPicPr>
        <p:blipFill>
          <a:blip r:embed="rId7">
            <a:extLst/>
          </a:blip>
          <a:srcRect l="10875" t="15271" r="55577" b="44723"/>
          <a:stretch>
            <a:fillRect/>
          </a:stretch>
        </p:blipFill>
        <p:spPr>
          <a:xfrm>
            <a:off x="2173586" y="2841281"/>
            <a:ext cx="6555962" cy="54607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360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349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347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345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346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348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350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51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352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53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54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55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56" name="IMG_2303.jpeg" descr="IMG_2303.jpe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57" name="IMG_5259.png" descr="IMG_5259.pn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8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359" name="Picture 2" descr="Picture 2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361" name="IMG_4015.jpeg" descr="IMG_4015.jpeg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3367554" y="1467580"/>
            <a:ext cx="11552890" cy="7351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374394" y="6719813"/>
            <a:ext cx="4284909" cy="3567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700" y="102870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5635634" y="102870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1553" y="8645986"/>
            <a:ext cx="1495190" cy="1921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1598" y="9477237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2551257" y="8645986"/>
            <a:ext cx="1495190" cy="1921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Picture 12" descr="Pictur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2232426" y="9477237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304784" y="6028417"/>
            <a:ext cx="4285367" cy="4258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phonto.png" descr="phonto.png"/>
          <p:cNvPicPr>
            <a:picLocks noChangeAspect="1"/>
          </p:cNvPicPr>
          <p:nvPr/>
        </p:nvPicPr>
        <p:blipFill>
          <a:blip r:embed="rId8">
            <a:extLst/>
          </a:blip>
          <a:srcRect l="10720" t="39145" r="13627" b="44474"/>
          <a:stretch>
            <a:fillRect/>
          </a:stretch>
        </p:blipFill>
        <p:spPr>
          <a:xfrm>
            <a:off x="1474383" y="3399013"/>
            <a:ext cx="15081910" cy="32655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376" name="تجميع"/>
          <p:cNvGrpSpPr/>
          <p:nvPr/>
        </p:nvGrpSpPr>
        <p:grpSpPr>
          <a:xfrm>
            <a:off x="66117" y="30064"/>
            <a:ext cx="5989458" cy="1997272"/>
            <a:chOff x="0" y="0"/>
            <a:chExt cx="5989456" cy="1997270"/>
          </a:xfrm>
        </p:grpSpPr>
        <p:pic>
          <p:nvPicPr>
            <p:cNvPr id="374" name="IMG_4024.png" descr="IMG_402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0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5" name="IMG_4024.png" descr="IMG_402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14117" r="67398" b="37936"/>
            <a:stretch>
              <a:fillRect/>
            </a:stretch>
          </p:blipFill>
          <p:spPr>
            <a:xfrm>
              <a:off x="4287789" y="0"/>
              <a:ext cx="1701668" cy="1407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03219" y="8446554"/>
            <a:ext cx="2926243" cy="2176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452814" y="9017244"/>
            <a:ext cx="1796450" cy="1336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15579" t="0" r="0" b="12784"/>
          <a:stretch>
            <a:fillRect/>
          </a:stretch>
        </p:blipFill>
        <p:spPr>
          <a:xfrm>
            <a:off x="1829643" y="8297601"/>
            <a:ext cx="991100" cy="90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icture 22" descr="Picture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5307126" y="9205184"/>
            <a:ext cx="1370450" cy="1214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icture 25" descr="Picture 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023785"/>
            <a:ext cx="1143512" cy="1669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G_5419.png" descr="IMG_5419.png"/>
          <p:cNvPicPr>
            <a:picLocks noChangeAspect="1"/>
          </p:cNvPicPr>
          <p:nvPr/>
        </p:nvPicPr>
        <p:blipFill>
          <a:blip r:embed="rId5">
            <a:extLst/>
          </a:blip>
          <a:srcRect l="14754" t="61002" r="13162" b="26732"/>
          <a:stretch>
            <a:fillRect/>
          </a:stretch>
        </p:blipFill>
        <p:spPr>
          <a:xfrm>
            <a:off x="2084683" y="2082000"/>
            <a:ext cx="15850204" cy="18837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1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399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388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386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384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385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387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389" name="IMG_4016.jpeg" descr="IMG_4016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90" name="صورة 20" descr="صورة 20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391" name="IMG_4017.jpeg" descr="IMG_4017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92" name="IMG_4020.jpeg" descr="IMG_4020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93" name="IMG_4022.jpeg" descr="IMG_4022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94" name="IMG_4023.png" descr="IMG_4023.pn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95" name="IMG_2303.jpeg" descr="IMG_2303.jpeg">
                <a:hlinkClick r:id="rId18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96" name="IMG_5259.png" descr="IMG_5259.pn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7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398" name="Picture 2" descr="Picture 2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400" name="IMG_4015.jpeg" descr="IMG_4015.jpeg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311" y="4181061"/>
            <a:ext cx="6734176" cy="673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786512" y="4181061"/>
            <a:ext cx="6734176" cy="673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3849" y="7198524"/>
            <a:ext cx="2719327" cy="349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14448" y="8573269"/>
            <a:ext cx="1462206" cy="1982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011347" y="8573269"/>
            <a:ext cx="1462206" cy="1982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2501399"/>
            <a:ext cx="1182383" cy="1726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6272842" y="672033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23511" t="32521" r="15821" b="46264"/>
          <a:stretch>
            <a:fillRect/>
          </a:stretch>
        </p:blipFill>
        <p:spPr>
          <a:xfrm>
            <a:off x="3790729" y="2199662"/>
            <a:ext cx="11332882" cy="3962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413" name="تجميع"/>
          <p:cNvGrpSpPr/>
          <p:nvPr/>
        </p:nvGrpSpPr>
        <p:grpSpPr>
          <a:xfrm>
            <a:off x="225388" y="376671"/>
            <a:ext cx="5989458" cy="1997272"/>
            <a:chOff x="0" y="0"/>
            <a:chExt cx="5989456" cy="1997270"/>
          </a:xfrm>
        </p:grpSpPr>
        <p:pic>
          <p:nvPicPr>
            <p:cNvPr id="411" name="IMG_4024.png" descr="IMG_4024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0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" name="IMG_4024.png" descr="IMG_4024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4117" r="67398" b="37936"/>
            <a:stretch>
              <a:fillRect/>
            </a:stretch>
          </p:blipFill>
          <p:spPr>
            <a:xfrm>
              <a:off x="4287789" y="0"/>
              <a:ext cx="1701668" cy="1407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C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3" descr="Picture 3"/>
          <p:cNvPicPr>
            <a:picLocks noChangeAspect="1"/>
          </p:cNvPicPr>
          <p:nvPr/>
        </p:nvPicPr>
        <p:blipFill>
          <a:blip r:embed="rId2">
            <a:alphaModFix amt="39954"/>
            <a:extLst/>
          </a:blip>
          <a:stretch>
            <a:fillRect/>
          </a:stretch>
        </p:blipFill>
        <p:spPr>
          <a:xfrm>
            <a:off x="13203998" y="6515100"/>
            <a:ext cx="5532505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4258" y="1431807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6985925" y="367880"/>
            <a:ext cx="904518" cy="1320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6" descr="Picture 6"/>
          <p:cNvPicPr>
            <a:picLocks noChangeAspect="1"/>
          </p:cNvPicPr>
          <p:nvPr/>
        </p:nvPicPr>
        <p:blipFill>
          <a:blip r:embed="rId4">
            <a:alphaModFix amt="40867"/>
            <a:extLst/>
          </a:blip>
          <a:stretch>
            <a:fillRect/>
          </a:stretch>
        </p:blipFill>
        <p:spPr>
          <a:xfrm>
            <a:off x="-226859" y="8572500"/>
            <a:ext cx="2511118" cy="191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G_5413.png" descr="IMG_5413.png"/>
          <p:cNvPicPr>
            <a:picLocks noChangeAspect="1"/>
          </p:cNvPicPr>
          <p:nvPr/>
        </p:nvPicPr>
        <p:blipFill>
          <a:blip r:embed="rId5">
            <a:extLst/>
          </a:blip>
          <a:srcRect l="49137" t="10693" r="19529" b="60389"/>
          <a:stretch>
            <a:fillRect/>
          </a:stretch>
        </p:blipFill>
        <p:spPr>
          <a:xfrm>
            <a:off x="9862814" y="1314999"/>
            <a:ext cx="7123141" cy="4591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G_5413.png" descr="IMG_5413.png"/>
          <p:cNvPicPr>
            <a:picLocks noChangeAspect="1"/>
          </p:cNvPicPr>
          <p:nvPr/>
        </p:nvPicPr>
        <p:blipFill>
          <a:blip r:embed="rId5">
            <a:extLst/>
          </a:blip>
          <a:srcRect l="58982" t="38011" r="19625" b="12374"/>
          <a:stretch>
            <a:fillRect/>
          </a:stretch>
        </p:blipFill>
        <p:spPr>
          <a:xfrm>
            <a:off x="4181320" y="1028111"/>
            <a:ext cx="4866389" cy="78835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133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122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20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18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9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21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3" name="IMG_4016.jpeg" descr="IMG_4016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" name="صورة 20" descr="صورة 20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5" name="IMG_4017.jpeg" descr="IMG_4017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" name="IMG_4020.jpeg" descr="IMG_4020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" name="IMG_4022.jpeg" descr="IMG_4022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" name="IMG_4023.png" descr="IMG_4023.pn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" name="IMG_2303.jpeg" descr="IMG_2303.jpeg">
                <a:hlinkClick r:id="rId18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" name="IMG_5259.png" descr="IMG_5259.pn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1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32" name="Picture 2" descr="Picture 2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34" name="IMG_4015.jpeg" descr="IMG_4015.jpeg">
              <a:hlinkClick r:id="rId24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5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63302" y="8128813"/>
            <a:ext cx="3175198" cy="2361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4" descr="Picture 4"/>
          <p:cNvPicPr>
            <a:picLocks noChangeAspect="1"/>
          </p:cNvPicPr>
          <p:nvPr/>
        </p:nvPicPr>
        <p:blipFill>
          <a:blip r:embed="rId3">
            <a:alphaModFix amt="17351"/>
            <a:extLst/>
          </a:blip>
          <a:stretch>
            <a:fillRect/>
          </a:stretch>
        </p:blipFill>
        <p:spPr>
          <a:xfrm>
            <a:off x="2284258" y="7517907"/>
            <a:ext cx="6043653" cy="2769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6859" y="8572500"/>
            <a:ext cx="2511118" cy="191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5244.png" descr="IMG_5244.png"/>
          <p:cNvPicPr>
            <a:picLocks noChangeAspect="1"/>
          </p:cNvPicPr>
          <p:nvPr/>
        </p:nvPicPr>
        <p:blipFill>
          <a:blip r:embed="rId5">
            <a:extLst/>
          </a:blip>
          <a:srcRect l="61879" t="5108" r="4659" b="83946"/>
          <a:stretch>
            <a:fillRect/>
          </a:stretch>
        </p:blipFill>
        <p:spPr>
          <a:xfrm>
            <a:off x="13069858" y="313615"/>
            <a:ext cx="4303316" cy="983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fill="norm" stroke="1" extrusionOk="0">
                <a:moveTo>
                  <a:pt x="20867" y="0"/>
                </a:moveTo>
                <a:cubicBezTo>
                  <a:pt x="20433" y="1090"/>
                  <a:pt x="20266" y="1442"/>
                  <a:pt x="20190" y="1272"/>
                </a:cubicBezTo>
                <a:cubicBezTo>
                  <a:pt x="20137" y="1155"/>
                  <a:pt x="19996" y="930"/>
                  <a:pt x="19877" y="767"/>
                </a:cubicBezTo>
                <a:cubicBezTo>
                  <a:pt x="19667" y="479"/>
                  <a:pt x="19360" y="470"/>
                  <a:pt x="10743" y="470"/>
                </a:cubicBezTo>
                <a:cubicBezTo>
                  <a:pt x="2194" y="470"/>
                  <a:pt x="1819" y="479"/>
                  <a:pt x="1630" y="758"/>
                </a:cubicBezTo>
                <a:cubicBezTo>
                  <a:pt x="1099" y="1539"/>
                  <a:pt x="615" y="3082"/>
                  <a:pt x="365" y="4791"/>
                </a:cubicBezTo>
                <a:cubicBezTo>
                  <a:pt x="189" y="5989"/>
                  <a:pt x="60" y="7542"/>
                  <a:pt x="0" y="9041"/>
                </a:cubicBezTo>
                <a:lnTo>
                  <a:pt x="0" y="12081"/>
                </a:lnTo>
                <a:cubicBezTo>
                  <a:pt x="7" y="12280"/>
                  <a:pt x="7" y="12433"/>
                  <a:pt x="16" y="12613"/>
                </a:cubicBezTo>
                <a:cubicBezTo>
                  <a:pt x="212" y="16691"/>
                  <a:pt x="906" y="19772"/>
                  <a:pt x="1831" y="20679"/>
                </a:cubicBezTo>
                <a:cubicBezTo>
                  <a:pt x="2048" y="20892"/>
                  <a:pt x="19452" y="20891"/>
                  <a:pt x="19700" y="20679"/>
                </a:cubicBezTo>
                <a:cubicBezTo>
                  <a:pt x="19933" y="20478"/>
                  <a:pt x="20059" y="20305"/>
                  <a:pt x="20257" y="19903"/>
                </a:cubicBezTo>
                <a:cubicBezTo>
                  <a:pt x="20347" y="19722"/>
                  <a:pt x="20454" y="19566"/>
                  <a:pt x="20494" y="19564"/>
                </a:cubicBezTo>
                <a:cubicBezTo>
                  <a:pt x="20535" y="19562"/>
                  <a:pt x="20748" y="20028"/>
                  <a:pt x="20967" y="20592"/>
                </a:cubicBezTo>
                <a:cubicBezTo>
                  <a:pt x="21250" y="21322"/>
                  <a:pt x="21395" y="21600"/>
                  <a:pt x="21473" y="21576"/>
                </a:cubicBezTo>
                <a:lnTo>
                  <a:pt x="21580" y="21541"/>
                </a:lnTo>
                <a:lnTo>
                  <a:pt x="21590" y="10662"/>
                </a:lnTo>
                <a:lnTo>
                  <a:pt x="21600" y="0"/>
                </a:lnTo>
                <a:lnTo>
                  <a:pt x="2086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1" name="IMG_5414.png" descr="IMG_5414.png"/>
          <p:cNvPicPr>
            <a:picLocks noChangeAspect="1"/>
          </p:cNvPicPr>
          <p:nvPr/>
        </p:nvPicPr>
        <p:blipFill>
          <a:blip r:embed="rId6">
            <a:extLst/>
          </a:blip>
          <a:srcRect l="42120" t="34971" r="15427" b="39704"/>
          <a:stretch>
            <a:fillRect/>
          </a:stretch>
        </p:blipFill>
        <p:spPr>
          <a:xfrm>
            <a:off x="9715839" y="1617943"/>
            <a:ext cx="7833231" cy="3263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5414.png" descr="IMG_5414.png"/>
          <p:cNvPicPr>
            <a:picLocks noChangeAspect="1"/>
          </p:cNvPicPr>
          <p:nvPr/>
        </p:nvPicPr>
        <p:blipFill>
          <a:blip r:embed="rId6">
            <a:extLst/>
          </a:blip>
          <a:srcRect l="9864" t="28182" r="66346" b="40405"/>
          <a:stretch>
            <a:fillRect/>
          </a:stretch>
        </p:blipFill>
        <p:spPr>
          <a:xfrm>
            <a:off x="4747072" y="313615"/>
            <a:ext cx="4833383" cy="4457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5414.png" descr="IMG_5414.png"/>
          <p:cNvPicPr>
            <a:picLocks noChangeAspect="1"/>
          </p:cNvPicPr>
          <p:nvPr/>
        </p:nvPicPr>
        <p:blipFill>
          <a:blip r:embed="rId6">
            <a:extLst/>
          </a:blip>
          <a:srcRect l="13167" t="64421" r="13167" b="18143"/>
          <a:stretch>
            <a:fillRect/>
          </a:stretch>
        </p:blipFill>
        <p:spPr>
          <a:xfrm>
            <a:off x="5306084" y="4881843"/>
            <a:ext cx="11823502" cy="1954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5415.png" descr="IMG_5415.png"/>
          <p:cNvPicPr>
            <a:picLocks noChangeAspect="1"/>
          </p:cNvPicPr>
          <p:nvPr/>
        </p:nvPicPr>
        <p:blipFill>
          <a:blip r:embed="rId7">
            <a:extLst/>
          </a:blip>
          <a:srcRect l="5754" t="4820" r="8754" b="4820"/>
          <a:stretch>
            <a:fillRect/>
          </a:stretch>
        </p:blipFill>
        <p:spPr>
          <a:xfrm>
            <a:off x="6326285" y="7448550"/>
            <a:ext cx="3044858" cy="22479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" name="تجميع"/>
          <p:cNvGrpSpPr/>
          <p:nvPr/>
        </p:nvGrpSpPr>
        <p:grpSpPr>
          <a:xfrm>
            <a:off x="1784002" y="313615"/>
            <a:ext cx="2580669" cy="3747115"/>
            <a:chOff x="0" y="0"/>
            <a:chExt cx="2580668" cy="3747114"/>
          </a:xfrm>
        </p:grpSpPr>
        <p:pic>
          <p:nvPicPr>
            <p:cNvPr id="145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5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163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152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50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48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49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51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3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5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6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7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9" name="IMG_2303.jpeg" descr="IMG_2303.jpe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" name="IMG_5259.png" descr="IMG_5259.png">
                <a:hlinkClick r:id="rId23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1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62" name="Picture 2" descr="Picture 2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64" name="IMG_4015.jpeg" descr="IMG_4015.jpeg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63302" y="8128813"/>
            <a:ext cx="3175198" cy="2361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icture 4" descr="Picture 4"/>
          <p:cNvPicPr>
            <a:picLocks noChangeAspect="1"/>
          </p:cNvPicPr>
          <p:nvPr/>
        </p:nvPicPr>
        <p:blipFill>
          <a:blip r:embed="rId3">
            <a:alphaModFix amt="17351"/>
            <a:extLst/>
          </a:blip>
          <a:stretch>
            <a:fillRect/>
          </a:stretch>
        </p:blipFill>
        <p:spPr>
          <a:xfrm>
            <a:off x="2284258" y="7517907"/>
            <a:ext cx="6043653" cy="2769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6859" y="8572500"/>
            <a:ext cx="2511118" cy="191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5244.png" descr="IMG_5244.png"/>
          <p:cNvPicPr>
            <a:picLocks noChangeAspect="1"/>
          </p:cNvPicPr>
          <p:nvPr/>
        </p:nvPicPr>
        <p:blipFill>
          <a:blip r:embed="rId5">
            <a:extLst/>
          </a:blip>
          <a:srcRect l="61879" t="5108" r="4659" b="83946"/>
          <a:stretch>
            <a:fillRect/>
          </a:stretch>
        </p:blipFill>
        <p:spPr>
          <a:xfrm>
            <a:off x="13069858" y="313615"/>
            <a:ext cx="4303316" cy="983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fill="norm" stroke="1" extrusionOk="0">
                <a:moveTo>
                  <a:pt x="20867" y="0"/>
                </a:moveTo>
                <a:cubicBezTo>
                  <a:pt x="20433" y="1090"/>
                  <a:pt x="20266" y="1442"/>
                  <a:pt x="20190" y="1272"/>
                </a:cubicBezTo>
                <a:cubicBezTo>
                  <a:pt x="20137" y="1155"/>
                  <a:pt x="19996" y="930"/>
                  <a:pt x="19877" y="767"/>
                </a:cubicBezTo>
                <a:cubicBezTo>
                  <a:pt x="19667" y="479"/>
                  <a:pt x="19360" y="470"/>
                  <a:pt x="10743" y="470"/>
                </a:cubicBezTo>
                <a:cubicBezTo>
                  <a:pt x="2194" y="470"/>
                  <a:pt x="1819" y="479"/>
                  <a:pt x="1630" y="758"/>
                </a:cubicBezTo>
                <a:cubicBezTo>
                  <a:pt x="1099" y="1539"/>
                  <a:pt x="615" y="3082"/>
                  <a:pt x="365" y="4791"/>
                </a:cubicBezTo>
                <a:cubicBezTo>
                  <a:pt x="189" y="5989"/>
                  <a:pt x="60" y="7542"/>
                  <a:pt x="0" y="9041"/>
                </a:cubicBezTo>
                <a:lnTo>
                  <a:pt x="0" y="12081"/>
                </a:lnTo>
                <a:cubicBezTo>
                  <a:pt x="7" y="12280"/>
                  <a:pt x="7" y="12433"/>
                  <a:pt x="16" y="12613"/>
                </a:cubicBezTo>
                <a:cubicBezTo>
                  <a:pt x="212" y="16691"/>
                  <a:pt x="906" y="19772"/>
                  <a:pt x="1831" y="20679"/>
                </a:cubicBezTo>
                <a:cubicBezTo>
                  <a:pt x="2048" y="20892"/>
                  <a:pt x="19452" y="20891"/>
                  <a:pt x="19700" y="20679"/>
                </a:cubicBezTo>
                <a:cubicBezTo>
                  <a:pt x="19933" y="20478"/>
                  <a:pt x="20059" y="20305"/>
                  <a:pt x="20257" y="19903"/>
                </a:cubicBezTo>
                <a:cubicBezTo>
                  <a:pt x="20347" y="19722"/>
                  <a:pt x="20454" y="19566"/>
                  <a:pt x="20494" y="19564"/>
                </a:cubicBezTo>
                <a:cubicBezTo>
                  <a:pt x="20535" y="19562"/>
                  <a:pt x="20748" y="20028"/>
                  <a:pt x="20967" y="20592"/>
                </a:cubicBezTo>
                <a:cubicBezTo>
                  <a:pt x="21250" y="21322"/>
                  <a:pt x="21395" y="21600"/>
                  <a:pt x="21473" y="21576"/>
                </a:cubicBezTo>
                <a:lnTo>
                  <a:pt x="21580" y="21541"/>
                </a:lnTo>
                <a:lnTo>
                  <a:pt x="21590" y="10662"/>
                </a:lnTo>
                <a:lnTo>
                  <a:pt x="21600" y="0"/>
                </a:lnTo>
                <a:lnTo>
                  <a:pt x="2086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1" name="IMG_5414.png" descr="IMG_5414.png"/>
          <p:cNvPicPr>
            <a:picLocks noChangeAspect="1"/>
          </p:cNvPicPr>
          <p:nvPr/>
        </p:nvPicPr>
        <p:blipFill>
          <a:blip r:embed="rId6">
            <a:extLst/>
          </a:blip>
          <a:srcRect l="13167" t="64421" r="13167" b="18143"/>
          <a:stretch>
            <a:fillRect/>
          </a:stretch>
        </p:blipFill>
        <p:spPr>
          <a:xfrm>
            <a:off x="4610939" y="313614"/>
            <a:ext cx="8055216" cy="1331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5415.png" descr="IMG_5415.png"/>
          <p:cNvPicPr>
            <a:picLocks noChangeAspect="1"/>
          </p:cNvPicPr>
          <p:nvPr/>
        </p:nvPicPr>
        <p:blipFill>
          <a:blip r:embed="rId7">
            <a:extLst/>
          </a:blip>
          <a:srcRect l="5754" t="4820" r="8754" b="4820"/>
          <a:stretch>
            <a:fillRect/>
          </a:stretch>
        </p:blipFill>
        <p:spPr>
          <a:xfrm>
            <a:off x="4127220" y="1906800"/>
            <a:ext cx="11351231" cy="8380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188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177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75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73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74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76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78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0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3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4" name="IMG_2303.jpeg" descr="IMG_2303.jpe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" name="IMG_5259.png" descr="IMG_5259.pn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6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87" name="Picture 2" descr="Picture 2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89" name="IMG_4015.jpeg" descr="IMG_4015.jpeg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2076" y="73876"/>
            <a:ext cx="2166165" cy="1808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2010861" y="141841"/>
            <a:ext cx="2003374" cy="167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6223178" y="7442530"/>
            <a:ext cx="1838313" cy="2362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5632076" y="8684014"/>
            <a:ext cx="1182203" cy="1602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836" y="2955969"/>
            <a:ext cx="1117601" cy="163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G_5416.png" descr="IMG_5416.png"/>
          <p:cNvPicPr>
            <a:picLocks noChangeAspect="1"/>
          </p:cNvPicPr>
          <p:nvPr/>
        </p:nvPicPr>
        <p:blipFill>
          <a:blip r:embed="rId6">
            <a:extLst/>
          </a:blip>
          <a:srcRect l="23141" t="4732" r="6979" b="85193"/>
          <a:stretch>
            <a:fillRect/>
          </a:stretch>
        </p:blipFill>
        <p:spPr>
          <a:xfrm>
            <a:off x="6657095" y="297283"/>
            <a:ext cx="8505985" cy="856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G_5416.png" descr="IMG_5416.png"/>
          <p:cNvPicPr>
            <a:picLocks noChangeAspect="1"/>
          </p:cNvPicPr>
          <p:nvPr/>
        </p:nvPicPr>
        <p:blipFill>
          <a:blip r:embed="rId6">
            <a:extLst/>
          </a:blip>
          <a:srcRect l="9808" t="15549" r="13423" b="46805"/>
          <a:stretch>
            <a:fillRect/>
          </a:stretch>
        </p:blipFill>
        <p:spPr>
          <a:xfrm>
            <a:off x="4326814" y="1198520"/>
            <a:ext cx="11113963" cy="380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G_5416.png" descr="IMG_5416.png"/>
          <p:cNvPicPr>
            <a:picLocks noChangeAspect="1"/>
          </p:cNvPicPr>
          <p:nvPr/>
        </p:nvPicPr>
        <p:blipFill>
          <a:blip r:embed="rId6">
            <a:extLst/>
          </a:blip>
          <a:srcRect l="1628" t="52819" r="14170" b="36120"/>
          <a:stretch>
            <a:fillRect/>
          </a:stretch>
        </p:blipFill>
        <p:spPr>
          <a:xfrm>
            <a:off x="2686051" y="5573073"/>
            <a:ext cx="12111140" cy="1111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G_5416.png" descr="IMG_5416.png"/>
          <p:cNvPicPr>
            <a:picLocks noChangeAspect="1"/>
          </p:cNvPicPr>
          <p:nvPr/>
        </p:nvPicPr>
        <p:blipFill>
          <a:blip r:embed="rId6">
            <a:extLst/>
          </a:blip>
          <a:srcRect l="44394" t="63661" r="12988" b="18712"/>
          <a:stretch>
            <a:fillRect/>
          </a:stretch>
        </p:blipFill>
        <p:spPr>
          <a:xfrm>
            <a:off x="6657095" y="6857757"/>
            <a:ext cx="7126019" cy="20586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216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205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203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201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02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04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06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7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08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9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0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1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2" name="IMG_2303.jpeg" descr="IMG_2303.jpeg">
                <a:hlinkClick r:id="rId19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3" name="IMG_5259.png" descr="IMG_5259.pn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4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15" name="Picture 2" descr="Picture 2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17" name="IMG_4015.jpeg" descr="IMG_4015.jpeg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91577" y="8801160"/>
            <a:ext cx="2096423" cy="1485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747173"/>
            <a:ext cx="1238462" cy="180797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الرسم"/>
          <p:cNvSpPr/>
          <p:nvPr/>
        </p:nvSpPr>
        <p:spPr>
          <a:xfrm>
            <a:off x="3020111" y="8754755"/>
            <a:ext cx="1769902" cy="1368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485" fill="norm" stroke="1" extrusionOk="0">
                <a:moveTo>
                  <a:pt x="8992" y="10854"/>
                </a:moveTo>
                <a:cubicBezTo>
                  <a:pt x="8539" y="10095"/>
                  <a:pt x="8087" y="9336"/>
                  <a:pt x="7860" y="8811"/>
                </a:cubicBezTo>
                <a:cubicBezTo>
                  <a:pt x="7634" y="8285"/>
                  <a:pt x="7634" y="7993"/>
                  <a:pt x="7634" y="8052"/>
                </a:cubicBezTo>
                <a:cubicBezTo>
                  <a:pt x="7634" y="8110"/>
                  <a:pt x="7634" y="8519"/>
                  <a:pt x="7475" y="9686"/>
                </a:cubicBezTo>
                <a:cubicBezTo>
                  <a:pt x="7317" y="10854"/>
                  <a:pt x="7000" y="12780"/>
                  <a:pt x="6773" y="13889"/>
                </a:cubicBezTo>
                <a:cubicBezTo>
                  <a:pt x="6547" y="14999"/>
                  <a:pt x="6411" y="15291"/>
                  <a:pt x="6298" y="15291"/>
                </a:cubicBezTo>
                <a:cubicBezTo>
                  <a:pt x="6185" y="15291"/>
                  <a:pt x="6094" y="14999"/>
                  <a:pt x="6049" y="13860"/>
                </a:cubicBezTo>
                <a:cubicBezTo>
                  <a:pt x="6004" y="12722"/>
                  <a:pt x="6004" y="10737"/>
                  <a:pt x="6026" y="9102"/>
                </a:cubicBezTo>
                <a:cubicBezTo>
                  <a:pt x="6049" y="7468"/>
                  <a:pt x="6094" y="6183"/>
                  <a:pt x="6117" y="5395"/>
                </a:cubicBezTo>
                <a:cubicBezTo>
                  <a:pt x="6139" y="4607"/>
                  <a:pt x="6139" y="4315"/>
                  <a:pt x="6230" y="4286"/>
                </a:cubicBezTo>
                <a:cubicBezTo>
                  <a:pt x="6321" y="4257"/>
                  <a:pt x="6502" y="4491"/>
                  <a:pt x="6638" y="5541"/>
                </a:cubicBezTo>
                <a:cubicBezTo>
                  <a:pt x="6773" y="6592"/>
                  <a:pt x="6864" y="8460"/>
                  <a:pt x="6909" y="9920"/>
                </a:cubicBezTo>
                <a:cubicBezTo>
                  <a:pt x="6955" y="11379"/>
                  <a:pt x="6955" y="12430"/>
                  <a:pt x="6909" y="13160"/>
                </a:cubicBezTo>
                <a:cubicBezTo>
                  <a:pt x="6864" y="13889"/>
                  <a:pt x="6773" y="14298"/>
                  <a:pt x="6638" y="14590"/>
                </a:cubicBezTo>
                <a:cubicBezTo>
                  <a:pt x="6502" y="14882"/>
                  <a:pt x="6321" y="15057"/>
                  <a:pt x="6162" y="14911"/>
                </a:cubicBezTo>
                <a:cubicBezTo>
                  <a:pt x="6004" y="14765"/>
                  <a:pt x="5868" y="14298"/>
                  <a:pt x="5823" y="13160"/>
                </a:cubicBezTo>
                <a:cubicBezTo>
                  <a:pt x="5777" y="12021"/>
                  <a:pt x="5823" y="10212"/>
                  <a:pt x="5936" y="8752"/>
                </a:cubicBezTo>
                <a:cubicBezTo>
                  <a:pt x="6049" y="7293"/>
                  <a:pt x="6230" y="6183"/>
                  <a:pt x="6411" y="5541"/>
                </a:cubicBezTo>
                <a:cubicBezTo>
                  <a:pt x="6592" y="4899"/>
                  <a:pt x="6773" y="4724"/>
                  <a:pt x="6932" y="5162"/>
                </a:cubicBezTo>
                <a:cubicBezTo>
                  <a:pt x="7090" y="5600"/>
                  <a:pt x="7226" y="6651"/>
                  <a:pt x="7249" y="8314"/>
                </a:cubicBezTo>
                <a:cubicBezTo>
                  <a:pt x="7272" y="9978"/>
                  <a:pt x="7181" y="12255"/>
                  <a:pt x="6977" y="13919"/>
                </a:cubicBezTo>
                <a:cubicBezTo>
                  <a:pt x="6773" y="15582"/>
                  <a:pt x="6456" y="16633"/>
                  <a:pt x="6162" y="17305"/>
                </a:cubicBezTo>
                <a:cubicBezTo>
                  <a:pt x="5868" y="17976"/>
                  <a:pt x="5596" y="18268"/>
                  <a:pt x="5302" y="18414"/>
                </a:cubicBezTo>
                <a:cubicBezTo>
                  <a:pt x="5007" y="18560"/>
                  <a:pt x="4690" y="18560"/>
                  <a:pt x="4464" y="18005"/>
                </a:cubicBezTo>
                <a:cubicBezTo>
                  <a:pt x="4238" y="17451"/>
                  <a:pt x="4102" y="16341"/>
                  <a:pt x="4215" y="14678"/>
                </a:cubicBezTo>
                <a:cubicBezTo>
                  <a:pt x="4328" y="13014"/>
                  <a:pt x="4690" y="10795"/>
                  <a:pt x="4985" y="8927"/>
                </a:cubicBezTo>
                <a:cubicBezTo>
                  <a:pt x="5279" y="7059"/>
                  <a:pt x="5506" y="5541"/>
                  <a:pt x="5709" y="4403"/>
                </a:cubicBezTo>
                <a:cubicBezTo>
                  <a:pt x="5913" y="3265"/>
                  <a:pt x="6094" y="2506"/>
                  <a:pt x="6298" y="2126"/>
                </a:cubicBezTo>
                <a:cubicBezTo>
                  <a:pt x="6502" y="1747"/>
                  <a:pt x="6728" y="1747"/>
                  <a:pt x="6909" y="2214"/>
                </a:cubicBezTo>
                <a:cubicBezTo>
                  <a:pt x="7090" y="2681"/>
                  <a:pt x="7226" y="3615"/>
                  <a:pt x="7294" y="5279"/>
                </a:cubicBezTo>
                <a:cubicBezTo>
                  <a:pt x="7362" y="6942"/>
                  <a:pt x="7362" y="9336"/>
                  <a:pt x="7158" y="11438"/>
                </a:cubicBezTo>
                <a:cubicBezTo>
                  <a:pt x="6955" y="13539"/>
                  <a:pt x="6547" y="15349"/>
                  <a:pt x="6230" y="16458"/>
                </a:cubicBezTo>
                <a:cubicBezTo>
                  <a:pt x="5913" y="17567"/>
                  <a:pt x="5687" y="17976"/>
                  <a:pt x="5460" y="18122"/>
                </a:cubicBezTo>
                <a:cubicBezTo>
                  <a:pt x="5234" y="18268"/>
                  <a:pt x="5007" y="18151"/>
                  <a:pt x="4849" y="17421"/>
                </a:cubicBezTo>
                <a:cubicBezTo>
                  <a:pt x="4690" y="16692"/>
                  <a:pt x="4600" y="15349"/>
                  <a:pt x="4600" y="13539"/>
                </a:cubicBezTo>
                <a:cubicBezTo>
                  <a:pt x="4600" y="11729"/>
                  <a:pt x="4690" y="9453"/>
                  <a:pt x="4758" y="7789"/>
                </a:cubicBezTo>
                <a:cubicBezTo>
                  <a:pt x="4826" y="6125"/>
                  <a:pt x="4872" y="5074"/>
                  <a:pt x="4939" y="4257"/>
                </a:cubicBezTo>
                <a:cubicBezTo>
                  <a:pt x="5007" y="3440"/>
                  <a:pt x="5098" y="2856"/>
                  <a:pt x="5143" y="2710"/>
                </a:cubicBezTo>
                <a:cubicBezTo>
                  <a:pt x="5189" y="2564"/>
                  <a:pt x="5189" y="2856"/>
                  <a:pt x="5166" y="4140"/>
                </a:cubicBezTo>
                <a:cubicBezTo>
                  <a:pt x="5143" y="5425"/>
                  <a:pt x="5098" y="7701"/>
                  <a:pt x="5030" y="9803"/>
                </a:cubicBezTo>
                <a:cubicBezTo>
                  <a:pt x="4962" y="11905"/>
                  <a:pt x="4872" y="13831"/>
                  <a:pt x="4781" y="15057"/>
                </a:cubicBezTo>
                <a:cubicBezTo>
                  <a:pt x="4690" y="16283"/>
                  <a:pt x="4600" y="16808"/>
                  <a:pt x="4555" y="16896"/>
                </a:cubicBezTo>
                <a:cubicBezTo>
                  <a:pt x="4509" y="16983"/>
                  <a:pt x="4509" y="16633"/>
                  <a:pt x="4419" y="15291"/>
                </a:cubicBezTo>
                <a:cubicBezTo>
                  <a:pt x="4328" y="13948"/>
                  <a:pt x="4147" y="11613"/>
                  <a:pt x="4011" y="9861"/>
                </a:cubicBezTo>
                <a:cubicBezTo>
                  <a:pt x="3875" y="8110"/>
                  <a:pt x="3785" y="6942"/>
                  <a:pt x="3672" y="6008"/>
                </a:cubicBezTo>
                <a:cubicBezTo>
                  <a:pt x="3558" y="5074"/>
                  <a:pt x="3423" y="4374"/>
                  <a:pt x="3287" y="4374"/>
                </a:cubicBezTo>
                <a:cubicBezTo>
                  <a:pt x="3151" y="4374"/>
                  <a:pt x="3015" y="5074"/>
                  <a:pt x="2834" y="6475"/>
                </a:cubicBezTo>
                <a:cubicBezTo>
                  <a:pt x="2653" y="7876"/>
                  <a:pt x="2426" y="9978"/>
                  <a:pt x="2290" y="11467"/>
                </a:cubicBezTo>
                <a:cubicBezTo>
                  <a:pt x="2155" y="12955"/>
                  <a:pt x="2109" y="13831"/>
                  <a:pt x="2087" y="14707"/>
                </a:cubicBezTo>
                <a:cubicBezTo>
                  <a:pt x="2064" y="15582"/>
                  <a:pt x="2064" y="16458"/>
                  <a:pt x="2064" y="16721"/>
                </a:cubicBezTo>
                <a:cubicBezTo>
                  <a:pt x="2064" y="16983"/>
                  <a:pt x="2064" y="16633"/>
                  <a:pt x="2087" y="15378"/>
                </a:cubicBezTo>
                <a:cubicBezTo>
                  <a:pt x="2109" y="14123"/>
                  <a:pt x="2155" y="11963"/>
                  <a:pt x="2223" y="9949"/>
                </a:cubicBezTo>
                <a:cubicBezTo>
                  <a:pt x="2290" y="7935"/>
                  <a:pt x="2381" y="6067"/>
                  <a:pt x="2472" y="4870"/>
                </a:cubicBezTo>
                <a:cubicBezTo>
                  <a:pt x="2562" y="3673"/>
                  <a:pt x="2653" y="3148"/>
                  <a:pt x="2743" y="2739"/>
                </a:cubicBezTo>
                <a:cubicBezTo>
                  <a:pt x="2834" y="2331"/>
                  <a:pt x="2924" y="2039"/>
                  <a:pt x="3015" y="2097"/>
                </a:cubicBezTo>
                <a:cubicBezTo>
                  <a:pt x="3106" y="2155"/>
                  <a:pt x="3196" y="2564"/>
                  <a:pt x="3264" y="3732"/>
                </a:cubicBezTo>
                <a:cubicBezTo>
                  <a:pt x="3332" y="4899"/>
                  <a:pt x="3377" y="6826"/>
                  <a:pt x="3355" y="8927"/>
                </a:cubicBezTo>
                <a:cubicBezTo>
                  <a:pt x="3332" y="11029"/>
                  <a:pt x="3241" y="13306"/>
                  <a:pt x="3196" y="14678"/>
                </a:cubicBezTo>
                <a:cubicBezTo>
                  <a:pt x="3151" y="16049"/>
                  <a:pt x="3151" y="16516"/>
                  <a:pt x="3151" y="16925"/>
                </a:cubicBezTo>
                <a:cubicBezTo>
                  <a:pt x="3151" y="17334"/>
                  <a:pt x="3151" y="17684"/>
                  <a:pt x="3196" y="17567"/>
                </a:cubicBezTo>
                <a:cubicBezTo>
                  <a:pt x="3241" y="17451"/>
                  <a:pt x="3332" y="16867"/>
                  <a:pt x="3513" y="15582"/>
                </a:cubicBezTo>
                <a:cubicBezTo>
                  <a:pt x="3694" y="14298"/>
                  <a:pt x="3966" y="12313"/>
                  <a:pt x="4192" y="10299"/>
                </a:cubicBezTo>
                <a:cubicBezTo>
                  <a:pt x="4419" y="8285"/>
                  <a:pt x="4600" y="6242"/>
                  <a:pt x="4690" y="5016"/>
                </a:cubicBezTo>
                <a:cubicBezTo>
                  <a:pt x="4781" y="3790"/>
                  <a:pt x="4781" y="3381"/>
                  <a:pt x="4781" y="3381"/>
                </a:cubicBezTo>
                <a:cubicBezTo>
                  <a:pt x="4781" y="3381"/>
                  <a:pt x="4781" y="3790"/>
                  <a:pt x="4713" y="5016"/>
                </a:cubicBezTo>
                <a:cubicBezTo>
                  <a:pt x="4645" y="6242"/>
                  <a:pt x="4509" y="8285"/>
                  <a:pt x="4328" y="10416"/>
                </a:cubicBezTo>
                <a:cubicBezTo>
                  <a:pt x="4147" y="12547"/>
                  <a:pt x="3921" y="14765"/>
                  <a:pt x="3785" y="16049"/>
                </a:cubicBezTo>
                <a:cubicBezTo>
                  <a:pt x="3649" y="17334"/>
                  <a:pt x="3604" y="17684"/>
                  <a:pt x="3513" y="18151"/>
                </a:cubicBezTo>
                <a:cubicBezTo>
                  <a:pt x="3423" y="18618"/>
                  <a:pt x="3287" y="19202"/>
                  <a:pt x="3241" y="19202"/>
                </a:cubicBezTo>
                <a:cubicBezTo>
                  <a:pt x="3196" y="19202"/>
                  <a:pt x="3241" y="18618"/>
                  <a:pt x="3445" y="17217"/>
                </a:cubicBezTo>
                <a:cubicBezTo>
                  <a:pt x="3649" y="15816"/>
                  <a:pt x="4011" y="13598"/>
                  <a:pt x="4328" y="11467"/>
                </a:cubicBezTo>
                <a:cubicBezTo>
                  <a:pt x="4645" y="9336"/>
                  <a:pt x="4917" y="7293"/>
                  <a:pt x="5053" y="6125"/>
                </a:cubicBezTo>
                <a:cubicBezTo>
                  <a:pt x="5189" y="4958"/>
                  <a:pt x="5189" y="4666"/>
                  <a:pt x="5143" y="5571"/>
                </a:cubicBezTo>
                <a:cubicBezTo>
                  <a:pt x="5098" y="6475"/>
                  <a:pt x="5007" y="8577"/>
                  <a:pt x="4917" y="10708"/>
                </a:cubicBezTo>
                <a:cubicBezTo>
                  <a:pt x="4826" y="12839"/>
                  <a:pt x="4736" y="14999"/>
                  <a:pt x="4645" y="16546"/>
                </a:cubicBezTo>
                <a:cubicBezTo>
                  <a:pt x="4555" y="18093"/>
                  <a:pt x="4464" y="19027"/>
                  <a:pt x="4419" y="19698"/>
                </a:cubicBezTo>
                <a:cubicBezTo>
                  <a:pt x="4373" y="20369"/>
                  <a:pt x="4373" y="20778"/>
                  <a:pt x="4419" y="20836"/>
                </a:cubicBezTo>
                <a:cubicBezTo>
                  <a:pt x="4464" y="20895"/>
                  <a:pt x="4555" y="20603"/>
                  <a:pt x="4736" y="19406"/>
                </a:cubicBezTo>
                <a:cubicBezTo>
                  <a:pt x="4917" y="18209"/>
                  <a:pt x="5189" y="16108"/>
                  <a:pt x="5392" y="14065"/>
                </a:cubicBezTo>
                <a:cubicBezTo>
                  <a:pt x="5596" y="12021"/>
                  <a:pt x="5732" y="10036"/>
                  <a:pt x="5845" y="8577"/>
                </a:cubicBezTo>
                <a:cubicBezTo>
                  <a:pt x="5958" y="7118"/>
                  <a:pt x="6049" y="6183"/>
                  <a:pt x="6139" y="5366"/>
                </a:cubicBezTo>
                <a:cubicBezTo>
                  <a:pt x="6230" y="4549"/>
                  <a:pt x="6321" y="3848"/>
                  <a:pt x="6389" y="3732"/>
                </a:cubicBezTo>
                <a:cubicBezTo>
                  <a:pt x="6456" y="3615"/>
                  <a:pt x="6502" y="4082"/>
                  <a:pt x="6502" y="5395"/>
                </a:cubicBezTo>
                <a:cubicBezTo>
                  <a:pt x="6502" y="6709"/>
                  <a:pt x="6456" y="8869"/>
                  <a:pt x="6411" y="10883"/>
                </a:cubicBezTo>
                <a:cubicBezTo>
                  <a:pt x="6366" y="12897"/>
                  <a:pt x="6321" y="14765"/>
                  <a:pt x="6321" y="15933"/>
                </a:cubicBezTo>
                <a:cubicBezTo>
                  <a:pt x="6321" y="17100"/>
                  <a:pt x="6366" y="17567"/>
                  <a:pt x="6456" y="17596"/>
                </a:cubicBezTo>
                <a:cubicBezTo>
                  <a:pt x="6547" y="17626"/>
                  <a:pt x="6683" y="17217"/>
                  <a:pt x="6932" y="15933"/>
                </a:cubicBezTo>
                <a:cubicBezTo>
                  <a:pt x="7181" y="14648"/>
                  <a:pt x="7543" y="12488"/>
                  <a:pt x="7860" y="10241"/>
                </a:cubicBezTo>
                <a:cubicBezTo>
                  <a:pt x="8177" y="7993"/>
                  <a:pt x="8449" y="5658"/>
                  <a:pt x="8607" y="4345"/>
                </a:cubicBezTo>
                <a:cubicBezTo>
                  <a:pt x="8766" y="3031"/>
                  <a:pt x="8811" y="2739"/>
                  <a:pt x="8879" y="2360"/>
                </a:cubicBezTo>
                <a:cubicBezTo>
                  <a:pt x="8947" y="1980"/>
                  <a:pt x="9038" y="1513"/>
                  <a:pt x="9083" y="1426"/>
                </a:cubicBezTo>
                <a:cubicBezTo>
                  <a:pt x="9128" y="1338"/>
                  <a:pt x="9128" y="1630"/>
                  <a:pt x="9106" y="2827"/>
                </a:cubicBezTo>
                <a:cubicBezTo>
                  <a:pt x="9083" y="4023"/>
                  <a:pt x="9038" y="6125"/>
                  <a:pt x="8902" y="8227"/>
                </a:cubicBezTo>
                <a:cubicBezTo>
                  <a:pt x="8766" y="10328"/>
                  <a:pt x="8539" y="12430"/>
                  <a:pt x="8381" y="13743"/>
                </a:cubicBezTo>
                <a:cubicBezTo>
                  <a:pt x="8223" y="15057"/>
                  <a:pt x="8132" y="15582"/>
                  <a:pt x="8064" y="16020"/>
                </a:cubicBezTo>
                <a:cubicBezTo>
                  <a:pt x="7996" y="16458"/>
                  <a:pt x="7951" y="16808"/>
                  <a:pt x="7951" y="16808"/>
                </a:cubicBezTo>
                <a:cubicBezTo>
                  <a:pt x="7951" y="16808"/>
                  <a:pt x="7996" y="16458"/>
                  <a:pt x="8109" y="15378"/>
                </a:cubicBezTo>
                <a:cubicBezTo>
                  <a:pt x="8223" y="14298"/>
                  <a:pt x="8404" y="12488"/>
                  <a:pt x="8539" y="10854"/>
                </a:cubicBezTo>
                <a:cubicBezTo>
                  <a:pt x="8675" y="9219"/>
                  <a:pt x="8766" y="7760"/>
                  <a:pt x="8811" y="6855"/>
                </a:cubicBezTo>
                <a:cubicBezTo>
                  <a:pt x="8856" y="5950"/>
                  <a:pt x="8856" y="5600"/>
                  <a:pt x="8947" y="5541"/>
                </a:cubicBezTo>
                <a:cubicBezTo>
                  <a:pt x="9038" y="5483"/>
                  <a:pt x="9219" y="5716"/>
                  <a:pt x="9377" y="6796"/>
                </a:cubicBezTo>
                <a:cubicBezTo>
                  <a:pt x="9536" y="7876"/>
                  <a:pt x="9672" y="9803"/>
                  <a:pt x="9785" y="10153"/>
                </a:cubicBezTo>
                <a:cubicBezTo>
                  <a:pt x="9898" y="10503"/>
                  <a:pt x="9989" y="9278"/>
                  <a:pt x="10147" y="7701"/>
                </a:cubicBezTo>
                <a:cubicBezTo>
                  <a:pt x="10306" y="6125"/>
                  <a:pt x="10532" y="4199"/>
                  <a:pt x="10668" y="3002"/>
                </a:cubicBezTo>
                <a:cubicBezTo>
                  <a:pt x="10804" y="1805"/>
                  <a:pt x="10849" y="1338"/>
                  <a:pt x="10917" y="959"/>
                </a:cubicBezTo>
                <a:cubicBezTo>
                  <a:pt x="10985" y="579"/>
                  <a:pt x="11075" y="287"/>
                  <a:pt x="11143" y="287"/>
                </a:cubicBezTo>
                <a:cubicBezTo>
                  <a:pt x="11211" y="287"/>
                  <a:pt x="11256" y="579"/>
                  <a:pt x="11279" y="1718"/>
                </a:cubicBezTo>
                <a:cubicBezTo>
                  <a:pt x="11302" y="2856"/>
                  <a:pt x="11302" y="4841"/>
                  <a:pt x="11256" y="6446"/>
                </a:cubicBezTo>
                <a:cubicBezTo>
                  <a:pt x="11211" y="8052"/>
                  <a:pt x="11121" y="9278"/>
                  <a:pt x="11030" y="10124"/>
                </a:cubicBezTo>
                <a:cubicBezTo>
                  <a:pt x="10939" y="10971"/>
                  <a:pt x="10849" y="11438"/>
                  <a:pt x="10804" y="11525"/>
                </a:cubicBezTo>
                <a:cubicBezTo>
                  <a:pt x="10758" y="11613"/>
                  <a:pt x="10758" y="11321"/>
                  <a:pt x="10781" y="10153"/>
                </a:cubicBezTo>
                <a:cubicBezTo>
                  <a:pt x="10804" y="8986"/>
                  <a:pt x="10849" y="6942"/>
                  <a:pt x="10872" y="6505"/>
                </a:cubicBezTo>
                <a:cubicBezTo>
                  <a:pt x="10894" y="6067"/>
                  <a:pt x="10894" y="7234"/>
                  <a:pt x="10849" y="8314"/>
                </a:cubicBezTo>
                <a:cubicBezTo>
                  <a:pt x="10804" y="9394"/>
                  <a:pt x="10713" y="10387"/>
                  <a:pt x="10645" y="11029"/>
                </a:cubicBezTo>
                <a:cubicBezTo>
                  <a:pt x="10577" y="11671"/>
                  <a:pt x="10532" y="11963"/>
                  <a:pt x="10509" y="11934"/>
                </a:cubicBezTo>
                <a:cubicBezTo>
                  <a:pt x="10487" y="11905"/>
                  <a:pt x="10487" y="11554"/>
                  <a:pt x="10600" y="10328"/>
                </a:cubicBezTo>
                <a:cubicBezTo>
                  <a:pt x="10713" y="9102"/>
                  <a:pt x="10939" y="7001"/>
                  <a:pt x="11075" y="5804"/>
                </a:cubicBezTo>
                <a:cubicBezTo>
                  <a:pt x="11211" y="4607"/>
                  <a:pt x="11256" y="4315"/>
                  <a:pt x="11324" y="4023"/>
                </a:cubicBezTo>
                <a:cubicBezTo>
                  <a:pt x="11392" y="3732"/>
                  <a:pt x="11483" y="3440"/>
                  <a:pt x="11551" y="3469"/>
                </a:cubicBezTo>
                <a:cubicBezTo>
                  <a:pt x="11619" y="3498"/>
                  <a:pt x="11664" y="3848"/>
                  <a:pt x="11687" y="5191"/>
                </a:cubicBezTo>
                <a:cubicBezTo>
                  <a:pt x="11709" y="6534"/>
                  <a:pt x="11709" y="8869"/>
                  <a:pt x="11687" y="10182"/>
                </a:cubicBezTo>
                <a:cubicBezTo>
                  <a:pt x="11664" y="11496"/>
                  <a:pt x="11619" y="11788"/>
                  <a:pt x="11573" y="12080"/>
                </a:cubicBezTo>
                <a:cubicBezTo>
                  <a:pt x="11528" y="12372"/>
                  <a:pt x="11483" y="12663"/>
                  <a:pt x="11438" y="12634"/>
                </a:cubicBezTo>
                <a:cubicBezTo>
                  <a:pt x="11392" y="12605"/>
                  <a:pt x="11347" y="12255"/>
                  <a:pt x="11302" y="11146"/>
                </a:cubicBezTo>
                <a:cubicBezTo>
                  <a:pt x="11256" y="10036"/>
                  <a:pt x="11211" y="8168"/>
                  <a:pt x="11189" y="7059"/>
                </a:cubicBezTo>
                <a:cubicBezTo>
                  <a:pt x="11166" y="5950"/>
                  <a:pt x="11166" y="5600"/>
                  <a:pt x="11143" y="5600"/>
                </a:cubicBezTo>
                <a:cubicBezTo>
                  <a:pt x="11121" y="5600"/>
                  <a:pt x="11075" y="5950"/>
                  <a:pt x="10804" y="7263"/>
                </a:cubicBezTo>
                <a:cubicBezTo>
                  <a:pt x="10532" y="8577"/>
                  <a:pt x="10034" y="10854"/>
                  <a:pt x="9445" y="12751"/>
                </a:cubicBezTo>
                <a:cubicBezTo>
                  <a:pt x="8856" y="14648"/>
                  <a:pt x="8177" y="16166"/>
                  <a:pt x="7702" y="16983"/>
                </a:cubicBezTo>
                <a:cubicBezTo>
                  <a:pt x="7226" y="17801"/>
                  <a:pt x="6955" y="17918"/>
                  <a:pt x="6751" y="17859"/>
                </a:cubicBezTo>
                <a:cubicBezTo>
                  <a:pt x="6547" y="17801"/>
                  <a:pt x="6411" y="17567"/>
                  <a:pt x="6343" y="16458"/>
                </a:cubicBezTo>
                <a:cubicBezTo>
                  <a:pt x="6275" y="15349"/>
                  <a:pt x="6275" y="13364"/>
                  <a:pt x="6298" y="12167"/>
                </a:cubicBezTo>
                <a:cubicBezTo>
                  <a:pt x="6321" y="10971"/>
                  <a:pt x="6366" y="10562"/>
                  <a:pt x="6411" y="10182"/>
                </a:cubicBezTo>
                <a:cubicBezTo>
                  <a:pt x="6456" y="9803"/>
                  <a:pt x="6502" y="9453"/>
                  <a:pt x="6366" y="9978"/>
                </a:cubicBezTo>
                <a:cubicBezTo>
                  <a:pt x="6230" y="10503"/>
                  <a:pt x="5913" y="11905"/>
                  <a:pt x="5528" y="13247"/>
                </a:cubicBezTo>
                <a:cubicBezTo>
                  <a:pt x="5143" y="14590"/>
                  <a:pt x="4690" y="15874"/>
                  <a:pt x="4328" y="16604"/>
                </a:cubicBezTo>
                <a:cubicBezTo>
                  <a:pt x="3966" y="17334"/>
                  <a:pt x="3694" y="17509"/>
                  <a:pt x="3490" y="17480"/>
                </a:cubicBezTo>
                <a:cubicBezTo>
                  <a:pt x="3287" y="17451"/>
                  <a:pt x="3151" y="17217"/>
                  <a:pt x="3060" y="16254"/>
                </a:cubicBezTo>
                <a:cubicBezTo>
                  <a:pt x="2970" y="15291"/>
                  <a:pt x="2924" y="13598"/>
                  <a:pt x="2924" y="12576"/>
                </a:cubicBezTo>
                <a:cubicBezTo>
                  <a:pt x="2924" y="11554"/>
                  <a:pt x="2970" y="11204"/>
                  <a:pt x="3015" y="10854"/>
                </a:cubicBezTo>
                <a:cubicBezTo>
                  <a:pt x="3060" y="10503"/>
                  <a:pt x="3106" y="10153"/>
                  <a:pt x="3173" y="10212"/>
                </a:cubicBezTo>
                <a:cubicBezTo>
                  <a:pt x="3241" y="10270"/>
                  <a:pt x="3332" y="10737"/>
                  <a:pt x="3264" y="11934"/>
                </a:cubicBezTo>
                <a:cubicBezTo>
                  <a:pt x="3196" y="13131"/>
                  <a:pt x="2970" y="15057"/>
                  <a:pt x="2789" y="16604"/>
                </a:cubicBezTo>
                <a:cubicBezTo>
                  <a:pt x="2607" y="18151"/>
                  <a:pt x="2472" y="19319"/>
                  <a:pt x="2404" y="20136"/>
                </a:cubicBezTo>
                <a:cubicBezTo>
                  <a:pt x="2336" y="20953"/>
                  <a:pt x="2336" y="21420"/>
                  <a:pt x="2358" y="21479"/>
                </a:cubicBezTo>
                <a:cubicBezTo>
                  <a:pt x="2381" y="21537"/>
                  <a:pt x="2426" y="21187"/>
                  <a:pt x="2630" y="19990"/>
                </a:cubicBezTo>
                <a:cubicBezTo>
                  <a:pt x="2834" y="18793"/>
                  <a:pt x="3196" y="16750"/>
                  <a:pt x="3490" y="15115"/>
                </a:cubicBezTo>
                <a:cubicBezTo>
                  <a:pt x="3785" y="13481"/>
                  <a:pt x="4011" y="12255"/>
                  <a:pt x="4192" y="11350"/>
                </a:cubicBezTo>
                <a:cubicBezTo>
                  <a:pt x="4373" y="10445"/>
                  <a:pt x="4509" y="9861"/>
                  <a:pt x="4577" y="9861"/>
                </a:cubicBezTo>
                <a:cubicBezTo>
                  <a:pt x="4645" y="9861"/>
                  <a:pt x="4645" y="10445"/>
                  <a:pt x="4645" y="11963"/>
                </a:cubicBezTo>
                <a:cubicBezTo>
                  <a:pt x="4645" y="13481"/>
                  <a:pt x="4645" y="15933"/>
                  <a:pt x="4645" y="17392"/>
                </a:cubicBezTo>
                <a:cubicBezTo>
                  <a:pt x="4645" y="18852"/>
                  <a:pt x="4645" y="19319"/>
                  <a:pt x="4645" y="19756"/>
                </a:cubicBezTo>
                <a:cubicBezTo>
                  <a:pt x="4645" y="20194"/>
                  <a:pt x="4645" y="20603"/>
                  <a:pt x="4690" y="20661"/>
                </a:cubicBezTo>
                <a:cubicBezTo>
                  <a:pt x="4736" y="20720"/>
                  <a:pt x="4826" y="20428"/>
                  <a:pt x="5030" y="19202"/>
                </a:cubicBezTo>
                <a:cubicBezTo>
                  <a:pt x="5234" y="17976"/>
                  <a:pt x="5551" y="15816"/>
                  <a:pt x="5709" y="13685"/>
                </a:cubicBezTo>
                <a:cubicBezTo>
                  <a:pt x="5868" y="11554"/>
                  <a:pt x="5868" y="9453"/>
                  <a:pt x="5868" y="8256"/>
                </a:cubicBezTo>
                <a:cubicBezTo>
                  <a:pt x="5868" y="7059"/>
                  <a:pt x="5868" y="6767"/>
                  <a:pt x="5823" y="6767"/>
                </a:cubicBezTo>
                <a:cubicBezTo>
                  <a:pt x="5777" y="6767"/>
                  <a:pt x="5687" y="7059"/>
                  <a:pt x="5460" y="8343"/>
                </a:cubicBezTo>
                <a:cubicBezTo>
                  <a:pt x="5234" y="9628"/>
                  <a:pt x="4872" y="11905"/>
                  <a:pt x="4532" y="14006"/>
                </a:cubicBezTo>
                <a:cubicBezTo>
                  <a:pt x="4192" y="16108"/>
                  <a:pt x="3875" y="18034"/>
                  <a:pt x="3717" y="19231"/>
                </a:cubicBezTo>
                <a:cubicBezTo>
                  <a:pt x="3558" y="20428"/>
                  <a:pt x="3558" y="20895"/>
                  <a:pt x="3694" y="21012"/>
                </a:cubicBezTo>
                <a:cubicBezTo>
                  <a:pt x="3830" y="21128"/>
                  <a:pt x="4102" y="20895"/>
                  <a:pt x="4464" y="19961"/>
                </a:cubicBezTo>
                <a:cubicBezTo>
                  <a:pt x="4826" y="19027"/>
                  <a:pt x="5279" y="17392"/>
                  <a:pt x="5687" y="15495"/>
                </a:cubicBezTo>
                <a:cubicBezTo>
                  <a:pt x="6094" y="13598"/>
                  <a:pt x="6456" y="11438"/>
                  <a:pt x="6841" y="9569"/>
                </a:cubicBezTo>
                <a:cubicBezTo>
                  <a:pt x="7226" y="7701"/>
                  <a:pt x="7634" y="6125"/>
                  <a:pt x="7951" y="5191"/>
                </a:cubicBezTo>
                <a:cubicBezTo>
                  <a:pt x="8268" y="4257"/>
                  <a:pt x="8494" y="3965"/>
                  <a:pt x="8607" y="4053"/>
                </a:cubicBezTo>
                <a:cubicBezTo>
                  <a:pt x="8721" y="4140"/>
                  <a:pt x="8721" y="4607"/>
                  <a:pt x="8653" y="5775"/>
                </a:cubicBezTo>
                <a:cubicBezTo>
                  <a:pt x="8585" y="6942"/>
                  <a:pt x="8449" y="8811"/>
                  <a:pt x="8336" y="10124"/>
                </a:cubicBezTo>
                <a:cubicBezTo>
                  <a:pt x="8223" y="11438"/>
                  <a:pt x="8132" y="12196"/>
                  <a:pt x="8087" y="12868"/>
                </a:cubicBezTo>
                <a:cubicBezTo>
                  <a:pt x="8041" y="13539"/>
                  <a:pt x="8041" y="14123"/>
                  <a:pt x="8087" y="14211"/>
                </a:cubicBezTo>
                <a:cubicBezTo>
                  <a:pt x="8132" y="14298"/>
                  <a:pt x="8223" y="13889"/>
                  <a:pt x="8404" y="12780"/>
                </a:cubicBezTo>
                <a:cubicBezTo>
                  <a:pt x="8585" y="11671"/>
                  <a:pt x="8856" y="9861"/>
                  <a:pt x="9106" y="7906"/>
                </a:cubicBezTo>
                <a:cubicBezTo>
                  <a:pt x="9355" y="5950"/>
                  <a:pt x="9581" y="3848"/>
                  <a:pt x="9717" y="2622"/>
                </a:cubicBezTo>
                <a:cubicBezTo>
                  <a:pt x="9853" y="1396"/>
                  <a:pt x="9898" y="1046"/>
                  <a:pt x="9921" y="1046"/>
                </a:cubicBezTo>
                <a:cubicBezTo>
                  <a:pt x="9943" y="1046"/>
                  <a:pt x="9943" y="1396"/>
                  <a:pt x="9853" y="2535"/>
                </a:cubicBezTo>
                <a:cubicBezTo>
                  <a:pt x="9762" y="3673"/>
                  <a:pt x="9581" y="5600"/>
                  <a:pt x="9423" y="6972"/>
                </a:cubicBezTo>
                <a:cubicBezTo>
                  <a:pt x="9264" y="8343"/>
                  <a:pt x="9128" y="9161"/>
                  <a:pt x="9060" y="9774"/>
                </a:cubicBezTo>
                <a:cubicBezTo>
                  <a:pt x="8992" y="10387"/>
                  <a:pt x="8992" y="10795"/>
                  <a:pt x="9060" y="10825"/>
                </a:cubicBezTo>
                <a:cubicBezTo>
                  <a:pt x="9128" y="10854"/>
                  <a:pt x="9264" y="10503"/>
                  <a:pt x="9513" y="9336"/>
                </a:cubicBezTo>
                <a:cubicBezTo>
                  <a:pt x="9762" y="8168"/>
                  <a:pt x="10124" y="6183"/>
                  <a:pt x="10328" y="4870"/>
                </a:cubicBezTo>
                <a:cubicBezTo>
                  <a:pt x="10532" y="3556"/>
                  <a:pt x="10577" y="2914"/>
                  <a:pt x="10645" y="2301"/>
                </a:cubicBezTo>
                <a:cubicBezTo>
                  <a:pt x="10713" y="1688"/>
                  <a:pt x="10804" y="1105"/>
                  <a:pt x="10849" y="959"/>
                </a:cubicBezTo>
                <a:cubicBezTo>
                  <a:pt x="10894" y="813"/>
                  <a:pt x="10894" y="1105"/>
                  <a:pt x="10826" y="2185"/>
                </a:cubicBezTo>
                <a:cubicBezTo>
                  <a:pt x="10758" y="3265"/>
                  <a:pt x="10623" y="5133"/>
                  <a:pt x="10532" y="6271"/>
                </a:cubicBezTo>
                <a:cubicBezTo>
                  <a:pt x="10441" y="7409"/>
                  <a:pt x="10396" y="7818"/>
                  <a:pt x="10306" y="8314"/>
                </a:cubicBezTo>
                <a:cubicBezTo>
                  <a:pt x="10215" y="8811"/>
                  <a:pt x="10079" y="9394"/>
                  <a:pt x="10079" y="9423"/>
                </a:cubicBezTo>
                <a:cubicBezTo>
                  <a:pt x="10079" y="9453"/>
                  <a:pt x="10215" y="8927"/>
                  <a:pt x="10419" y="7643"/>
                </a:cubicBezTo>
                <a:cubicBezTo>
                  <a:pt x="10623" y="6359"/>
                  <a:pt x="10894" y="4315"/>
                  <a:pt x="11053" y="3148"/>
                </a:cubicBezTo>
                <a:cubicBezTo>
                  <a:pt x="11211" y="1980"/>
                  <a:pt x="11256" y="1688"/>
                  <a:pt x="11279" y="1834"/>
                </a:cubicBezTo>
                <a:cubicBezTo>
                  <a:pt x="11302" y="1980"/>
                  <a:pt x="11302" y="2564"/>
                  <a:pt x="11256" y="3381"/>
                </a:cubicBezTo>
                <a:cubicBezTo>
                  <a:pt x="11211" y="4199"/>
                  <a:pt x="11121" y="5249"/>
                  <a:pt x="11030" y="6154"/>
                </a:cubicBezTo>
                <a:cubicBezTo>
                  <a:pt x="10939" y="7059"/>
                  <a:pt x="10849" y="7818"/>
                  <a:pt x="10781" y="8343"/>
                </a:cubicBezTo>
                <a:cubicBezTo>
                  <a:pt x="10713" y="8869"/>
                  <a:pt x="10668" y="9161"/>
                  <a:pt x="10645" y="9044"/>
                </a:cubicBezTo>
                <a:cubicBezTo>
                  <a:pt x="10623" y="8927"/>
                  <a:pt x="10623" y="8402"/>
                  <a:pt x="10668" y="7088"/>
                </a:cubicBezTo>
                <a:cubicBezTo>
                  <a:pt x="10713" y="5775"/>
                  <a:pt x="10804" y="3673"/>
                  <a:pt x="10849" y="2476"/>
                </a:cubicBezTo>
                <a:cubicBezTo>
                  <a:pt x="10894" y="1280"/>
                  <a:pt x="10894" y="988"/>
                  <a:pt x="10939" y="696"/>
                </a:cubicBezTo>
                <a:cubicBezTo>
                  <a:pt x="10985" y="404"/>
                  <a:pt x="11075" y="112"/>
                  <a:pt x="11143" y="141"/>
                </a:cubicBezTo>
                <a:cubicBezTo>
                  <a:pt x="11211" y="171"/>
                  <a:pt x="11256" y="521"/>
                  <a:pt x="11256" y="1601"/>
                </a:cubicBezTo>
                <a:cubicBezTo>
                  <a:pt x="11256" y="2681"/>
                  <a:pt x="11211" y="4491"/>
                  <a:pt x="11075" y="5979"/>
                </a:cubicBezTo>
                <a:cubicBezTo>
                  <a:pt x="10939" y="7468"/>
                  <a:pt x="10713" y="8635"/>
                  <a:pt x="10532" y="9365"/>
                </a:cubicBezTo>
                <a:cubicBezTo>
                  <a:pt x="10351" y="10095"/>
                  <a:pt x="10215" y="10387"/>
                  <a:pt x="10147" y="10358"/>
                </a:cubicBezTo>
                <a:cubicBezTo>
                  <a:pt x="10079" y="10328"/>
                  <a:pt x="10079" y="9978"/>
                  <a:pt x="10102" y="8986"/>
                </a:cubicBezTo>
                <a:cubicBezTo>
                  <a:pt x="10124" y="7993"/>
                  <a:pt x="10170" y="6359"/>
                  <a:pt x="10215" y="5249"/>
                </a:cubicBezTo>
                <a:cubicBezTo>
                  <a:pt x="10260" y="4140"/>
                  <a:pt x="10306" y="3556"/>
                  <a:pt x="10351" y="3119"/>
                </a:cubicBezTo>
                <a:cubicBezTo>
                  <a:pt x="10396" y="2681"/>
                  <a:pt x="10441" y="2389"/>
                  <a:pt x="10464" y="2447"/>
                </a:cubicBezTo>
                <a:cubicBezTo>
                  <a:pt x="10487" y="2506"/>
                  <a:pt x="10487" y="2914"/>
                  <a:pt x="10487" y="3936"/>
                </a:cubicBezTo>
                <a:cubicBezTo>
                  <a:pt x="10487" y="4958"/>
                  <a:pt x="10487" y="6592"/>
                  <a:pt x="10487" y="7614"/>
                </a:cubicBezTo>
                <a:cubicBezTo>
                  <a:pt x="10487" y="8635"/>
                  <a:pt x="10487" y="9044"/>
                  <a:pt x="10532" y="9044"/>
                </a:cubicBezTo>
                <a:cubicBezTo>
                  <a:pt x="10577" y="9044"/>
                  <a:pt x="10668" y="8635"/>
                  <a:pt x="10826" y="7439"/>
                </a:cubicBezTo>
                <a:cubicBezTo>
                  <a:pt x="10985" y="6242"/>
                  <a:pt x="11211" y="4257"/>
                  <a:pt x="11324" y="3119"/>
                </a:cubicBezTo>
                <a:cubicBezTo>
                  <a:pt x="11438" y="1980"/>
                  <a:pt x="11438" y="1688"/>
                  <a:pt x="11347" y="2768"/>
                </a:cubicBezTo>
                <a:cubicBezTo>
                  <a:pt x="11256" y="3848"/>
                  <a:pt x="11075" y="6300"/>
                  <a:pt x="10736" y="8168"/>
                </a:cubicBezTo>
                <a:cubicBezTo>
                  <a:pt x="10396" y="10036"/>
                  <a:pt x="9898" y="11321"/>
                  <a:pt x="9490" y="12138"/>
                </a:cubicBezTo>
                <a:cubicBezTo>
                  <a:pt x="9083" y="12955"/>
                  <a:pt x="8766" y="13306"/>
                  <a:pt x="8472" y="13510"/>
                </a:cubicBezTo>
                <a:cubicBezTo>
                  <a:pt x="8177" y="13714"/>
                  <a:pt x="7906" y="13773"/>
                  <a:pt x="7702" y="13568"/>
                </a:cubicBezTo>
                <a:cubicBezTo>
                  <a:pt x="7498" y="13364"/>
                  <a:pt x="7362" y="12897"/>
                  <a:pt x="7272" y="11554"/>
                </a:cubicBezTo>
                <a:cubicBezTo>
                  <a:pt x="7181" y="10212"/>
                  <a:pt x="7136" y="7993"/>
                  <a:pt x="7158" y="6329"/>
                </a:cubicBezTo>
                <a:cubicBezTo>
                  <a:pt x="7181" y="4666"/>
                  <a:pt x="7272" y="3556"/>
                  <a:pt x="7317" y="2710"/>
                </a:cubicBezTo>
                <a:cubicBezTo>
                  <a:pt x="7362" y="1863"/>
                  <a:pt x="7362" y="1280"/>
                  <a:pt x="7317" y="1163"/>
                </a:cubicBezTo>
                <a:cubicBezTo>
                  <a:pt x="7272" y="1046"/>
                  <a:pt x="7181" y="1396"/>
                  <a:pt x="6932" y="2652"/>
                </a:cubicBezTo>
                <a:cubicBezTo>
                  <a:pt x="6683" y="3907"/>
                  <a:pt x="6275" y="6067"/>
                  <a:pt x="5845" y="8139"/>
                </a:cubicBezTo>
                <a:cubicBezTo>
                  <a:pt x="5415" y="10212"/>
                  <a:pt x="4962" y="12196"/>
                  <a:pt x="4600" y="13656"/>
                </a:cubicBezTo>
                <a:cubicBezTo>
                  <a:pt x="4238" y="15115"/>
                  <a:pt x="3966" y="16049"/>
                  <a:pt x="3739" y="16662"/>
                </a:cubicBezTo>
                <a:cubicBezTo>
                  <a:pt x="3513" y="17275"/>
                  <a:pt x="3332" y="17567"/>
                  <a:pt x="3264" y="17538"/>
                </a:cubicBezTo>
                <a:cubicBezTo>
                  <a:pt x="3196" y="17509"/>
                  <a:pt x="3241" y="17159"/>
                  <a:pt x="3400" y="16020"/>
                </a:cubicBezTo>
                <a:cubicBezTo>
                  <a:pt x="3558" y="14882"/>
                  <a:pt x="3830" y="12955"/>
                  <a:pt x="3966" y="11146"/>
                </a:cubicBezTo>
                <a:cubicBezTo>
                  <a:pt x="4102" y="9336"/>
                  <a:pt x="4102" y="7643"/>
                  <a:pt x="4056" y="6446"/>
                </a:cubicBezTo>
                <a:cubicBezTo>
                  <a:pt x="4011" y="5249"/>
                  <a:pt x="3921" y="4549"/>
                  <a:pt x="3762" y="4169"/>
                </a:cubicBezTo>
                <a:cubicBezTo>
                  <a:pt x="3604" y="3790"/>
                  <a:pt x="3377" y="3732"/>
                  <a:pt x="3264" y="3965"/>
                </a:cubicBezTo>
                <a:cubicBezTo>
                  <a:pt x="3151" y="4199"/>
                  <a:pt x="3151" y="4724"/>
                  <a:pt x="3128" y="6008"/>
                </a:cubicBezTo>
                <a:cubicBezTo>
                  <a:pt x="3106" y="7293"/>
                  <a:pt x="3060" y="9336"/>
                  <a:pt x="3038" y="11525"/>
                </a:cubicBezTo>
                <a:cubicBezTo>
                  <a:pt x="3015" y="13714"/>
                  <a:pt x="3015" y="16049"/>
                  <a:pt x="3106" y="17509"/>
                </a:cubicBezTo>
                <a:cubicBezTo>
                  <a:pt x="3196" y="18968"/>
                  <a:pt x="3377" y="19552"/>
                  <a:pt x="3581" y="19873"/>
                </a:cubicBezTo>
                <a:cubicBezTo>
                  <a:pt x="3785" y="20194"/>
                  <a:pt x="4011" y="20253"/>
                  <a:pt x="4306" y="20107"/>
                </a:cubicBezTo>
                <a:cubicBezTo>
                  <a:pt x="4600" y="19961"/>
                  <a:pt x="4962" y="19611"/>
                  <a:pt x="5279" y="18385"/>
                </a:cubicBezTo>
                <a:cubicBezTo>
                  <a:pt x="5596" y="17159"/>
                  <a:pt x="5868" y="15057"/>
                  <a:pt x="6026" y="12897"/>
                </a:cubicBezTo>
                <a:cubicBezTo>
                  <a:pt x="6185" y="10737"/>
                  <a:pt x="6230" y="8519"/>
                  <a:pt x="6117" y="6767"/>
                </a:cubicBezTo>
                <a:cubicBezTo>
                  <a:pt x="6004" y="5016"/>
                  <a:pt x="5732" y="3732"/>
                  <a:pt x="5483" y="3031"/>
                </a:cubicBezTo>
                <a:cubicBezTo>
                  <a:pt x="5234" y="2331"/>
                  <a:pt x="5007" y="2214"/>
                  <a:pt x="4804" y="2331"/>
                </a:cubicBezTo>
                <a:cubicBezTo>
                  <a:pt x="4600" y="2447"/>
                  <a:pt x="4419" y="2798"/>
                  <a:pt x="4124" y="3848"/>
                </a:cubicBezTo>
                <a:cubicBezTo>
                  <a:pt x="3830" y="4899"/>
                  <a:pt x="3423" y="6651"/>
                  <a:pt x="3060" y="8694"/>
                </a:cubicBezTo>
                <a:cubicBezTo>
                  <a:pt x="2698" y="10737"/>
                  <a:pt x="2381" y="13072"/>
                  <a:pt x="2336" y="14911"/>
                </a:cubicBezTo>
                <a:cubicBezTo>
                  <a:pt x="2290" y="16750"/>
                  <a:pt x="2517" y="18093"/>
                  <a:pt x="2879" y="18793"/>
                </a:cubicBezTo>
                <a:cubicBezTo>
                  <a:pt x="3241" y="19494"/>
                  <a:pt x="3739" y="19552"/>
                  <a:pt x="4238" y="19143"/>
                </a:cubicBezTo>
                <a:cubicBezTo>
                  <a:pt x="4736" y="18735"/>
                  <a:pt x="5234" y="17859"/>
                  <a:pt x="5551" y="16400"/>
                </a:cubicBezTo>
                <a:cubicBezTo>
                  <a:pt x="5868" y="14940"/>
                  <a:pt x="6004" y="12897"/>
                  <a:pt x="6026" y="10883"/>
                </a:cubicBezTo>
                <a:cubicBezTo>
                  <a:pt x="6049" y="8869"/>
                  <a:pt x="5958" y="6884"/>
                  <a:pt x="5823" y="5512"/>
                </a:cubicBezTo>
                <a:cubicBezTo>
                  <a:pt x="5687" y="4140"/>
                  <a:pt x="5506" y="3381"/>
                  <a:pt x="5324" y="2885"/>
                </a:cubicBezTo>
                <a:cubicBezTo>
                  <a:pt x="5143" y="2389"/>
                  <a:pt x="4962" y="2155"/>
                  <a:pt x="4758" y="2097"/>
                </a:cubicBezTo>
                <a:cubicBezTo>
                  <a:pt x="4555" y="2039"/>
                  <a:pt x="4328" y="2155"/>
                  <a:pt x="3966" y="3031"/>
                </a:cubicBezTo>
                <a:cubicBezTo>
                  <a:pt x="3604" y="3907"/>
                  <a:pt x="3106" y="5541"/>
                  <a:pt x="2698" y="7497"/>
                </a:cubicBezTo>
                <a:cubicBezTo>
                  <a:pt x="2290" y="9453"/>
                  <a:pt x="1973" y="11729"/>
                  <a:pt x="1838" y="13568"/>
                </a:cubicBezTo>
                <a:cubicBezTo>
                  <a:pt x="1702" y="15407"/>
                  <a:pt x="1747" y="16808"/>
                  <a:pt x="2155" y="17684"/>
                </a:cubicBezTo>
                <a:cubicBezTo>
                  <a:pt x="2562" y="18560"/>
                  <a:pt x="3332" y="18910"/>
                  <a:pt x="4124" y="18501"/>
                </a:cubicBezTo>
                <a:cubicBezTo>
                  <a:pt x="4917" y="18093"/>
                  <a:pt x="5732" y="16925"/>
                  <a:pt x="6389" y="15582"/>
                </a:cubicBezTo>
                <a:cubicBezTo>
                  <a:pt x="7045" y="14240"/>
                  <a:pt x="7543" y="12722"/>
                  <a:pt x="7906" y="11000"/>
                </a:cubicBezTo>
                <a:cubicBezTo>
                  <a:pt x="8268" y="9278"/>
                  <a:pt x="8494" y="7351"/>
                  <a:pt x="8426" y="5716"/>
                </a:cubicBezTo>
                <a:cubicBezTo>
                  <a:pt x="8358" y="4082"/>
                  <a:pt x="7996" y="2739"/>
                  <a:pt x="7430" y="2272"/>
                </a:cubicBezTo>
                <a:cubicBezTo>
                  <a:pt x="6864" y="1805"/>
                  <a:pt x="6094" y="2214"/>
                  <a:pt x="5415" y="3323"/>
                </a:cubicBezTo>
                <a:cubicBezTo>
                  <a:pt x="4736" y="4432"/>
                  <a:pt x="4147" y="6242"/>
                  <a:pt x="3762" y="8285"/>
                </a:cubicBezTo>
                <a:cubicBezTo>
                  <a:pt x="3377" y="10328"/>
                  <a:pt x="3196" y="12605"/>
                  <a:pt x="3355" y="14386"/>
                </a:cubicBezTo>
                <a:cubicBezTo>
                  <a:pt x="3513" y="16166"/>
                  <a:pt x="4011" y="17451"/>
                  <a:pt x="4826" y="17947"/>
                </a:cubicBezTo>
                <a:cubicBezTo>
                  <a:pt x="5641" y="18443"/>
                  <a:pt x="6773" y="18151"/>
                  <a:pt x="7747" y="17392"/>
                </a:cubicBezTo>
                <a:cubicBezTo>
                  <a:pt x="8721" y="16633"/>
                  <a:pt x="9536" y="15407"/>
                  <a:pt x="10147" y="13802"/>
                </a:cubicBezTo>
                <a:cubicBezTo>
                  <a:pt x="10758" y="12196"/>
                  <a:pt x="11166" y="10212"/>
                  <a:pt x="11370" y="8168"/>
                </a:cubicBezTo>
                <a:cubicBezTo>
                  <a:pt x="11573" y="6125"/>
                  <a:pt x="11573" y="4023"/>
                  <a:pt x="11528" y="2768"/>
                </a:cubicBezTo>
                <a:cubicBezTo>
                  <a:pt x="11483" y="1513"/>
                  <a:pt x="11392" y="1105"/>
                  <a:pt x="11279" y="754"/>
                </a:cubicBezTo>
                <a:cubicBezTo>
                  <a:pt x="11166" y="404"/>
                  <a:pt x="11030" y="112"/>
                  <a:pt x="10826" y="25"/>
                </a:cubicBezTo>
                <a:cubicBezTo>
                  <a:pt x="10623" y="-63"/>
                  <a:pt x="10351" y="54"/>
                  <a:pt x="9853" y="900"/>
                </a:cubicBezTo>
                <a:cubicBezTo>
                  <a:pt x="9355" y="1747"/>
                  <a:pt x="8630" y="3323"/>
                  <a:pt x="8109" y="5074"/>
                </a:cubicBezTo>
                <a:cubicBezTo>
                  <a:pt x="7589" y="6826"/>
                  <a:pt x="7272" y="8752"/>
                  <a:pt x="7158" y="10591"/>
                </a:cubicBezTo>
                <a:cubicBezTo>
                  <a:pt x="7045" y="12430"/>
                  <a:pt x="7136" y="14181"/>
                  <a:pt x="7498" y="15174"/>
                </a:cubicBezTo>
                <a:cubicBezTo>
                  <a:pt x="7860" y="16166"/>
                  <a:pt x="8494" y="16400"/>
                  <a:pt x="9060" y="16079"/>
                </a:cubicBezTo>
                <a:cubicBezTo>
                  <a:pt x="9626" y="15758"/>
                  <a:pt x="10124" y="14882"/>
                  <a:pt x="10464" y="13364"/>
                </a:cubicBezTo>
                <a:cubicBezTo>
                  <a:pt x="10804" y="11846"/>
                  <a:pt x="10985" y="9686"/>
                  <a:pt x="10985" y="7993"/>
                </a:cubicBezTo>
                <a:cubicBezTo>
                  <a:pt x="10985" y="6300"/>
                  <a:pt x="10804" y="5074"/>
                  <a:pt x="10623" y="4315"/>
                </a:cubicBezTo>
                <a:cubicBezTo>
                  <a:pt x="10441" y="3556"/>
                  <a:pt x="10260" y="3265"/>
                  <a:pt x="10056" y="3148"/>
                </a:cubicBezTo>
                <a:cubicBezTo>
                  <a:pt x="9853" y="3031"/>
                  <a:pt x="9626" y="3089"/>
                  <a:pt x="9173" y="3790"/>
                </a:cubicBezTo>
                <a:cubicBezTo>
                  <a:pt x="8721" y="4491"/>
                  <a:pt x="8041" y="5833"/>
                  <a:pt x="7453" y="7614"/>
                </a:cubicBezTo>
                <a:cubicBezTo>
                  <a:pt x="6864" y="9394"/>
                  <a:pt x="6366" y="11613"/>
                  <a:pt x="6094" y="13189"/>
                </a:cubicBezTo>
                <a:cubicBezTo>
                  <a:pt x="5823" y="14765"/>
                  <a:pt x="5777" y="15699"/>
                  <a:pt x="5777" y="16312"/>
                </a:cubicBezTo>
                <a:cubicBezTo>
                  <a:pt x="5777" y="16925"/>
                  <a:pt x="5823" y="17217"/>
                  <a:pt x="5958" y="17392"/>
                </a:cubicBezTo>
                <a:cubicBezTo>
                  <a:pt x="6094" y="17567"/>
                  <a:pt x="6321" y="17626"/>
                  <a:pt x="6660" y="17480"/>
                </a:cubicBezTo>
                <a:cubicBezTo>
                  <a:pt x="7000" y="17334"/>
                  <a:pt x="7453" y="16983"/>
                  <a:pt x="7883" y="15845"/>
                </a:cubicBezTo>
                <a:cubicBezTo>
                  <a:pt x="8313" y="14707"/>
                  <a:pt x="8721" y="12780"/>
                  <a:pt x="8924" y="10854"/>
                </a:cubicBezTo>
                <a:cubicBezTo>
                  <a:pt x="9128" y="8927"/>
                  <a:pt x="9128" y="7001"/>
                  <a:pt x="9038" y="5687"/>
                </a:cubicBezTo>
                <a:cubicBezTo>
                  <a:pt x="8947" y="4374"/>
                  <a:pt x="8766" y="3673"/>
                  <a:pt x="8562" y="3148"/>
                </a:cubicBezTo>
                <a:cubicBezTo>
                  <a:pt x="8358" y="2622"/>
                  <a:pt x="8132" y="2272"/>
                  <a:pt x="7928" y="2214"/>
                </a:cubicBezTo>
                <a:cubicBezTo>
                  <a:pt x="7724" y="2155"/>
                  <a:pt x="7543" y="2389"/>
                  <a:pt x="7272" y="3323"/>
                </a:cubicBezTo>
                <a:cubicBezTo>
                  <a:pt x="7000" y="4257"/>
                  <a:pt x="6638" y="5892"/>
                  <a:pt x="6321" y="7876"/>
                </a:cubicBezTo>
                <a:cubicBezTo>
                  <a:pt x="6004" y="9861"/>
                  <a:pt x="5732" y="12196"/>
                  <a:pt x="5619" y="13831"/>
                </a:cubicBezTo>
                <a:cubicBezTo>
                  <a:pt x="5506" y="15466"/>
                  <a:pt x="5551" y="16400"/>
                  <a:pt x="5687" y="16925"/>
                </a:cubicBezTo>
                <a:cubicBezTo>
                  <a:pt x="5823" y="17451"/>
                  <a:pt x="6049" y="17567"/>
                  <a:pt x="6389" y="17451"/>
                </a:cubicBezTo>
                <a:cubicBezTo>
                  <a:pt x="6728" y="17334"/>
                  <a:pt x="7181" y="16983"/>
                  <a:pt x="7679" y="16020"/>
                </a:cubicBezTo>
                <a:cubicBezTo>
                  <a:pt x="8177" y="15057"/>
                  <a:pt x="8721" y="13481"/>
                  <a:pt x="9038" y="11875"/>
                </a:cubicBezTo>
                <a:cubicBezTo>
                  <a:pt x="9355" y="10270"/>
                  <a:pt x="9445" y="8635"/>
                  <a:pt x="9490" y="7672"/>
                </a:cubicBezTo>
                <a:cubicBezTo>
                  <a:pt x="9536" y="6709"/>
                  <a:pt x="9536" y="6417"/>
                  <a:pt x="9468" y="6446"/>
                </a:cubicBezTo>
                <a:cubicBezTo>
                  <a:pt x="9400" y="6475"/>
                  <a:pt x="9264" y="6826"/>
                  <a:pt x="9106" y="7847"/>
                </a:cubicBezTo>
                <a:cubicBezTo>
                  <a:pt x="8947" y="8869"/>
                  <a:pt x="8766" y="10562"/>
                  <a:pt x="8675" y="11613"/>
                </a:cubicBezTo>
                <a:cubicBezTo>
                  <a:pt x="8585" y="12663"/>
                  <a:pt x="8585" y="13072"/>
                  <a:pt x="8698" y="13306"/>
                </a:cubicBezTo>
                <a:cubicBezTo>
                  <a:pt x="8811" y="13539"/>
                  <a:pt x="9038" y="13598"/>
                  <a:pt x="9332" y="13422"/>
                </a:cubicBezTo>
                <a:cubicBezTo>
                  <a:pt x="9626" y="13247"/>
                  <a:pt x="9989" y="12839"/>
                  <a:pt x="10555" y="12255"/>
                </a:cubicBezTo>
                <a:cubicBezTo>
                  <a:pt x="11121" y="11671"/>
                  <a:pt x="11890" y="10912"/>
                  <a:pt x="12751" y="10358"/>
                </a:cubicBezTo>
                <a:cubicBezTo>
                  <a:pt x="13611" y="9803"/>
                  <a:pt x="14562" y="9453"/>
                  <a:pt x="15377" y="9219"/>
                </a:cubicBezTo>
                <a:cubicBezTo>
                  <a:pt x="16192" y="8986"/>
                  <a:pt x="16872" y="8869"/>
                  <a:pt x="17415" y="8606"/>
                </a:cubicBezTo>
                <a:cubicBezTo>
                  <a:pt x="17958" y="8343"/>
                  <a:pt x="18366" y="7935"/>
                  <a:pt x="18932" y="7643"/>
                </a:cubicBezTo>
                <a:cubicBezTo>
                  <a:pt x="19498" y="7351"/>
                  <a:pt x="20223" y="7176"/>
                  <a:pt x="20698" y="7059"/>
                </a:cubicBezTo>
                <a:cubicBezTo>
                  <a:pt x="21173" y="6942"/>
                  <a:pt x="21400" y="6884"/>
                  <a:pt x="21400" y="6913"/>
                </a:cubicBezTo>
                <a:cubicBezTo>
                  <a:pt x="21400" y="6942"/>
                  <a:pt x="21173" y="7059"/>
                  <a:pt x="20675" y="7147"/>
                </a:cubicBezTo>
                <a:cubicBezTo>
                  <a:pt x="20177" y="7234"/>
                  <a:pt x="19407" y="7293"/>
                  <a:pt x="18479" y="7555"/>
                </a:cubicBezTo>
                <a:cubicBezTo>
                  <a:pt x="17551" y="7818"/>
                  <a:pt x="16464" y="8285"/>
                  <a:pt x="15490" y="8548"/>
                </a:cubicBezTo>
                <a:cubicBezTo>
                  <a:pt x="14517" y="8811"/>
                  <a:pt x="13656" y="8869"/>
                  <a:pt x="13113" y="8898"/>
                </a:cubicBezTo>
                <a:cubicBezTo>
                  <a:pt x="12570" y="8927"/>
                  <a:pt x="12343" y="8927"/>
                  <a:pt x="12389" y="9015"/>
                </a:cubicBezTo>
                <a:cubicBezTo>
                  <a:pt x="12434" y="9102"/>
                  <a:pt x="12751" y="9278"/>
                  <a:pt x="13521" y="9394"/>
                </a:cubicBezTo>
                <a:cubicBezTo>
                  <a:pt x="14290" y="9511"/>
                  <a:pt x="15513" y="9569"/>
                  <a:pt x="16758" y="9394"/>
                </a:cubicBezTo>
                <a:cubicBezTo>
                  <a:pt x="18004" y="9219"/>
                  <a:pt x="19272" y="8811"/>
                  <a:pt x="20019" y="8577"/>
                </a:cubicBezTo>
                <a:cubicBezTo>
                  <a:pt x="20766" y="8343"/>
                  <a:pt x="20992" y="8285"/>
                  <a:pt x="21196" y="8168"/>
                </a:cubicBezTo>
                <a:cubicBezTo>
                  <a:pt x="21400" y="8052"/>
                  <a:pt x="21581" y="7876"/>
                  <a:pt x="21558" y="7731"/>
                </a:cubicBezTo>
                <a:cubicBezTo>
                  <a:pt x="21536" y="7585"/>
                  <a:pt x="21309" y="7468"/>
                  <a:pt x="20721" y="7351"/>
                </a:cubicBezTo>
                <a:cubicBezTo>
                  <a:pt x="20132" y="7234"/>
                  <a:pt x="19181" y="7118"/>
                  <a:pt x="18592" y="7059"/>
                </a:cubicBezTo>
                <a:cubicBezTo>
                  <a:pt x="18004" y="7001"/>
                  <a:pt x="17777" y="7001"/>
                  <a:pt x="17506" y="7059"/>
                </a:cubicBezTo>
                <a:cubicBezTo>
                  <a:pt x="17234" y="7118"/>
                  <a:pt x="16917" y="7234"/>
                  <a:pt x="16736" y="7439"/>
                </a:cubicBezTo>
                <a:cubicBezTo>
                  <a:pt x="16555" y="7643"/>
                  <a:pt x="16509" y="7935"/>
                  <a:pt x="16577" y="8168"/>
                </a:cubicBezTo>
                <a:cubicBezTo>
                  <a:pt x="16645" y="8402"/>
                  <a:pt x="16826" y="8577"/>
                  <a:pt x="17143" y="8723"/>
                </a:cubicBezTo>
                <a:cubicBezTo>
                  <a:pt x="17460" y="8869"/>
                  <a:pt x="17913" y="8986"/>
                  <a:pt x="18321" y="9044"/>
                </a:cubicBezTo>
                <a:cubicBezTo>
                  <a:pt x="18728" y="9102"/>
                  <a:pt x="19090" y="9102"/>
                  <a:pt x="19136" y="9073"/>
                </a:cubicBezTo>
                <a:cubicBezTo>
                  <a:pt x="19181" y="9044"/>
                  <a:pt x="18909" y="8986"/>
                  <a:pt x="18117" y="9015"/>
                </a:cubicBezTo>
                <a:cubicBezTo>
                  <a:pt x="17324" y="9044"/>
                  <a:pt x="16011" y="9161"/>
                  <a:pt x="14585" y="9248"/>
                </a:cubicBezTo>
                <a:cubicBezTo>
                  <a:pt x="13158" y="9336"/>
                  <a:pt x="11619" y="9394"/>
                  <a:pt x="10192" y="9540"/>
                </a:cubicBezTo>
                <a:cubicBezTo>
                  <a:pt x="8766" y="9686"/>
                  <a:pt x="7453" y="9920"/>
                  <a:pt x="6592" y="10299"/>
                </a:cubicBezTo>
                <a:cubicBezTo>
                  <a:pt x="5732" y="10679"/>
                  <a:pt x="5324" y="11204"/>
                  <a:pt x="5098" y="12372"/>
                </a:cubicBezTo>
                <a:cubicBezTo>
                  <a:pt x="4872" y="13539"/>
                  <a:pt x="4826" y="15349"/>
                  <a:pt x="4804" y="16429"/>
                </a:cubicBezTo>
                <a:cubicBezTo>
                  <a:pt x="4781" y="17509"/>
                  <a:pt x="4781" y="17859"/>
                  <a:pt x="4781" y="18180"/>
                </a:cubicBezTo>
                <a:cubicBezTo>
                  <a:pt x="4781" y="18501"/>
                  <a:pt x="4781" y="18793"/>
                  <a:pt x="4713" y="18822"/>
                </a:cubicBezTo>
                <a:cubicBezTo>
                  <a:pt x="4645" y="18852"/>
                  <a:pt x="4509" y="18618"/>
                  <a:pt x="4102" y="17918"/>
                </a:cubicBezTo>
                <a:cubicBezTo>
                  <a:pt x="3694" y="17217"/>
                  <a:pt x="3015" y="16049"/>
                  <a:pt x="2607" y="15349"/>
                </a:cubicBezTo>
                <a:cubicBezTo>
                  <a:pt x="2200" y="14648"/>
                  <a:pt x="2064" y="14415"/>
                  <a:pt x="1996" y="14473"/>
                </a:cubicBezTo>
                <a:cubicBezTo>
                  <a:pt x="1928" y="14532"/>
                  <a:pt x="1928" y="14882"/>
                  <a:pt x="1951" y="15816"/>
                </a:cubicBezTo>
                <a:cubicBezTo>
                  <a:pt x="1973" y="16750"/>
                  <a:pt x="2019" y="18268"/>
                  <a:pt x="1860" y="19202"/>
                </a:cubicBezTo>
                <a:cubicBezTo>
                  <a:pt x="1702" y="20136"/>
                  <a:pt x="1339" y="20486"/>
                  <a:pt x="1045" y="20661"/>
                </a:cubicBezTo>
                <a:cubicBezTo>
                  <a:pt x="751" y="20836"/>
                  <a:pt x="524" y="20836"/>
                  <a:pt x="343" y="20691"/>
                </a:cubicBezTo>
                <a:cubicBezTo>
                  <a:pt x="162" y="20545"/>
                  <a:pt x="26" y="20253"/>
                  <a:pt x="4" y="19494"/>
                </a:cubicBezTo>
                <a:cubicBezTo>
                  <a:pt x="-19" y="18735"/>
                  <a:pt x="72" y="17509"/>
                  <a:pt x="434" y="16108"/>
                </a:cubicBezTo>
                <a:cubicBezTo>
                  <a:pt x="796" y="14707"/>
                  <a:pt x="1430" y="13131"/>
                  <a:pt x="1973" y="12109"/>
                </a:cubicBezTo>
                <a:cubicBezTo>
                  <a:pt x="2517" y="11087"/>
                  <a:pt x="2970" y="10620"/>
                  <a:pt x="3377" y="10533"/>
                </a:cubicBezTo>
                <a:cubicBezTo>
                  <a:pt x="3785" y="10445"/>
                  <a:pt x="4147" y="10737"/>
                  <a:pt x="4373" y="11700"/>
                </a:cubicBezTo>
                <a:cubicBezTo>
                  <a:pt x="4600" y="12663"/>
                  <a:pt x="4690" y="14298"/>
                  <a:pt x="4464" y="15816"/>
                </a:cubicBezTo>
                <a:cubicBezTo>
                  <a:pt x="4238" y="17334"/>
                  <a:pt x="3694" y="18735"/>
                  <a:pt x="3287" y="19494"/>
                </a:cubicBezTo>
                <a:cubicBezTo>
                  <a:pt x="2879" y="20253"/>
                  <a:pt x="2607" y="20369"/>
                  <a:pt x="2381" y="20340"/>
                </a:cubicBezTo>
                <a:cubicBezTo>
                  <a:pt x="2155" y="20311"/>
                  <a:pt x="1973" y="20136"/>
                  <a:pt x="1838" y="19581"/>
                </a:cubicBezTo>
                <a:cubicBezTo>
                  <a:pt x="1702" y="19027"/>
                  <a:pt x="1611" y="18093"/>
                  <a:pt x="1815" y="17071"/>
                </a:cubicBezTo>
                <a:cubicBezTo>
                  <a:pt x="2019" y="16049"/>
                  <a:pt x="2517" y="14940"/>
                  <a:pt x="3015" y="13831"/>
                </a:cubicBezTo>
              </a:path>
            </a:pathLst>
          </a:custGeom>
          <a:ln w="88900" cap="rnd"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23" name="IMG_5417.png" descr="IMG_5417.png"/>
          <p:cNvPicPr>
            <a:picLocks noChangeAspect="1"/>
          </p:cNvPicPr>
          <p:nvPr/>
        </p:nvPicPr>
        <p:blipFill>
          <a:blip r:embed="rId4">
            <a:extLst/>
          </a:blip>
          <a:srcRect l="27978" t="2629" r="6856" b="85982"/>
          <a:stretch>
            <a:fillRect/>
          </a:stretch>
        </p:blipFill>
        <p:spPr>
          <a:xfrm>
            <a:off x="6460530" y="0"/>
            <a:ext cx="11535137" cy="140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5417.png" descr="IMG_5417.png"/>
          <p:cNvPicPr>
            <a:picLocks noChangeAspect="1"/>
          </p:cNvPicPr>
          <p:nvPr/>
        </p:nvPicPr>
        <p:blipFill>
          <a:blip r:embed="rId4">
            <a:extLst/>
          </a:blip>
          <a:srcRect l="37197" t="15244" r="12867" b="43614"/>
          <a:stretch>
            <a:fillRect/>
          </a:stretch>
        </p:blipFill>
        <p:spPr>
          <a:xfrm>
            <a:off x="10210085" y="1747173"/>
            <a:ext cx="7543135" cy="4340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G_5417.png" descr="IMG_5417.png"/>
          <p:cNvPicPr>
            <a:picLocks noChangeAspect="1"/>
          </p:cNvPicPr>
          <p:nvPr/>
        </p:nvPicPr>
        <p:blipFill>
          <a:blip r:embed="rId4">
            <a:extLst/>
          </a:blip>
          <a:srcRect l="6451" t="11570" r="64742" b="41221"/>
          <a:stretch>
            <a:fillRect/>
          </a:stretch>
        </p:blipFill>
        <p:spPr>
          <a:xfrm>
            <a:off x="2821751" y="1427093"/>
            <a:ext cx="4351355" cy="498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5417.png" descr="IMG_5417.png"/>
          <p:cNvPicPr>
            <a:picLocks noChangeAspect="1"/>
          </p:cNvPicPr>
          <p:nvPr/>
        </p:nvPicPr>
        <p:blipFill>
          <a:blip r:embed="rId4">
            <a:extLst/>
          </a:blip>
          <a:srcRect l="1265" t="57554" r="12210" b="16857"/>
          <a:stretch>
            <a:fillRect/>
          </a:stretch>
        </p:blipFill>
        <p:spPr>
          <a:xfrm>
            <a:off x="3616539" y="7126317"/>
            <a:ext cx="11704972" cy="24178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242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231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229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227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28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30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32" name="IMG_4016.jpeg" descr="IMG_4016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33" name="صورة 20" descr="صورة 20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34" name="IMG_4017.jpeg" descr="IMG_4017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35" name="IMG_4020.jpeg" descr="IMG_4020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36" name="IMG_4022.jpeg" descr="IMG_4022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37" name="IMG_4023.png" descr="IMG_4023.pn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38" name="IMG_2303.jpeg" descr="IMG_2303.jpeg">
                <a:hlinkClick r:id="rId17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39" name="IMG_5259.png" descr="IMG_5259.png">
                <a:hlinkClick r:id="rId19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0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41" name="Picture 2" descr="Picture 2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43" name="IMG_4015.jpeg" descr="IMG_4015.jpeg">
              <a:hlinkClick r:id="rId2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4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0352"/>
            <a:ext cx="1194386" cy="174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985279" y="11392"/>
            <a:ext cx="997490" cy="145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2023756" y="8826125"/>
            <a:ext cx="2036063" cy="1460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4622" y="9303803"/>
            <a:ext cx="765107" cy="983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9728" y="9370297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7484024" y="9196862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5119" t="33337" r="35119" b="42039"/>
          <a:stretch>
            <a:fillRect/>
          </a:stretch>
        </p:blipFill>
        <p:spPr>
          <a:xfrm>
            <a:off x="13966097" y="-257612"/>
            <a:ext cx="2853227" cy="23607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253" name="IMG_5418.png" descr="IMG_5418.png"/>
          <p:cNvPicPr>
            <a:picLocks noChangeAspect="1"/>
          </p:cNvPicPr>
          <p:nvPr/>
        </p:nvPicPr>
        <p:blipFill>
          <a:blip r:embed="rId7">
            <a:extLst/>
          </a:blip>
          <a:srcRect l="29814" t="2103" r="11999" b="88962"/>
          <a:stretch>
            <a:fillRect/>
          </a:stretch>
        </p:blipFill>
        <p:spPr>
          <a:xfrm>
            <a:off x="3188957" y="344844"/>
            <a:ext cx="10777302" cy="1155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5418.png" descr="IMG_5418.png"/>
          <p:cNvPicPr>
            <a:picLocks noChangeAspect="1"/>
          </p:cNvPicPr>
          <p:nvPr/>
        </p:nvPicPr>
        <p:blipFill>
          <a:blip r:embed="rId7">
            <a:extLst/>
          </a:blip>
          <a:srcRect l="10538" t="9978" r="11902" b="61693"/>
          <a:stretch>
            <a:fillRect/>
          </a:stretch>
        </p:blipFill>
        <p:spPr>
          <a:xfrm>
            <a:off x="2312066" y="2344142"/>
            <a:ext cx="14365800" cy="36649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270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259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257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255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56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58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60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1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62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3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4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5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6" name="IMG_2303.jpeg" descr="IMG_2303.jpe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7" name="IMG_5259.png" descr="IMG_5259.pn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8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69" name="Picture 2" descr="Picture 2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71" name="IMG_4015.jpeg" descr="IMG_4015.jpeg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0352"/>
            <a:ext cx="1194386" cy="174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985279" y="11392"/>
            <a:ext cx="997490" cy="145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2023756" y="8826125"/>
            <a:ext cx="2036063" cy="1460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4622" y="9303803"/>
            <a:ext cx="765107" cy="983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9728" y="9370297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7484024" y="9196862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5119" t="33337" r="35119" b="42039"/>
          <a:stretch>
            <a:fillRect/>
          </a:stretch>
        </p:blipFill>
        <p:spPr>
          <a:xfrm>
            <a:off x="13966097" y="-257612"/>
            <a:ext cx="2853227" cy="23607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281" name="IMG_5418.png" descr="IMG_5418.png"/>
          <p:cNvPicPr>
            <a:picLocks noChangeAspect="1"/>
          </p:cNvPicPr>
          <p:nvPr/>
        </p:nvPicPr>
        <p:blipFill>
          <a:blip r:embed="rId7">
            <a:extLst/>
          </a:blip>
          <a:srcRect l="5718" t="38606" r="12486" b="20103"/>
          <a:stretch>
            <a:fillRect/>
          </a:stretch>
        </p:blipFill>
        <p:spPr>
          <a:xfrm>
            <a:off x="2023756" y="2472531"/>
            <a:ext cx="15150222" cy="5341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5418.png" descr="IMG_5418.png"/>
          <p:cNvPicPr>
            <a:picLocks noChangeAspect="1"/>
          </p:cNvPicPr>
          <p:nvPr/>
        </p:nvPicPr>
        <p:blipFill>
          <a:blip r:embed="rId7">
            <a:extLst/>
          </a:blip>
          <a:srcRect l="50941" t="38606" r="12486" b="53903"/>
          <a:stretch>
            <a:fillRect/>
          </a:stretch>
        </p:blipFill>
        <p:spPr>
          <a:xfrm>
            <a:off x="4837274" y="492878"/>
            <a:ext cx="9077668" cy="12985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298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287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285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283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84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86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88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89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90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91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92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93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94" name="IMG_2303.jpeg" descr="IMG_2303.jpe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95" name="IMG_5259.png" descr="IMG_5259.pn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6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97" name="Picture 2" descr="Picture 2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99" name="IMG_4015.jpeg" descr="IMG_4015.jpeg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7268" y="8908681"/>
            <a:ext cx="2153623" cy="1378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3233796" y="8581719"/>
            <a:ext cx="2770179" cy="14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028700"/>
            <a:ext cx="1206692" cy="1761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7081309" y="147903"/>
            <a:ext cx="1206692" cy="1761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icture 16" descr="Picture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14151" y="7934060"/>
            <a:ext cx="3615311" cy="268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icture 17" descr="Picture 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-441461" y="8592660"/>
            <a:ext cx="2729798" cy="20302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" name="الرسم"/>
          <p:cNvGrpSpPr/>
          <p:nvPr/>
        </p:nvGrpSpPr>
        <p:grpSpPr>
          <a:xfrm>
            <a:off x="4072773" y="7934060"/>
            <a:ext cx="2913390" cy="761902"/>
            <a:chOff x="0" y="0"/>
            <a:chExt cx="2913388" cy="761900"/>
          </a:xfrm>
        </p:grpSpPr>
        <p:sp>
          <p:nvSpPr>
            <p:cNvPr id="308" name="خط"/>
            <p:cNvSpPr/>
            <p:nvPr/>
          </p:nvSpPr>
          <p:spPr>
            <a:xfrm>
              <a:off x="105861" y="-1"/>
              <a:ext cx="2807528" cy="63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350" fill="norm" stroke="1" extrusionOk="0">
                  <a:moveTo>
                    <a:pt x="18951" y="7927"/>
                  </a:moveTo>
                  <a:cubicBezTo>
                    <a:pt x="18666" y="7803"/>
                    <a:pt x="18380" y="7679"/>
                    <a:pt x="18109" y="7803"/>
                  </a:cubicBezTo>
                  <a:cubicBezTo>
                    <a:pt x="17838" y="7927"/>
                    <a:pt x="17581" y="8299"/>
                    <a:pt x="17510" y="8175"/>
                  </a:cubicBezTo>
                  <a:cubicBezTo>
                    <a:pt x="17439" y="8051"/>
                    <a:pt x="17553" y="7430"/>
                    <a:pt x="17966" y="6003"/>
                  </a:cubicBezTo>
                  <a:cubicBezTo>
                    <a:pt x="18380" y="4575"/>
                    <a:pt x="19094" y="2341"/>
                    <a:pt x="19522" y="1161"/>
                  </a:cubicBezTo>
                  <a:cubicBezTo>
                    <a:pt x="19950" y="-18"/>
                    <a:pt x="20092" y="-142"/>
                    <a:pt x="20164" y="106"/>
                  </a:cubicBezTo>
                  <a:cubicBezTo>
                    <a:pt x="20235" y="355"/>
                    <a:pt x="20235" y="975"/>
                    <a:pt x="19950" y="2341"/>
                  </a:cubicBezTo>
                  <a:cubicBezTo>
                    <a:pt x="19664" y="3706"/>
                    <a:pt x="19094" y="5817"/>
                    <a:pt x="18737" y="7058"/>
                  </a:cubicBezTo>
                  <a:cubicBezTo>
                    <a:pt x="18380" y="8299"/>
                    <a:pt x="18238" y="8672"/>
                    <a:pt x="18180" y="8486"/>
                  </a:cubicBezTo>
                  <a:cubicBezTo>
                    <a:pt x="18123" y="8299"/>
                    <a:pt x="18152" y="7555"/>
                    <a:pt x="18537" y="6127"/>
                  </a:cubicBezTo>
                  <a:cubicBezTo>
                    <a:pt x="18922" y="4699"/>
                    <a:pt x="19664" y="2589"/>
                    <a:pt x="20121" y="1472"/>
                  </a:cubicBezTo>
                  <a:cubicBezTo>
                    <a:pt x="20577" y="355"/>
                    <a:pt x="20749" y="230"/>
                    <a:pt x="20920" y="230"/>
                  </a:cubicBezTo>
                  <a:cubicBezTo>
                    <a:pt x="21091" y="230"/>
                    <a:pt x="21262" y="355"/>
                    <a:pt x="21348" y="727"/>
                  </a:cubicBezTo>
                  <a:cubicBezTo>
                    <a:pt x="21433" y="1099"/>
                    <a:pt x="21433" y="1720"/>
                    <a:pt x="21234" y="2775"/>
                  </a:cubicBezTo>
                  <a:cubicBezTo>
                    <a:pt x="21034" y="3830"/>
                    <a:pt x="20634" y="5320"/>
                    <a:pt x="20349" y="6313"/>
                  </a:cubicBezTo>
                  <a:cubicBezTo>
                    <a:pt x="20064" y="7306"/>
                    <a:pt x="19893" y="7803"/>
                    <a:pt x="19679" y="8237"/>
                  </a:cubicBezTo>
                  <a:cubicBezTo>
                    <a:pt x="19465" y="8672"/>
                    <a:pt x="19208" y="9044"/>
                    <a:pt x="19094" y="8920"/>
                  </a:cubicBezTo>
                  <a:cubicBezTo>
                    <a:pt x="18979" y="8796"/>
                    <a:pt x="19008" y="8175"/>
                    <a:pt x="19251" y="6872"/>
                  </a:cubicBezTo>
                  <a:cubicBezTo>
                    <a:pt x="19493" y="5568"/>
                    <a:pt x="19950" y="3582"/>
                    <a:pt x="20263" y="2465"/>
                  </a:cubicBezTo>
                  <a:cubicBezTo>
                    <a:pt x="20577" y="1348"/>
                    <a:pt x="20749" y="1099"/>
                    <a:pt x="20820" y="1286"/>
                  </a:cubicBezTo>
                  <a:cubicBezTo>
                    <a:pt x="20891" y="1472"/>
                    <a:pt x="20863" y="2092"/>
                    <a:pt x="20520" y="4079"/>
                  </a:cubicBezTo>
                  <a:cubicBezTo>
                    <a:pt x="20178" y="6065"/>
                    <a:pt x="19522" y="9417"/>
                    <a:pt x="19136" y="11341"/>
                  </a:cubicBezTo>
                  <a:cubicBezTo>
                    <a:pt x="18751" y="13265"/>
                    <a:pt x="18637" y="13761"/>
                    <a:pt x="18494" y="14258"/>
                  </a:cubicBezTo>
                  <a:cubicBezTo>
                    <a:pt x="18352" y="14755"/>
                    <a:pt x="18180" y="15251"/>
                    <a:pt x="18138" y="15065"/>
                  </a:cubicBezTo>
                  <a:cubicBezTo>
                    <a:pt x="18095" y="14879"/>
                    <a:pt x="18180" y="14010"/>
                    <a:pt x="18452" y="12458"/>
                  </a:cubicBezTo>
                  <a:cubicBezTo>
                    <a:pt x="18723" y="10906"/>
                    <a:pt x="19179" y="8672"/>
                    <a:pt x="19493" y="7306"/>
                  </a:cubicBezTo>
                  <a:cubicBezTo>
                    <a:pt x="19807" y="5941"/>
                    <a:pt x="19978" y="5444"/>
                    <a:pt x="20135" y="5134"/>
                  </a:cubicBezTo>
                  <a:cubicBezTo>
                    <a:pt x="20292" y="4824"/>
                    <a:pt x="20435" y="4699"/>
                    <a:pt x="20506" y="5134"/>
                  </a:cubicBezTo>
                  <a:cubicBezTo>
                    <a:pt x="20577" y="5568"/>
                    <a:pt x="20577" y="6561"/>
                    <a:pt x="20363" y="8734"/>
                  </a:cubicBezTo>
                  <a:cubicBezTo>
                    <a:pt x="20149" y="10906"/>
                    <a:pt x="19721" y="14258"/>
                    <a:pt x="19450" y="16368"/>
                  </a:cubicBezTo>
                  <a:cubicBezTo>
                    <a:pt x="19179" y="18479"/>
                    <a:pt x="19065" y="19348"/>
                    <a:pt x="19065" y="19534"/>
                  </a:cubicBezTo>
                  <a:cubicBezTo>
                    <a:pt x="19065" y="19720"/>
                    <a:pt x="19179" y="19224"/>
                    <a:pt x="19564" y="17796"/>
                  </a:cubicBezTo>
                  <a:cubicBezTo>
                    <a:pt x="19950" y="16368"/>
                    <a:pt x="20606" y="14010"/>
                    <a:pt x="20991" y="12582"/>
                  </a:cubicBezTo>
                  <a:cubicBezTo>
                    <a:pt x="21376" y="11155"/>
                    <a:pt x="21490" y="10658"/>
                    <a:pt x="21533" y="10720"/>
                  </a:cubicBezTo>
                  <a:cubicBezTo>
                    <a:pt x="21576" y="10782"/>
                    <a:pt x="21547" y="11403"/>
                    <a:pt x="21333" y="12644"/>
                  </a:cubicBezTo>
                  <a:cubicBezTo>
                    <a:pt x="21119" y="13886"/>
                    <a:pt x="20720" y="15748"/>
                    <a:pt x="20449" y="16803"/>
                  </a:cubicBezTo>
                  <a:cubicBezTo>
                    <a:pt x="20178" y="17858"/>
                    <a:pt x="20035" y="18106"/>
                    <a:pt x="20007" y="17796"/>
                  </a:cubicBezTo>
                  <a:cubicBezTo>
                    <a:pt x="19978" y="17486"/>
                    <a:pt x="20064" y="16617"/>
                    <a:pt x="20164" y="15996"/>
                  </a:cubicBezTo>
                  <a:cubicBezTo>
                    <a:pt x="20263" y="15375"/>
                    <a:pt x="20378" y="15003"/>
                    <a:pt x="20406" y="15127"/>
                  </a:cubicBezTo>
                  <a:cubicBezTo>
                    <a:pt x="20435" y="15251"/>
                    <a:pt x="20378" y="15872"/>
                    <a:pt x="20306" y="16430"/>
                  </a:cubicBezTo>
                  <a:cubicBezTo>
                    <a:pt x="20235" y="16989"/>
                    <a:pt x="20149" y="17486"/>
                    <a:pt x="20049" y="17920"/>
                  </a:cubicBezTo>
                  <a:cubicBezTo>
                    <a:pt x="19950" y="18355"/>
                    <a:pt x="19835" y="18727"/>
                    <a:pt x="19821" y="18417"/>
                  </a:cubicBezTo>
                  <a:cubicBezTo>
                    <a:pt x="19807" y="18106"/>
                    <a:pt x="19893" y="17113"/>
                    <a:pt x="19950" y="16927"/>
                  </a:cubicBezTo>
                  <a:cubicBezTo>
                    <a:pt x="20007" y="16741"/>
                    <a:pt x="20035" y="17361"/>
                    <a:pt x="20035" y="17982"/>
                  </a:cubicBezTo>
                  <a:cubicBezTo>
                    <a:pt x="20035" y="18603"/>
                    <a:pt x="20007" y="19224"/>
                    <a:pt x="19978" y="19844"/>
                  </a:cubicBezTo>
                  <a:cubicBezTo>
                    <a:pt x="19950" y="20465"/>
                    <a:pt x="19921" y="21086"/>
                    <a:pt x="19950" y="21148"/>
                  </a:cubicBezTo>
                  <a:cubicBezTo>
                    <a:pt x="19978" y="21210"/>
                    <a:pt x="20064" y="20713"/>
                    <a:pt x="20078" y="20775"/>
                  </a:cubicBezTo>
                  <a:cubicBezTo>
                    <a:pt x="20092" y="20837"/>
                    <a:pt x="20035" y="21458"/>
                    <a:pt x="20035" y="21334"/>
                  </a:cubicBezTo>
                  <a:cubicBezTo>
                    <a:pt x="20035" y="21210"/>
                    <a:pt x="20092" y="20341"/>
                    <a:pt x="20121" y="19596"/>
                  </a:cubicBezTo>
                  <a:cubicBezTo>
                    <a:pt x="20149" y="18851"/>
                    <a:pt x="20149" y="18230"/>
                    <a:pt x="20092" y="17734"/>
                  </a:cubicBezTo>
                  <a:cubicBezTo>
                    <a:pt x="20035" y="17237"/>
                    <a:pt x="19921" y="16865"/>
                    <a:pt x="19664" y="16182"/>
                  </a:cubicBezTo>
                  <a:cubicBezTo>
                    <a:pt x="19407" y="15499"/>
                    <a:pt x="19008" y="14506"/>
                    <a:pt x="18666" y="13824"/>
                  </a:cubicBezTo>
                  <a:cubicBezTo>
                    <a:pt x="18323" y="13141"/>
                    <a:pt x="18038" y="12768"/>
                    <a:pt x="17710" y="12955"/>
                  </a:cubicBezTo>
                  <a:cubicBezTo>
                    <a:pt x="17382" y="13141"/>
                    <a:pt x="17011" y="13886"/>
                    <a:pt x="16754" y="14444"/>
                  </a:cubicBezTo>
                  <a:cubicBezTo>
                    <a:pt x="16497" y="15003"/>
                    <a:pt x="16354" y="15375"/>
                    <a:pt x="16354" y="15189"/>
                  </a:cubicBezTo>
                  <a:cubicBezTo>
                    <a:pt x="16354" y="15003"/>
                    <a:pt x="16497" y="14258"/>
                    <a:pt x="16754" y="13203"/>
                  </a:cubicBezTo>
                  <a:cubicBezTo>
                    <a:pt x="17011" y="12148"/>
                    <a:pt x="17382" y="10782"/>
                    <a:pt x="17653" y="9851"/>
                  </a:cubicBezTo>
                  <a:cubicBezTo>
                    <a:pt x="17924" y="8920"/>
                    <a:pt x="18095" y="8424"/>
                    <a:pt x="18138" y="8424"/>
                  </a:cubicBezTo>
                  <a:cubicBezTo>
                    <a:pt x="18180" y="8424"/>
                    <a:pt x="18095" y="8920"/>
                    <a:pt x="17638" y="10534"/>
                  </a:cubicBezTo>
                  <a:cubicBezTo>
                    <a:pt x="17182" y="12148"/>
                    <a:pt x="16354" y="14879"/>
                    <a:pt x="15855" y="16368"/>
                  </a:cubicBezTo>
                  <a:cubicBezTo>
                    <a:pt x="15356" y="17858"/>
                    <a:pt x="15184" y="18106"/>
                    <a:pt x="15156" y="17920"/>
                  </a:cubicBezTo>
                  <a:cubicBezTo>
                    <a:pt x="15127" y="17734"/>
                    <a:pt x="15242" y="17113"/>
                    <a:pt x="15655" y="15561"/>
                  </a:cubicBezTo>
                  <a:cubicBezTo>
                    <a:pt x="16069" y="14010"/>
                    <a:pt x="16782" y="11527"/>
                    <a:pt x="17196" y="9975"/>
                  </a:cubicBezTo>
                  <a:cubicBezTo>
                    <a:pt x="17610" y="8424"/>
                    <a:pt x="17724" y="7803"/>
                    <a:pt x="17824" y="7182"/>
                  </a:cubicBezTo>
                  <a:cubicBezTo>
                    <a:pt x="17924" y="6561"/>
                    <a:pt x="18009" y="5941"/>
                    <a:pt x="17924" y="6003"/>
                  </a:cubicBezTo>
                  <a:cubicBezTo>
                    <a:pt x="17838" y="6065"/>
                    <a:pt x="17581" y="6810"/>
                    <a:pt x="17139" y="8175"/>
                  </a:cubicBezTo>
                  <a:cubicBezTo>
                    <a:pt x="16697" y="9541"/>
                    <a:pt x="16069" y="11527"/>
                    <a:pt x="15641" y="12768"/>
                  </a:cubicBezTo>
                  <a:cubicBezTo>
                    <a:pt x="15213" y="14010"/>
                    <a:pt x="14985" y="14506"/>
                    <a:pt x="14913" y="14506"/>
                  </a:cubicBezTo>
                  <a:cubicBezTo>
                    <a:pt x="14842" y="14506"/>
                    <a:pt x="14928" y="14010"/>
                    <a:pt x="15256" y="12520"/>
                  </a:cubicBezTo>
                  <a:cubicBezTo>
                    <a:pt x="15584" y="11030"/>
                    <a:pt x="16155" y="8548"/>
                    <a:pt x="16511" y="7058"/>
                  </a:cubicBezTo>
                  <a:cubicBezTo>
                    <a:pt x="16868" y="5568"/>
                    <a:pt x="17011" y="5072"/>
                    <a:pt x="16996" y="5010"/>
                  </a:cubicBezTo>
                  <a:cubicBezTo>
                    <a:pt x="16982" y="4948"/>
                    <a:pt x="16811" y="5320"/>
                    <a:pt x="16397" y="6624"/>
                  </a:cubicBezTo>
                  <a:cubicBezTo>
                    <a:pt x="15983" y="7927"/>
                    <a:pt x="15327" y="10161"/>
                    <a:pt x="14928" y="11465"/>
                  </a:cubicBezTo>
                  <a:cubicBezTo>
                    <a:pt x="14528" y="12768"/>
                    <a:pt x="14386" y="13141"/>
                    <a:pt x="14400" y="12955"/>
                  </a:cubicBezTo>
                  <a:cubicBezTo>
                    <a:pt x="14414" y="12768"/>
                    <a:pt x="14585" y="12024"/>
                    <a:pt x="14970" y="10658"/>
                  </a:cubicBezTo>
                  <a:cubicBezTo>
                    <a:pt x="15356" y="9292"/>
                    <a:pt x="15955" y="7306"/>
                    <a:pt x="16340" y="6189"/>
                  </a:cubicBezTo>
                  <a:cubicBezTo>
                    <a:pt x="16725" y="5072"/>
                    <a:pt x="16896" y="4824"/>
                    <a:pt x="16911" y="4824"/>
                  </a:cubicBezTo>
                  <a:cubicBezTo>
                    <a:pt x="16925" y="4824"/>
                    <a:pt x="16782" y="5072"/>
                    <a:pt x="16254" y="6499"/>
                  </a:cubicBezTo>
                  <a:cubicBezTo>
                    <a:pt x="15727" y="7927"/>
                    <a:pt x="14814" y="10534"/>
                    <a:pt x="14271" y="11961"/>
                  </a:cubicBezTo>
                  <a:cubicBezTo>
                    <a:pt x="13729" y="13389"/>
                    <a:pt x="13558" y="13637"/>
                    <a:pt x="13387" y="13886"/>
                  </a:cubicBezTo>
                  <a:cubicBezTo>
                    <a:pt x="13216" y="14134"/>
                    <a:pt x="13044" y="14382"/>
                    <a:pt x="13030" y="14196"/>
                  </a:cubicBezTo>
                  <a:cubicBezTo>
                    <a:pt x="13016" y="14010"/>
                    <a:pt x="13159" y="13389"/>
                    <a:pt x="13572" y="11837"/>
                  </a:cubicBezTo>
                  <a:cubicBezTo>
                    <a:pt x="13986" y="10286"/>
                    <a:pt x="14671" y="7803"/>
                    <a:pt x="15099" y="6375"/>
                  </a:cubicBezTo>
                  <a:cubicBezTo>
                    <a:pt x="15527" y="4948"/>
                    <a:pt x="15698" y="4575"/>
                    <a:pt x="15741" y="4637"/>
                  </a:cubicBezTo>
                  <a:cubicBezTo>
                    <a:pt x="15784" y="4699"/>
                    <a:pt x="15698" y="5196"/>
                    <a:pt x="15299" y="6561"/>
                  </a:cubicBezTo>
                  <a:cubicBezTo>
                    <a:pt x="14899" y="7927"/>
                    <a:pt x="14186" y="10161"/>
                    <a:pt x="13758" y="11465"/>
                  </a:cubicBezTo>
                  <a:cubicBezTo>
                    <a:pt x="13330" y="12768"/>
                    <a:pt x="13187" y="13141"/>
                    <a:pt x="13030" y="13389"/>
                  </a:cubicBezTo>
                  <a:cubicBezTo>
                    <a:pt x="12873" y="13637"/>
                    <a:pt x="12702" y="13761"/>
                    <a:pt x="12673" y="13451"/>
                  </a:cubicBezTo>
                  <a:cubicBezTo>
                    <a:pt x="12645" y="13141"/>
                    <a:pt x="12759" y="12396"/>
                    <a:pt x="13087" y="11092"/>
                  </a:cubicBezTo>
                  <a:cubicBezTo>
                    <a:pt x="13415" y="9789"/>
                    <a:pt x="13958" y="7927"/>
                    <a:pt x="14343" y="6748"/>
                  </a:cubicBezTo>
                  <a:cubicBezTo>
                    <a:pt x="14728" y="5568"/>
                    <a:pt x="14956" y="5072"/>
                    <a:pt x="15013" y="5134"/>
                  </a:cubicBezTo>
                  <a:cubicBezTo>
                    <a:pt x="15070" y="5196"/>
                    <a:pt x="14956" y="5817"/>
                    <a:pt x="14485" y="7244"/>
                  </a:cubicBezTo>
                  <a:cubicBezTo>
                    <a:pt x="14015" y="8672"/>
                    <a:pt x="13187" y="10906"/>
                    <a:pt x="12702" y="12148"/>
                  </a:cubicBezTo>
                  <a:cubicBezTo>
                    <a:pt x="12217" y="13389"/>
                    <a:pt x="12074" y="13637"/>
                    <a:pt x="11875" y="13761"/>
                  </a:cubicBezTo>
                  <a:cubicBezTo>
                    <a:pt x="11675" y="13886"/>
                    <a:pt x="11418" y="13886"/>
                    <a:pt x="11347" y="13699"/>
                  </a:cubicBezTo>
                  <a:cubicBezTo>
                    <a:pt x="11275" y="13513"/>
                    <a:pt x="11389" y="13141"/>
                    <a:pt x="11775" y="11961"/>
                  </a:cubicBezTo>
                  <a:cubicBezTo>
                    <a:pt x="12160" y="10782"/>
                    <a:pt x="12816" y="8796"/>
                    <a:pt x="13216" y="7679"/>
                  </a:cubicBezTo>
                  <a:cubicBezTo>
                    <a:pt x="13615" y="6561"/>
                    <a:pt x="13758" y="6313"/>
                    <a:pt x="13786" y="6437"/>
                  </a:cubicBezTo>
                  <a:cubicBezTo>
                    <a:pt x="13815" y="6561"/>
                    <a:pt x="13729" y="7058"/>
                    <a:pt x="13315" y="8299"/>
                  </a:cubicBezTo>
                  <a:cubicBezTo>
                    <a:pt x="12902" y="9541"/>
                    <a:pt x="12160" y="11527"/>
                    <a:pt x="11718" y="12644"/>
                  </a:cubicBezTo>
                  <a:cubicBezTo>
                    <a:pt x="11275" y="13761"/>
                    <a:pt x="11133" y="14010"/>
                    <a:pt x="10976" y="14258"/>
                  </a:cubicBezTo>
                  <a:cubicBezTo>
                    <a:pt x="10819" y="14506"/>
                    <a:pt x="10648" y="14755"/>
                    <a:pt x="10605" y="14630"/>
                  </a:cubicBezTo>
                  <a:cubicBezTo>
                    <a:pt x="10562" y="14506"/>
                    <a:pt x="10648" y="14010"/>
                    <a:pt x="10876" y="13017"/>
                  </a:cubicBezTo>
                  <a:cubicBezTo>
                    <a:pt x="11104" y="12024"/>
                    <a:pt x="11475" y="10534"/>
                    <a:pt x="11732" y="9665"/>
                  </a:cubicBezTo>
                  <a:cubicBezTo>
                    <a:pt x="11989" y="8796"/>
                    <a:pt x="12131" y="8548"/>
                    <a:pt x="12103" y="8734"/>
                  </a:cubicBezTo>
                  <a:cubicBezTo>
                    <a:pt x="12074" y="8920"/>
                    <a:pt x="11875" y="9541"/>
                    <a:pt x="11504" y="10596"/>
                  </a:cubicBezTo>
                  <a:cubicBezTo>
                    <a:pt x="11133" y="11651"/>
                    <a:pt x="10591" y="13141"/>
                    <a:pt x="10248" y="13948"/>
                  </a:cubicBezTo>
                  <a:cubicBezTo>
                    <a:pt x="9906" y="14755"/>
                    <a:pt x="9763" y="14879"/>
                    <a:pt x="9635" y="14755"/>
                  </a:cubicBezTo>
                  <a:cubicBezTo>
                    <a:pt x="9506" y="14630"/>
                    <a:pt x="9392" y="14258"/>
                    <a:pt x="9121" y="14134"/>
                  </a:cubicBezTo>
                  <a:cubicBezTo>
                    <a:pt x="8850" y="14010"/>
                    <a:pt x="8422" y="14134"/>
                    <a:pt x="7994" y="14382"/>
                  </a:cubicBezTo>
                  <a:cubicBezTo>
                    <a:pt x="7566" y="14630"/>
                    <a:pt x="7138" y="15003"/>
                    <a:pt x="6667" y="15313"/>
                  </a:cubicBezTo>
                  <a:cubicBezTo>
                    <a:pt x="6196" y="15624"/>
                    <a:pt x="5683" y="15872"/>
                    <a:pt x="5212" y="16182"/>
                  </a:cubicBezTo>
                  <a:cubicBezTo>
                    <a:pt x="4741" y="16492"/>
                    <a:pt x="4313" y="16865"/>
                    <a:pt x="3885" y="16865"/>
                  </a:cubicBezTo>
                  <a:cubicBezTo>
                    <a:pt x="3457" y="16865"/>
                    <a:pt x="3029" y="16492"/>
                    <a:pt x="2658" y="16058"/>
                  </a:cubicBezTo>
                  <a:cubicBezTo>
                    <a:pt x="2287" y="15624"/>
                    <a:pt x="1973" y="15127"/>
                    <a:pt x="1602" y="14382"/>
                  </a:cubicBezTo>
                  <a:cubicBezTo>
                    <a:pt x="1231" y="13637"/>
                    <a:pt x="803" y="12644"/>
                    <a:pt x="504" y="11775"/>
                  </a:cubicBezTo>
                  <a:cubicBezTo>
                    <a:pt x="204" y="10906"/>
                    <a:pt x="33" y="10161"/>
                    <a:pt x="5" y="10099"/>
                  </a:cubicBezTo>
                  <a:cubicBezTo>
                    <a:pt x="-24" y="10037"/>
                    <a:pt x="90" y="10658"/>
                    <a:pt x="404" y="11527"/>
                  </a:cubicBezTo>
                  <a:cubicBezTo>
                    <a:pt x="718" y="12396"/>
                    <a:pt x="1231" y="13513"/>
                    <a:pt x="1659" y="14382"/>
                  </a:cubicBezTo>
                  <a:cubicBezTo>
                    <a:pt x="2087" y="15251"/>
                    <a:pt x="2430" y="15872"/>
                    <a:pt x="2730" y="16306"/>
                  </a:cubicBezTo>
                  <a:cubicBezTo>
                    <a:pt x="3029" y="16741"/>
                    <a:pt x="3286" y="16989"/>
                    <a:pt x="3343" y="17051"/>
                  </a:cubicBezTo>
                  <a:cubicBezTo>
                    <a:pt x="3400" y="17113"/>
                    <a:pt x="3257" y="16989"/>
                    <a:pt x="2858" y="16865"/>
                  </a:cubicBezTo>
                  <a:cubicBezTo>
                    <a:pt x="2458" y="16741"/>
                    <a:pt x="1802" y="16617"/>
                    <a:pt x="1331" y="16182"/>
                  </a:cubicBezTo>
                  <a:cubicBezTo>
                    <a:pt x="861" y="15748"/>
                    <a:pt x="575" y="15003"/>
                    <a:pt x="375" y="14196"/>
                  </a:cubicBezTo>
                  <a:cubicBezTo>
                    <a:pt x="176" y="13389"/>
                    <a:pt x="62" y="12520"/>
                    <a:pt x="90" y="12148"/>
                  </a:cubicBezTo>
                  <a:cubicBezTo>
                    <a:pt x="119" y="11775"/>
                    <a:pt x="290" y="11899"/>
                    <a:pt x="647" y="12706"/>
                  </a:cubicBezTo>
                  <a:cubicBezTo>
                    <a:pt x="1003" y="13513"/>
                    <a:pt x="1545" y="15003"/>
                    <a:pt x="1973" y="15934"/>
                  </a:cubicBezTo>
                  <a:cubicBezTo>
                    <a:pt x="2401" y="16865"/>
                    <a:pt x="2715" y="17237"/>
                    <a:pt x="2958" y="17548"/>
                  </a:cubicBezTo>
                  <a:cubicBezTo>
                    <a:pt x="3200" y="17858"/>
                    <a:pt x="3372" y="18106"/>
                    <a:pt x="3300" y="18106"/>
                  </a:cubicBezTo>
                  <a:cubicBezTo>
                    <a:pt x="3229" y="18106"/>
                    <a:pt x="2915" y="17858"/>
                    <a:pt x="2487" y="17299"/>
                  </a:cubicBezTo>
                  <a:cubicBezTo>
                    <a:pt x="2059" y="16741"/>
                    <a:pt x="1517" y="15872"/>
                    <a:pt x="1174" y="15251"/>
                  </a:cubicBezTo>
                  <a:cubicBezTo>
                    <a:pt x="832" y="14630"/>
                    <a:pt x="689" y="14258"/>
                    <a:pt x="575" y="13761"/>
                  </a:cubicBezTo>
                  <a:cubicBezTo>
                    <a:pt x="461" y="13265"/>
                    <a:pt x="375" y="12644"/>
                    <a:pt x="418" y="12272"/>
                  </a:cubicBezTo>
                  <a:cubicBezTo>
                    <a:pt x="461" y="11899"/>
                    <a:pt x="632" y="11775"/>
                    <a:pt x="889" y="11837"/>
                  </a:cubicBezTo>
                  <a:cubicBezTo>
                    <a:pt x="1146" y="11899"/>
                    <a:pt x="1488" y="12148"/>
                    <a:pt x="1731" y="12458"/>
                  </a:cubicBezTo>
                  <a:cubicBezTo>
                    <a:pt x="1973" y="12768"/>
                    <a:pt x="2116" y="13141"/>
                    <a:pt x="2259" y="13637"/>
                  </a:cubicBezTo>
                  <a:cubicBezTo>
                    <a:pt x="2401" y="14134"/>
                    <a:pt x="2544" y="14755"/>
                    <a:pt x="2473" y="15065"/>
                  </a:cubicBezTo>
                  <a:cubicBezTo>
                    <a:pt x="2401" y="15375"/>
                    <a:pt x="2116" y="15375"/>
                    <a:pt x="1831" y="15251"/>
                  </a:cubicBezTo>
                  <a:cubicBezTo>
                    <a:pt x="1545" y="15127"/>
                    <a:pt x="1260" y="14879"/>
                    <a:pt x="1032" y="14258"/>
                  </a:cubicBezTo>
                  <a:cubicBezTo>
                    <a:pt x="803" y="13637"/>
                    <a:pt x="632" y="12644"/>
                    <a:pt x="561" y="11465"/>
                  </a:cubicBezTo>
                  <a:cubicBezTo>
                    <a:pt x="490" y="10286"/>
                    <a:pt x="518" y="8920"/>
                    <a:pt x="618" y="7927"/>
                  </a:cubicBezTo>
                  <a:cubicBezTo>
                    <a:pt x="718" y="6934"/>
                    <a:pt x="889" y="6313"/>
                    <a:pt x="989" y="6313"/>
                  </a:cubicBezTo>
                  <a:cubicBezTo>
                    <a:pt x="1089" y="6313"/>
                    <a:pt x="1117" y="6934"/>
                    <a:pt x="1046" y="8299"/>
                  </a:cubicBezTo>
                  <a:cubicBezTo>
                    <a:pt x="975" y="9665"/>
                    <a:pt x="803" y="11775"/>
                    <a:pt x="661" y="13265"/>
                  </a:cubicBezTo>
                  <a:cubicBezTo>
                    <a:pt x="518" y="14755"/>
                    <a:pt x="404" y="15624"/>
                    <a:pt x="361" y="15437"/>
                  </a:cubicBezTo>
                  <a:cubicBezTo>
                    <a:pt x="318" y="15251"/>
                    <a:pt x="347" y="14010"/>
                    <a:pt x="404" y="13141"/>
                  </a:cubicBezTo>
                  <a:cubicBezTo>
                    <a:pt x="461" y="12272"/>
                    <a:pt x="547" y="11775"/>
                    <a:pt x="632" y="11279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9" name="خط"/>
            <p:cNvSpPr/>
            <p:nvPr/>
          </p:nvSpPr>
          <p:spPr>
            <a:xfrm>
              <a:off x="0" y="56379"/>
              <a:ext cx="2806624" cy="705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53" fill="norm" stroke="1" extrusionOk="0">
                  <a:moveTo>
                    <a:pt x="18674" y="15426"/>
                  </a:moveTo>
                  <a:cubicBezTo>
                    <a:pt x="18545" y="15366"/>
                    <a:pt x="18416" y="15306"/>
                    <a:pt x="18283" y="15336"/>
                  </a:cubicBezTo>
                  <a:cubicBezTo>
                    <a:pt x="18151" y="15366"/>
                    <a:pt x="18014" y="15487"/>
                    <a:pt x="17927" y="15532"/>
                  </a:cubicBezTo>
                  <a:cubicBezTo>
                    <a:pt x="17840" y="15577"/>
                    <a:pt x="17802" y="15547"/>
                    <a:pt x="17783" y="15426"/>
                  </a:cubicBezTo>
                  <a:cubicBezTo>
                    <a:pt x="17764" y="15306"/>
                    <a:pt x="17764" y="15095"/>
                    <a:pt x="17825" y="14718"/>
                  </a:cubicBezTo>
                  <a:cubicBezTo>
                    <a:pt x="17885" y="14342"/>
                    <a:pt x="18007" y="13800"/>
                    <a:pt x="18155" y="13498"/>
                  </a:cubicBezTo>
                  <a:cubicBezTo>
                    <a:pt x="18302" y="13197"/>
                    <a:pt x="18477" y="13137"/>
                    <a:pt x="18606" y="13287"/>
                  </a:cubicBezTo>
                  <a:cubicBezTo>
                    <a:pt x="18735" y="13438"/>
                    <a:pt x="18818" y="13800"/>
                    <a:pt x="18795" y="14221"/>
                  </a:cubicBezTo>
                  <a:cubicBezTo>
                    <a:pt x="18773" y="14643"/>
                    <a:pt x="18644" y="15125"/>
                    <a:pt x="18443" y="15502"/>
                  </a:cubicBezTo>
                  <a:cubicBezTo>
                    <a:pt x="18242" y="15878"/>
                    <a:pt x="17969" y="16149"/>
                    <a:pt x="17764" y="16270"/>
                  </a:cubicBezTo>
                  <a:cubicBezTo>
                    <a:pt x="17559" y="16390"/>
                    <a:pt x="17423" y="16360"/>
                    <a:pt x="17339" y="16195"/>
                  </a:cubicBezTo>
                  <a:cubicBezTo>
                    <a:pt x="17256" y="16029"/>
                    <a:pt x="17225" y="15728"/>
                    <a:pt x="17290" y="15216"/>
                  </a:cubicBezTo>
                  <a:cubicBezTo>
                    <a:pt x="17354" y="14703"/>
                    <a:pt x="17514" y="13980"/>
                    <a:pt x="17692" y="13453"/>
                  </a:cubicBezTo>
                  <a:cubicBezTo>
                    <a:pt x="17870" y="12926"/>
                    <a:pt x="18067" y="12595"/>
                    <a:pt x="18230" y="12564"/>
                  </a:cubicBezTo>
                  <a:cubicBezTo>
                    <a:pt x="18393" y="12534"/>
                    <a:pt x="18522" y="12805"/>
                    <a:pt x="18549" y="13318"/>
                  </a:cubicBezTo>
                  <a:cubicBezTo>
                    <a:pt x="18575" y="13830"/>
                    <a:pt x="18500" y="14583"/>
                    <a:pt x="18348" y="15140"/>
                  </a:cubicBezTo>
                  <a:cubicBezTo>
                    <a:pt x="18196" y="15698"/>
                    <a:pt x="17969" y="16059"/>
                    <a:pt x="17718" y="16270"/>
                  </a:cubicBezTo>
                  <a:cubicBezTo>
                    <a:pt x="17468" y="16481"/>
                    <a:pt x="17195" y="16541"/>
                    <a:pt x="16990" y="16436"/>
                  </a:cubicBezTo>
                  <a:cubicBezTo>
                    <a:pt x="16786" y="16330"/>
                    <a:pt x="16649" y="16059"/>
                    <a:pt x="16607" y="15547"/>
                  </a:cubicBezTo>
                  <a:cubicBezTo>
                    <a:pt x="16566" y="15035"/>
                    <a:pt x="16619" y="14282"/>
                    <a:pt x="16744" y="13649"/>
                  </a:cubicBezTo>
                  <a:cubicBezTo>
                    <a:pt x="16869" y="13016"/>
                    <a:pt x="17066" y="12504"/>
                    <a:pt x="17252" y="12308"/>
                  </a:cubicBezTo>
                  <a:cubicBezTo>
                    <a:pt x="17438" y="12113"/>
                    <a:pt x="17612" y="12233"/>
                    <a:pt x="17692" y="12625"/>
                  </a:cubicBezTo>
                  <a:cubicBezTo>
                    <a:pt x="17772" y="13016"/>
                    <a:pt x="17756" y="13679"/>
                    <a:pt x="17635" y="14327"/>
                  </a:cubicBezTo>
                  <a:cubicBezTo>
                    <a:pt x="17514" y="14974"/>
                    <a:pt x="17286" y="15607"/>
                    <a:pt x="17032" y="16044"/>
                  </a:cubicBezTo>
                  <a:cubicBezTo>
                    <a:pt x="16778" y="16481"/>
                    <a:pt x="16497" y="16722"/>
                    <a:pt x="16247" y="16827"/>
                  </a:cubicBezTo>
                  <a:cubicBezTo>
                    <a:pt x="15997" y="16933"/>
                    <a:pt x="15777" y="16903"/>
                    <a:pt x="15656" y="16737"/>
                  </a:cubicBezTo>
                  <a:cubicBezTo>
                    <a:pt x="15534" y="16571"/>
                    <a:pt x="15511" y="16270"/>
                    <a:pt x="15580" y="15803"/>
                  </a:cubicBezTo>
                  <a:cubicBezTo>
                    <a:pt x="15648" y="15336"/>
                    <a:pt x="15807" y="14703"/>
                    <a:pt x="15978" y="14221"/>
                  </a:cubicBezTo>
                  <a:cubicBezTo>
                    <a:pt x="16148" y="13739"/>
                    <a:pt x="16331" y="13408"/>
                    <a:pt x="16475" y="13333"/>
                  </a:cubicBezTo>
                  <a:cubicBezTo>
                    <a:pt x="16619" y="13257"/>
                    <a:pt x="16725" y="13438"/>
                    <a:pt x="16759" y="13905"/>
                  </a:cubicBezTo>
                  <a:cubicBezTo>
                    <a:pt x="16793" y="14372"/>
                    <a:pt x="16755" y="15125"/>
                    <a:pt x="16630" y="15788"/>
                  </a:cubicBezTo>
                  <a:cubicBezTo>
                    <a:pt x="16505" y="16451"/>
                    <a:pt x="16293" y="17023"/>
                    <a:pt x="16103" y="17385"/>
                  </a:cubicBezTo>
                  <a:cubicBezTo>
                    <a:pt x="15913" y="17746"/>
                    <a:pt x="15747" y="17897"/>
                    <a:pt x="15629" y="17791"/>
                  </a:cubicBezTo>
                  <a:cubicBezTo>
                    <a:pt x="15511" y="17686"/>
                    <a:pt x="15443" y="17324"/>
                    <a:pt x="15436" y="16842"/>
                  </a:cubicBezTo>
                  <a:cubicBezTo>
                    <a:pt x="15428" y="16360"/>
                    <a:pt x="15481" y="15758"/>
                    <a:pt x="15587" y="15231"/>
                  </a:cubicBezTo>
                  <a:cubicBezTo>
                    <a:pt x="15693" y="14703"/>
                    <a:pt x="15853" y="14251"/>
                    <a:pt x="15978" y="14041"/>
                  </a:cubicBezTo>
                  <a:cubicBezTo>
                    <a:pt x="16103" y="13830"/>
                    <a:pt x="16194" y="13860"/>
                    <a:pt x="16251" y="14146"/>
                  </a:cubicBezTo>
                  <a:cubicBezTo>
                    <a:pt x="16308" y="14432"/>
                    <a:pt x="16331" y="14975"/>
                    <a:pt x="16240" y="15532"/>
                  </a:cubicBezTo>
                  <a:cubicBezTo>
                    <a:pt x="16148" y="16089"/>
                    <a:pt x="15944" y="16662"/>
                    <a:pt x="15747" y="16978"/>
                  </a:cubicBezTo>
                  <a:cubicBezTo>
                    <a:pt x="15549" y="17294"/>
                    <a:pt x="15360" y="17354"/>
                    <a:pt x="15238" y="17369"/>
                  </a:cubicBezTo>
                  <a:cubicBezTo>
                    <a:pt x="15117" y="17385"/>
                    <a:pt x="15064" y="17354"/>
                    <a:pt x="15030" y="17234"/>
                  </a:cubicBezTo>
                  <a:cubicBezTo>
                    <a:pt x="14996" y="17113"/>
                    <a:pt x="14981" y="16903"/>
                    <a:pt x="15030" y="16360"/>
                  </a:cubicBezTo>
                  <a:cubicBezTo>
                    <a:pt x="15079" y="15818"/>
                    <a:pt x="15193" y="14944"/>
                    <a:pt x="15356" y="14116"/>
                  </a:cubicBezTo>
                  <a:cubicBezTo>
                    <a:pt x="15519" y="13287"/>
                    <a:pt x="15731" y="12504"/>
                    <a:pt x="15932" y="12007"/>
                  </a:cubicBezTo>
                  <a:cubicBezTo>
                    <a:pt x="16133" y="11510"/>
                    <a:pt x="16323" y="11299"/>
                    <a:pt x="16459" y="11465"/>
                  </a:cubicBezTo>
                  <a:cubicBezTo>
                    <a:pt x="16596" y="11631"/>
                    <a:pt x="16679" y="12173"/>
                    <a:pt x="16645" y="12866"/>
                  </a:cubicBezTo>
                  <a:cubicBezTo>
                    <a:pt x="16611" y="13559"/>
                    <a:pt x="16459" y="14402"/>
                    <a:pt x="16255" y="15050"/>
                  </a:cubicBezTo>
                  <a:cubicBezTo>
                    <a:pt x="16050" y="15698"/>
                    <a:pt x="15792" y="16149"/>
                    <a:pt x="15580" y="16405"/>
                  </a:cubicBezTo>
                  <a:cubicBezTo>
                    <a:pt x="15367" y="16662"/>
                    <a:pt x="15200" y="16722"/>
                    <a:pt x="15098" y="16616"/>
                  </a:cubicBezTo>
                  <a:cubicBezTo>
                    <a:pt x="14996" y="16511"/>
                    <a:pt x="14958" y="16240"/>
                    <a:pt x="14984" y="15652"/>
                  </a:cubicBezTo>
                  <a:cubicBezTo>
                    <a:pt x="15011" y="15065"/>
                    <a:pt x="15102" y="14161"/>
                    <a:pt x="15250" y="13227"/>
                  </a:cubicBezTo>
                  <a:cubicBezTo>
                    <a:pt x="15398" y="12293"/>
                    <a:pt x="15602" y="11329"/>
                    <a:pt x="15800" y="10410"/>
                  </a:cubicBezTo>
                  <a:cubicBezTo>
                    <a:pt x="15997" y="9492"/>
                    <a:pt x="16186" y="8618"/>
                    <a:pt x="16391" y="7850"/>
                  </a:cubicBezTo>
                  <a:cubicBezTo>
                    <a:pt x="16596" y="7082"/>
                    <a:pt x="16816" y="6419"/>
                    <a:pt x="17047" y="5922"/>
                  </a:cubicBezTo>
                  <a:cubicBezTo>
                    <a:pt x="17279" y="5425"/>
                    <a:pt x="17521" y="5093"/>
                    <a:pt x="17722" y="4943"/>
                  </a:cubicBezTo>
                  <a:cubicBezTo>
                    <a:pt x="17923" y="4792"/>
                    <a:pt x="18082" y="4822"/>
                    <a:pt x="18185" y="5093"/>
                  </a:cubicBezTo>
                  <a:cubicBezTo>
                    <a:pt x="18287" y="5364"/>
                    <a:pt x="18333" y="5877"/>
                    <a:pt x="18276" y="6524"/>
                  </a:cubicBezTo>
                  <a:cubicBezTo>
                    <a:pt x="18219" y="7172"/>
                    <a:pt x="18060" y="7955"/>
                    <a:pt x="17855" y="8573"/>
                  </a:cubicBezTo>
                  <a:cubicBezTo>
                    <a:pt x="17650" y="9190"/>
                    <a:pt x="17400" y="9642"/>
                    <a:pt x="17180" y="9959"/>
                  </a:cubicBezTo>
                  <a:cubicBezTo>
                    <a:pt x="16960" y="10275"/>
                    <a:pt x="16770" y="10456"/>
                    <a:pt x="16641" y="10410"/>
                  </a:cubicBezTo>
                  <a:cubicBezTo>
                    <a:pt x="16513" y="10365"/>
                    <a:pt x="16444" y="10094"/>
                    <a:pt x="16452" y="9537"/>
                  </a:cubicBezTo>
                  <a:cubicBezTo>
                    <a:pt x="16459" y="8980"/>
                    <a:pt x="16543" y="8136"/>
                    <a:pt x="16660" y="7277"/>
                  </a:cubicBezTo>
                  <a:cubicBezTo>
                    <a:pt x="16778" y="6419"/>
                    <a:pt x="16930" y="5545"/>
                    <a:pt x="17115" y="4687"/>
                  </a:cubicBezTo>
                  <a:cubicBezTo>
                    <a:pt x="17301" y="3828"/>
                    <a:pt x="17521" y="2985"/>
                    <a:pt x="17722" y="2352"/>
                  </a:cubicBezTo>
                  <a:cubicBezTo>
                    <a:pt x="17923" y="1719"/>
                    <a:pt x="18105" y="1298"/>
                    <a:pt x="18230" y="1162"/>
                  </a:cubicBezTo>
                  <a:cubicBezTo>
                    <a:pt x="18356" y="1026"/>
                    <a:pt x="18424" y="1177"/>
                    <a:pt x="18416" y="1614"/>
                  </a:cubicBezTo>
                  <a:cubicBezTo>
                    <a:pt x="18409" y="2051"/>
                    <a:pt x="18325" y="2774"/>
                    <a:pt x="18185" y="3467"/>
                  </a:cubicBezTo>
                  <a:cubicBezTo>
                    <a:pt x="18045" y="4159"/>
                    <a:pt x="17847" y="4822"/>
                    <a:pt x="17673" y="5259"/>
                  </a:cubicBezTo>
                  <a:cubicBezTo>
                    <a:pt x="17498" y="5696"/>
                    <a:pt x="17347" y="5907"/>
                    <a:pt x="17237" y="6012"/>
                  </a:cubicBezTo>
                  <a:cubicBezTo>
                    <a:pt x="17127" y="6118"/>
                    <a:pt x="17059" y="6118"/>
                    <a:pt x="17021" y="6042"/>
                  </a:cubicBezTo>
                  <a:cubicBezTo>
                    <a:pt x="16983" y="5967"/>
                    <a:pt x="16975" y="5816"/>
                    <a:pt x="17021" y="5455"/>
                  </a:cubicBezTo>
                  <a:cubicBezTo>
                    <a:pt x="17066" y="5093"/>
                    <a:pt x="17165" y="4521"/>
                    <a:pt x="17316" y="3843"/>
                  </a:cubicBezTo>
                  <a:cubicBezTo>
                    <a:pt x="17468" y="3165"/>
                    <a:pt x="17673" y="2382"/>
                    <a:pt x="17885" y="1719"/>
                  </a:cubicBezTo>
                  <a:cubicBezTo>
                    <a:pt x="18098" y="1057"/>
                    <a:pt x="18318" y="514"/>
                    <a:pt x="18454" y="243"/>
                  </a:cubicBezTo>
                  <a:cubicBezTo>
                    <a:pt x="18591" y="-28"/>
                    <a:pt x="18644" y="-28"/>
                    <a:pt x="18685" y="32"/>
                  </a:cubicBezTo>
                  <a:cubicBezTo>
                    <a:pt x="18727" y="93"/>
                    <a:pt x="18757" y="213"/>
                    <a:pt x="18723" y="559"/>
                  </a:cubicBezTo>
                  <a:cubicBezTo>
                    <a:pt x="18689" y="906"/>
                    <a:pt x="18591" y="1478"/>
                    <a:pt x="18409" y="2111"/>
                  </a:cubicBezTo>
                  <a:cubicBezTo>
                    <a:pt x="18227" y="2744"/>
                    <a:pt x="17961" y="3436"/>
                    <a:pt x="17726" y="3918"/>
                  </a:cubicBezTo>
                  <a:cubicBezTo>
                    <a:pt x="17491" y="4400"/>
                    <a:pt x="17286" y="4672"/>
                    <a:pt x="17153" y="4807"/>
                  </a:cubicBezTo>
                  <a:cubicBezTo>
                    <a:pt x="17021" y="4943"/>
                    <a:pt x="16960" y="4943"/>
                    <a:pt x="16933" y="4867"/>
                  </a:cubicBezTo>
                  <a:cubicBezTo>
                    <a:pt x="16907" y="4792"/>
                    <a:pt x="16915" y="4641"/>
                    <a:pt x="17009" y="4250"/>
                  </a:cubicBezTo>
                  <a:cubicBezTo>
                    <a:pt x="17104" y="3858"/>
                    <a:pt x="17286" y="3226"/>
                    <a:pt x="17480" y="2638"/>
                  </a:cubicBezTo>
                  <a:cubicBezTo>
                    <a:pt x="17673" y="2051"/>
                    <a:pt x="17878" y="1508"/>
                    <a:pt x="18101" y="1087"/>
                  </a:cubicBezTo>
                  <a:cubicBezTo>
                    <a:pt x="18325" y="665"/>
                    <a:pt x="18568" y="364"/>
                    <a:pt x="18765" y="394"/>
                  </a:cubicBezTo>
                  <a:cubicBezTo>
                    <a:pt x="18962" y="424"/>
                    <a:pt x="19114" y="785"/>
                    <a:pt x="19171" y="1448"/>
                  </a:cubicBezTo>
                  <a:cubicBezTo>
                    <a:pt x="19228" y="2111"/>
                    <a:pt x="19190" y="3075"/>
                    <a:pt x="19114" y="4069"/>
                  </a:cubicBezTo>
                  <a:cubicBezTo>
                    <a:pt x="19038" y="5063"/>
                    <a:pt x="18924" y="6087"/>
                    <a:pt x="18769" y="6886"/>
                  </a:cubicBezTo>
                  <a:cubicBezTo>
                    <a:pt x="18613" y="7684"/>
                    <a:pt x="18416" y="8257"/>
                    <a:pt x="18291" y="8558"/>
                  </a:cubicBezTo>
                  <a:cubicBezTo>
                    <a:pt x="18166" y="8859"/>
                    <a:pt x="18113" y="8889"/>
                    <a:pt x="18090" y="8814"/>
                  </a:cubicBezTo>
                  <a:cubicBezTo>
                    <a:pt x="18067" y="8739"/>
                    <a:pt x="18075" y="8558"/>
                    <a:pt x="18158" y="8136"/>
                  </a:cubicBezTo>
                  <a:cubicBezTo>
                    <a:pt x="18242" y="7714"/>
                    <a:pt x="18401" y="7051"/>
                    <a:pt x="18583" y="6389"/>
                  </a:cubicBezTo>
                  <a:cubicBezTo>
                    <a:pt x="18765" y="5726"/>
                    <a:pt x="18970" y="5063"/>
                    <a:pt x="19125" y="4867"/>
                  </a:cubicBezTo>
                  <a:cubicBezTo>
                    <a:pt x="19281" y="4672"/>
                    <a:pt x="19387" y="4943"/>
                    <a:pt x="19421" y="5470"/>
                  </a:cubicBezTo>
                  <a:cubicBezTo>
                    <a:pt x="19455" y="5997"/>
                    <a:pt x="19417" y="6780"/>
                    <a:pt x="19326" y="7699"/>
                  </a:cubicBezTo>
                  <a:cubicBezTo>
                    <a:pt x="19235" y="8618"/>
                    <a:pt x="19091" y="9672"/>
                    <a:pt x="18966" y="10652"/>
                  </a:cubicBezTo>
                  <a:cubicBezTo>
                    <a:pt x="18841" y="11631"/>
                    <a:pt x="18735" y="12534"/>
                    <a:pt x="18678" y="13062"/>
                  </a:cubicBezTo>
                  <a:cubicBezTo>
                    <a:pt x="18621" y="13589"/>
                    <a:pt x="18613" y="13739"/>
                    <a:pt x="18636" y="13785"/>
                  </a:cubicBezTo>
                  <a:cubicBezTo>
                    <a:pt x="18659" y="13830"/>
                    <a:pt x="18712" y="13769"/>
                    <a:pt x="18841" y="13438"/>
                  </a:cubicBezTo>
                  <a:cubicBezTo>
                    <a:pt x="18970" y="13107"/>
                    <a:pt x="19175" y="12504"/>
                    <a:pt x="19376" y="11947"/>
                  </a:cubicBezTo>
                  <a:cubicBezTo>
                    <a:pt x="19577" y="11390"/>
                    <a:pt x="19774" y="10877"/>
                    <a:pt x="19937" y="10531"/>
                  </a:cubicBezTo>
                  <a:cubicBezTo>
                    <a:pt x="20100" y="10185"/>
                    <a:pt x="20229" y="10004"/>
                    <a:pt x="20312" y="9944"/>
                  </a:cubicBezTo>
                  <a:cubicBezTo>
                    <a:pt x="20396" y="9883"/>
                    <a:pt x="20434" y="9944"/>
                    <a:pt x="20456" y="10230"/>
                  </a:cubicBezTo>
                  <a:cubicBezTo>
                    <a:pt x="20479" y="10516"/>
                    <a:pt x="20487" y="11028"/>
                    <a:pt x="20434" y="11691"/>
                  </a:cubicBezTo>
                  <a:cubicBezTo>
                    <a:pt x="20381" y="12354"/>
                    <a:pt x="20267" y="13167"/>
                    <a:pt x="20195" y="13664"/>
                  </a:cubicBezTo>
                  <a:cubicBezTo>
                    <a:pt x="20123" y="14161"/>
                    <a:pt x="20092" y="14342"/>
                    <a:pt x="20051" y="14538"/>
                  </a:cubicBezTo>
                  <a:cubicBezTo>
                    <a:pt x="20009" y="14733"/>
                    <a:pt x="19956" y="14944"/>
                    <a:pt x="19948" y="15020"/>
                  </a:cubicBezTo>
                  <a:cubicBezTo>
                    <a:pt x="19941" y="15095"/>
                    <a:pt x="19979" y="15035"/>
                    <a:pt x="20107" y="14673"/>
                  </a:cubicBezTo>
                  <a:cubicBezTo>
                    <a:pt x="20236" y="14312"/>
                    <a:pt x="20456" y="13649"/>
                    <a:pt x="20669" y="13167"/>
                  </a:cubicBezTo>
                  <a:cubicBezTo>
                    <a:pt x="20881" y="12685"/>
                    <a:pt x="21086" y="12384"/>
                    <a:pt x="21234" y="12414"/>
                  </a:cubicBezTo>
                  <a:cubicBezTo>
                    <a:pt x="21382" y="12444"/>
                    <a:pt x="21473" y="12805"/>
                    <a:pt x="21499" y="13272"/>
                  </a:cubicBezTo>
                  <a:cubicBezTo>
                    <a:pt x="21526" y="13739"/>
                    <a:pt x="21488" y="14312"/>
                    <a:pt x="21435" y="14718"/>
                  </a:cubicBezTo>
                  <a:cubicBezTo>
                    <a:pt x="21382" y="15125"/>
                    <a:pt x="21313" y="15366"/>
                    <a:pt x="21256" y="15517"/>
                  </a:cubicBezTo>
                  <a:cubicBezTo>
                    <a:pt x="21200" y="15667"/>
                    <a:pt x="21154" y="15728"/>
                    <a:pt x="21150" y="15682"/>
                  </a:cubicBezTo>
                  <a:cubicBezTo>
                    <a:pt x="21147" y="15637"/>
                    <a:pt x="21184" y="15487"/>
                    <a:pt x="21249" y="15291"/>
                  </a:cubicBezTo>
                  <a:cubicBezTo>
                    <a:pt x="21313" y="15095"/>
                    <a:pt x="21404" y="14854"/>
                    <a:pt x="21469" y="14703"/>
                  </a:cubicBezTo>
                  <a:cubicBezTo>
                    <a:pt x="21533" y="14553"/>
                    <a:pt x="21571" y="14493"/>
                    <a:pt x="21583" y="14553"/>
                  </a:cubicBezTo>
                  <a:cubicBezTo>
                    <a:pt x="21594" y="14613"/>
                    <a:pt x="21579" y="14794"/>
                    <a:pt x="21488" y="15125"/>
                  </a:cubicBezTo>
                  <a:cubicBezTo>
                    <a:pt x="21397" y="15457"/>
                    <a:pt x="21230" y="15939"/>
                    <a:pt x="21128" y="16210"/>
                  </a:cubicBezTo>
                  <a:cubicBezTo>
                    <a:pt x="21025" y="16481"/>
                    <a:pt x="20987" y="16541"/>
                    <a:pt x="20942" y="16586"/>
                  </a:cubicBezTo>
                  <a:cubicBezTo>
                    <a:pt x="20896" y="16631"/>
                    <a:pt x="20843" y="16662"/>
                    <a:pt x="20824" y="16601"/>
                  </a:cubicBezTo>
                  <a:cubicBezTo>
                    <a:pt x="20805" y="16541"/>
                    <a:pt x="20820" y="16390"/>
                    <a:pt x="20889" y="16119"/>
                  </a:cubicBezTo>
                  <a:cubicBezTo>
                    <a:pt x="20957" y="15848"/>
                    <a:pt x="21078" y="15457"/>
                    <a:pt x="21169" y="15246"/>
                  </a:cubicBezTo>
                  <a:cubicBezTo>
                    <a:pt x="21260" y="15035"/>
                    <a:pt x="21321" y="15005"/>
                    <a:pt x="21370" y="14990"/>
                  </a:cubicBezTo>
                  <a:cubicBezTo>
                    <a:pt x="21420" y="14975"/>
                    <a:pt x="21457" y="14975"/>
                    <a:pt x="21480" y="15080"/>
                  </a:cubicBezTo>
                  <a:cubicBezTo>
                    <a:pt x="21503" y="15185"/>
                    <a:pt x="21511" y="15396"/>
                    <a:pt x="21435" y="15863"/>
                  </a:cubicBezTo>
                  <a:cubicBezTo>
                    <a:pt x="21359" y="16330"/>
                    <a:pt x="21200" y="17053"/>
                    <a:pt x="21097" y="17475"/>
                  </a:cubicBezTo>
                  <a:cubicBezTo>
                    <a:pt x="20995" y="17897"/>
                    <a:pt x="20949" y="18017"/>
                    <a:pt x="20904" y="18123"/>
                  </a:cubicBezTo>
                  <a:cubicBezTo>
                    <a:pt x="20858" y="18228"/>
                    <a:pt x="20813" y="18318"/>
                    <a:pt x="20794" y="18288"/>
                  </a:cubicBezTo>
                  <a:cubicBezTo>
                    <a:pt x="20775" y="18258"/>
                    <a:pt x="20782" y="18108"/>
                    <a:pt x="20832" y="17716"/>
                  </a:cubicBezTo>
                  <a:cubicBezTo>
                    <a:pt x="20881" y="17324"/>
                    <a:pt x="20972" y="16692"/>
                    <a:pt x="21040" y="16300"/>
                  </a:cubicBezTo>
                  <a:cubicBezTo>
                    <a:pt x="21109" y="15908"/>
                    <a:pt x="21154" y="15758"/>
                    <a:pt x="21143" y="15758"/>
                  </a:cubicBezTo>
                  <a:cubicBezTo>
                    <a:pt x="21131" y="15758"/>
                    <a:pt x="21063" y="15908"/>
                    <a:pt x="20892" y="16149"/>
                  </a:cubicBezTo>
                  <a:cubicBezTo>
                    <a:pt x="20722" y="16390"/>
                    <a:pt x="20449" y="16722"/>
                    <a:pt x="20176" y="17023"/>
                  </a:cubicBezTo>
                  <a:cubicBezTo>
                    <a:pt x="19903" y="17324"/>
                    <a:pt x="19630" y="17595"/>
                    <a:pt x="19345" y="17791"/>
                  </a:cubicBezTo>
                  <a:cubicBezTo>
                    <a:pt x="19061" y="17987"/>
                    <a:pt x="18765" y="18108"/>
                    <a:pt x="18568" y="18138"/>
                  </a:cubicBezTo>
                  <a:cubicBezTo>
                    <a:pt x="18371" y="18168"/>
                    <a:pt x="18272" y="18108"/>
                    <a:pt x="18219" y="18002"/>
                  </a:cubicBezTo>
                  <a:cubicBezTo>
                    <a:pt x="18166" y="17897"/>
                    <a:pt x="18158" y="17746"/>
                    <a:pt x="18177" y="17626"/>
                  </a:cubicBezTo>
                  <a:cubicBezTo>
                    <a:pt x="18196" y="17505"/>
                    <a:pt x="18242" y="17415"/>
                    <a:pt x="18416" y="17174"/>
                  </a:cubicBezTo>
                  <a:cubicBezTo>
                    <a:pt x="18591" y="16933"/>
                    <a:pt x="18894" y="16541"/>
                    <a:pt x="19110" y="16285"/>
                  </a:cubicBezTo>
                  <a:cubicBezTo>
                    <a:pt x="19326" y="16029"/>
                    <a:pt x="19455" y="15908"/>
                    <a:pt x="19546" y="15848"/>
                  </a:cubicBezTo>
                  <a:cubicBezTo>
                    <a:pt x="19637" y="15788"/>
                    <a:pt x="19690" y="15788"/>
                    <a:pt x="19702" y="15848"/>
                  </a:cubicBezTo>
                  <a:cubicBezTo>
                    <a:pt x="19713" y="15908"/>
                    <a:pt x="19683" y="16029"/>
                    <a:pt x="19558" y="16255"/>
                  </a:cubicBezTo>
                  <a:cubicBezTo>
                    <a:pt x="19432" y="16481"/>
                    <a:pt x="19213" y="16812"/>
                    <a:pt x="18966" y="17159"/>
                  </a:cubicBezTo>
                  <a:cubicBezTo>
                    <a:pt x="18720" y="17505"/>
                    <a:pt x="18447" y="17867"/>
                    <a:pt x="18181" y="18138"/>
                  </a:cubicBezTo>
                  <a:cubicBezTo>
                    <a:pt x="17916" y="18409"/>
                    <a:pt x="17658" y="18590"/>
                    <a:pt x="17502" y="18680"/>
                  </a:cubicBezTo>
                  <a:cubicBezTo>
                    <a:pt x="17347" y="18770"/>
                    <a:pt x="17294" y="18770"/>
                    <a:pt x="17298" y="18725"/>
                  </a:cubicBezTo>
                  <a:cubicBezTo>
                    <a:pt x="17301" y="18680"/>
                    <a:pt x="17362" y="18590"/>
                    <a:pt x="17525" y="18349"/>
                  </a:cubicBezTo>
                  <a:cubicBezTo>
                    <a:pt x="17688" y="18108"/>
                    <a:pt x="17954" y="17716"/>
                    <a:pt x="18230" y="17339"/>
                  </a:cubicBezTo>
                  <a:cubicBezTo>
                    <a:pt x="18507" y="16963"/>
                    <a:pt x="18795" y="16601"/>
                    <a:pt x="18966" y="16390"/>
                  </a:cubicBezTo>
                  <a:cubicBezTo>
                    <a:pt x="19137" y="16180"/>
                    <a:pt x="19190" y="16119"/>
                    <a:pt x="19235" y="16074"/>
                  </a:cubicBezTo>
                  <a:cubicBezTo>
                    <a:pt x="19281" y="16029"/>
                    <a:pt x="19319" y="15999"/>
                    <a:pt x="19319" y="15999"/>
                  </a:cubicBezTo>
                  <a:cubicBezTo>
                    <a:pt x="19319" y="15999"/>
                    <a:pt x="19281" y="16029"/>
                    <a:pt x="19133" y="16240"/>
                  </a:cubicBezTo>
                  <a:cubicBezTo>
                    <a:pt x="18985" y="16451"/>
                    <a:pt x="18727" y="16842"/>
                    <a:pt x="18458" y="17204"/>
                  </a:cubicBezTo>
                  <a:cubicBezTo>
                    <a:pt x="18189" y="17565"/>
                    <a:pt x="17908" y="17897"/>
                    <a:pt x="17631" y="18138"/>
                  </a:cubicBezTo>
                  <a:cubicBezTo>
                    <a:pt x="17354" y="18379"/>
                    <a:pt x="17081" y="18529"/>
                    <a:pt x="16892" y="18529"/>
                  </a:cubicBezTo>
                  <a:cubicBezTo>
                    <a:pt x="16702" y="18529"/>
                    <a:pt x="16596" y="18379"/>
                    <a:pt x="16524" y="18123"/>
                  </a:cubicBezTo>
                  <a:cubicBezTo>
                    <a:pt x="16452" y="17867"/>
                    <a:pt x="16414" y="17505"/>
                    <a:pt x="16418" y="17174"/>
                  </a:cubicBezTo>
                  <a:cubicBezTo>
                    <a:pt x="16422" y="16842"/>
                    <a:pt x="16467" y="16541"/>
                    <a:pt x="16497" y="16315"/>
                  </a:cubicBezTo>
                  <a:cubicBezTo>
                    <a:pt x="16528" y="16089"/>
                    <a:pt x="16543" y="15939"/>
                    <a:pt x="16531" y="15863"/>
                  </a:cubicBezTo>
                  <a:cubicBezTo>
                    <a:pt x="16520" y="15788"/>
                    <a:pt x="16482" y="15788"/>
                    <a:pt x="16342" y="15893"/>
                  </a:cubicBezTo>
                  <a:cubicBezTo>
                    <a:pt x="16202" y="15999"/>
                    <a:pt x="15959" y="16210"/>
                    <a:pt x="15705" y="16436"/>
                  </a:cubicBezTo>
                  <a:cubicBezTo>
                    <a:pt x="15451" y="16662"/>
                    <a:pt x="15185" y="16903"/>
                    <a:pt x="14939" y="17128"/>
                  </a:cubicBezTo>
                  <a:cubicBezTo>
                    <a:pt x="14692" y="17354"/>
                    <a:pt x="14465" y="17565"/>
                    <a:pt x="14332" y="17671"/>
                  </a:cubicBezTo>
                  <a:cubicBezTo>
                    <a:pt x="14199" y="17776"/>
                    <a:pt x="14161" y="17776"/>
                    <a:pt x="14139" y="17686"/>
                  </a:cubicBezTo>
                  <a:cubicBezTo>
                    <a:pt x="14116" y="17595"/>
                    <a:pt x="14108" y="17415"/>
                    <a:pt x="14086" y="17339"/>
                  </a:cubicBezTo>
                  <a:cubicBezTo>
                    <a:pt x="14063" y="17264"/>
                    <a:pt x="14025" y="17294"/>
                    <a:pt x="13930" y="17445"/>
                  </a:cubicBezTo>
                  <a:cubicBezTo>
                    <a:pt x="13835" y="17595"/>
                    <a:pt x="13684" y="17867"/>
                    <a:pt x="13558" y="18077"/>
                  </a:cubicBezTo>
                  <a:cubicBezTo>
                    <a:pt x="13433" y="18288"/>
                    <a:pt x="13335" y="18439"/>
                    <a:pt x="13255" y="18695"/>
                  </a:cubicBezTo>
                  <a:cubicBezTo>
                    <a:pt x="13175" y="18951"/>
                    <a:pt x="13115" y="19313"/>
                    <a:pt x="13065" y="19539"/>
                  </a:cubicBezTo>
                  <a:cubicBezTo>
                    <a:pt x="13016" y="19764"/>
                    <a:pt x="12978" y="19855"/>
                    <a:pt x="12971" y="19810"/>
                  </a:cubicBezTo>
                  <a:cubicBezTo>
                    <a:pt x="12963" y="19764"/>
                    <a:pt x="12986" y="19584"/>
                    <a:pt x="13069" y="19192"/>
                  </a:cubicBezTo>
                  <a:cubicBezTo>
                    <a:pt x="13153" y="18800"/>
                    <a:pt x="13297" y="18198"/>
                    <a:pt x="13388" y="17851"/>
                  </a:cubicBezTo>
                  <a:cubicBezTo>
                    <a:pt x="13479" y="17505"/>
                    <a:pt x="13517" y="17415"/>
                    <a:pt x="13528" y="17475"/>
                  </a:cubicBezTo>
                  <a:cubicBezTo>
                    <a:pt x="13540" y="17535"/>
                    <a:pt x="13524" y="17746"/>
                    <a:pt x="13437" y="18183"/>
                  </a:cubicBezTo>
                  <a:cubicBezTo>
                    <a:pt x="13350" y="18620"/>
                    <a:pt x="13191" y="19282"/>
                    <a:pt x="13092" y="19644"/>
                  </a:cubicBezTo>
                  <a:cubicBezTo>
                    <a:pt x="12993" y="20005"/>
                    <a:pt x="12956" y="20066"/>
                    <a:pt x="12944" y="20005"/>
                  </a:cubicBezTo>
                  <a:cubicBezTo>
                    <a:pt x="12933" y="19945"/>
                    <a:pt x="12948" y="19764"/>
                    <a:pt x="13024" y="19448"/>
                  </a:cubicBezTo>
                  <a:cubicBezTo>
                    <a:pt x="13100" y="19132"/>
                    <a:pt x="13236" y="18680"/>
                    <a:pt x="13346" y="18424"/>
                  </a:cubicBezTo>
                  <a:cubicBezTo>
                    <a:pt x="13456" y="18168"/>
                    <a:pt x="13540" y="18108"/>
                    <a:pt x="13596" y="18153"/>
                  </a:cubicBezTo>
                  <a:cubicBezTo>
                    <a:pt x="13653" y="18198"/>
                    <a:pt x="13684" y="18349"/>
                    <a:pt x="13695" y="18590"/>
                  </a:cubicBezTo>
                  <a:cubicBezTo>
                    <a:pt x="13706" y="18831"/>
                    <a:pt x="13699" y="19162"/>
                    <a:pt x="13657" y="19463"/>
                  </a:cubicBezTo>
                  <a:cubicBezTo>
                    <a:pt x="13615" y="19764"/>
                    <a:pt x="13540" y="20036"/>
                    <a:pt x="13479" y="20201"/>
                  </a:cubicBezTo>
                  <a:cubicBezTo>
                    <a:pt x="13418" y="20367"/>
                    <a:pt x="13373" y="20427"/>
                    <a:pt x="13354" y="20382"/>
                  </a:cubicBezTo>
                  <a:cubicBezTo>
                    <a:pt x="13335" y="20337"/>
                    <a:pt x="13342" y="20186"/>
                    <a:pt x="13388" y="19960"/>
                  </a:cubicBezTo>
                  <a:cubicBezTo>
                    <a:pt x="13433" y="19734"/>
                    <a:pt x="13517" y="19433"/>
                    <a:pt x="13581" y="19252"/>
                  </a:cubicBezTo>
                  <a:cubicBezTo>
                    <a:pt x="13646" y="19072"/>
                    <a:pt x="13691" y="19011"/>
                    <a:pt x="13714" y="19057"/>
                  </a:cubicBezTo>
                  <a:cubicBezTo>
                    <a:pt x="13737" y="19102"/>
                    <a:pt x="13737" y="19252"/>
                    <a:pt x="13714" y="19614"/>
                  </a:cubicBezTo>
                  <a:cubicBezTo>
                    <a:pt x="13691" y="19975"/>
                    <a:pt x="13646" y="20548"/>
                    <a:pt x="13600" y="20909"/>
                  </a:cubicBezTo>
                  <a:cubicBezTo>
                    <a:pt x="13555" y="21271"/>
                    <a:pt x="13509" y="21421"/>
                    <a:pt x="13464" y="21497"/>
                  </a:cubicBezTo>
                  <a:cubicBezTo>
                    <a:pt x="13418" y="21572"/>
                    <a:pt x="13373" y="21572"/>
                    <a:pt x="13346" y="21497"/>
                  </a:cubicBezTo>
                  <a:cubicBezTo>
                    <a:pt x="13320" y="21421"/>
                    <a:pt x="13312" y="21271"/>
                    <a:pt x="13331" y="20879"/>
                  </a:cubicBezTo>
                  <a:cubicBezTo>
                    <a:pt x="13350" y="20487"/>
                    <a:pt x="13395" y="19855"/>
                    <a:pt x="13437" y="19418"/>
                  </a:cubicBezTo>
                  <a:cubicBezTo>
                    <a:pt x="13479" y="18981"/>
                    <a:pt x="13517" y="18740"/>
                    <a:pt x="13547" y="18544"/>
                  </a:cubicBezTo>
                  <a:cubicBezTo>
                    <a:pt x="13577" y="18349"/>
                    <a:pt x="13600" y="18198"/>
                    <a:pt x="13581" y="18228"/>
                  </a:cubicBezTo>
                  <a:cubicBezTo>
                    <a:pt x="13562" y="18258"/>
                    <a:pt x="13502" y="18469"/>
                    <a:pt x="13403" y="18710"/>
                  </a:cubicBezTo>
                  <a:cubicBezTo>
                    <a:pt x="13304" y="18951"/>
                    <a:pt x="13168" y="19222"/>
                    <a:pt x="13073" y="19373"/>
                  </a:cubicBezTo>
                  <a:cubicBezTo>
                    <a:pt x="12978" y="19523"/>
                    <a:pt x="12925" y="19554"/>
                    <a:pt x="12895" y="19493"/>
                  </a:cubicBezTo>
                  <a:cubicBezTo>
                    <a:pt x="12865" y="19433"/>
                    <a:pt x="12857" y="19282"/>
                    <a:pt x="12880" y="18846"/>
                  </a:cubicBezTo>
                  <a:cubicBezTo>
                    <a:pt x="12902" y="18409"/>
                    <a:pt x="12956" y="17686"/>
                    <a:pt x="12990" y="17234"/>
                  </a:cubicBezTo>
                  <a:cubicBezTo>
                    <a:pt x="13024" y="16782"/>
                    <a:pt x="13039" y="16601"/>
                    <a:pt x="13058" y="16390"/>
                  </a:cubicBezTo>
                  <a:cubicBezTo>
                    <a:pt x="13077" y="16180"/>
                    <a:pt x="13100" y="15939"/>
                    <a:pt x="13096" y="15878"/>
                  </a:cubicBezTo>
                  <a:cubicBezTo>
                    <a:pt x="13092" y="15818"/>
                    <a:pt x="13062" y="15939"/>
                    <a:pt x="13001" y="16089"/>
                  </a:cubicBezTo>
                  <a:cubicBezTo>
                    <a:pt x="12940" y="16240"/>
                    <a:pt x="12849" y="16421"/>
                    <a:pt x="12781" y="16511"/>
                  </a:cubicBezTo>
                  <a:cubicBezTo>
                    <a:pt x="12713" y="16601"/>
                    <a:pt x="12667" y="16601"/>
                    <a:pt x="12629" y="16556"/>
                  </a:cubicBezTo>
                  <a:cubicBezTo>
                    <a:pt x="12591" y="16511"/>
                    <a:pt x="12561" y="16421"/>
                    <a:pt x="12546" y="16300"/>
                  </a:cubicBezTo>
                  <a:cubicBezTo>
                    <a:pt x="12531" y="16180"/>
                    <a:pt x="12531" y="16029"/>
                    <a:pt x="12569" y="15607"/>
                  </a:cubicBezTo>
                  <a:cubicBezTo>
                    <a:pt x="12607" y="15185"/>
                    <a:pt x="12682" y="14492"/>
                    <a:pt x="12724" y="14010"/>
                  </a:cubicBezTo>
                  <a:cubicBezTo>
                    <a:pt x="12766" y="13528"/>
                    <a:pt x="12773" y="13257"/>
                    <a:pt x="12758" y="13107"/>
                  </a:cubicBezTo>
                  <a:cubicBezTo>
                    <a:pt x="12743" y="12956"/>
                    <a:pt x="12705" y="12926"/>
                    <a:pt x="12569" y="13077"/>
                  </a:cubicBezTo>
                  <a:cubicBezTo>
                    <a:pt x="12432" y="13227"/>
                    <a:pt x="12197" y="13559"/>
                    <a:pt x="11970" y="13875"/>
                  </a:cubicBezTo>
                  <a:cubicBezTo>
                    <a:pt x="11742" y="14191"/>
                    <a:pt x="11522" y="14493"/>
                    <a:pt x="11393" y="14658"/>
                  </a:cubicBezTo>
                  <a:cubicBezTo>
                    <a:pt x="11264" y="14824"/>
                    <a:pt x="11226" y="14854"/>
                    <a:pt x="11215" y="14794"/>
                  </a:cubicBezTo>
                  <a:cubicBezTo>
                    <a:pt x="11204" y="14734"/>
                    <a:pt x="11219" y="14583"/>
                    <a:pt x="11321" y="14146"/>
                  </a:cubicBezTo>
                  <a:cubicBezTo>
                    <a:pt x="11423" y="13709"/>
                    <a:pt x="11613" y="12986"/>
                    <a:pt x="11723" y="12580"/>
                  </a:cubicBezTo>
                  <a:cubicBezTo>
                    <a:pt x="11833" y="12173"/>
                    <a:pt x="11863" y="12082"/>
                    <a:pt x="11894" y="11992"/>
                  </a:cubicBezTo>
                  <a:cubicBezTo>
                    <a:pt x="11924" y="11902"/>
                    <a:pt x="11954" y="11811"/>
                    <a:pt x="11954" y="11811"/>
                  </a:cubicBezTo>
                  <a:cubicBezTo>
                    <a:pt x="11954" y="11811"/>
                    <a:pt x="11924" y="11902"/>
                    <a:pt x="11788" y="12233"/>
                  </a:cubicBezTo>
                  <a:cubicBezTo>
                    <a:pt x="11651" y="12564"/>
                    <a:pt x="11408" y="13137"/>
                    <a:pt x="11196" y="13604"/>
                  </a:cubicBezTo>
                  <a:cubicBezTo>
                    <a:pt x="10984" y="14071"/>
                    <a:pt x="10802" y="14432"/>
                    <a:pt x="10684" y="14628"/>
                  </a:cubicBezTo>
                  <a:cubicBezTo>
                    <a:pt x="10566" y="14824"/>
                    <a:pt x="10513" y="14854"/>
                    <a:pt x="10472" y="14824"/>
                  </a:cubicBezTo>
                  <a:cubicBezTo>
                    <a:pt x="10430" y="14794"/>
                    <a:pt x="10400" y="14703"/>
                    <a:pt x="10400" y="14583"/>
                  </a:cubicBezTo>
                  <a:cubicBezTo>
                    <a:pt x="10400" y="14462"/>
                    <a:pt x="10430" y="14312"/>
                    <a:pt x="10540" y="13935"/>
                  </a:cubicBezTo>
                  <a:cubicBezTo>
                    <a:pt x="10650" y="13559"/>
                    <a:pt x="10840" y="12956"/>
                    <a:pt x="11003" y="12474"/>
                  </a:cubicBezTo>
                  <a:cubicBezTo>
                    <a:pt x="11166" y="11992"/>
                    <a:pt x="11302" y="11631"/>
                    <a:pt x="11393" y="11420"/>
                  </a:cubicBezTo>
                  <a:cubicBezTo>
                    <a:pt x="11484" y="11209"/>
                    <a:pt x="11530" y="11149"/>
                    <a:pt x="11541" y="11209"/>
                  </a:cubicBezTo>
                  <a:cubicBezTo>
                    <a:pt x="11552" y="11269"/>
                    <a:pt x="11530" y="11450"/>
                    <a:pt x="11427" y="11811"/>
                  </a:cubicBezTo>
                  <a:cubicBezTo>
                    <a:pt x="11325" y="12173"/>
                    <a:pt x="11143" y="12715"/>
                    <a:pt x="10923" y="13287"/>
                  </a:cubicBezTo>
                  <a:cubicBezTo>
                    <a:pt x="10703" y="13860"/>
                    <a:pt x="10445" y="14462"/>
                    <a:pt x="10206" y="14959"/>
                  </a:cubicBezTo>
                  <a:cubicBezTo>
                    <a:pt x="9967" y="15457"/>
                    <a:pt x="9747" y="15848"/>
                    <a:pt x="9611" y="16059"/>
                  </a:cubicBezTo>
                  <a:cubicBezTo>
                    <a:pt x="9474" y="16270"/>
                    <a:pt x="9421" y="16300"/>
                    <a:pt x="9406" y="16240"/>
                  </a:cubicBezTo>
                  <a:cubicBezTo>
                    <a:pt x="9391" y="16180"/>
                    <a:pt x="9414" y="16029"/>
                    <a:pt x="9531" y="15622"/>
                  </a:cubicBezTo>
                  <a:cubicBezTo>
                    <a:pt x="9649" y="15216"/>
                    <a:pt x="9861" y="14553"/>
                    <a:pt x="10009" y="14086"/>
                  </a:cubicBezTo>
                  <a:cubicBezTo>
                    <a:pt x="10157" y="13619"/>
                    <a:pt x="10240" y="13348"/>
                    <a:pt x="10267" y="13287"/>
                  </a:cubicBezTo>
                  <a:cubicBezTo>
                    <a:pt x="10293" y="13227"/>
                    <a:pt x="10263" y="13378"/>
                    <a:pt x="10123" y="13815"/>
                  </a:cubicBezTo>
                  <a:cubicBezTo>
                    <a:pt x="9982" y="14251"/>
                    <a:pt x="9732" y="14975"/>
                    <a:pt x="9490" y="15547"/>
                  </a:cubicBezTo>
                  <a:cubicBezTo>
                    <a:pt x="9247" y="16119"/>
                    <a:pt x="9012" y="16541"/>
                    <a:pt x="8871" y="16752"/>
                  </a:cubicBezTo>
                  <a:cubicBezTo>
                    <a:pt x="8731" y="16963"/>
                    <a:pt x="8686" y="16963"/>
                    <a:pt x="8667" y="16887"/>
                  </a:cubicBezTo>
                  <a:cubicBezTo>
                    <a:pt x="8648" y="16812"/>
                    <a:pt x="8655" y="16662"/>
                    <a:pt x="8723" y="16405"/>
                  </a:cubicBezTo>
                  <a:cubicBezTo>
                    <a:pt x="8792" y="16149"/>
                    <a:pt x="8921" y="15788"/>
                    <a:pt x="9050" y="15441"/>
                  </a:cubicBezTo>
                  <a:cubicBezTo>
                    <a:pt x="9179" y="15095"/>
                    <a:pt x="9307" y="14764"/>
                    <a:pt x="9395" y="14583"/>
                  </a:cubicBezTo>
                  <a:cubicBezTo>
                    <a:pt x="9482" y="14402"/>
                    <a:pt x="9527" y="14372"/>
                    <a:pt x="9539" y="14447"/>
                  </a:cubicBezTo>
                  <a:cubicBezTo>
                    <a:pt x="9550" y="14523"/>
                    <a:pt x="9527" y="14703"/>
                    <a:pt x="9448" y="14990"/>
                  </a:cubicBezTo>
                  <a:cubicBezTo>
                    <a:pt x="9368" y="15276"/>
                    <a:pt x="9232" y="15667"/>
                    <a:pt x="9080" y="15999"/>
                  </a:cubicBezTo>
                  <a:cubicBezTo>
                    <a:pt x="8928" y="16330"/>
                    <a:pt x="8761" y="16601"/>
                    <a:pt x="8655" y="16752"/>
                  </a:cubicBezTo>
                  <a:cubicBezTo>
                    <a:pt x="8549" y="16903"/>
                    <a:pt x="8504" y="16933"/>
                    <a:pt x="8488" y="16872"/>
                  </a:cubicBezTo>
                  <a:cubicBezTo>
                    <a:pt x="8473" y="16812"/>
                    <a:pt x="8488" y="16662"/>
                    <a:pt x="8587" y="16330"/>
                  </a:cubicBezTo>
                  <a:cubicBezTo>
                    <a:pt x="8686" y="15999"/>
                    <a:pt x="8868" y="15487"/>
                    <a:pt x="8978" y="15200"/>
                  </a:cubicBezTo>
                  <a:cubicBezTo>
                    <a:pt x="9088" y="14914"/>
                    <a:pt x="9125" y="14854"/>
                    <a:pt x="9129" y="14914"/>
                  </a:cubicBezTo>
                  <a:cubicBezTo>
                    <a:pt x="9133" y="14975"/>
                    <a:pt x="9103" y="15155"/>
                    <a:pt x="8993" y="15472"/>
                  </a:cubicBezTo>
                  <a:cubicBezTo>
                    <a:pt x="8883" y="15788"/>
                    <a:pt x="8693" y="16240"/>
                    <a:pt x="8576" y="16496"/>
                  </a:cubicBezTo>
                  <a:cubicBezTo>
                    <a:pt x="8458" y="16752"/>
                    <a:pt x="8413" y="16812"/>
                    <a:pt x="8363" y="16857"/>
                  </a:cubicBezTo>
                  <a:cubicBezTo>
                    <a:pt x="8314" y="16903"/>
                    <a:pt x="8261" y="16933"/>
                    <a:pt x="8249" y="16857"/>
                  </a:cubicBezTo>
                  <a:cubicBezTo>
                    <a:pt x="8238" y="16782"/>
                    <a:pt x="8268" y="16601"/>
                    <a:pt x="8310" y="16390"/>
                  </a:cubicBezTo>
                  <a:cubicBezTo>
                    <a:pt x="8352" y="16180"/>
                    <a:pt x="8405" y="15939"/>
                    <a:pt x="8443" y="15758"/>
                  </a:cubicBezTo>
                  <a:cubicBezTo>
                    <a:pt x="8481" y="15577"/>
                    <a:pt x="8504" y="15457"/>
                    <a:pt x="8496" y="15396"/>
                  </a:cubicBezTo>
                  <a:cubicBezTo>
                    <a:pt x="8488" y="15336"/>
                    <a:pt x="8450" y="15336"/>
                    <a:pt x="8314" y="15502"/>
                  </a:cubicBezTo>
                  <a:cubicBezTo>
                    <a:pt x="8177" y="15667"/>
                    <a:pt x="7942" y="15999"/>
                    <a:pt x="7688" y="16345"/>
                  </a:cubicBezTo>
                  <a:cubicBezTo>
                    <a:pt x="7434" y="16692"/>
                    <a:pt x="7161" y="17053"/>
                    <a:pt x="6896" y="17294"/>
                  </a:cubicBezTo>
                  <a:cubicBezTo>
                    <a:pt x="6630" y="17535"/>
                    <a:pt x="6372" y="17656"/>
                    <a:pt x="6213" y="17701"/>
                  </a:cubicBezTo>
                  <a:cubicBezTo>
                    <a:pt x="6054" y="17746"/>
                    <a:pt x="5993" y="17716"/>
                    <a:pt x="5959" y="17610"/>
                  </a:cubicBezTo>
                  <a:cubicBezTo>
                    <a:pt x="5925" y="17505"/>
                    <a:pt x="5917" y="17324"/>
                    <a:pt x="5921" y="17159"/>
                  </a:cubicBezTo>
                  <a:cubicBezTo>
                    <a:pt x="5925" y="16993"/>
                    <a:pt x="5940" y="16842"/>
                    <a:pt x="5955" y="16692"/>
                  </a:cubicBezTo>
                  <a:cubicBezTo>
                    <a:pt x="5970" y="16541"/>
                    <a:pt x="5986" y="16390"/>
                    <a:pt x="5970" y="16315"/>
                  </a:cubicBezTo>
                  <a:cubicBezTo>
                    <a:pt x="5955" y="16240"/>
                    <a:pt x="5910" y="16240"/>
                    <a:pt x="5773" y="16466"/>
                  </a:cubicBezTo>
                  <a:cubicBezTo>
                    <a:pt x="5637" y="16692"/>
                    <a:pt x="5409" y="17144"/>
                    <a:pt x="5246" y="17475"/>
                  </a:cubicBezTo>
                  <a:cubicBezTo>
                    <a:pt x="5083" y="17806"/>
                    <a:pt x="4984" y="18017"/>
                    <a:pt x="4909" y="18123"/>
                  </a:cubicBezTo>
                  <a:cubicBezTo>
                    <a:pt x="4833" y="18228"/>
                    <a:pt x="4780" y="18228"/>
                    <a:pt x="4753" y="18153"/>
                  </a:cubicBezTo>
                  <a:cubicBezTo>
                    <a:pt x="4727" y="18077"/>
                    <a:pt x="4727" y="17927"/>
                    <a:pt x="4795" y="17550"/>
                  </a:cubicBezTo>
                  <a:cubicBezTo>
                    <a:pt x="4863" y="17174"/>
                    <a:pt x="5000" y="16571"/>
                    <a:pt x="5102" y="16149"/>
                  </a:cubicBezTo>
                  <a:cubicBezTo>
                    <a:pt x="5204" y="15728"/>
                    <a:pt x="5273" y="15487"/>
                    <a:pt x="5330" y="15306"/>
                  </a:cubicBezTo>
                  <a:cubicBezTo>
                    <a:pt x="5386" y="15125"/>
                    <a:pt x="5432" y="15005"/>
                    <a:pt x="5440" y="15005"/>
                  </a:cubicBezTo>
                  <a:cubicBezTo>
                    <a:pt x="5447" y="15005"/>
                    <a:pt x="5417" y="15125"/>
                    <a:pt x="5307" y="15472"/>
                  </a:cubicBezTo>
                  <a:cubicBezTo>
                    <a:pt x="5197" y="15818"/>
                    <a:pt x="5007" y="16390"/>
                    <a:pt x="4848" y="16812"/>
                  </a:cubicBezTo>
                  <a:cubicBezTo>
                    <a:pt x="4689" y="17234"/>
                    <a:pt x="4560" y="17505"/>
                    <a:pt x="4469" y="17701"/>
                  </a:cubicBezTo>
                  <a:cubicBezTo>
                    <a:pt x="4378" y="17897"/>
                    <a:pt x="4325" y="18017"/>
                    <a:pt x="4317" y="17972"/>
                  </a:cubicBezTo>
                  <a:cubicBezTo>
                    <a:pt x="4309" y="17927"/>
                    <a:pt x="4347" y="17716"/>
                    <a:pt x="4488" y="17249"/>
                  </a:cubicBezTo>
                  <a:cubicBezTo>
                    <a:pt x="4628" y="16782"/>
                    <a:pt x="4871" y="16059"/>
                    <a:pt x="5007" y="15652"/>
                  </a:cubicBezTo>
                  <a:cubicBezTo>
                    <a:pt x="5144" y="15246"/>
                    <a:pt x="5174" y="15155"/>
                    <a:pt x="5231" y="15005"/>
                  </a:cubicBezTo>
                  <a:cubicBezTo>
                    <a:pt x="5288" y="14854"/>
                    <a:pt x="5371" y="14643"/>
                    <a:pt x="5402" y="14598"/>
                  </a:cubicBezTo>
                  <a:cubicBezTo>
                    <a:pt x="5432" y="14553"/>
                    <a:pt x="5409" y="14673"/>
                    <a:pt x="5276" y="15080"/>
                  </a:cubicBezTo>
                  <a:cubicBezTo>
                    <a:pt x="5144" y="15487"/>
                    <a:pt x="4901" y="16180"/>
                    <a:pt x="4715" y="16662"/>
                  </a:cubicBezTo>
                  <a:cubicBezTo>
                    <a:pt x="4529" y="17144"/>
                    <a:pt x="4400" y="17415"/>
                    <a:pt x="4309" y="17580"/>
                  </a:cubicBezTo>
                  <a:cubicBezTo>
                    <a:pt x="4218" y="17746"/>
                    <a:pt x="4165" y="17806"/>
                    <a:pt x="4143" y="17761"/>
                  </a:cubicBezTo>
                  <a:cubicBezTo>
                    <a:pt x="4120" y="17716"/>
                    <a:pt x="4127" y="17565"/>
                    <a:pt x="4199" y="17128"/>
                  </a:cubicBezTo>
                  <a:cubicBezTo>
                    <a:pt x="4272" y="16692"/>
                    <a:pt x="4408" y="15969"/>
                    <a:pt x="4491" y="15547"/>
                  </a:cubicBezTo>
                  <a:cubicBezTo>
                    <a:pt x="4575" y="15125"/>
                    <a:pt x="4605" y="15005"/>
                    <a:pt x="4601" y="14959"/>
                  </a:cubicBezTo>
                  <a:cubicBezTo>
                    <a:pt x="4598" y="14914"/>
                    <a:pt x="4560" y="14944"/>
                    <a:pt x="4419" y="15170"/>
                  </a:cubicBezTo>
                  <a:cubicBezTo>
                    <a:pt x="4279" y="15396"/>
                    <a:pt x="4036" y="15818"/>
                    <a:pt x="3801" y="16180"/>
                  </a:cubicBezTo>
                  <a:cubicBezTo>
                    <a:pt x="3566" y="16541"/>
                    <a:pt x="3339" y="16842"/>
                    <a:pt x="3134" y="17008"/>
                  </a:cubicBezTo>
                  <a:cubicBezTo>
                    <a:pt x="2929" y="17174"/>
                    <a:pt x="2747" y="17204"/>
                    <a:pt x="2645" y="17159"/>
                  </a:cubicBezTo>
                  <a:cubicBezTo>
                    <a:pt x="2542" y="17113"/>
                    <a:pt x="2520" y="16993"/>
                    <a:pt x="2504" y="16842"/>
                  </a:cubicBezTo>
                  <a:cubicBezTo>
                    <a:pt x="2489" y="16692"/>
                    <a:pt x="2482" y="16511"/>
                    <a:pt x="2508" y="16270"/>
                  </a:cubicBezTo>
                  <a:cubicBezTo>
                    <a:pt x="2535" y="16029"/>
                    <a:pt x="2595" y="15728"/>
                    <a:pt x="2637" y="15487"/>
                  </a:cubicBezTo>
                  <a:cubicBezTo>
                    <a:pt x="2679" y="15246"/>
                    <a:pt x="2702" y="15065"/>
                    <a:pt x="2694" y="14990"/>
                  </a:cubicBezTo>
                  <a:cubicBezTo>
                    <a:pt x="2686" y="14914"/>
                    <a:pt x="2648" y="14944"/>
                    <a:pt x="2512" y="15216"/>
                  </a:cubicBezTo>
                  <a:cubicBezTo>
                    <a:pt x="2375" y="15487"/>
                    <a:pt x="2140" y="15999"/>
                    <a:pt x="1898" y="16526"/>
                  </a:cubicBezTo>
                  <a:cubicBezTo>
                    <a:pt x="1655" y="17053"/>
                    <a:pt x="1405" y="17595"/>
                    <a:pt x="1242" y="17927"/>
                  </a:cubicBezTo>
                  <a:cubicBezTo>
                    <a:pt x="1079" y="18258"/>
                    <a:pt x="1003" y="18379"/>
                    <a:pt x="946" y="18439"/>
                  </a:cubicBezTo>
                  <a:cubicBezTo>
                    <a:pt x="889" y="18499"/>
                    <a:pt x="851" y="18499"/>
                    <a:pt x="843" y="18409"/>
                  </a:cubicBezTo>
                  <a:cubicBezTo>
                    <a:pt x="836" y="18318"/>
                    <a:pt x="859" y="18138"/>
                    <a:pt x="862" y="18123"/>
                  </a:cubicBezTo>
                  <a:cubicBezTo>
                    <a:pt x="866" y="18108"/>
                    <a:pt x="851" y="18258"/>
                    <a:pt x="779" y="18559"/>
                  </a:cubicBezTo>
                  <a:cubicBezTo>
                    <a:pt x="707" y="18861"/>
                    <a:pt x="578" y="19313"/>
                    <a:pt x="487" y="19629"/>
                  </a:cubicBezTo>
                  <a:cubicBezTo>
                    <a:pt x="396" y="19945"/>
                    <a:pt x="343" y="20126"/>
                    <a:pt x="328" y="20156"/>
                  </a:cubicBezTo>
                  <a:cubicBezTo>
                    <a:pt x="313" y="20186"/>
                    <a:pt x="335" y="20066"/>
                    <a:pt x="449" y="19659"/>
                  </a:cubicBezTo>
                  <a:cubicBezTo>
                    <a:pt x="563" y="19252"/>
                    <a:pt x="768" y="18559"/>
                    <a:pt x="889" y="18153"/>
                  </a:cubicBezTo>
                  <a:cubicBezTo>
                    <a:pt x="1010" y="17746"/>
                    <a:pt x="1048" y="17626"/>
                    <a:pt x="1086" y="17535"/>
                  </a:cubicBezTo>
                  <a:cubicBezTo>
                    <a:pt x="1124" y="17445"/>
                    <a:pt x="1162" y="17385"/>
                    <a:pt x="1185" y="17445"/>
                  </a:cubicBezTo>
                  <a:cubicBezTo>
                    <a:pt x="1207" y="17505"/>
                    <a:pt x="1215" y="17686"/>
                    <a:pt x="1192" y="17987"/>
                  </a:cubicBezTo>
                  <a:cubicBezTo>
                    <a:pt x="1170" y="18288"/>
                    <a:pt x="1116" y="18710"/>
                    <a:pt x="1063" y="19026"/>
                  </a:cubicBezTo>
                  <a:cubicBezTo>
                    <a:pt x="1010" y="19343"/>
                    <a:pt x="957" y="19554"/>
                    <a:pt x="912" y="19689"/>
                  </a:cubicBezTo>
                  <a:cubicBezTo>
                    <a:pt x="866" y="19825"/>
                    <a:pt x="828" y="19885"/>
                    <a:pt x="817" y="19825"/>
                  </a:cubicBezTo>
                  <a:cubicBezTo>
                    <a:pt x="806" y="19764"/>
                    <a:pt x="821" y="19584"/>
                    <a:pt x="862" y="19358"/>
                  </a:cubicBezTo>
                  <a:cubicBezTo>
                    <a:pt x="904" y="19132"/>
                    <a:pt x="972" y="18861"/>
                    <a:pt x="1025" y="18695"/>
                  </a:cubicBezTo>
                  <a:cubicBezTo>
                    <a:pt x="1079" y="18529"/>
                    <a:pt x="1116" y="18469"/>
                    <a:pt x="1135" y="18514"/>
                  </a:cubicBezTo>
                  <a:cubicBezTo>
                    <a:pt x="1154" y="18559"/>
                    <a:pt x="1154" y="18710"/>
                    <a:pt x="1124" y="18996"/>
                  </a:cubicBezTo>
                  <a:cubicBezTo>
                    <a:pt x="1094" y="19282"/>
                    <a:pt x="1033" y="19704"/>
                    <a:pt x="988" y="19960"/>
                  </a:cubicBezTo>
                  <a:cubicBezTo>
                    <a:pt x="942" y="20216"/>
                    <a:pt x="912" y="20307"/>
                    <a:pt x="870" y="20427"/>
                  </a:cubicBezTo>
                  <a:cubicBezTo>
                    <a:pt x="828" y="20548"/>
                    <a:pt x="775" y="20698"/>
                    <a:pt x="749" y="20698"/>
                  </a:cubicBezTo>
                  <a:cubicBezTo>
                    <a:pt x="722" y="20698"/>
                    <a:pt x="722" y="20548"/>
                    <a:pt x="760" y="20322"/>
                  </a:cubicBezTo>
                  <a:cubicBezTo>
                    <a:pt x="798" y="20096"/>
                    <a:pt x="874" y="19795"/>
                    <a:pt x="938" y="19569"/>
                  </a:cubicBezTo>
                  <a:cubicBezTo>
                    <a:pt x="1003" y="19343"/>
                    <a:pt x="1056" y="19192"/>
                    <a:pt x="1101" y="19117"/>
                  </a:cubicBezTo>
                  <a:cubicBezTo>
                    <a:pt x="1147" y="19041"/>
                    <a:pt x="1185" y="19041"/>
                    <a:pt x="1204" y="19117"/>
                  </a:cubicBezTo>
                  <a:cubicBezTo>
                    <a:pt x="1223" y="19192"/>
                    <a:pt x="1223" y="19343"/>
                    <a:pt x="1177" y="19569"/>
                  </a:cubicBezTo>
                  <a:cubicBezTo>
                    <a:pt x="1132" y="19795"/>
                    <a:pt x="1041" y="20096"/>
                    <a:pt x="972" y="20292"/>
                  </a:cubicBezTo>
                  <a:cubicBezTo>
                    <a:pt x="904" y="20487"/>
                    <a:pt x="859" y="20578"/>
                    <a:pt x="806" y="20623"/>
                  </a:cubicBezTo>
                  <a:cubicBezTo>
                    <a:pt x="752" y="20668"/>
                    <a:pt x="692" y="20668"/>
                    <a:pt x="654" y="20563"/>
                  </a:cubicBezTo>
                  <a:cubicBezTo>
                    <a:pt x="616" y="20457"/>
                    <a:pt x="601" y="20246"/>
                    <a:pt x="593" y="20066"/>
                  </a:cubicBezTo>
                  <a:cubicBezTo>
                    <a:pt x="586" y="19885"/>
                    <a:pt x="586" y="19734"/>
                    <a:pt x="563" y="19599"/>
                  </a:cubicBezTo>
                  <a:cubicBezTo>
                    <a:pt x="540" y="19463"/>
                    <a:pt x="495" y="19343"/>
                    <a:pt x="472" y="19207"/>
                  </a:cubicBezTo>
                  <a:cubicBezTo>
                    <a:pt x="449" y="19072"/>
                    <a:pt x="449" y="18921"/>
                    <a:pt x="468" y="18454"/>
                  </a:cubicBezTo>
                  <a:cubicBezTo>
                    <a:pt x="487" y="17987"/>
                    <a:pt x="525" y="17204"/>
                    <a:pt x="586" y="16375"/>
                  </a:cubicBezTo>
                  <a:cubicBezTo>
                    <a:pt x="646" y="15547"/>
                    <a:pt x="730" y="14673"/>
                    <a:pt x="806" y="13905"/>
                  </a:cubicBezTo>
                  <a:cubicBezTo>
                    <a:pt x="881" y="13137"/>
                    <a:pt x="950" y="12474"/>
                    <a:pt x="1014" y="11766"/>
                  </a:cubicBezTo>
                  <a:cubicBezTo>
                    <a:pt x="1079" y="11058"/>
                    <a:pt x="1139" y="10305"/>
                    <a:pt x="1173" y="9823"/>
                  </a:cubicBezTo>
                  <a:cubicBezTo>
                    <a:pt x="1207" y="9341"/>
                    <a:pt x="1215" y="9130"/>
                    <a:pt x="1215" y="8934"/>
                  </a:cubicBezTo>
                  <a:cubicBezTo>
                    <a:pt x="1215" y="8739"/>
                    <a:pt x="1207" y="8558"/>
                    <a:pt x="1185" y="8573"/>
                  </a:cubicBezTo>
                  <a:cubicBezTo>
                    <a:pt x="1162" y="8588"/>
                    <a:pt x="1124" y="8799"/>
                    <a:pt x="1025" y="9190"/>
                  </a:cubicBezTo>
                  <a:cubicBezTo>
                    <a:pt x="927" y="9582"/>
                    <a:pt x="768" y="10154"/>
                    <a:pt x="665" y="10486"/>
                  </a:cubicBezTo>
                  <a:cubicBezTo>
                    <a:pt x="563" y="10817"/>
                    <a:pt x="517" y="10908"/>
                    <a:pt x="506" y="10862"/>
                  </a:cubicBezTo>
                  <a:cubicBezTo>
                    <a:pt x="495" y="10817"/>
                    <a:pt x="517" y="10636"/>
                    <a:pt x="605" y="10185"/>
                  </a:cubicBezTo>
                  <a:cubicBezTo>
                    <a:pt x="692" y="9733"/>
                    <a:pt x="843" y="9010"/>
                    <a:pt x="957" y="8482"/>
                  </a:cubicBezTo>
                  <a:cubicBezTo>
                    <a:pt x="1071" y="7955"/>
                    <a:pt x="1147" y="7624"/>
                    <a:pt x="1166" y="7534"/>
                  </a:cubicBezTo>
                  <a:cubicBezTo>
                    <a:pt x="1185" y="7443"/>
                    <a:pt x="1147" y="7594"/>
                    <a:pt x="1037" y="7985"/>
                  </a:cubicBezTo>
                  <a:cubicBezTo>
                    <a:pt x="927" y="8377"/>
                    <a:pt x="745" y="9010"/>
                    <a:pt x="631" y="9416"/>
                  </a:cubicBezTo>
                  <a:cubicBezTo>
                    <a:pt x="517" y="9823"/>
                    <a:pt x="472" y="10004"/>
                    <a:pt x="426" y="10154"/>
                  </a:cubicBezTo>
                  <a:cubicBezTo>
                    <a:pt x="381" y="10305"/>
                    <a:pt x="335" y="10426"/>
                    <a:pt x="320" y="10410"/>
                  </a:cubicBezTo>
                  <a:cubicBezTo>
                    <a:pt x="305" y="10395"/>
                    <a:pt x="320" y="10245"/>
                    <a:pt x="373" y="9853"/>
                  </a:cubicBezTo>
                  <a:cubicBezTo>
                    <a:pt x="426" y="9462"/>
                    <a:pt x="517" y="8829"/>
                    <a:pt x="597" y="8362"/>
                  </a:cubicBezTo>
                  <a:cubicBezTo>
                    <a:pt x="677" y="7895"/>
                    <a:pt x="745" y="7594"/>
                    <a:pt x="764" y="7518"/>
                  </a:cubicBezTo>
                  <a:cubicBezTo>
                    <a:pt x="783" y="7443"/>
                    <a:pt x="752" y="7594"/>
                    <a:pt x="692" y="7820"/>
                  </a:cubicBezTo>
                  <a:cubicBezTo>
                    <a:pt x="631" y="8046"/>
                    <a:pt x="540" y="8347"/>
                    <a:pt x="464" y="8573"/>
                  </a:cubicBezTo>
                  <a:cubicBezTo>
                    <a:pt x="388" y="8799"/>
                    <a:pt x="328" y="8949"/>
                    <a:pt x="305" y="8949"/>
                  </a:cubicBezTo>
                  <a:cubicBezTo>
                    <a:pt x="282" y="8949"/>
                    <a:pt x="297" y="8799"/>
                    <a:pt x="343" y="8452"/>
                  </a:cubicBezTo>
                  <a:cubicBezTo>
                    <a:pt x="388" y="8106"/>
                    <a:pt x="464" y="7564"/>
                    <a:pt x="514" y="7232"/>
                  </a:cubicBezTo>
                  <a:cubicBezTo>
                    <a:pt x="563" y="6901"/>
                    <a:pt x="586" y="6780"/>
                    <a:pt x="582" y="6765"/>
                  </a:cubicBezTo>
                  <a:cubicBezTo>
                    <a:pt x="578" y="6750"/>
                    <a:pt x="548" y="6841"/>
                    <a:pt x="491" y="7021"/>
                  </a:cubicBezTo>
                  <a:cubicBezTo>
                    <a:pt x="434" y="7202"/>
                    <a:pt x="350" y="7473"/>
                    <a:pt x="328" y="7488"/>
                  </a:cubicBezTo>
                  <a:cubicBezTo>
                    <a:pt x="305" y="7503"/>
                    <a:pt x="343" y="7262"/>
                    <a:pt x="419" y="6886"/>
                  </a:cubicBezTo>
                  <a:cubicBezTo>
                    <a:pt x="495" y="6509"/>
                    <a:pt x="608" y="5997"/>
                    <a:pt x="680" y="5681"/>
                  </a:cubicBezTo>
                  <a:cubicBezTo>
                    <a:pt x="752" y="5364"/>
                    <a:pt x="783" y="5244"/>
                    <a:pt x="783" y="5229"/>
                  </a:cubicBezTo>
                  <a:cubicBezTo>
                    <a:pt x="783" y="5214"/>
                    <a:pt x="752" y="5304"/>
                    <a:pt x="688" y="5515"/>
                  </a:cubicBezTo>
                  <a:cubicBezTo>
                    <a:pt x="623" y="5726"/>
                    <a:pt x="525" y="6057"/>
                    <a:pt x="460" y="6268"/>
                  </a:cubicBezTo>
                  <a:cubicBezTo>
                    <a:pt x="396" y="6479"/>
                    <a:pt x="366" y="6569"/>
                    <a:pt x="366" y="6524"/>
                  </a:cubicBezTo>
                  <a:cubicBezTo>
                    <a:pt x="366" y="6479"/>
                    <a:pt x="396" y="6298"/>
                    <a:pt x="430" y="6118"/>
                  </a:cubicBezTo>
                  <a:cubicBezTo>
                    <a:pt x="464" y="5937"/>
                    <a:pt x="502" y="5756"/>
                    <a:pt x="506" y="5711"/>
                  </a:cubicBezTo>
                  <a:cubicBezTo>
                    <a:pt x="510" y="5666"/>
                    <a:pt x="479" y="5756"/>
                    <a:pt x="426" y="5997"/>
                  </a:cubicBezTo>
                  <a:cubicBezTo>
                    <a:pt x="373" y="6238"/>
                    <a:pt x="297" y="6630"/>
                    <a:pt x="240" y="7021"/>
                  </a:cubicBezTo>
                  <a:cubicBezTo>
                    <a:pt x="184" y="7413"/>
                    <a:pt x="146" y="7805"/>
                    <a:pt x="115" y="8076"/>
                  </a:cubicBezTo>
                  <a:cubicBezTo>
                    <a:pt x="85" y="8347"/>
                    <a:pt x="62" y="8498"/>
                    <a:pt x="40" y="8633"/>
                  </a:cubicBezTo>
                  <a:cubicBezTo>
                    <a:pt x="17" y="8769"/>
                    <a:pt x="-6" y="8889"/>
                    <a:pt x="2" y="8934"/>
                  </a:cubicBezTo>
                  <a:cubicBezTo>
                    <a:pt x="9" y="8980"/>
                    <a:pt x="47" y="8949"/>
                    <a:pt x="96" y="8844"/>
                  </a:cubicBezTo>
                  <a:cubicBezTo>
                    <a:pt x="146" y="8739"/>
                    <a:pt x="206" y="8558"/>
                    <a:pt x="252" y="8407"/>
                  </a:cubicBezTo>
                  <a:cubicBezTo>
                    <a:pt x="297" y="8257"/>
                    <a:pt x="328" y="8136"/>
                    <a:pt x="335" y="8151"/>
                  </a:cubicBezTo>
                  <a:cubicBezTo>
                    <a:pt x="343" y="8166"/>
                    <a:pt x="328" y="8317"/>
                    <a:pt x="297" y="8558"/>
                  </a:cubicBezTo>
                  <a:cubicBezTo>
                    <a:pt x="267" y="8799"/>
                    <a:pt x="222" y="9130"/>
                    <a:pt x="191" y="9431"/>
                  </a:cubicBezTo>
                  <a:cubicBezTo>
                    <a:pt x="161" y="9733"/>
                    <a:pt x="146" y="10004"/>
                    <a:pt x="176" y="10079"/>
                  </a:cubicBezTo>
                  <a:cubicBezTo>
                    <a:pt x="206" y="10154"/>
                    <a:pt x="282" y="10034"/>
                    <a:pt x="347" y="9944"/>
                  </a:cubicBezTo>
                  <a:cubicBezTo>
                    <a:pt x="411" y="9853"/>
                    <a:pt x="464" y="9793"/>
                    <a:pt x="517" y="9733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311" name="IMG_5418.png" descr="IMG_5418.png"/>
          <p:cNvPicPr>
            <a:picLocks noChangeAspect="1"/>
          </p:cNvPicPr>
          <p:nvPr/>
        </p:nvPicPr>
        <p:blipFill>
          <a:blip r:embed="rId6">
            <a:extLst/>
          </a:blip>
          <a:srcRect l="45181" t="78269" r="11754" b="6573"/>
          <a:stretch>
            <a:fillRect/>
          </a:stretch>
        </p:blipFill>
        <p:spPr>
          <a:xfrm>
            <a:off x="4072773" y="559851"/>
            <a:ext cx="12350954" cy="30363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327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316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314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312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313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315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317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18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319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20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21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22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23" name="IMG_2303.jpeg" descr="IMG_2303.jpeg">
                <a:hlinkClick r:id="rId19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24" name="IMG_5259.png" descr="IMG_5259.pn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5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326" name="Picture 2" descr="Picture 2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328" name="IMG_4015.jpeg" descr="IMG_4015.jpeg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