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1"/>
  </p:notesMasterIdLst>
  <p:sldIdLst>
    <p:sldId id="1670" r:id="rId2"/>
    <p:sldId id="1672" r:id="rId3"/>
    <p:sldId id="1674" r:id="rId4"/>
    <p:sldId id="1673" r:id="rId5"/>
    <p:sldId id="1671" r:id="rId6"/>
    <p:sldId id="1675" r:id="rId7"/>
    <p:sldId id="1676" r:id="rId8"/>
    <p:sldId id="1677" r:id="rId9"/>
    <p:sldId id="1678" r:id="rId10"/>
    <p:sldId id="1679" r:id="rId11"/>
    <p:sldId id="1680" r:id="rId12"/>
    <p:sldId id="1681" r:id="rId13"/>
    <p:sldId id="1682" r:id="rId14"/>
    <p:sldId id="1683" r:id="rId15"/>
    <p:sldId id="1684" r:id="rId16"/>
    <p:sldId id="1685" r:id="rId17"/>
    <p:sldId id="1686" r:id="rId18"/>
    <p:sldId id="1687" r:id="rId19"/>
    <p:sldId id="1688" r:id="rId20"/>
    <p:sldId id="1689" r:id="rId21"/>
    <p:sldId id="1690" r:id="rId22"/>
    <p:sldId id="1691" r:id="rId23"/>
    <p:sldId id="1692" r:id="rId24"/>
    <p:sldId id="1693" r:id="rId25"/>
    <p:sldId id="1694" r:id="rId26"/>
    <p:sldId id="1695" r:id="rId27"/>
    <p:sldId id="1696" r:id="rId28"/>
    <p:sldId id="1697" r:id="rId29"/>
    <p:sldId id="1698" r:id="rId30"/>
  </p:sldIdLst>
  <p:sldSz cx="110648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  <a:srgbClr val="AFABAB"/>
    <a:srgbClr val="445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61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77" y="456"/>
      </p:cViewPr>
      <p:guideLst>
        <p:guide orient="horz" pos="2160"/>
        <p:guide pos="34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0CAB4F-D058-443B-A08F-7520BF906356}" type="datetimeFigureOut">
              <a:rPr lang="ar-SA" smtClean="0"/>
              <a:t>17/08/44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1143000"/>
            <a:ext cx="4978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1712996-E874-45C9-A209-DB7C5D9EAAD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671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110" y="1122363"/>
            <a:ext cx="8298656" cy="2387600"/>
          </a:xfrm>
        </p:spPr>
        <p:txBody>
          <a:bodyPr anchor="b"/>
          <a:lstStyle>
            <a:lvl1pPr algn="ctr">
              <a:defRPr sz="5446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110" y="3602038"/>
            <a:ext cx="8298656" cy="1655762"/>
          </a:xfrm>
        </p:spPr>
        <p:txBody>
          <a:bodyPr/>
          <a:lstStyle>
            <a:lvl1pPr marL="0" indent="0" algn="ctr">
              <a:buNone/>
              <a:defRPr sz="2178"/>
            </a:lvl1pPr>
            <a:lvl2pPr marL="414955" indent="0" algn="ctr">
              <a:buNone/>
              <a:defRPr sz="1815"/>
            </a:lvl2pPr>
            <a:lvl3pPr marL="829909" indent="0" algn="ctr">
              <a:buNone/>
              <a:defRPr sz="1634"/>
            </a:lvl3pPr>
            <a:lvl4pPr marL="1244864" indent="0" algn="ctr">
              <a:buNone/>
              <a:defRPr sz="1452"/>
            </a:lvl4pPr>
            <a:lvl5pPr marL="1659819" indent="0" algn="ctr">
              <a:buNone/>
              <a:defRPr sz="1452"/>
            </a:lvl5pPr>
            <a:lvl6pPr marL="2074774" indent="0" algn="ctr">
              <a:buNone/>
              <a:defRPr sz="1452"/>
            </a:lvl6pPr>
            <a:lvl7pPr marL="2489728" indent="0" algn="ctr">
              <a:buNone/>
              <a:defRPr sz="1452"/>
            </a:lvl7pPr>
            <a:lvl8pPr marL="2904683" indent="0" algn="ctr">
              <a:buNone/>
              <a:defRPr sz="1452"/>
            </a:lvl8pPr>
            <a:lvl9pPr marL="3319638" indent="0" algn="ctr">
              <a:buNone/>
              <a:defRPr sz="1452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97647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11771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18301" y="365125"/>
            <a:ext cx="2385864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0710" y="365125"/>
            <a:ext cx="701928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84814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10648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34"/>
          </a:p>
        </p:txBody>
      </p:sp>
    </p:spTree>
    <p:extLst>
      <p:ext uri="{BB962C8B-B14F-4D97-AF65-F5344CB8AC3E}">
        <p14:creationId xmlns:p14="http://schemas.microsoft.com/office/powerpoint/2010/main" val="339496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870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833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162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059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270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214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44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579197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6962" y="458074"/>
            <a:ext cx="10307171" cy="562527"/>
          </a:xfrm>
        </p:spPr>
        <p:txBody>
          <a:bodyPr>
            <a:normAutofit/>
          </a:bodyPr>
          <a:lstStyle>
            <a:lvl1pPr algn="l">
              <a:defRPr sz="2904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26962" y="928942"/>
            <a:ext cx="10307171" cy="436908"/>
          </a:xfrm>
        </p:spPr>
        <p:txBody>
          <a:bodyPr>
            <a:normAutofit/>
          </a:bodyPr>
          <a:lstStyle>
            <a:lvl1pPr marL="0" indent="0" algn="l">
              <a:buNone/>
              <a:defRPr sz="1452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93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47" y="1709739"/>
            <a:ext cx="9543455" cy="2852737"/>
          </a:xfrm>
        </p:spPr>
        <p:txBody>
          <a:bodyPr anchor="b"/>
          <a:lstStyle>
            <a:lvl1pPr>
              <a:defRPr sz="5446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947" y="4589464"/>
            <a:ext cx="9543455" cy="1500187"/>
          </a:xfrm>
        </p:spPr>
        <p:txBody>
          <a:bodyPr/>
          <a:lstStyle>
            <a:lvl1pPr marL="0" indent="0">
              <a:buNone/>
              <a:defRPr sz="2178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52232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10" y="1825625"/>
            <a:ext cx="470257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1593" y="1825625"/>
            <a:ext cx="470257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31913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1" y="365126"/>
            <a:ext cx="9543455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152" y="1681163"/>
            <a:ext cx="4680960" cy="823912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152" y="2505075"/>
            <a:ext cx="468096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1593" y="1681163"/>
            <a:ext cx="4704013" cy="823912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1593" y="2505075"/>
            <a:ext cx="4704013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61389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59152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9132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2" y="457200"/>
            <a:ext cx="3568710" cy="1600200"/>
          </a:xfrm>
        </p:spPr>
        <p:txBody>
          <a:bodyPr anchor="b"/>
          <a:lstStyle>
            <a:lvl1pPr>
              <a:defRPr sz="29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013" y="987426"/>
            <a:ext cx="5601593" cy="4873625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152" y="2057400"/>
            <a:ext cx="3568710" cy="3811588"/>
          </a:xfrm>
        </p:spPr>
        <p:txBody>
          <a:bodyPr/>
          <a:lstStyle>
            <a:lvl1pPr marL="0" indent="0">
              <a:buNone/>
              <a:defRPr sz="1452"/>
            </a:lvl1pPr>
            <a:lvl2pPr marL="414955" indent="0">
              <a:buNone/>
              <a:defRPr sz="1271"/>
            </a:lvl2pPr>
            <a:lvl3pPr marL="829909" indent="0">
              <a:buNone/>
              <a:defRPr sz="1089"/>
            </a:lvl3pPr>
            <a:lvl4pPr marL="1244864" indent="0">
              <a:buNone/>
              <a:defRPr sz="908"/>
            </a:lvl4pPr>
            <a:lvl5pPr marL="1659819" indent="0">
              <a:buNone/>
              <a:defRPr sz="908"/>
            </a:lvl5pPr>
            <a:lvl6pPr marL="2074774" indent="0">
              <a:buNone/>
              <a:defRPr sz="908"/>
            </a:lvl6pPr>
            <a:lvl7pPr marL="2489728" indent="0">
              <a:buNone/>
              <a:defRPr sz="908"/>
            </a:lvl7pPr>
            <a:lvl8pPr marL="2904683" indent="0">
              <a:buNone/>
              <a:defRPr sz="908"/>
            </a:lvl8pPr>
            <a:lvl9pPr marL="3319638" indent="0">
              <a:buNone/>
              <a:defRPr sz="90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78240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2" y="457200"/>
            <a:ext cx="3568710" cy="1600200"/>
          </a:xfrm>
        </p:spPr>
        <p:txBody>
          <a:bodyPr anchor="b"/>
          <a:lstStyle>
            <a:lvl1pPr>
              <a:defRPr sz="29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4013" y="987426"/>
            <a:ext cx="5601593" cy="4873625"/>
          </a:xfrm>
        </p:spPr>
        <p:txBody>
          <a:bodyPr anchor="t"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152" y="2057400"/>
            <a:ext cx="3568710" cy="3811588"/>
          </a:xfrm>
        </p:spPr>
        <p:txBody>
          <a:bodyPr/>
          <a:lstStyle>
            <a:lvl1pPr marL="0" indent="0">
              <a:buNone/>
              <a:defRPr sz="1452"/>
            </a:lvl1pPr>
            <a:lvl2pPr marL="414955" indent="0">
              <a:buNone/>
              <a:defRPr sz="1271"/>
            </a:lvl2pPr>
            <a:lvl3pPr marL="829909" indent="0">
              <a:buNone/>
              <a:defRPr sz="1089"/>
            </a:lvl3pPr>
            <a:lvl4pPr marL="1244864" indent="0">
              <a:buNone/>
              <a:defRPr sz="908"/>
            </a:lvl4pPr>
            <a:lvl5pPr marL="1659819" indent="0">
              <a:buNone/>
              <a:defRPr sz="908"/>
            </a:lvl5pPr>
            <a:lvl6pPr marL="2074774" indent="0">
              <a:buNone/>
              <a:defRPr sz="908"/>
            </a:lvl6pPr>
            <a:lvl7pPr marL="2489728" indent="0">
              <a:buNone/>
              <a:defRPr sz="908"/>
            </a:lvl7pPr>
            <a:lvl8pPr marL="2904683" indent="0">
              <a:buNone/>
              <a:defRPr sz="908"/>
            </a:lvl8pPr>
            <a:lvl9pPr marL="3319638" indent="0">
              <a:buNone/>
              <a:defRPr sz="90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37569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710" y="365126"/>
            <a:ext cx="9543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710" y="1825625"/>
            <a:ext cx="95434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710" y="6356351"/>
            <a:ext cx="2489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5240" y="6356351"/>
            <a:ext cx="3734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4568" y="6356351"/>
            <a:ext cx="2489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3B4A-7628-478F-BD81-93B0BA7BE2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13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hf sldNum="0" hdr="0" ftr="0" dt="0"/>
  <p:txStyles>
    <p:titleStyle>
      <a:lvl1pPr algn="l" defTabSz="829909" rtl="1" eaLnBrk="1" latinLnBrk="0" hangingPunct="1">
        <a:lnSpc>
          <a:spcPct val="90000"/>
        </a:lnSpc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477" indent="-207477" algn="r" defTabSz="829909" rtl="1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1" kern="1200">
          <a:solidFill>
            <a:schemeClr val="tx1"/>
          </a:solidFill>
          <a:latin typeface="+mn-lt"/>
          <a:ea typeface="+mn-ea"/>
          <a:cs typeface="+mn-cs"/>
        </a:defRPr>
      </a:lvl1pPr>
      <a:lvl2pPr marL="622432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6ED067B-8989-B7A8-67F2-CF954EA83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2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AF85069-C2DA-9C97-31B9-C448A332D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2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BB20BA4-5523-A593-7FAF-3C4EA9981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3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FBC2FC-A227-0DA5-EDE5-1D7741EB8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5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3BDC7AF-CE0A-AB93-284B-D7F4AB860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40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A14B92-CD0F-2888-06A2-5E08A48DA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37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656FD5-4205-0CFE-3A18-7E179CDD6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84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26DF550-FE69-1297-007B-DF6716044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87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0FAFD93-4FD5-8ED4-4FE1-F90EF1704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7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3937B6B-A420-F87D-47C6-F04053E6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10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10939D4A-1C91-1016-8BA4-742AC5D14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9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5A5A84-8621-5D47-60A3-0B75C1113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18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15D4C54-89D3-3778-27D8-AA3FD99D1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96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3EDA40B-BE3B-9916-E4E7-2692EEC4A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69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2124B20-B580-3E9C-370D-7241EEA28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69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BE150C5-68B9-2697-6684-E24732696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51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7E9DF46-5977-16A6-BC84-2B3524F0F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77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CD76D73-B8A8-606F-CEFD-B70D40E6C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73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C779788-5820-FBE3-0BF0-1AB9E4AB1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93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4E5F2CD-C258-D4B6-A2F5-5F51421C5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52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13BE261-AB0D-94E1-A21B-07B22E47E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44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EE9ABE4-A0F2-36BB-4F03-7CDEAA8C1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0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119A87E-F0F9-1419-F23E-6F8F5FBBB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4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4A25001-A349-D91F-B39D-7904A86C4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8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0E40C5-FC29-7B36-581F-A7D5B4E27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3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07331E2-5B18-A280-AEC0-71D283860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8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شخص, لقطة شاشة&#10;&#10;تم إنشاء الوصف تلقائياً">
            <a:extLst>
              <a:ext uri="{FF2B5EF4-FFF2-40B4-BE49-F238E27FC236}">
                <a16:creationId xmlns:a16="http://schemas.microsoft.com/office/drawing/2014/main" id="{133556EF-D8A1-9B9B-AD0E-5E9288248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6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2F9590-D465-B9FB-BB0B-50ED08FDC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1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5023B0C-D523-669E-1C8C-148F6D145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96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عروض هدى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مخصص 3">
      <a:majorFont>
        <a:latin typeface="Du"/>
        <a:ea typeface=""/>
        <a:cs typeface="Du"/>
      </a:majorFont>
      <a:minorFont>
        <a:latin typeface="Du"/>
        <a:ea typeface=""/>
        <a:cs typeface="Du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0</Words>
  <Application>Microsoft Office PowerPoint</Application>
  <PresentationFormat>مخصص</PresentationFormat>
  <Paragraphs>0</Paragraphs>
  <Slides>29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3" baseType="lpstr">
      <vt:lpstr>Arial</vt:lpstr>
      <vt:lpstr>Calibri</vt:lpstr>
      <vt:lpstr>Du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huda m</dc:creator>
  <cp:lastModifiedBy>huda m</cp:lastModifiedBy>
  <cp:revision>35</cp:revision>
  <dcterms:created xsi:type="dcterms:W3CDTF">2022-11-29T17:42:42Z</dcterms:created>
  <dcterms:modified xsi:type="dcterms:W3CDTF">2023-03-09T19:40:47Z</dcterms:modified>
</cp:coreProperties>
</file>