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96" r:id="rId1"/>
  </p:sldMasterIdLst>
  <p:notesMasterIdLst>
    <p:notesMasterId r:id="rId36"/>
  </p:notesMasterIdLst>
  <p:sldIdLst>
    <p:sldId id="1670" r:id="rId2"/>
    <p:sldId id="1672" r:id="rId3"/>
    <p:sldId id="1674" r:id="rId4"/>
    <p:sldId id="1673" r:id="rId5"/>
    <p:sldId id="1671" r:id="rId6"/>
    <p:sldId id="1675" r:id="rId7"/>
    <p:sldId id="1676" r:id="rId8"/>
    <p:sldId id="1677" r:id="rId9"/>
    <p:sldId id="1678" r:id="rId10"/>
    <p:sldId id="1679" r:id="rId11"/>
    <p:sldId id="1680" r:id="rId12"/>
    <p:sldId id="1681" r:id="rId13"/>
    <p:sldId id="1682" r:id="rId14"/>
    <p:sldId id="1683" r:id="rId15"/>
    <p:sldId id="1684" r:id="rId16"/>
    <p:sldId id="1704" r:id="rId17"/>
    <p:sldId id="1686" r:id="rId18"/>
    <p:sldId id="1687" r:id="rId19"/>
    <p:sldId id="1688" r:id="rId20"/>
    <p:sldId id="1689" r:id="rId21"/>
    <p:sldId id="1690" r:id="rId22"/>
    <p:sldId id="1691" r:id="rId23"/>
    <p:sldId id="1692" r:id="rId24"/>
    <p:sldId id="1693" r:id="rId25"/>
    <p:sldId id="1694" r:id="rId26"/>
    <p:sldId id="1695" r:id="rId27"/>
    <p:sldId id="1696" r:id="rId28"/>
    <p:sldId id="1697" r:id="rId29"/>
    <p:sldId id="1698" r:id="rId30"/>
    <p:sldId id="1699" r:id="rId31"/>
    <p:sldId id="1700" r:id="rId32"/>
    <p:sldId id="1701" r:id="rId33"/>
    <p:sldId id="1702" r:id="rId34"/>
    <p:sldId id="1703" r:id="rId35"/>
  </p:sldIdLst>
  <p:sldSz cx="110648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8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ECE"/>
    <a:srgbClr val="AFABAB"/>
    <a:srgbClr val="445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61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1008" y="72"/>
      </p:cViewPr>
      <p:guideLst>
        <p:guide orient="horz" pos="2160"/>
        <p:guide pos="34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00CAB4F-D058-443B-A08F-7520BF906356}" type="datetimeFigureOut">
              <a:rPr lang="ar-SA" smtClean="0"/>
              <a:t>18/08/44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1143000"/>
            <a:ext cx="4978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71712996-E874-45C9-A209-DB7C5D9EAA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6710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3110" y="1122363"/>
            <a:ext cx="8298656" cy="2387600"/>
          </a:xfrm>
        </p:spPr>
        <p:txBody>
          <a:bodyPr anchor="b"/>
          <a:lstStyle>
            <a:lvl1pPr algn="ctr"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3110" y="3602038"/>
            <a:ext cx="8298656" cy="1655762"/>
          </a:xfrm>
        </p:spPr>
        <p:txBody>
          <a:bodyPr/>
          <a:lstStyle>
            <a:lvl1pPr marL="0" indent="0" algn="ctr">
              <a:buNone/>
              <a:defRPr sz="2178"/>
            </a:lvl1pPr>
            <a:lvl2pPr marL="414955" indent="0" algn="ctr">
              <a:buNone/>
              <a:defRPr sz="1815"/>
            </a:lvl2pPr>
            <a:lvl3pPr marL="829909" indent="0" algn="ctr">
              <a:buNone/>
              <a:defRPr sz="1634"/>
            </a:lvl3pPr>
            <a:lvl4pPr marL="1244864" indent="0" algn="ctr">
              <a:buNone/>
              <a:defRPr sz="1452"/>
            </a:lvl4pPr>
            <a:lvl5pPr marL="1659819" indent="0" algn="ctr">
              <a:buNone/>
              <a:defRPr sz="1452"/>
            </a:lvl5pPr>
            <a:lvl6pPr marL="2074774" indent="0" algn="ctr">
              <a:buNone/>
              <a:defRPr sz="1452"/>
            </a:lvl6pPr>
            <a:lvl7pPr marL="2489728" indent="0" algn="ctr">
              <a:buNone/>
              <a:defRPr sz="1452"/>
            </a:lvl7pPr>
            <a:lvl8pPr marL="2904683" indent="0" algn="ctr">
              <a:buNone/>
              <a:defRPr sz="1452"/>
            </a:lvl8pPr>
            <a:lvl9pPr marL="3319638" indent="0" algn="ctr">
              <a:buNone/>
              <a:defRPr sz="1452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976471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0117710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18301" y="365125"/>
            <a:ext cx="2385864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0710" y="365125"/>
            <a:ext cx="701928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8140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1064875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1634"/>
          </a:p>
        </p:txBody>
      </p:sp>
    </p:spTree>
    <p:extLst>
      <p:ext uri="{BB962C8B-B14F-4D97-AF65-F5344CB8AC3E}">
        <p14:creationId xmlns:p14="http://schemas.microsoft.com/office/powerpoint/2010/main" val="33949652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962" y="458074"/>
            <a:ext cx="10307171" cy="562527"/>
          </a:xfrm>
        </p:spPr>
        <p:txBody>
          <a:bodyPr>
            <a:normAutofit/>
          </a:bodyPr>
          <a:lstStyle>
            <a:lvl1pPr algn="l">
              <a:defRPr sz="2904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26962" y="928942"/>
            <a:ext cx="10307171" cy="436908"/>
          </a:xfrm>
        </p:spPr>
        <p:txBody>
          <a:bodyPr>
            <a:normAutofit/>
          </a:bodyPr>
          <a:lstStyle>
            <a:lvl1pPr marL="0" indent="0" algn="l">
              <a:buNone/>
              <a:defRPr sz="1452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48706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962" y="458074"/>
            <a:ext cx="10307171" cy="562527"/>
          </a:xfrm>
        </p:spPr>
        <p:txBody>
          <a:bodyPr>
            <a:normAutofit/>
          </a:bodyPr>
          <a:lstStyle>
            <a:lvl1pPr algn="l">
              <a:defRPr sz="2904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26962" y="928942"/>
            <a:ext cx="10307171" cy="436908"/>
          </a:xfrm>
        </p:spPr>
        <p:txBody>
          <a:bodyPr>
            <a:normAutofit/>
          </a:bodyPr>
          <a:lstStyle>
            <a:lvl1pPr marL="0" indent="0" algn="l">
              <a:buNone/>
              <a:defRPr sz="1452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38330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962" y="458074"/>
            <a:ext cx="10307171" cy="562527"/>
          </a:xfrm>
        </p:spPr>
        <p:txBody>
          <a:bodyPr>
            <a:normAutofit/>
          </a:bodyPr>
          <a:lstStyle>
            <a:lvl1pPr algn="l">
              <a:defRPr sz="2904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26962" y="928942"/>
            <a:ext cx="10307171" cy="436908"/>
          </a:xfrm>
        </p:spPr>
        <p:txBody>
          <a:bodyPr>
            <a:normAutofit/>
          </a:bodyPr>
          <a:lstStyle>
            <a:lvl1pPr marL="0" indent="0" algn="l">
              <a:buNone/>
              <a:defRPr sz="1452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5162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962" y="458074"/>
            <a:ext cx="10307171" cy="562527"/>
          </a:xfrm>
        </p:spPr>
        <p:txBody>
          <a:bodyPr>
            <a:normAutofit/>
          </a:bodyPr>
          <a:lstStyle>
            <a:lvl1pPr algn="l">
              <a:defRPr sz="2904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26962" y="928942"/>
            <a:ext cx="10307171" cy="436908"/>
          </a:xfrm>
        </p:spPr>
        <p:txBody>
          <a:bodyPr>
            <a:normAutofit/>
          </a:bodyPr>
          <a:lstStyle>
            <a:lvl1pPr marL="0" indent="0" algn="l">
              <a:buNone/>
              <a:defRPr sz="1452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0599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962" y="458074"/>
            <a:ext cx="10307171" cy="562527"/>
          </a:xfrm>
        </p:spPr>
        <p:txBody>
          <a:bodyPr>
            <a:normAutofit/>
          </a:bodyPr>
          <a:lstStyle>
            <a:lvl1pPr algn="l">
              <a:defRPr sz="2904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26962" y="928942"/>
            <a:ext cx="10307171" cy="436908"/>
          </a:xfrm>
        </p:spPr>
        <p:txBody>
          <a:bodyPr>
            <a:normAutofit/>
          </a:bodyPr>
          <a:lstStyle>
            <a:lvl1pPr marL="0" indent="0" algn="l">
              <a:buNone/>
              <a:defRPr sz="1452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5270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962" y="458074"/>
            <a:ext cx="10307171" cy="562527"/>
          </a:xfrm>
        </p:spPr>
        <p:txBody>
          <a:bodyPr>
            <a:normAutofit/>
          </a:bodyPr>
          <a:lstStyle>
            <a:lvl1pPr algn="l">
              <a:defRPr sz="2904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26962" y="928942"/>
            <a:ext cx="10307171" cy="436908"/>
          </a:xfrm>
        </p:spPr>
        <p:txBody>
          <a:bodyPr>
            <a:normAutofit/>
          </a:bodyPr>
          <a:lstStyle>
            <a:lvl1pPr marL="0" indent="0" algn="l">
              <a:buNone/>
              <a:defRPr sz="1452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1214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962" y="458074"/>
            <a:ext cx="10307171" cy="562527"/>
          </a:xfrm>
        </p:spPr>
        <p:txBody>
          <a:bodyPr>
            <a:normAutofit/>
          </a:bodyPr>
          <a:lstStyle>
            <a:lvl1pPr algn="l">
              <a:defRPr sz="2904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26962" y="928942"/>
            <a:ext cx="10307171" cy="436908"/>
          </a:xfrm>
        </p:spPr>
        <p:txBody>
          <a:bodyPr>
            <a:normAutofit/>
          </a:bodyPr>
          <a:lstStyle>
            <a:lvl1pPr marL="0" indent="0" algn="l">
              <a:buNone/>
              <a:defRPr sz="1452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1447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579197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6962" y="458074"/>
            <a:ext cx="10307171" cy="562527"/>
          </a:xfrm>
        </p:spPr>
        <p:txBody>
          <a:bodyPr>
            <a:normAutofit/>
          </a:bodyPr>
          <a:lstStyle>
            <a:lvl1pPr algn="l">
              <a:defRPr sz="2904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26962" y="928942"/>
            <a:ext cx="10307171" cy="436908"/>
          </a:xfrm>
        </p:spPr>
        <p:txBody>
          <a:bodyPr>
            <a:normAutofit/>
          </a:bodyPr>
          <a:lstStyle>
            <a:lvl1pPr marL="0" indent="0" algn="l">
              <a:buNone/>
              <a:defRPr sz="1452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56936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947" y="1709739"/>
            <a:ext cx="9543455" cy="2852737"/>
          </a:xfrm>
        </p:spPr>
        <p:txBody>
          <a:bodyPr anchor="b"/>
          <a:lstStyle>
            <a:lvl1pPr>
              <a:defRPr sz="5446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947" y="4589464"/>
            <a:ext cx="9543455" cy="1500187"/>
          </a:xfrm>
        </p:spPr>
        <p:txBody>
          <a:bodyPr/>
          <a:lstStyle>
            <a:lvl1pPr marL="0" indent="0">
              <a:buNone/>
              <a:defRPr sz="2178">
                <a:solidFill>
                  <a:schemeClr val="tx1">
                    <a:tint val="75000"/>
                  </a:schemeClr>
                </a:solidFill>
              </a:defRPr>
            </a:lvl1pPr>
            <a:lvl2pPr marL="414955" indent="0">
              <a:buNone/>
              <a:defRPr sz="1815">
                <a:solidFill>
                  <a:schemeClr val="tx1">
                    <a:tint val="75000"/>
                  </a:schemeClr>
                </a:solidFill>
              </a:defRPr>
            </a:lvl2pPr>
            <a:lvl3pPr marL="829909" indent="0">
              <a:buNone/>
              <a:defRPr sz="1634">
                <a:solidFill>
                  <a:schemeClr val="tx1">
                    <a:tint val="75000"/>
                  </a:schemeClr>
                </a:solidFill>
              </a:defRPr>
            </a:lvl3pPr>
            <a:lvl4pPr marL="124486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4pPr>
            <a:lvl5pPr marL="1659819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5pPr>
            <a:lvl6pPr marL="2074774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6pPr>
            <a:lvl7pPr marL="248972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7pPr>
            <a:lvl8pPr marL="2904683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8pPr>
            <a:lvl9pPr marL="3319638" indent="0">
              <a:buNone/>
              <a:defRPr sz="145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9522325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0710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01593" y="1825625"/>
            <a:ext cx="4702572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319137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1" y="365126"/>
            <a:ext cx="9543455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152" y="1681163"/>
            <a:ext cx="4680960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152" y="2505075"/>
            <a:ext cx="4680960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01593" y="1681163"/>
            <a:ext cx="4704013" cy="823912"/>
          </a:xfrm>
        </p:spPr>
        <p:txBody>
          <a:bodyPr anchor="b"/>
          <a:lstStyle>
            <a:lvl1pPr marL="0" indent="0">
              <a:buNone/>
              <a:defRPr sz="2178" b="1"/>
            </a:lvl1pPr>
            <a:lvl2pPr marL="414955" indent="0">
              <a:buNone/>
              <a:defRPr sz="1815" b="1"/>
            </a:lvl2pPr>
            <a:lvl3pPr marL="829909" indent="0">
              <a:buNone/>
              <a:defRPr sz="1634" b="1"/>
            </a:lvl3pPr>
            <a:lvl4pPr marL="1244864" indent="0">
              <a:buNone/>
              <a:defRPr sz="1452" b="1"/>
            </a:lvl4pPr>
            <a:lvl5pPr marL="1659819" indent="0">
              <a:buNone/>
              <a:defRPr sz="1452" b="1"/>
            </a:lvl5pPr>
            <a:lvl6pPr marL="2074774" indent="0">
              <a:buNone/>
              <a:defRPr sz="1452" b="1"/>
            </a:lvl6pPr>
            <a:lvl7pPr marL="2489728" indent="0">
              <a:buNone/>
              <a:defRPr sz="1452" b="1"/>
            </a:lvl7pPr>
            <a:lvl8pPr marL="2904683" indent="0">
              <a:buNone/>
              <a:defRPr sz="1452" b="1"/>
            </a:lvl8pPr>
            <a:lvl9pPr marL="3319638" indent="0">
              <a:buNone/>
              <a:defRPr sz="1452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01593" y="2505075"/>
            <a:ext cx="4704013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8613892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5915202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091326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04013" y="987426"/>
            <a:ext cx="5601593" cy="4873625"/>
          </a:xfrm>
        </p:spPr>
        <p:txBody>
          <a:bodyPr/>
          <a:lstStyle>
            <a:lvl1pPr>
              <a:defRPr sz="2904"/>
            </a:lvl1pPr>
            <a:lvl2pPr>
              <a:defRPr sz="2541"/>
            </a:lvl2pPr>
            <a:lvl3pPr>
              <a:defRPr sz="2178"/>
            </a:lvl3pPr>
            <a:lvl4pPr>
              <a:defRPr sz="1815"/>
            </a:lvl4pPr>
            <a:lvl5pPr>
              <a:defRPr sz="1815"/>
            </a:lvl5pPr>
            <a:lvl6pPr>
              <a:defRPr sz="1815"/>
            </a:lvl6pPr>
            <a:lvl7pPr>
              <a:defRPr sz="1815"/>
            </a:lvl7pPr>
            <a:lvl8pPr>
              <a:defRPr sz="1815"/>
            </a:lvl8pPr>
            <a:lvl9pPr>
              <a:defRPr sz="1815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782409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52" y="457200"/>
            <a:ext cx="3568710" cy="1600200"/>
          </a:xfrm>
        </p:spPr>
        <p:txBody>
          <a:bodyPr anchor="b"/>
          <a:lstStyle>
            <a:lvl1pPr>
              <a:defRPr sz="2904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04013" y="987426"/>
            <a:ext cx="5601593" cy="4873625"/>
          </a:xfrm>
        </p:spPr>
        <p:txBody>
          <a:bodyPr anchor="t"/>
          <a:lstStyle>
            <a:lvl1pPr marL="0" indent="0">
              <a:buNone/>
              <a:defRPr sz="2904"/>
            </a:lvl1pPr>
            <a:lvl2pPr marL="414955" indent="0">
              <a:buNone/>
              <a:defRPr sz="2541"/>
            </a:lvl2pPr>
            <a:lvl3pPr marL="829909" indent="0">
              <a:buNone/>
              <a:defRPr sz="2178"/>
            </a:lvl3pPr>
            <a:lvl4pPr marL="1244864" indent="0">
              <a:buNone/>
              <a:defRPr sz="1815"/>
            </a:lvl4pPr>
            <a:lvl5pPr marL="1659819" indent="0">
              <a:buNone/>
              <a:defRPr sz="1815"/>
            </a:lvl5pPr>
            <a:lvl6pPr marL="2074774" indent="0">
              <a:buNone/>
              <a:defRPr sz="1815"/>
            </a:lvl6pPr>
            <a:lvl7pPr marL="2489728" indent="0">
              <a:buNone/>
              <a:defRPr sz="1815"/>
            </a:lvl7pPr>
            <a:lvl8pPr marL="2904683" indent="0">
              <a:buNone/>
              <a:defRPr sz="1815"/>
            </a:lvl8pPr>
            <a:lvl9pPr marL="3319638" indent="0">
              <a:buNone/>
              <a:defRPr sz="1815"/>
            </a:lvl9pPr>
          </a:lstStyle>
          <a:p>
            <a:r>
              <a:rPr lang="ar-SA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152" y="2057400"/>
            <a:ext cx="3568710" cy="3811588"/>
          </a:xfrm>
        </p:spPr>
        <p:txBody>
          <a:bodyPr/>
          <a:lstStyle>
            <a:lvl1pPr marL="0" indent="0">
              <a:buNone/>
              <a:defRPr sz="1452"/>
            </a:lvl1pPr>
            <a:lvl2pPr marL="414955" indent="0">
              <a:buNone/>
              <a:defRPr sz="1271"/>
            </a:lvl2pPr>
            <a:lvl3pPr marL="829909" indent="0">
              <a:buNone/>
              <a:defRPr sz="1089"/>
            </a:lvl3pPr>
            <a:lvl4pPr marL="1244864" indent="0">
              <a:buNone/>
              <a:defRPr sz="908"/>
            </a:lvl4pPr>
            <a:lvl5pPr marL="1659819" indent="0">
              <a:buNone/>
              <a:defRPr sz="908"/>
            </a:lvl5pPr>
            <a:lvl6pPr marL="2074774" indent="0">
              <a:buNone/>
              <a:defRPr sz="908"/>
            </a:lvl6pPr>
            <a:lvl7pPr marL="2489728" indent="0">
              <a:buNone/>
              <a:defRPr sz="908"/>
            </a:lvl7pPr>
            <a:lvl8pPr marL="2904683" indent="0">
              <a:buNone/>
              <a:defRPr sz="908"/>
            </a:lvl8pPr>
            <a:lvl9pPr marL="3319638" indent="0">
              <a:buNone/>
              <a:defRPr sz="908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375690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0710" y="365126"/>
            <a:ext cx="954345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0710" y="1825625"/>
            <a:ext cx="954345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710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65240" y="6356351"/>
            <a:ext cx="37343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14568" y="6356351"/>
            <a:ext cx="24895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1311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</p:sldLayoutIdLst>
  <p:hf sldNum="0" hdr="0" ftr="0" dt="0"/>
  <p:txStyles>
    <p:titleStyle>
      <a:lvl1pPr algn="l" defTabSz="829909" rtl="1" eaLnBrk="1" latinLnBrk="0" hangingPunct="1">
        <a:lnSpc>
          <a:spcPct val="90000"/>
        </a:lnSpc>
        <a:spcBef>
          <a:spcPct val="0"/>
        </a:spcBef>
        <a:buNone/>
        <a:defRPr sz="39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7477" indent="-207477" algn="r" defTabSz="829909" rtl="1" eaLnBrk="1" latinLnBrk="0" hangingPunct="1">
        <a:lnSpc>
          <a:spcPct val="90000"/>
        </a:lnSpc>
        <a:spcBef>
          <a:spcPts val="908"/>
        </a:spcBef>
        <a:buFont typeface="Arial" panose="020B0604020202020204" pitchFamily="34" charset="0"/>
        <a:buChar char="•"/>
        <a:defRPr sz="2541" kern="1200">
          <a:solidFill>
            <a:schemeClr val="tx1"/>
          </a:solidFill>
          <a:latin typeface="+mn-lt"/>
          <a:ea typeface="+mn-ea"/>
          <a:cs typeface="+mn-cs"/>
        </a:defRPr>
      </a:lvl1pPr>
      <a:lvl2pPr marL="62243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2178" kern="1200">
          <a:solidFill>
            <a:schemeClr val="tx1"/>
          </a:solidFill>
          <a:latin typeface="+mn-lt"/>
          <a:ea typeface="+mn-ea"/>
          <a:cs typeface="+mn-cs"/>
        </a:defRPr>
      </a:lvl2pPr>
      <a:lvl3pPr marL="1037387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815" kern="1200">
          <a:solidFill>
            <a:schemeClr val="tx1"/>
          </a:solidFill>
          <a:latin typeface="+mn-lt"/>
          <a:ea typeface="+mn-ea"/>
          <a:cs typeface="+mn-cs"/>
        </a:defRPr>
      </a:lvl3pPr>
      <a:lvl4pPr marL="1452342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86729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282251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697206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3112160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527115" indent="-207477" algn="r" defTabSz="829909" rtl="1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1pPr>
      <a:lvl2pPr marL="414955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2pPr>
      <a:lvl3pPr marL="82990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3pPr>
      <a:lvl4pPr marL="124486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4pPr>
      <a:lvl5pPr marL="1659819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5pPr>
      <a:lvl6pPr marL="2074774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6pPr>
      <a:lvl7pPr marL="248972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7pPr>
      <a:lvl8pPr marL="2904683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8pPr>
      <a:lvl9pPr marL="3319638" algn="r" defTabSz="829909" rtl="1" eaLnBrk="1" latinLnBrk="0" hangingPunct="1">
        <a:defRPr sz="16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B848914-FBA4-089C-1A8D-3A5F4E951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42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46BBAC0-D0B5-1066-4A73-F98CB5E18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26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F07F9CA-9850-CED0-56E9-3E4A05605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30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861901A-6A0A-2123-F553-E2DEA2854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6568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02CD219-45A6-7D3A-F6CD-70BB46A11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340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C68D87A-D137-2433-0389-F5C46EC66B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76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484152-C6C3-CEA9-A535-0852BDE56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184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ED97F1D-DD1A-4523-A37D-99E91E01D0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064875" cy="6858000"/>
          </a:xfrm>
          <a:prstGeom prst="rect">
            <a:avLst/>
          </a:prstGeom>
        </p:spPr>
      </p:pic>
      <p:sp>
        <p:nvSpPr>
          <p:cNvPr id="23" name="Flowchart: Terminator 22">
            <a:extLst>
              <a:ext uri="{FF2B5EF4-FFF2-40B4-BE49-F238E27FC236}">
                <a16:creationId xmlns:a16="http://schemas.microsoft.com/office/drawing/2014/main" id="{CAA0B96E-3EAE-4829-B84E-421837645D89}"/>
              </a:ext>
            </a:extLst>
          </p:cNvPr>
          <p:cNvSpPr/>
          <p:nvPr/>
        </p:nvSpPr>
        <p:spPr>
          <a:xfrm>
            <a:off x="0" y="101225"/>
            <a:ext cx="11064875" cy="131702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ar-SA" sz="2800" b="1" dirty="0">
                <a:solidFill>
                  <a:srgbClr val="FFFFFF"/>
                </a:solidFill>
                <a:latin typeface="Arial" panose="020B0604020202020204" pitchFamily="34" charset="0"/>
                <a:cs typeface="+mj-cs"/>
              </a:rPr>
              <a:t>شاهدي الفيديو التالي بتركيز وسجلي المعلومات المهمة لتتمكني من الإجابة عن الأسئلة السابقة؟</a:t>
            </a:r>
          </a:p>
        </p:txBody>
      </p:sp>
      <p:pic>
        <p:nvPicPr>
          <p:cNvPr id="4" name="videoplayback (2)">
            <a:hlinkClick r:id="" action="ppaction://media"/>
            <a:extLst>
              <a:ext uri="{FF2B5EF4-FFF2-40B4-BE49-F238E27FC236}">
                <a16:creationId xmlns:a16="http://schemas.microsoft.com/office/drawing/2014/main" id="{BF056D07-BAB1-4B18-94E7-409D05707E8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32" end="27826.3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9748" y="1418253"/>
            <a:ext cx="10385378" cy="474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8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E80C8FB-8C45-EB6C-6BD1-46A3917AD4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647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شاشة عرض, أسود, لقطة شاشة&#10;&#10;تم إنشاء الوصف تلقائياً">
            <a:extLst>
              <a:ext uri="{FF2B5EF4-FFF2-40B4-BE49-F238E27FC236}">
                <a16:creationId xmlns:a16="http://schemas.microsoft.com/office/drawing/2014/main" id="{65785F4D-C597-EC36-A371-518F7851E9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10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39FA654-2736-BE19-9455-5B2BE42FE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593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A3B8D82-55F5-412E-1F2F-B34151F206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01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6130EB95-3424-537C-E615-29A78B02D4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96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9F53882-8E00-1319-29C8-20044128CE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692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EE7C544-9A08-F677-25FC-24956F366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690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3C404C6-050C-37DC-B1F1-876FAB098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751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01C6EF1-D5A1-AA2E-FDAB-739680C519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779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779B8CC7-B9C6-30AE-57EE-B007A0054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73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0D09A447-A44F-38D9-2BF4-FAA0413913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933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9CA176D-76E0-4CDC-A661-D04D97187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9522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2D9930C4-5EEC-8925-770A-591027AB5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440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FC67E2E-E48A-11A8-E20E-B6E1A3BB3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40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9D056DEC-1EB3-0036-20BB-0C188CEB0D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498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41EA6E8-3D81-F65B-A01E-2D21DA53FD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49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لقطة شاشة, بطاقة عمل&#10;&#10;تم إنشاء الوصف تلقائياً">
            <a:extLst>
              <a:ext uri="{FF2B5EF4-FFF2-40B4-BE49-F238E27FC236}">
                <a16:creationId xmlns:a16="http://schemas.microsoft.com/office/drawing/2014/main" id="{3D45FF8E-711D-1FD8-B792-A721F1B737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863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, بطاقة عمل, لقطة شاشة&#10;&#10;تم إنشاء الوصف تلقائياً">
            <a:extLst>
              <a:ext uri="{FF2B5EF4-FFF2-40B4-BE49-F238E27FC236}">
                <a16:creationId xmlns:a16="http://schemas.microsoft.com/office/drawing/2014/main" id="{EB183054-3EAE-2F50-2196-F3E29A208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43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D82967D4-F977-04AF-68CA-FC2754411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8260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A3FD5A7-43BC-0DF5-2419-2B01870F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142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63979A0-8A39-9FC0-FEC2-D991CDCE5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84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105A60A3-C98A-BE53-BD39-0B8D8323D7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394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71BA50D0-D74B-0D59-76AA-3485426636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388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19068A0-99DA-7289-E9D2-73AF84825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620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DDDD82AF-8793-38AA-1D1E-BED6BE11D8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31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39551F26-BF09-ABA5-67E8-0407702A0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4"/>
            <a:ext cx="11064875" cy="685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8967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عروض هدى">
      <a:dk1>
        <a:srgbClr val="445469"/>
      </a:dk1>
      <a:lt1>
        <a:sysClr val="window" lastClr="FFFFFF"/>
      </a:lt1>
      <a:dk2>
        <a:srgbClr val="445469"/>
      </a:dk2>
      <a:lt2>
        <a:srgbClr val="FFFFFF"/>
      </a:lt2>
      <a:accent1>
        <a:srgbClr val="1EA185"/>
      </a:accent1>
      <a:accent2>
        <a:srgbClr val="9BBB5C"/>
      </a:accent2>
      <a:accent3>
        <a:srgbClr val="F29B26"/>
      </a:accent3>
      <a:accent4>
        <a:srgbClr val="BD392F"/>
      </a:accent4>
      <a:accent5>
        <a:srgbClr val="445469"/>
      </a:accent5>
      <a:accent6>
        <a:srgbClr val="445469"/>
      </a:accent6>
      <a:hlink>
        <a:srgbClr val="F33B48"/>
      </a:hlink>
      <a:folHlink>
        <a:srgbClr val="FFC000"/>
      </a:folHlink>
    </a:clrScheme>
    <a:fontScheme name="مخصص 3">
      <a:majorFont>
        <a:latin typeface="Du"/>
        <a:ea typeface=""/>
        <a:cs typeface="Du"/>
      </a:majorFont>
      <a:minorFont>
        <a:latin typeface="Du"/>
        <a:ea typeface=""/>
        <a:cs typeface="Du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307</TotalTime>
  <Words>14</Words>
  <Application>Microsoft Office PowerPoint</Application>
  <PresentationFormat>مخصص</PresentationFormat>
  <Paragraphs>1</Paragraphs>
  <Slides>34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38" baseType="lpstr">
      <vt:lpstr>Arial</vt:lpstr>
      <vt:lpstr>Calibri</vt:lpstr>
      <vt:lpstr>Du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huda m</dc:creator>
  <cp:lastModifiedBy>huda m</cp:lastModifiedBy>
  <cp:revision>35</cp:revision>
  <dcterms:created xsi:type="dcterms:W3CDTF">2022-11-29T17:42:42Z</dcterms:created>
  <dcterms:modified xsi:type="dcterms:W3CDTF">2023-03-10T08:21:55Z</dcterms:modified>
</cp:coreProperties>
</file>