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1pPr>
    <a:lvl2pPr marL="0" marR="0" indent="457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2pPr>
    <a:lvl3pPr marL="0" marR="0" indent="914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3pPr>
    <a:lvl4pPr marL="0" marR="0" indent="1371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4pPr>
    <a:lvl5pPr marL="0" marR="0" indent="18288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5pPr>
    <a:lvl6pPr marL="0" marR="0" indent="22860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6pPr>
    <a:lvl7pPr marL="0" marR="0" indent="2743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7pPr>
    <a:lvl8pPr marL="0" marR="0" indent="3200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8pPr>
    <a:lvl9pPr marL="0" marR="0" indent="3657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217956"/>
              <a:satOff val="14368"/>
              <a:lumOff val="17764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E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571091"/>
              <a:satOff val="15926"/>
              <a:lumOff val="22314"/>
            </a:schemeClr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45B43B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45B43B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9036"/>
              <a:lumOff val="17111"/>
            </a:schemeClr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BD17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FBD17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8A2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32C5B9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2">
                  <a:hueOff val="240640"/>
                  <a:satOff val="2542"/>
                  <a:lumOff val="-1319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240640"/>
              <a:satOff val="2542"/>
              <a:lumOff val="-13198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0" name="Shape 15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/>
          <p:nvPr>
            <p:ph type="body" sz="quarter" idx="21" hasCustomPrompt="1"/>
          </p:nvPr>
        </p:nvSpPr>
        <p:spPr>
          <a:xfrm>
            <a:off x="1219200" y="11986162"/>
            <a:ext cx="21945599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7579"/>
            <a:ext cx="21945600" cy="225059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/>
          <p:nvPr>
            <p:ph type="body" idx="1" hasCustomPrompt="1"/>
          </p:nvPr>
        </p:nvSpPr>
        <p:spPr>
          <a:xfrm>
            <a:off x="1219200" y="3251200"/>
            <a:ext cx="21945600" cy="66040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5pPr>
          </a:lstStyle>
          <a:p>
            <a:pPr/>
            <a:r>
              <a:t>بيان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علومات الحقيقة"/>
          <p:cNvSpPr txBox="1"/>
          <p:nvPr>
            <p:ph type="body" sz="quarter" idx="21" hasCustomPrompt="1"/>
          </p:nvPr>
        </p:nvSpPr>
        <p:spPr>
          <a:xfrm>
            <a:off x="1219200" y="8462239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معلومات الحقيقة</a:t>
            </a:r>
          </a:p>
        </p:txBody>
      </p:sp>
      <p:sp>
        <p:nvSpPr>
          <p:cNvPr id="107" name="مستوى النص الأول…"/>
          <p:cNvSpPr txBox="1"/>
          <p:nvPr>
            <p:ph type="body" sz="half" idx="1" hasCustomPrompt="1"/>
          </p:nvPr>
        </p:nvSpPr>
        <p:spPr>
          <a:xfrm>
            <a:off x="1219200" y="4214484"/>
            <a:ext cx="21945600" cy="4269708"/>
          </a:xfrm>
          <a:prstGeom prst="rect">
            <a:avLst/>
          </a:prstGeom>
        </p:spPr>
        <p:txBody>
          <a:bodyPr anchor="b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‏١٠٠٪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/>
          <p:nvPr>
            <p:ph type="body" sz="quarter" idx="21" hasCustomPrompt="1"/>
          </p:nvPr>
        </p:nvSpPr>
        <p:spPr>
          <a:xfrm>
            <a:off x="1219200" y="11100053"/>
            <a:ext cx="21945602" cy="832613"/>
          </a:xfrm>
          <a:prstGeom prst="rect">
            <a:avLst/>
          </a:prstGeom>
        </p:spPr>
        <p:txBody>
          <a:bodyPr anchor="ctr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السمة</a:t>
            </a:r>
          </a:p>
        </p:txBody>
      </p:sp>
      <p:sp>
        <p:nvSpPr>
          <p:cNvPr id="116" name="مستوى النص الأول…"/>
          <p:cNvSpPr txBox="1"/>
          <p:nvPr>
            <p:ph type="body" sz="half" idx="1" hasCustomPrompt="1"/>
          </p:nvPr>
        </p:nvSpPr>
        <p:spPr>
          <a:xfrm>
            <a:off x="1219200" y="4178300"/>
            <a:ext cx="21945600" cy="4416425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"اقتباس مشهور"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941297804_1296x1457.jpg"/>
          <p:cNvSpPr/>
          <p:nvPr>
            <p:ph type="pic" sz="quarter" idx="21"/>
          </p:nvPr>
        </p:nvSpPr>
        <p:spPr>
          <a:xfrm>
            <a:off x="15744825" y="5581752"/>
            <a:ext cx="7365408" cy="82804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915009552_2264x1509.jpg"/>
          <p:cNvSpPr/>
          <p:nvPr>
            <p:ph type="pic" sz="quarter" idx="22"/>
          </p:nvPr>
        </p:nvSpPr>
        <p:spPr>
          <a:xfrm>
            <a:off x="15363825" y="1270000"/>
            <a:ext cx="8115300" cy="540900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740519873_3318x2212.jpg"/>
          <p:cNvSpPr/>
          <p:nvPr>
            <p:ph type="pic" idx="23"/>
          </p:nvPr>
        </p:nvSpPr>
        <p:spPr>
          <a:xfrm>
            <a:off x="-63500" y="1270000"/>
            <a:ext cx="167640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740519873_3318x2212.jpg"/>
          <p:cNvSpPr/>
          <p:nvPr>
            <p:ph type="pic" idx="21"/>
          </p:nvPr>
        </p:nvSpPr>
        <p:spPr>
          <a:xfrm>
            <a:off x="1270000" y="-423334"/>
            <a:ext cx="21844000" cy="145626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IMG_0290.png" descr="IMG_029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740519873_3318x2212.jpg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>
                <a:solidFill>
                  <a:srgbClr val="FFFFFF"/>
                </a:solidFill>
              </a:defRPr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2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9200"/>
            <a:ext cx="21945600" cy="22521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المؤلف والتاريخ"/>
          <p:cNvSpPr txBox="1"/>
          <p:nvPr>
            <p:ph type="body" sz="quarter" idx="22" hasCustomPrompt="1"/>
          </p:nvPr>
        </p:nvSpPr>
        <p:spPr>
          <a:xfrm>
            <a:off x="1219200" y="11988800"/>
            <a:ext cx="21945602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عنوان الشريحة"/>
          <p:cNvSpPr txBox="1"/>
          <p:nvPr>
            <p:ph type="title" hasCustomPrompt="1"/>
          </p:nvPr>
        </p:nvSpPr>
        <p:spPr>
          <a:xfrm>
            <a:off x="1215495" y="4585102"/>
            <a:ext cx="9757338" cy="2540001"/>
          </a:xfrm>
          <a:prstGeom prst="rect">
            <a:avLst/>
          </a:prstGeom>
        </p:spPr>
        <p:txBody>
          <a:bodyPr anchor="b"/>
          <a:lstStyle/>
          <a:p>
            <a:pPr/>
            <a:r>
              <a:t>عنوان الشريحة</a:t>
            </a:r>
          </a:p>
        </p:txBody>
      </p:sp>
      <p:sp>
        <p:nvSpPr>
          <p:cNvPr id="33" name="صورة"/>
          <p:cNvSpPr/>
          <p:nvPr>
            <p:ph type="pic" idx="21"/>
          </p:nvPr>
        </p:nvSpPr>
        <p:spPr>
          <a:xfrm>
            <a:off x="9283700" y="1270000"/>
            <a:ext cx="167513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4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016750"/>
            <a:ext cx="9753600" cy="5416550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43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4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4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487148"/>
          </a:xfrm>
          <a:prstGeom prst="rect">
            <a:avLst/>
          </a:prstGeom>
        </p:spPr>
        <p:txBody>
          <a:bodyPr numCol="2" spcCol="2558384"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، 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61" name="صورة"/>
          <p:cNvSpPr/>
          <p:nvPr>
            <p:ph type="pic" idx="21"/>
          </p:nvPr>
        </p:nvSpPr>
        <p:spPr>
          <a:xfrm>
            <a:off x="12192644" y="718588"/>
            <a:ext cx="10972801" cy="1232962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2" name="العنوان الفرعي للشريحة"/>
          <p:cNvSpPr txBox="1"/>
          <p:nvPr>
            <p:ph type="body" sz="quarter" idx="22" hasCustomPrompt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63" name="مستوى النص الأول…"/>
          <p:cNvSpPr txBox="1"/>
          <p:nvPr>
            <p:ph type="body" sz="half" idx="1" hasCustomPrompt="1"/>
          </p:nvPr>
        </p:nvSpPr>
        <p:spPr>
          <a:xfrm>
            <a:off x="1219200" y="4023221"/>
            <a:ext cx="9757569" cy="8384679"/>
          </a:xfrm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4" name="رقم الشريحة"/>
          <p:cNvSpPr txBox="1"/>
          <p:nvPr>
            <p:ph type="sldNum" sz="quarter" idx="2"/>
          </p:nvPr>
        </p:nvSpPr>
        <p:spPr>
          <a:xfrm>
            <a:off x="1200776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/>
          <p:nvPr>
            <p:ph type="title" hasCustomPrompt="1"/>
          </p:nvPr>
        </p:nvSpPr>
        <p:spPr>
          <a:xfrm>
            <a:off x="1219200" y="3242270"/>
            <a:ext cx="21945600" cy="6604001"/>
          </a:xfrm>
          <a:prstGeom prst="rect">
            <a:avLst/>
          </a:prstGeom>
        </p:spPr>
        <p:txBody>
          <a:bodyPr anchor="ctr"/>
          <a:lstStyle>
            <a:lvl1pPr>
              <a:defRPr spc="0" sz="12800"/>
            </a:lvl1pPr>
          </a:lstStyle>
          <a:p>
            <a:pPr/>
            <a:r>
              <a:t>عنوان القسم</a:t>
            </a:r>
          </a:p>
        </p:txBody>
      </p:sp>
      <p:sp>
        <p:nvSpPr>
          <p:cNvPr id="7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8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8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الأجندة</a:t>
            </a:r>
          </a:p>
        </p:txBody>
      </p:sp>
      <p:sp>
        <p:nvSpPr>
          <p:cNvPr id="89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38554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1pPr>
            <a:lvl2pPr marL="0" indent="4572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2pPr>
            <a:lvl3pPr marL="0" indent="9144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3pPr>
            <a:lvl4pPr marL="0" indent="13716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4pPr>
            <a:lvl5pPr marL="0" indent="18288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5pPr>
          </a:lstStyle>
          <a:p>
            <a:pPr/>
            <a:r>
              <a:t>موضوعات الأجندة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0" name="العنوان الفرعي في الأجندة"/>
          <p:cNvSpPr txBox="1"/>
          <p:nvPr>
            <p:ph type="body" sz="quarter" idx="21" hasCustomPrompt="1"/>
          </p:nvPr>
        </p:nvSpPr>
        <p:spPr>
          <a:xfrm>
            <a:off x="1219200" y="2387115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في الأجندة</a:t>
            </a:r>
          </a:p>
        </p:txBody>
      </p:sp>
      <p:sp>
        <p:nvSpPr>
          <p:cNvPr id="9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21945600" cy="172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عنوان الشريحة</a:t>
            </a:r>
          </a:p>
        </p:txBody>
      </p:sp>
      <p:sp>
        <p:nvSpPr>
          <p:cNvPr id="3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8577" cy="848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2001419" y="12706509"/>
            <a:ext cx="381162" cy="42275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lnSpc>
                <a:spcPct val="100000"/>
              </a:lnSpc>
              <a:defRPr sz="2000">
                <a:solidFill>
                  <a:srgbClr val="5E5E5E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1pPr>
      <a:lvl2pPr marL="0" marR="0" indent="457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2pPr>
      <a:lvl3pPr marL="0" marR="0" indent="914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3pPr>
      <a:lvl4pPr marL="0" marR="0" indent="1371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4pPr>
      <a:lvl5pPr marL="0" marR="0" indent="18288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5pPr>
      <a:lvl6pPr marL="0" marR="0" indent="22860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6pPr>
      <a:lvl7pPr marL="0" marR="0" indent="2743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7pPr>
      <a:lvl8pPr marL="0" marR="0" indent="3200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8pPr>
      <a:lvl9pPr marL="0" marR="0" indent="3657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9pPr>
    </p:titleStyle>
    <p:bodyStyle>
      <a:lvl1pPr marL="5461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1pPr>
      <a:lvl2pPr marL="10922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2pPr>
      <a:lvl3pPr marL="16383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3pPr>
      <a:lvl4pPr marL="21844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4pPr>
      <a:lvl5pPr marL="27305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5pPr>
      <a:lvl6pPr marL="32766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6pPr>
      <a:lvl7pPr marL="38227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7pPr>
      <a:lvl8pPr marL="43688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8pPr>
      <a:lvl9pPr marL="49149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hyperlink" Target="https://apps.mathlearningcenter.org/number-frames/" TargetMode="External"/><Relationship Id="rId3" Type="http://schemas.openxmlformats.org/officeDocument/2006/relationships/image" Target="../media/image2.png"/><Relationship Id="rId4" Type="http://schemas.openxmlformats.org/officeDocument/2006/relationships/hyperlink" Target="https://apps.mathlearningcenter.org/number-pieces/" TargetMode="External"/><Relationship Id="rId5" Type="http://schemas.openxmlformats.org/officeDocument/2006/relationships/image" Target="../media/image1.jpeg"/><Relationship Id="rId6" Type="http://schemas.openxmlformats.org/officeDocument/2006/relationships/hyperlink" Target="https://wheelofnames.com/ar/" TargetMode="External"/><Relationship Id="rId7" Type="http://schemas.openxmlformats.org/officeDocument/2006/relationships/image" Target="../media/image2.jpeg"/><Relationship Id="rId8" Type="http://schemas.openxmlformats.org/officeDocument/2006/relationships/hyperlink" Target="https://v-clock.com/timer/#countdown=00:01:00&amp;enabled=0&amp;seconds=0&amp;sound=glow&amp;loop=1" TargetMode="External"/><Relationship Id="rId9" Type="http://schemas.openxmlformats.org/officeDocument/2006/relationships/image" Target="../media/image3.png"/><Relationship Id="rId10" Type="http://schemas.openxmlformats.org/officeDocument/2006/relationships/hyperlink" Target="https://youtu.be/eTuDcbEUmTI" TargetMode="External"/><Relationship Id="rId11" Type="http://schemas.openxmlformats.org/officeDocument/2006/relationships/image" Target="../media/image3.jpeg"/><Relationship Id="rId12" Type="http://schemas.openxmlformats.org/officeDocument/2006/relationships/hyperlink" Target="https://ar.oryxlearning.com/grade/3rd-grade/maths" TargetMode="External"/><Relationship Id="rId13" Type="http://schemas.openxmlformats.org/officeDocument/2006/relationships/image" Target="../media/image4.jpeg"/><Relationship Id="rId14" Type="http://schemas.openxmlformats.org/officeDocument/2006/relationships/hyperlink" Target="https://drive.google.com/drive/folders/1M0-x5ImGbQBD_kWVY-906Eyvnq1WExxR" TargetMode="External"/><Relationship Id="rId15" Type="http://schemas.openxmlformats.org/officeDocument/2006/relationships/image" Target="../media/image5.jpeg"/><Relationship Id="rId16" Type="http://schemas.openxmlformats.org/officeDocument/2006/relationships/image" Target="../media/image4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hyperlink" Target="https://apps.mathlearningcenter.org/number-frames/" TargetMode="External"/><Relationship Id="rId5" Type="http://schemas.openxmlformats.org/officeDocument/2006/relationships/image" Target="../media/image2.png"/><Relationship Id="rId6" Type="http://schemas.openxmlformats.org/officeDocument/2006/relationships/hyperlink" Target="https://apps.mathlearningcenter.org/number-pieces/" TargetMode="External"/><Relationship Id="rId7" Type="http://schemas.openxmlformats.org/officeDocument/2006/relationships/image" Target="../media/image1.jpeg"/><Relationship Id="rId8" Type="http://schemas.openxmlformats.org/officeDocument/2006/relationships/hyperlink" Target="https://wheelofnames.com/ar/" TargetMode="External"/><Relationship Id="rId9" Type="http://schemas.openxmlformats.org/officeDocument/2006/relationships/image" Target="../media/image2.jpeg"/><Relationship Id="rId10" Type="http://schemas.openxmlformats.org/officeDocument/2006/relationships/hyperlink" Target="https://v-clock.com/timer/#countdown=00:01:00&amp;enabled=0&amp;seconds=0&amp;sound=glow&amp;loop=1" TargetMode="External"/><Relationship Id="rId11" Type="http://schemas.openxmlformats.org/officeDocument/2006/relationships/image" Target="../media/image3.png"/><Relationship Id="rId12" Type="http://schemas.openxmlformats.org/officeDocument/2006/relationships/hyperlink" Target="https://youtu.be/eTuDcbEUmTI" TargetMode="External"/><Relationship Id="rId13" Type="http://schemas.openxmlformats.org/officeDocument/2006/relationships/image" Target="../media/image3.jpeg"/><Relationship Id="rId14" Type="http://schemas.openxmlformats.org/officeDocument/2006/relationships/hyperlink" Target="https://ar.oryxlearning.com/grade/3rd-grade/maths" TargetMode="External"/><Relationship Id="rId15" Type="http://schemas.openxmlformats.org/officeDocument/2006/relationships/image" Target="../media/image4.jpeg"/><Relationship Id="rId16" Type="http://schemas.openxmlformats.org/officeDocument/2006/relationships/hyperlink" Target="https://drive.google.com/drive/folders/1M0-x5ImGbQBD_kWVY-906Eyvnq1WExxR" TargetMode="External"/><Relationship Id="rId17" Type="http://schemas.openxmlformats.org/officeDocument/2006/relationships/image" Target="../media/image5.jpeg"/><Relationship Id="rId18" Type="http://schemas.openxmlformats.org/officeDocument/2006/relationships/image" Target="../media/image7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hyperlink" Target="https://apps.mathlearningcenter.org/number-frames/" TargetMode="External"/><Relationship Id="rId5" Type="http://schemas.openxmlformats.org/officeDocument/2006/relationships/image" Target="../media/image2.png"/><Relationship Id="rId6" Type="http://schemas.openxmlformats.org/officeDocument/2006/relationships/hyperlink" Target="https://apps.mathlearningcenter.org/number-pieces/" TargetMode="External"/><Relationship Id="rId7" Type="http://schemas.openxmlformats.org/officeDocument/2006/relationships/image" Target="../media/image1.jpeg"/><Relationship Id="rId8" Type="http://schemas.openxmlformats.org/officeDocument/2006/relationships/hyperlink" Target="https://wheelofnames.com/ar/" TargetMode="External"/><Relationship Id="rId9" Type="http://schemas.openxmlformats.org/officeDocument/2006/relationships/image" Target="../media/image2.jpeg"/><Relationship Id="rId10" Type="http://schemas.openxmlformats.org/officeDocument/2006/relationships/hyperlink" Target="https://v-clock.com/timer/#countdown=00:01:00&amp;enabled=0&amp;seconds=0&amp;sound=glow&amp;loop=1" TargetMode="External"/><Relationship Id="rId11" Type="http://schemas.openxmlformats.org/officeDocument/2006/relationships/image" Target="../media/image3.png"/><Relationship Id="rId12" Type="http://schemas.openxmlformats.org/officeDocument/2006/relationships/hyperlink" Target="https://youtu.be/eTuDcbEUmTI" TargetMode="External"/><Relationship Id="rId13" Type="http://schemas.openxmlformats.org/officeDocument/2006/relationships/image" Target="../media/image3.jpeg"/><Relationship Id="rId14" Type="http://schemas.openxmlformats.org/officeDocument/2006/relationships/hyperlink" Target="https://ar.oryxlearning.com/grade/3rd-grade/maths" TargetMode="External"/><Relationship Id="rId15" Type="http://schemas.openxmlformats.org/officeDocument/2006/relationships/image" Target="../media/image4.jpeg"/><Relationship Id="rId16" Type="http://schemas.openxmlformats.org/officeDocument/2006/relationships/hyperlink" Target="https://drive.google.com/drive/folders/1M0-x5ImGbQBD_kWVY-906Eyvnq1WExxR" TargetMode="External"/><Relationship Id="rId17" Type="http://schemas.openxmlformats.org/officeDocument/2006/relationships/image" Target="../media/image5.jpeg"/><Relationship Id="rId18" Type="http://schemas.openxmlformats.org/officeDocument/2006/relationships/image" Target="../media/image4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8.png"/><Relationship Id="rId3" Type="http://schemas.openxmlformats.org/officeDocument/2006/relationships/hyperlink" Target="https://apps.mathlearningcenter.org/number-frames/" TargetMode="External"/><Relationship Id="rId4" Type="http://schemas.openxmlformats.org/officeDocument/2006/relationships/image" Target="../media/image2.png"/><Relationship Id="rId5" Type="http://schemas.openxmlformats.org/officeDocument/2006/relationships/hyperlink" Target="https://apps.mathlearningcenter.org/number-pieces/" TargetMode="External"/><Relationship Id="rId6" Type="http://schemas.openxmlformats.org/officeDocument/2006/relationships/image" Target="../media/image1.jpeg"/><Relationship Id="rId7" Type="http://schemas.openxmlformats.org/officeDocument/2006/relationships/hyperlink" Target="https://wheelofnames.com/ar/" TargetMode="External"/><Relationship Id="rId8" Type="http://schemas.openxmlformats.org/officeDocument/2006/relationships/image" Target="../media/image2.jpeg"/><Relationship Id="rId9" Type="http://schemas.openxmlformats.org/officeDocument/2006/relationships/hyperlink" Target="https://v-clock.com/timer/#countdown=00:01:00&amp;enabled=0&amp;seconds=0&amp;sound=glow&amp;loop=1" TargetMode="External"/><Relationship Id="rId10" Type="http://schemas.openxmlformats.org/officeDocument/2006/relationships/image" Target="../media/image3.png"/><Relationship Id="rId11" Type="http://schemas.openxmlformats.org/officeDocument/2006/relationships/hyperlink" Target="https://youtu.be/eTuDcbEUmTI" TargetMode="External"/><Relationship Id="rId12" Type="http://schemas.openxmlformats.org/officeDocument/2006/relationships/image" Target="../media/image3.jpeg"/><Relationship Id="rId13" Type="http://schemas.openxmlformats.org/officeDocument/2006/relationships/hyperlink" Target="https://ar.oryxlearning.com/grade/3rd-grade/maths" TargetMode="External"/><Relationship Id="rId14" Type="http://schemas.openxmlformats.org/officeDocument/2006/relationships/image" Target="../media/image4.jpeg"/><Relationship Id="rId15" Type="http://schemas.openxmlformats.org/officeDocument/2006/relationships/hyperlink" Target="https://drive.google.com/drive/folders/1M0-x5ImGbQBD_kWVY-906Eyvnq1WExxR" TargetMode="External"/><Relationship Id="rId16" Type="http://schemas.openxmlformats.org/officeDocument/2006/relationships/image" Target="../media/image5.jpeg"/><Relationship Id="rId17" Type="http://schemas.openxmlformats.org/officeDocument/2006/relationships/image" Target="../media/image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hyperlink" Target="https://apps.mathlearningcenter.org/number-frames/" TargetMode="External"/><Relationship Id="rId5" Type="http://schemas.openxmlformats.org/officeDocument/2006/relationships/image" Target="../media/image2.png"/><Relationship Id="rId6" Type="http://schemas.openxmlformats.org/officeDocument/2006/relationships/hyperlink" Target="https://apps.mathlearningcenter.org/number-pieces/" TargetMode="External"/><Relationship Id="rId7" Type="http://schemas.openxmlformats.org/officeDocument/2006/relationships/image" Target="../media/image1.jpeg"/><Relationship Id="rId8" Type="http://schemas.openxmlformats.org/officeDocument/2006/relationships/hyperlink" Target="https://wheelofnames.com/ar/" TargetMode="External"/><Relationship Id="rId9" Type="http://schemas.openxmlformats.org/officeDocument/2006/relationships/image" Target="../media/image2.jpeg"/><Relationship Id="rId10" Type="http://schemas.openxmlformats.org/officeDocument/2006/relationships/hyperlink" Target="https://v-clock.com/timer/#countdown=00:01:00&amp;enabled=0&amp;seconds=0&amp;sound=glow&amp;loop=1" TargetMode="External"/><Relationship Id="rId11" Type="http://schemas.openxmlformats.org/officeDocument/2006/relationships/image" Target="../media/image3.png"/><Relationship Id="rId12" Type="http://schemas.openxmlformats.org/officeDocument/2006/relationships/hyperlink" Target="https://youtu.be/eTuDcbEUmTI" TargetMode="External"/><Relationship Id="rId13" Type="http://schemas.openxmlformats.org/officeDocument/2006/relationships/image" Target="../media/image3.jpeg"/><Relationship Id="rId14" Type="http://schemas.openxmlformats.org/officeDocument/2006/relationships/hyperlink" Target="https://ar.oryxlearning.com/grade/3rd-grade/maths" TargetMode="External"/><Relationship Id="rId15" Type="http://schemas.openxmlformats.org/officeDocument/2006/relationships/image" Target="../media/image4.jpeg"/><Relationship Id="rId16" Type="http://schemas.openxmlformats.org/officeDocument/2006/relationships/hyperlink" Target="https://drive.google.com/drive/folders/1M0-x5ImGbQBD_kWVY-906Eyvnq1WExxR" TargetMode="External"/><Relationship Id="rId17" Type="http://schemas.openxmlformats.org/officeDocument/2006/relationships/image" Target="../media/image5.jpeg"/><Relationship Id="rId18" Type="http://schemas.openxmlformats.org/officeDocument/2006/relationships/image" Target="../media/image4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hyperlink" Target="https://apps.mathlearningcenter.org/number-frames/" TargetMode="External"/><Relationship Id="rId5" Type="http://schemas.openxmlformats.org/officeDocument/2006/relationships/image" Target="../media/image2.png"/><Relationship Id="rId6" Type="http://schemas.openxmlformats.org/officeDocument/2006/relationships/hyperlink" Target="https://apps.mathlearningcenter.org/number-pieces/" TargetMode="External"/><Relationship Id="rId7" Type="http://schemas.openxmlformats.org/officeDocument/2006/relationships/image" Target="../media/image1.jpeg"/><Relationship Id="rId8" Type="http://schemas.openxmlformats.org/officeDocument/2006/relationships/hyperlink" Target="https://wheelofnames.com/ar/" TargetMode="External"/><Relationship Id="rId9" Type="http://schemas.openxmlformats.org/officeDocument/2006/relationships/image" Target="../media/image2.jpeg"/><Relationship Id="rId10" Type="http://schemas.openxmlformats.org/officeDocument/2006/relationships/hyperlink" Target="https://v-clock.com/timer/#countdown=00:01:00&amp;enabled=0&amp;seconds=0&amp;sound=glow&amp;loop=1" TargetMode="External"/><Relationship Id="rId11" Type="http://schemas.openxmlformats.org/officeDocument/2006/relationships/image" Target="../media/image3.png"/><Relationship Id="rId12" Type="http://schemas.openxmlformats.org/officeDocument/2006/relationships/hyperlink" Target="https://youtu.be/eTuDcbEUmTI" TargetMode="External"/><Relationship Id="rId13" Type="http://schemas.openxmlformats.org/officeDocument/2006/relationships/image" Target="../media/image3.jpeg"/><Relationship Id="rId14" Type="http://schemas.openxmlformats.org/officeDocument/2006/relationships/hyperlink" Target="https://ar.oryxlearning.com/grade/3rd-grade/maths" TargetMode="External"/><Relationship Id="rId15" Type="http://schemas.openxmlformats.org/officeDocument/2006/relationships/image" Target="../media/image4.jpeg"/><Relationship Id="rId16" Type="http://schemas.openxmlformats.org/officeDocument/2006/relationships/hyperlink" Target="https://drive.google.com/drive/folders/1M0-x5ImGbQBD_kWVY-906Eyvnq1WExxR" TargetMode="External"/><Relationship Id="rId17" Type="http://schemas.openxmlformats.org/officeDocument/2006/relationships/image" Target="../media/image5.jpeg"/><Relationship Id="rId18" Type="http://schemas.openxmlformats.org/officeDocument/2006/relationships/image" Target="../media/image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" name="تجميع"/>
          <p:cNvGrpSpPr/>
          <p:nvPr/>
        </p:nvGrpSpPr>
        <p:grpSpPr>
          <a:xfrm>
            <a:off x="-1" y="3271326"/>
            <a:ext cx="1721564" cy="7968773"/>
            <a:chOff x="0" y="0"/>
            <a:chExt cx="1721562" cy="7968771"/>
          </a:xfrm>
        </p:grpSpPr>
        <p:grpSp>
          <p:nvGrpSpPr>
            <p:cNvPr id="154" name="تجميع"/>
            <p:cNvGrpSpPr/>
            <p:nvPr/>
          </p:nvGrpSpPr>
          <p:grpSpPr>
            <a:xfrm>
              <a:off x="80052" y="0"/>
              <a:ext cx="1569542" cy="7968772"/>
              <a:chOff x="0" y="0"/>
              <a:chExt cx="1569540" cy="7968771"/>
            </a:xfrm>
          </p:grpSpPr>
          <p:sp>
            <p:nvSpPr>
              <p:cNvPr id="152" name="مستطيل مستدير الزوايا"/>
              <p:cNvSpPr/>
              <p:nvPr/>
            </p:nvSpPr>
            <p:spPr>
              <a:xfrm>
                <a:off x="0" y="0"/>
                <a:ext cx="1569541" cy="1166054"/>
              </a:xfrm>
              <a:prstGeom prst="roundRect">
                <a:avLst>
                  <a:gd name="adj" fmla="val 42590"/>
                </a:avLst>
              </a:prstGeom>
              <a:solidFill>
                <a:srgbClr val="85858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rtl="0">
                  <a:lnSpc>
                    <a:spcPct val="100000"/>
                  </a:lnSpc>
                  <a:defRPr sz="3600">
                    <a:solidFill>
                      <a:srgbClr val="0C1E4F"/>
                    </a:solidFill>
                    <a:latin typeface="Muna Bold"/>
                    <a:ea typeface="Muna Bold"/>
                    <a:cs typeface="Muna Bold"/>
                    <a:sym typeface="Muna Bold"/>
                  </a:defRPr>
                </a:pPr>
              </a:p>
            </p:txBody>
          </p:sp>
          <p:sp>
            <p:nvSpPr>
              <p:cNvPr id="153" name="مستطيل"/>
              <p:cNvSpPr/>
              <p:nvPr/>
            </p:nvSpPr>
            <p:spPr>
              <a:xfrm>
                <a:off x="77620" y="646533"/>
                <a:ext cx="1421896" cy="7322239"/>
              </a:xfrm>
              <a:prstGeom prst="rect">
                <a:avLst/>
              </a:prstGeom>
              <a:solidFill>
                <a:srgbClr val="FFFFFF"/>
              </a:solidFill>
              <a:ln w="114300" cap="flat">
                <a:solidFill>
                  <a:srgbClr val="707070"/>
                </a:solidFill>
                <a:prstDash val="solid"/>
                <a:round/>
              </a:ln>
              <a:effectLst>
                <a:outerShdw sx="100000" sy="100000" kx="0" ky="0" algn="b" rotWithShape="0" blurRad="101600" dist="50800" dir="5400000">
                  <a:srgbClr val="000000">
                    <a:alpha val="35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lnSpc>
                    <a:spcPct val="100000"/>
                  </a:lnSpc>
                  <a:defRPr sz="3600">
                    <a:solidFill>
                      <a:srgbClr val="0C1E4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  <p:pic>
          <p:nvPicPr>
            <p:cNvPr id="155" name="صورة 20" descr="صورة 20">
              <a:hlinkClick r:id="rId2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3">
              <a:extLst/>
            </a:blip>
            <a:srcRect l="22637" t="19074" r="22637" b="19074"/>
            <a:stretch>
              <a:fillRect/>
            </a:stretch>
          </p:blipFill>
          <p:spPr>
            <a:xfrm>
              <a:off x="325380" y="2901231"/>
              <a:ext cx="1159190" cy="955119"/>
            </a:xfrm>
            <a:prstGeom prst="rect">
              <a:avLst/>
            </a:prstGeom>
            <a:ln w="3175" cap="flat">
              <a:solidFill>
                <a:srgbClr val="F2F2F2"/>
              </a:solidFill>
              <a:prstDash val="solid"/>
              <a:round/>
            </a:ln>
            <a:effectLst/>
          </p:spPr>
        </p:pic>
        <p:pic>
          <p:nvPicPr>
            <p:cNvPr id="156" name="IMG_4017.jpeg" descr="IMG_4017.jpeg">
              <a:hlinkClick r:id="rId4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5">
              <a:extLst/>
            </a:blip>
            <a:srcRect l="12156" t="15711" r="12156" b="0"/>
            <a:stretch>
              <a:fillRect/>
            </a:stretch>
          </p:blipFill>
          <p:spPr>
            <a:xfrm>
              <a:off x="270161" y="3912166"/>
              <a:ext cx="1133383" cy="955119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157" name="IMG_4020.jpeg" descr="IMG_4020.jpeg">
              <a:hlinkClick r:id="rId6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356497" y="4929148"/>
              <a:ext cx="1004346" cy="955119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158" name="IMG_4023.png" descr="IMG_4023.png">
              <a:hlinkClick r:id="rId8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9">
              <a:extLst/>
            </a:blip>
            <a:srcRect l="20115" t="5493" r="20115" b="5493"/>
            <a:stretch>
              <a:fillRect/>
            </a:stretch>
          </p:blipFill>
          <p:spPr>
            <a:xfrm>
              <a:off x="370741" y="5930782"/>
              <a:ext cx="1021550" cy="955120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159" name="IMG_4024.jpeg" descr="IMG_4024.jpeg">
              <a:hlinkClick r:id="rId10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11">
              <a:extLst/>
            </a:blip>
            <a:srcRect l="29827" t="10670" r="32612" b="40435"/>
            <a:stretch>
              <a:fillRect/>
            </a:stretch>
          </p:blipFill>
          <p:spPr>
            <a:xfrm>
              <a:off x="477842" y="834536"/>
              <a:ext cx="866535" cy="866536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grpSp>
          <p:nvGrpSpPr>
            <p:cNvPr id="162" name="تجميع"/>
            <p:cNvGrpSpPr/>
            <p:nvPr/>
          </p:nvGrpSpPr>
          <p:grpSpPr>
            <a:xfrm>
              <a:off x="0" y="6822974"/>
              <a:ext cx="1721563" cy="1061122"/>
              <a:chOff x="0" y="0"/>
              <a:chExt cx="1721562" cy="1061120"/>
            </a:xfrm>
          </p:grpSpPr>
          <p:pic>
            <p:nvPicPr>
              <p:cNvPr id="160" name="IMG_4015.jpeg" descr="IMG_4015.jpeg">
                <a:hlinkClick r:id="rId12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3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352137" y="106002"/>
                <a:ext cx="1004034" cy="955119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sp>
            <p:nvSpPr>
              <p:cNvPr id="161" name="نشاط"/>
              <p:cNvSpPr txBox="1"/>
              <p:nvPr/>
            </p:nvSpPr>
            <p:spPr>
              <a:xfrm>
                <a:off x="0" y="0"/>
                <a:ext cx="1721563" cy="68079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rtl="0">
                  <a:lnSpc>
                    <a:spcPct val="150000"/>
                  </a:lnSpc>
                  <a:defRPr b="1" sz="1900"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grpSp>
          <p:nvGrpSpPr>
            <p:cNvPr id="165" name="IMG_0291.jpeg">
              <a:hlinkClick r:id="rId14" invalidUrl="" action="" tgtFrame="" tooltip="" history="1" highlightClick="0" endSnd="0"/>
            </p:cNvPr>
            <p:cNvGrpSpPr/>
            <p:nvPr/>
          </p:nvGrpSpPr>
          <p:grpSpPr>
            <a:xfrm>
              <a:off x="290306" y="1754638"/>
              <a:ext cx="1187799" cy="1317741"/>
              <a:chOff x="0" y="0"/>
              <a:chExt cx="1187797" cy="1317739"/>
            </a:xfrm>
          </p:grpSpPr>
          <p:pic>
            <p:nvPicPr>
              <p:cNvPr id="164" name="IMG_0291.jpeg" descr="IMG_0291.jpeg"/>
              <p:cNvPicPr>
                <a:picLocks noChangeAspect="1"/>
              </p:cNvPicPr>
              <p:nvPr/>
            </p:nvPicPr>
            <p:blipFill>
              <a:blip r:embed="rId15">
                <a:extLst/>
              </a:blip>
              <a:srcRect l="0" t="0" r="0" b="9248"/>
              <a:stretch>
                <a:fillRect/>
              </a:stretch>
            </p:blipFill>
            <p:spPr>
              <a:xfrm>
                <a:off x="127000" y="88900"/>
                <a:ext cx="933798" cy="987540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163" name="IMG_0291.jpeg" descr="IMG_0291.jpeg"/>
              <p:cNvPicPr>
                <a:picLocks noChangeAspect="0"/>
              </p:cNvPicPr>
              <p:nvPr/>
            </p:nvPicPr>
            <p:blipFill>
              <a:blip r:embed="rId16">
                <a:extLst/>
              </a:blip>
              <a:stretch>
                <a:fillRect/>
              </a:stretch>
            </p:blipFill>
            <p:spPr>
              <a:xfrm>
                <a:off x="-1" y="-1"/>
                <a:ext cx="1187799" cy="1317741"/>
              </a:xfrm>
              <a:prstGeom prst="rect">
                <a:avLst/>
              </a:prstGeom>
              <a:effectLst/>
            </p:spPr>
          </p:pic>
        </p:grpSp>
      </p:grpSp>
      <p:sp>
        <p:nvSpPr>
          <p:cNvPr id="167" name="أدوات"/>
          <p:cNvSpPr txBox="1"/>
          <p:nvPr/>
        </p:nvSpPr>
        <p:spPr>
          <a:xfrm>
            <a:off x="8768088" y="0"/>
            <a:ext cx="2416505" cy="14147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/>
          <a:lstStyle>
            <a:lvl1pPr>
              <a:lnSpc>
                <a:spcPct val="100000"/>
              </a:lnSpc>
              <a:defRPr sz="3000">
                <a:solidFill>
                  <a:srgbClr val="FFFFFF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أدوات </a:t>
            </a:r>
          </a:p>
        </p:txBody>
      </p:sp>
      <p:sp>
        <p:nvSpPr>
          <p:cNvPr id="168" name="الفصل التاسع"/>
          <p:cNvSpPr txBox="1"/>
          <p:nvPr/>
        </p:nvSpPr>
        <p:spPr>
          <a:xfrm>
            <a:off x="8087108" y="2373917"/>
            <a:ext cx="6755284" cy="204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2438338" rtl="0">
              <a:lnSpc>
                <a:spcPct val="100000"/>
              </a:lnSpc>
              <a:defRPr sz="9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latin typeface="Khaled Font"/>
                <a:ea typeface="Khaled Font"/>
                <a:cs typeface="Khaled Font"/>
                <a:sym typeface="Khaled Font"/>
              </a:defRPr>
            </a:pPr>
            <a:r>
              <a:rPr>
                <a:solidFill>
                  <a:srgbClr val="FF4015"/>
                </a:solidFill>
              </a:rPr>
              <a:t>الفصل</a:t>
            </a:r>
            <a:r>
              <a:t> </a:t>
            </a:r>
            <a:r>
              <a:rPr>
                <a:solidFill>
                  <a:srgbClr val="01C7FC"/>
                </a:solidFill>
              </a:rPr>
              <a:t>التاسع</a:t>
            </a:r>
            <a:r>
              <a:t> </a:t>
            </a:r>
          </a:p>
        </p:txBody>
      </p:sp>
      <p:sp>
        <p:nvSpPr>
          <p:cNvPr id="169" name="القيمة المنزلية"/>
          <p:cNvSpPr txBox="1"/>
          <p:nvPr/>
        </p:nvSpPr>
        <p:spPr>
          <a:xfrm>
            <a:off x="8373430" y="4418617"/>
            <a:ext cx="6182640" cy="208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9700">
                <a:solidFill>
                  <a:srgbClr val="3A87FE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القيمة المنزلية</a:t>
            </a:r>
          </a:p>
        </p:txBody>
      </p:sp>
      <p:sp>
        <p:nvSpPr>
          <p:cNvPr id="170" name="(٩-٧)      ترتيب الأعداد حتى ١٠٠"/>
          <p:cNvSpPr txBox="1"/>
          <p:nvPr/>
        </p:nvSpPr>
        <p:spPr>
          <a:xfrm>
            <a:off x="5726405" y="7262062"/>
            <a:ext cx="12931190" cy="2095501"/>
          </a:xfrm>
          <a:prstGeom prst="rect">
            <a:avLst/>
          </a:prstGeom>
          <a:ln w="127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97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EB43F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(٩-٧)      ترتيب الأعداد حتى ١٠٠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2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0" grpId="3"/>
      <p:bldP build="whole" bldLvl="1" animBg="1" rev="0" advAuto="0" spid="168" grpId="1"/>
      <p:bldP build="whole" bldLvl="1" animBg="1" rev="0" advAuto="0" spid="169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IMG_0357.png" descr="IMG_0357.png"/>
          <p:cNvPicPr>
            <a:picLocks noChangeAspect="1"/>
          </p:cNvPicPr>
          <p:nvPr/>
        </p:nvPicPr>
        <p:blipFill>
          <a:blip r:embed="rId2">
            <a:extLst/>
          </a:blip>
          <a:srcRect l="1838" t="33804" r="1069" b="33804"/>
          <a:stretch>
            <a:fillRect/>
          </a:stretch>
        </p:blipFill>
        <p:spPr>
          <a:xfrm>
            <a:off x="6247526" y="0"/>
            <a:ext cx="16056940" cy="172274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IMG_0358.png" descr="IMG_0358.png"/>
          <p:cNvPicPr>
            <a:picLocks noChangeAspect="1"/>
          </p:cNvPicPr>
          <p:nvPr/>
        </p:nvPicPr>
        <p:blipFill>
          <a:blip r:embed="rId3">
            <a:extLst/>
          </a:blip>
          <a:srcRect l="0" t="2724" r="0" b="35659"/>
          <a:stretch>
            <a:fillRect/>
          </a:stretch>
        </p:blipFill>
        <p:spPr>
          <a:xfrm>
            <a:off x="3727605" y="4122947"/>
            <a:ext cx="19605801" cy="6505579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٢٧"/>
          <p:cNvSpPr txBox="1"/>
          <p:nvPr/>
        </p:nvSpPr>
        <p:spPr>
          <a:xfrm>
            <a:off x="19873374" y="5384444"/>
            <a:ext cx="1796093" cy="14735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08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٢٧</a:t>
            </a:r>
          </a:p>
        </p:txBody>
      </p:sp>
      <p:sp>
        <p:nvSpPr>
          <p:cNvPr id="175" name="٣١"/>
          <p:cNvSpPr txBox="1"/>
          <p:nvPr/>
        </p:nvSpPr>
        <p:spPr>
          <a:xfrm>
            <a:off x="13256761" y="5384444"/>
            <a:ext cx="1415683" cy="14735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08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٣١</a:t>
            </a:r>
          </a:p>
        </p:txBody>
      </p:sp>
      <p:pic>
        <p:nvPicPr>
          <p:cNvPr id="176" name="IMG_0357.png" descr="IMG_0357.png"/>
          <p:cNvPicPr>
            <a:picLocks noChangeAspect="1"/>
          </p:cNvPicPr>
          <p:nvPr/>
        </p:nvPicPr>
        <p:blipFill>
          <a:blip r:embed="rId2">
            <a:extLst/>
          </a:blip>
          <a:srcRect l="1838" t="61114" r="1069" b="2592"/>
          <a:stretch>
            <a:fillRect/>
          </a:stretch>
        </p:blipFill>
        <p:spPr>
          <a:xfrm>
            <a:off x="3025893" y="1418244"/>
            <a:ext cx="22499857" cy="2704755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٢٤"/>
          <p:cNvSpPr txBox="1"/>
          <p:nvPr/>
        </p:nvSpPr>
        <p:spPr>
          <a:xfrm>
            <a:off x="6640148" y="5384444"/>
            <a:ext cx="1415683" cy="14735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08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٢٤</a:t>
            </a:r>
          </a:p>
        </p:txBody>
      </p:sp>
      <p:sp>
        <p:nvSpPr>
          <p:cNvPr id="178" name="٢١"/>
          <p:cNvSpPr txBox="1"/>
          <p:nvPr/>
        </p:nvSpPr>
        <p:spPr>
          <a:xfrm>
            <a:off x="19165534" y="8845659"/>
            <a:ext cx="1415683" cy="14735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08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٢١</a:t>
            </a:r>
          </a:p>
        </p:txBody>
      </p:sp>
      <p:sp>
        <p:nvSpPr>
          <p:cNvPr id="179" name="٣٤"/>
          <p:cNvSpPr txBox="1"/>
          <p:nvPr/>
        </p:nvSpPr>
        <p:spPr>
          <a:xfrm>
            <a:off x="11841078" y="9154967"/>
            <a:ext cx="1415684" cy="14735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08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٣٤</a:t>
            </a:r>
          </a:p>
        </p:txBody>
      </p:sp>
      <p:sp>
        <p:nvSpPr>
          <p:cNvPr id="180" name="٢٤"/>
          <p:cNvSpPr txBox="1"/>
          <p:nvPr/>
        </p:nvSpPr>
        <p:spPr>
          <a:xfrm>
            <a:off x="5539684" y="8845659"/>
            <a:ext cx="1415684" cy="14735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08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٢٤</a:t>
            </a:r>
          </a:p>
        </p:txBody>
      </p:sp>
      <p:grpSp>
        <p:nvGrpSpPr>
          <p:cNvPr id="195" name="تجميع"/>
          <p:cNvGrpSpPr/>
          <p:nvPr/>
        </p:nvGrpSpPr>
        <p:grpSpPr>
          <a:xfrm>
            <a:off x="357231" y="3207006"/>
            <a:ext cx="1714616" cy="7936613"/>
            <a:chOff x="0" y="0"/>
            <a:chExt cx="1714614" cy="7936612"/>
          </a:xfrm>
        </p:grpSpPr>
        <p:grpSp>
          <p:nvGrpSpPr>
            <p:cNvPr id="183" name="تجميع"/>
            <p:cNvGrpSpPr/>
            <p:nvPr/>
          </p:nvGrpSpPr>
          <p:grpSpPr>
            <a:xfrm>
              <a:off x="79729" y="0"/>
              <a:ext cx="1563208" cy="7936613"/>
              <a:chOff x="0" y="0"/>
              <a:chExt cx="1563206" cy="7936612"/>
            </a:xfrm>
          </p:grpSpPr>
          <p:sp>
            <p:nvSpPr>
              <p:cNvPr id="181" name="مستطيل مستدير الزوايا"/>
              <p:cNvSpPr/>
              <p:nvPr/>
            </p:nvSpPr>
            <p:spPr>
              <a:xfrm>
                <a:off x="0" y="0"/>
                <a:ext cx="1563207" cy="1161348"/>
              </a:xfrm>
              <a:prstGeom prst="roundRect">
                <a:avLst>
                  <a:gd name="adj" fmla="val 42590"/>
                </a:avLst>
              </a:prstGeom>
              <a:solidFill>
                <a:srgbClr val="85858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rtl="0">
                  <a:lnSpc>
                    <a:spcPct val="100000"/>
                  </a:lnSpc>
                  <a:defRPr sz="3600">
                    <a:solidFill>
                      <a:srgbClr val="0C1E4F"/>
                    </a:solidFill>
                    <a:latin typeface="Muna Bold"/>
                    <a:ea typeface="Muna Bold"/>
                    <a:cs typeface="Muna Bold"/>
                    <a:sym typeface="Muna Bold"/>
                  </a:defRPr>
                </a:pPr>
              </a:p>
            </p:txBody>
          </p:sp>
          <p:sp>
            <p:nvSpPr>
              <p:cNvPr id="182" name="مستطيل"/>
              <p:cNvSpPr/>
              <p:nvPr/>
            </p:nvSpPr>
            <p:spPr>
              <a:xfrm>
                <a:off x="77306" y="643924"/>
                <a:ext cx="1416158" cy="7292689"/>
              </a:xfrm>
              <a:prstGeom prst="rect">
                <a:avLst/>
              </a:prstGeom>
              <a:solidFill>
                <a:srgbClr val="FFFFFF"/>
              </a:solidFill>
              <a:ln w="114300" cap="flat">
                <a:solidFill>
                  <a:srgbClr val="707070"/>
                </a:solidFill>
                <a:prstDash val="solid"/>
                <a:round/>
              </a:ln>
              <a:effectLst>
                <a:outerShdw sx="100000" sy="100000" kx="0" ky="0" algn="b" rotWithShape="0" blurRad="101600" dist="50800" dir="5400000">
                  <a:srgbClr val="000000">
                    <a:alpha val="35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lnSpc>
                    <a:spcPct val="100000"/>
                  </a:lnSpc>
                  <a:defRPr sz="3600">
                    <a:solidFill>
                      <a:srgbClr val="0C1E4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  <p:pic>
          <p:nvPicPr>
            <p:cNvPr id="184" name="صورة 20" descr="صورة 20">
              <a:hlinkClick r:id="rId4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5">
              <a:extLst/>
            </a:blip>
            <a:srcRect l="22637" t="19074" r="22637" b="19074"/>
            <a:stretch>
              <a:fillRect/>
            </a:stretch>
          </p:blipFill>
          <p:spPr>
            <a:xfrm>
              <a:off x="324067" y="2889522"/>
              <a:ext cx="1154512" cy="951265"/>
            </a:xfrm>
            <a:prstGeom prst="rect">
              <a:avLst/>
            </a:prstGeom>
            <a:ln w="3175" cap="flat">
              <a:solidFill>
                <a:srgbClr val="F2F2F2"/>
              </a:solidFill>
              <a:prstDash val="solid"/>
              <a:round/>
            </a:ln>
            <a:effectLst/>
          </p:spPr>
        </p:pic>
        <p:pic>
          <p:nvPicPr>
            <p:cNvPr id="185" name="IMG_4017.jpeg" descr="IMG_4017.jpeg">
              <a:hlinkClick r:id="rId6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7">
              <a:extLst/>
            </a:blip>
            <a:srcRect l="12156" t="15711" r="12156" b="0"/>
            <a:stretch>
              <a:fillRect/>
            </a:stretch>
          </p:blipFill>
          <p:spPr>
            <a:xfrm>
              <a:off x="269071" y="3896377"/>
              <a:ext cx="1128809" cy="951265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186" name="IMG_4020.jpeg" descr="IMG_4020.jpeg">
              <a:hlinkClick r:id="rId8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355059" y="4909255"/>
              <a:ext cx="1000292" cy="951265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187" name="IMG_4023.png" descr="IMG_4023.png">
              <a:hlinkClick r:id="rId10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11">
              <a:extLst/>
            </a:blip>
            <a:srcRect l="20115" t="5493" r="20115" b="5493"/>
            <a:stretch>
              <a:fillRect/>
            </a:stretch>
          </p:blipFill>
          <p:spPr>
            <a:xfrm>
              <a:off x="369244" y="5906848"/>
              <a:ext cx="1017428" cy="951264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188" name="IMG_4024.jpeg" descr="IMG_4024.jpeg">
              <a:hlinkClick r:id="rId12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13">
              <a:extLst/>
            </a:blip>
            <a:srcRect l="29827" t="10670" r="32612" b="40435"/>
            <a:stretch>
              <a:fillRect/>
            </a:stretch>
          </p:blipFill>
          <p:spPr>
            <a:xfrm>
              <a:off x="475913" y="831168"/>
              <a:ext cx="863039" cy="863039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grpSp>
          <p:nvGrpSpPr>
            <p:cNvPr id="191" name="تجميع"/>
            <p:cNvGrpSpPr/>
            <p:nvPr/>
          </p:nvGrpSpPr>
          <p:grpSpPr>
            <a:xfrm>
              <a:off x="0" y="6795439"/>
              <a:ext cx="1714615" cy="1056839"/>
              <a:chOff x="0" y="0"/>
              <a:chExt cx="1714614" cy="1056838"/>
            </a:xfrm>
          </p:grpSpPr>
          <p:pic>
            <p:nvPicPr>
              <p:cNvPr id="189" name="IMG_4015.jpeg" descr="IMG_4015.jpeg">
                <a:hlinkClick r:id="rId14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5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350716" y="105574"/>
                <a:ext cx="999982" cy="951265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sp>
            <p:nvSpPr>
              <p:cNvPr id="190" name="نشاط"/>
              <p:cNvSpPr txBox="1"/>
              <p:nvPr/>
            </p:nvSpPr>
            <p:spPr>
              <a:xfrm>
                <a:off x="0" y="0"/>
                <a:ext cx="1714615" cy="67804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rtl="0">
                  <a:lnSpc>
                    <a:spcPct val="150000"/>
                  </a:lnSpc>
                  <a:defRPr b="1" sz="1900"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grpSp>
          <p:nvGrpSpPr>
            <p:cNvPr id="194" name="IMG_0291.jpeg">
              <a:hlinkClick r:id="rId16" invalidUrl="" action="" tgtFrame="" tooltip="" history="1" highlightClick="0" endSnd="0"/>
            </p:cNvPr>
            <p:cNvGrpSpPr/>
            <p:nvPr/>
          </p:nvGrpSpPr>
          <p:grpSpPr>
            <a:xfrm>
              <a:off x="288622" y="1747198"/>
              <a:ext cx="1184030" cy="1313756"/>
              <a:chOff x="0" y="0"/>
              <a:chExt cx="1184028" cy="1313754"/>
            </a:xfrm>
          </p:grpSpPr>
          <p:pic>
            <p:nvPicPr>
              <p:cNvPr id="193" name="IMG_0291.jpeg" descr="IMG_0291.jpeg"/>
              <p:cNvPicPr>
                <a:picLocks noChangeAspect="1"/>
              </p:cNvPicPr>
              <p:nvPr/>
            </p:nvPicPr>
            <p:blipFill>
              <a:blip r:embed="rId17">
                <a:extLst/>
              </a:blip>
              <a:srcRect l="0" t="0" r="0" b="9248"/>
              <a:stretch>
                <a:fillRect/>
              </a:stretch>
            </p:blipFill>
            <p:spPr>
              <a:xfrm>
                <a:off x="127000" y="88900"/>
                <a:ext cx="930029" cy="983555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192" name="IMG_0291.jpeg" descr="IMG_0291.jpeg"/>
              <p:cNvPicPr>
                <a:picLocks noChangeAspect="0"/>
              </p:cNvPicPr>
              <p:nvPr/>
            </p:nvPicPr>
            <p:blipFill>
              <a:blip r:embed="rId18">
                <a:extLst/>
              </a:blip>
              <a:stretch>
                <a:fillRect/>
              </a:stretch>
            </p:blipFill>
            <p:spPr>
              <a:xfrm>
                <a:off x="-1" y="0"/>
                <a:ext cx="1184030" cy="1313755"/>
              </a:xfrm>
              <a:prstGeom prst="rect">
                <a:avLst/>
              </a:prstGeom>
              <a:effectLst/>
            </p:spPr>
          </p:pic>
        </p:grp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" presetID="2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1" presetID="2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1" presetID="2" grpId="4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1" presetID="2" grpId="5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1" presetID="2" grpId="6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9" grpId="5"/>
      <p:bldP build="whole" bldLvl="1" animBg="1" rev="0" advAuto="0" spid="177" grpId="3"/>
      <p:bldP build="whole" bldLvl="1" animBg="1" rev="0" advAuto="0" spid="180" grpId="6"/>
      <p:bldP build="whole" bldLvl="1" animBg="1" rev="0" advAuto="0" spid="175" grpId="2"/>
      <p:bldP build="whole" bldLvl="1" animBg="1" rev="0" advAuto="0" spid="174" grpId="1"/>
      <p:bldP build="whole" bldLvl="1" animBg="1" rev="0" advAuto="0" spid="178" grpId="4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IMG_0357.png" descr="IMG_0357.png"/>
          <p:cNvPicPr>
            <a:picLocks noChangeAspect="1"/>
          </p:cNvPicPr>
          <p:nvPr/>
        </p:nvPicPr>
        <p:blipFill>
          <a:blip r:embed="rId2">
            <a:extLst/>
          </a:blip>
          <a:srcRect l="1838" t="33804" r="1069" b="2587"/>
          <a:stretch>
            <a:fillRect/>
          </a:stretch>
        </p:blipFill>
        <p:spPr>
          <a:xfrm>
            <a:off x="4789100" y="531909"/>
            <a:ext cx="17597737" cy="3707639"/>
          </a:xfrm>
          <a:prstGeom prst="rect">
            <a:avLst/>
          </a:prstGeom>
          <a:ln w="12700">
            <a:miter lim="400000"/>
          </a:ln>
        </p:spPr>
      </p:pic>
      <p:pic>
        <p:nvPicPr>
          <p:cNvPr id="198" name="IMG_0358.png" descr="IMG_0358.png"/>
          <p:cNvPicPr>
            <a:picLocks noChangeAspect="1"/>
          </p:cNvPicPr>
          <p:nvPr/>
        </p:nvPicPr>
        <p:blipFill>
          <a:blip r:embed="rId3">
            <a:extLst/>
          </a:blip>
          <a:srcRect l="0" t="68888" r="0" b="0"/>
          <a:stretch>
            <a:fillRect/>
          </a:stretch>
        </p:blipFill>
        <p:spPr>
          <a:xfrm>
            <a:off x="3140842" y="4559752"/>
            <a:ext cx="20116622" cy="3370452"/>
          </a:xfrm>
          <a:prstGeom prst="rect">
            <a:avLst/>
          </a:prstGeom>
          <a:ln w="12700">
            <a:miter lim="400000"/>
          </a:ln>
        </p:spPr>
      </p:pic>
      <p:sp>
        <p:nvSpPr>
          <p:cNvPr id="199" name="٣٤"/>
          <p:cNvSpPr txBox="1"/>
          <p:nvPr/>
        </p:nvSpPr>
        <p:spPr>
          <a:xfrm>
            <a:off x="18732693" y="6121222"/>
            <a:ext cx="1415684" cy="14735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08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٣٤</a:t>
            </a:r>
          </a:p>
        </p:txBody>
      </p:sp>
      <p:sp>
        <p:nvSpPr>
          <p:cNvPr id="200" name="٢٢"/>
          <p:cNvSpPr txBox="1"/>
          <p:nvPr/>
        </p:nvSpPr>
        <p:spPr>
          <a:xfrm>
            <a:off x="11783559" y="6121222"/>
            <a:ext cx="1415683" cy="14735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08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٢٢</a:t>
            </a:r>
          </a:p>
        </p:txBody>
      </p:sp>
      <p:sp>
        <p:nvSpPr>
          <p:cNvPr id="201" name="٣٠"/>
          <p:cNvSpPr txBox="1"/>
          <p:nvPr/>
        </p:nvSpPr>
        <p:spPr>
          <a:xfrm>
            <a:off x="5353995" y="6121222"/>
            <a:ext cx="1415684" cy="14735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08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٣٠</a:t>
            </a:r>
          </a:p>
        </p:txBody>
      </p:sp>
      <p:grpSp>
        <p:nvGrpSpPr>
          <p:cNvPr id="216" name="تجميع"/>
          <p:cNvGrpSpPr/>
          <p:nvPr/>
        </p:nvGrpSpPr>
        <p:grpSpPr>
          <a:xfrm>
            <a:off x="578875" y="3367805"/>
            <a:ext cx="1721564" cy="7968773"/>
            <a:chOff x="0" y="0"/>
            <a:chExt cx="1721562" cy="7968771"/>
          </a:xfrm>
        </p:grpSpPr>
        <p:grpSp>
          <p:nvGrpSpPr>
            <p:cNvPr id="204" name="تجميع"/>
            <p:cNvGrpSpPr/>
            <p:nvPr/>
          </p:nvGrpSpPr>
          <p:grpSpPr>
            <a:xfrm>
              <a:off x="80052" y="0"/>
              <a:ext cx="1569542" cy="7968772"/>
              <a:chOff x="0" y="0"/>
              <a:chExt cx="1569540" cy="7968771"/>
            </a:xfrm>
          </p:grpSpPr>
          <p:sp>
            <p:nvSpPr>
              <p:cNvPr id="202" name="مستطيل مستدير الزوايا"/>
              <p:cNvSpPr/>
              <p:nvPr/>
            </p:nvSpPr>
            <p:spPr>
              <a:xfrm>
                <a:off x="0" y="0"/>
                <a:ext cx="1569541" cy="1166054"/>
              </a:xfrm>
              <a:prstGeom prst="roundRect">
                <a:avLst>
                  <a:gd name="adj" fmla="val 42590"/>
                </a:avLst>
              </a:prstGeom>
              <a:solidFill>
                <a:srgbClr val="85858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rtl="0">
                  <a:lnSpc>
                    <a:spcPct val="100000"/>
                  </a:lnSpc>
                  <a:defRPr sz="3600">
                    <a:solidFill>
                      <a:srgbClr val="0C1E4F"/>
                    </a:solidFill>
                    <a:latin typeface="Muna Bold"/>
                    <a:ea typeface="Muna Bold"/>
                    <a:cs typeface="Muna Bold"/>
                    <a:sym typeface="Muna Bold"/>
                  </a:defRPr>
                </a:pPr>
              </a:p>
            </p:txBody>
          </p:sp>
          <p:sp>
            <p:nvSpPr>
              <p:cNvPr id="203" name="مستطيل"/>
              <p:cNvSpPr/>
              <p:nvPr/>
            </p:nvSpPr>
            <p:spPr>
              <a:xfrm>
                <a:off x="77620" y="646533"/>
                <a:ext cx="1421896" cy="7322239"/>
              </a:xfrm>
              <a:prstGeom prst="rect">
                <a:avLst/>
              </a:prstGeom>
              <a:solidFill>
                <a:srgbClr val="FFFFFF"/>
              </a:solidFill>
              <a:ln w="114300" cap="flat">
                <a:solidFill>
                  <a:srgbClr val="707070"/>
                </a:solidFill>
                <a:prstDash val="solid"/>
                <a:round/>
              </a:ln>
              <a:effectLst>
                <a:outerShdw sx="100000" sy="100000" kx="0" ky="0" algn="b" rotWithShape="0" blurRad="101600" dist="50800" dir="5400000">
                  <a:srgbClr val="000000">
                    <a:alpha val="35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lnSpc>
                    <a:spcPct val="100000"/>
                  </a:lnSpc>
                  <a:defRPr sz="3600">
                    <a:solidFill>
                      <a:srgbClr val="0C1E4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  <p:pic>
          <p:nvPicPr>
            <p:cNvPr id="205" name="صورة 20" descr="صورة 20">
              <a:hlinkClick r:id="rId4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5">
              <a:extLst/>
            </a:blip>
            <a:srcRect l="22637" t="19074" r="22637" b="19074"/>
            <a:stretch>
              <a:fillRect/>
            </a:stretch>
          </p:blipFill>
          <p:spPr>
            <a:xfrm>
              <a:off x="325380" y="2901231"/>
              <a:ext cx="1159190" cy="955119"/>
            </a:xfrm>
            <a:prstGeom prst="rect">
              <a:avLst/>
            </a:prstGeom>
            <a:ln w="3175" cap="flat">
              <a:solidFill>
                <a:srgbClr val="F2F2F2"/>
              </a:solidFill>
              <a:prstDash val="solid"/>
              <a:round/>
            </a:ln>
            <a:effectLst/>
          </p:spPr>
        </p:pic>
        <p:pic>
          <p:nvPicPr>
            <p:cNvPr id="206" name="IMG_4017.jpeg" descr="IMG_4017.jpeg">
              <a:hlinkClick r:id="rId6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7">
              <a:extLst/>
            </a:blip>
            <a:srcRect l="12156" t="15711" r="12156" b="0"/>
            <a:stretch>
              <a:fillRect/>
            </a:stretch>
          </p:blipFill>
          <p:spPr>
            <a:xfrm>
              <a:off x="270161" y="3912166"/>
              <a:ext cx="1133383" cy="955119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207" name="IMG_4020.jpeg" descr="IMG_4020.jpeg">
              <a:hlinkClick r:id="rId8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356497" y="4929148"/>
              <a:ext cx="1004346" cy="955119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208" name="IMG_4023.png" descr="IMG_4023.png">
              <a:hlinkClick r:id="rId10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11">
              <a:extLst/>
            </a:blip>
            <a:srcRect l="20115" t="5493" r="20115" b="5493"/>
            <a:stretch>
              <a:fillRect/>
            </a:stretch>
          </p:blipFill>
          <p:spPr>
            <a:xfrm>
              <a:off x="370741" y="5930782"/>
              <a:ext cx="1021550" cy="955120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209" name="IMG_4024.jpeg" descr="IMG_4024.jpeg">
              <a:hlinkClick r:id="rId12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13">
              <a:extLst/>
            </a:blip>
            <a:srcRect l="29827" t="10670" r="32612" b="40435"/>
            <a:stretch>
              <a:fillRect/>
            </a:stretch>
          </p:blipFill>
          <p:spPr>
            <a:xfrm>
              <a:off x="477842" y="834536"/>
              <a:ext cx="866535" cy="866536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grpSp>
          <p:nvGrpSpPr>
            <p:cNvPr id="212" name="تجميع"/>
            <p:cNvGrpSpPr/>
            <p:nvPr/>
          </p:nvGrpSpPr>
          <p:grpSpPr>
            <a:xfrm>
              <a:off x="0" y="6822974"/>
              <a:ext cx="1721563" cy="1061122"/>
              <a:chOff x="0" y="0"/>
              <a:chExt cx="1721562" cy="1061120"/>
            </a:xfrm>
          </p:grpSpPr>
          <p:pic>
            <p:nvPicPr>
              <p:cNvPr id="210" name="IMG_4015.jpeg" descr="IMG_4015.jpeg">
                <a:hlinkClick r:id="rId14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5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352137" y="106002"/>
                <a:ext cx="1004034" cy="955119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sp>
            <p:nvSpPr>
              <p:cNvPr id="211" name="نشاط"/>
              <p:cNvSpPr txBox="1"/>
              <p:nvPr/>
            </p:nvSpPr>
            <p:spPr>
              <a:xfrm>
                <a:off x="0" y="0"/>
                <a:ext cx="1721563" cy="68079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rtl="0">
                  <a:lnSpc>
                    <a:spcPct val="150000"/>
                  </a:lnSpc>
                  <a:defRPr b="1" sz="1900"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grpSp>
          <p:nvGrpSpPr>
            <p:cNvPr id="215" name="IMG_0291.jpeg">
              <a:hlinkClick r:id="rId16" invalidUrl="" action="" tgtFrame="" tooltip="" history="1" highlightClick="0" endSnd="0"/>
            </p:cNvPr>
            <p:cNvGrpSpPr/>
            <p:nvPr/>
          </p:nvGrpSpPr>
          <p:grpSpPr>
            <a:xfrm>
              <a:off x="290306" y="1754638"/>
              <a:ext cx="1187799" cy="1317741"/>
              <a:chOff x="0" y="0"/>
              <a:chExt cx="1187797" cy="1317739"/>
            </a:xfrm>
          </p:grpSpPr>
          <p:pic>
            <p:nvPicPr>
              <p:cNvPr id="214" name="IMG_0291.jpeg" descr="IMG_0291.jpeg"/>
              <p:cNvPicPr>
                <a:picLocks noChangeAspect="1"/>
              </p:cNvPicPr>
              <p:nvPr/>
            </p:nvPicPr>
            <p:blipFill>
              <a:blip r:embed="rId17">
                <a:extLst/>
              </a:blip>
              <a:srcRect l="0" t="0" r="0" b="9248"/>
              <a:stretch>
                <a:fillRect/>
              </a:stretch>
            </p:blipFill>
            <p:spPr>
              <a:xfrm>
                <a:off x="127000" y="88900"/>
                <a:ext cx="933798" cy="987540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213" name="IMG_0291.jpeg" descr="IMG_0291.jpeg"/>
              <p:cNvPicPr>
                <a:picLocks noChangeAspect="0"/>
              </p:cNvPicPr>
              <p:nvPr/>
            </p:nvPicPr>
            <p:blipFill>
              <a:blip r:embed="rId18">
                <a:extLst/>
              </a:blip>
              <a:stretch>
                <a:fillRect/>
              </a:stretch>
            </p:blipFill>
            <p:spPr>
              <a:xfrm>
                <a:off x="-1" y="-1"/>
                <a:ext cx="1187799" cy="1317741"/>
              </a:xfrm>
              <a:prstGeom prst="rect">
                <a:avLst/>
              </a:prstGeom>
              <a:effectLst/>
            </p:spPr>
          </p:pic>
        </p:grp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" presetID="2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1" presetID="2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1" grpId="3"/>
      <p:bldP build="whole" bldLvl="1" animBg="1" rev="0" advAuto="0" spid="199" grpId="1"/>
      <p:bldP build="whole" bldLvl="1" animBg="1" rev="0" advAuto="0" spid="200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IMG_0364.png" descr="IMG_0364.png"/>
          <p:cNvPicPr>
            <a:picLocks noChangeAspect="1"/>
          </p:cNvPicPr>
          <p:nvPr/>
        </p:nvPicPr>
        <p:blipFill>
          <a:blip r:embed="rId2">
            <a:extLst/>
          </a:blip>
          <a:srcRect l="0" t="0" r="0" b="51414"/>
          <a:stretch>
            <a:fillRect/>
          </a:stretch>
        </p:blipFill>
        <p:spPr>
          <a:xfrm>
            <a:off x="4225492" y="-211043"/>
            <a:ext cx="19255228" cy="405194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IMG_0364.png" descr="IMG_0364.png"/>
          <p:cNvPicPr>
            <a:picLocks noChangeAspect="1"/>
          </p:cNvPicPr>
          <p:nvPr/>
        </p:nvPicPr>
        <p:blipFill>
          <a:blip r:embed="rId2">
            <a:extLst/>
          </a:blip>
          <a:srcRect l="0" t="47466" r="2332" b="3948"/>
          <a:stretch>
            <a:fillRect/>
          </a:stretch>
        </p:blipFill>
        <p:spPr>
          <a:xfrm>
            <a:off x="1870127" y="4529931"/>
            <a:ext cx="21610626" cy="4656182"/>
          </a:xfrm>
          <a:prstGeom prst="rect">
            <a:avLst/>
          </a:prstGeom>
          <a:ln w="12700">
            <a:miter lim="400000"/>
          </a:ln>
        </p:spPr>
      </p:pic>
      <p:sp>
        <p:nvSpPr>
          <p:cNvPr id="220" name="٦٠"/>
          <p:cNvSpPr txBox="1"/>
          <p:nvPr/>
        </p:nvSpPr>
        <p:spPr>
          <a:xfrm>
            <a:off x="19585686" y="5747574"/>
            <a:ext cx="1415684" cy="14735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08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٦٠</a:t>
            </a:r>
          </a:p>
        </p:txBody>
      </p:sp>
      <p:sp>
        <p:nvSpPr>
          <p:cNvPr id="221" name="٧٨"/>
          <p:cNvSpPr txBox="1"/>
          <p:nvPr/>
        </p:nvSpPr>
        <p:spPr>
          <a:xfrm>
            <a:off x="12675358" y="5747574"/>
            <a:ext cx="1415683" cy="14735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08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٧٨</a:t>
            </a:r>
          </a:p>
        </p:txBody>
      </p:sp>
      <p:sp>
        <p:nvSpPr>
          <p:cNvPr id="222" name="٦١"/>
          <p:cNvSpPr txBox="1"/>
          <p:nvPr/>
        </p:nvSpPr>
        <p:spPr>
          <a:xfrm>
            <a:off x="5447335" y="5747574"/>
            <a:ext cx="1415683" cy="14735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08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٦١</a:t>
            </a:r>
          </a:p>
        </p:txBody>
      </p:sp>
      <p:sp>
        <p:nvSpPr>
          <p:cNvPr id="223" name="٦٧"/>
          <p:cNvSpPr txBox="1"/>
          <p:nvPr/>
        </p:nvSpPr>
        <p:spPr>
          <a:xfrm>
            <a:off x="18800075" y="7469032"/>
            <a:ext cx="2986903" cy="14735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08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٦٧</a:t>
            </a:r>
          </a:p>
        </p:txBody>
      </p:sp>
      <p:sp>
        <p:nvSpPr>
          <p:cNvPr id="224" name="٦٤"/>
          <p:cNvSpPr txBox="1"/>
          <p:nvPr/>
        </p:nvSpPr>
        <p:spPr>
          <a:xfrm>
            <a:off x="11833632" y="7469032"/>
            <a:ext cx="2257409" cy="14735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08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٦٤</a:t>
            </a:r>
          </a:p>
        </p:txBody>
      </p:sp>
      <p:sp>
        <p:nvSpPr>
          <p:cNvPr id="225" name="٧٩"/>
          <p:cNvSpPr txBox="1"/>
          <p:nvPr/>
        </p:nvSpPr>
        <p:spPr>
          <a:xfrm>
            <a:off x="5195545" y="7469032"/>
            <a:ext cx="1929052" cy="14735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08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٧٩</a:t>
            </a:r>
          </a:p>
        </p:txBody>
      </p:sp>
      <p:grpSp>
        <p:nvGrpSpPr>
          <p:cNvPr id="240" name="تجميع"/>
          <p:cNvGrpSpPr/>
          <p:nvPr/>
        </p:nvGrpSpPr>
        <p:grpSpPr>
          <a:xfrm>
            <a:off x="546715" y="3236743"/>
            <a:ext cx="1721564" cy="7968773"/>
            <a:chOff x="0" y="0"/>
            <a:chExt cx="1721562" cy="7968771"/>
          </a:xfrm>
        </p:grpSpPr>
        <p:grpSp>
          <p:nvGrpSpPr>
            <p:cNvPr id="228" name="تجميع"/>
            <p:cNvGrpSpPr/>
            <p:nvPr/>
          </p:nvGrpSpPr>
          <p:grpSpPr>
            <a:xfrm>
              <a:off x="80052" y="0"/>
              <a:ext cx="1569542" cy="7968772"/>
              <a:chOff x="0" y="0"/>
              <a:chExt cx="1569540" cy="7968771"/>
            </a:xfrm>
          </p:grpSpPr>
          <p:sp>
            <p:nvSpPr>
              <p:cNvPr id="226" name="مستطيل مستدير الزوايا"/>
              <p:cNvSpPr/>
              <p:nvPr/>
            </p:nvSpPr>
            <p:spPr>
              <a:xfrm>
                <a:off x="0" y="0"/>
                <a:ext cx="1569541" cy="1166054"/>
              </a:xfrm>
              <a:prstGeom prst="roundRect">
                <a:avLst>
                  <a:gd name="adj" fmla="val 42590"/>
                </a:avLst>
              </a:prstGeom>
              <a:solidFill>
                <a:srgbClr val="85858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rtl="0">
                  <a:lnSpc>
                    <a:spcPct val="100000"/>
                  </a:lnSpc>
                  <a:defRPr sz="3600">
                    <a:solidFill>
                      <a:srgbClr val="0C1E4F"/>
                    </a:solidFill>
                    <a:latin typeface="Muna Bold"/>
                    <a:ea typeface="Muna Bold"/>
                    <a:cs typeface="Muna Bold"/>
                    <a:sym typeface="Muna Bold"/>
                  </a:defRPr>
                </a:pPr>
              </a:p>
            </p:txBody>
          </p:sp>
          <p:sp>
            <p:nvSpPr>
              <p:cNvPr id="227" name="مستطيل"/>
              <p:cNvSpPr/>
              <p:nvPr/>
            </p:nvSpPr>
            <p:spPr>
              <a:xfrm>
                <a:off x="77620" y="646533"/>
                <a:ext cx="1421896" cy="7322239"/>
              </a:xfrm>
              <a:prstGeom prst="rect">
                <a:avLst/>
              </a:prstGeom>
              <a:solidFill>
                <a:srgbClr val="FFFFFF"/>
              </a:solidFill>
              <a:ln w="114300" cap="flat">
                <a:solidFill>
                  <a:srgbClr val="707070"/>
                </a:solidFill>
                <a:prstDash val="solid"/>
                <a:round/>
              </a:ln>
              <a:effectLst>
                <a:outerShdw sx="100000" sy="100000" kx="0" ky="0" algn="b" rotWithShape="0" blurRad="101600" dist="50800" dir="5400000">
                  <a:srgbClr val="000000">
                    <a:alpha val="35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lnSpc>
                    <a:spcPct val="100000"/>
                  </a:lnSpc>
                  <a:defRPr sz="3600">
                    <a:solidFill>
                      <a:srgbClr val="0C1E4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  <p:pic>
          <p:nvPicPr>
            <p:cNvPr id="229" name="صورة 20" descr="صورة 20">
              <a:hlinkClick r:id="rId3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4">
              <a:extLst/>
            </a:blip>
            <a:srcRect l="22637" t="19074" r="22637" b="19074"/>
            <a:stretch>
              <a:fillRect/>
            </a:stretch>
          </p:blipFill>
          <p:spPr>
            <a:xfrm>
              <a:off x="325380" y="2901231"/>
              <a:ext cx="1159190" cy="955119"/>
            </a:xfrm>
            <a:prstGeom prst="rect">
              <a:avLst/>
            </a:prstGeom>
            <a:ln w="3175" cap="flat">
              <a:solidFill>
                <a:srgbClr val="F2F2F2"/>
              </a:solidFill>
              <a:prstDash val="solid"/>
              <a:round/>
            </a:ln>
            <a:effectLst/>
          </p:spPr>
        </p:pic>
        <p:pic>
          <p:nvPicPr>
            <p:cNvPr id="230" name="IMG_4017.jpeg" descr="IMG_4017.jpeg">
              <a:hlinkClick r:id="rId5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6">
              <a:extLst/>
            </a:blip>
            <a:srcRect l="12156" t="15711" r="12156" b="0"/>
            <a:stretch>
              <a:fillRect/>
            </a:stretch>
          </p:blipFill>
          <p:spPr>
            <a:xfrm>
              <a:off x="270161" y="3912166"/>
              <a:ext cx="1133383" cy="955119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231" name="IMG_4020.jpeg" descr="IMG_4020.jpeg">
              <a:hlinkClick r:id="rId7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356497" y="4929148"/>
              <a:ext cx="1004346" cy="955119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232" name="IMG_4023.png" descr="IMG_4023.png">
              <a:hlinkClick r:id="rId9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10">
              <a:extLst/>
            </a:blip>
            <a:srcRect l="20115" t="5493" r="20115" b="5493"/>
            <a:stretch>
              <a:fillRect/>
            </a:stretch>
          </p:blipFill>
          <p:spPr>
            <a:xfrm>
              <a:off x="370741" y="5930782"/>
              <a:ext cx="1021550" cy="955120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233" name="IMG_4024.jpeg" descr="IMG_4024.jpeg">
              <a:hlinkClick r:id="rId11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12">
              <a:extLst/>
            </a:blip>
            <a:srcRect l="29827" t="10670" r="32612" b="40435"/>
            <a:stretch>
              <a:fillRect/>
            </a:stretch>
          </p:blipFill>
          <p:spPr>
            <a:xfrm>
              <a:off x="477842" y="834536"/>
              <a:ext cx="866535" cy="866536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grpSp>
          <p:nvGrpSpPr>
            <p:cNvPr id="236" name="تجميع"/>
            <p:cNvGrpSpPr/>
            <p:nvPr/>
          </p:nvGrpSpPr>
          <p:grpSpPr>
            <a:xfrm>
              <a:off x="0" y="6822974"/>
              <a:ext cx="1721563" cy="1061122"/>
              <a:chOff x="0" y="0"/>
              <a:chExt cx="1721562" cy="1061120"/>
            </a:xfrm>
          </p:grpSpPr>
          <p:pic>
            <p:nvPicPr>
              <p:cNvPr id="234" name="IMG_4015.jpeg" descr="IMG_4015.jpeg">
                <a:hlinkClick r:id="rId13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4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352137" y="106002"/>
                <a:ext cx="1004034" cy="955119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sp>
            <p:nvSpPr>
              <p:cNvPr id="235" name="نشاط"/>
              <p:cNvSpPr txBox="1"/>
              <p:nvPr/>
            </p:nvSpPr>
            <p:spPr>
              <a:xfrm>
                <a:off x="0" y="0"/>
                <a:ext cx="1721563" cy="68079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rtl="0">
                  <a:lnSpc>
                    <a:spcPct val="150000"/>
                  </a:lnSpc>
                  <a:defRPr b="1" sz="1900"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grpSp>
          <p:nvGrpSpPr>
            <p:cNvPr id="239" name="IMG_0291.jpeg">
              <a:hlinkClick r:id="rId15" invalidUrl="" action="" tgtFrame="" tooltip="" history="1" highlightClick="0" endSnd="0"/>
            </p:cNvPr>
            <p:cNvGrpSpPr/>
            <p:nvPr/>
          </p:nvGrpSpPr>
          <p:grpSpPr>
            <a:xfrm>
              <a:off x="290306" y="1754638"/>
              <a:ext cx="1187799" cy="1317741"/>
              <a:chOff x="0" y="0"/>
              <a:chExt cx="1187797" cy="1317739"/>
            </a:xfrm>
          </p:grpSpPr>
          <p:pic>
            <p:nvPicPr>
              <p:cNvPr id="238" name="IMG_0291.jpeg" descr="IMG_0291.jpeg"/>
              <p:cNvPicPr>
                <a:picLocks noChangeAspect="1"/>
              </p:cNvPicPr>
              <p:nvPr/>
            </p:nvPicPr>
            <p:blipFill>
              <a:blip r:embed="rId16">
                <a:extLst/>
              </a:blip>
              <a:srcRect l="0" t="0" r="0" b="9248"/>
              <a:stretch>
                <a:fillRect/>
              </a:stretch>
            </p:blipFill>
            <p:spPr>
              <a:xfrm>
                <a:off x="127000" y="88900"/>
                <a:ext cx="933798" cy="987540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237" name="IMG_0291.jpeg" descr="IMG_0291.jpeg"/>
              <p:cNvPicPr>
                <a:picLocks noChangeAspect="0"/>
              </p:cNvPicPr>
              <p:nvPr/>
            </p:nvPicPr>
            <p:blipFill>
              <a:blip r:embed="rId17">
                <a:extLst/>
              </a:blip>
              <a:stretch>
                <a:fillRect/>
              </a:stretch>
            </p:blipFill>
            <p:spPr>
              <a:xfrm>
                <a:off x="-1" y="-1"/>
                <a:ext cx="1187799" cy="1317741"/>
              </a:xfrm>
              <a:prstGeom prst="rect">
                <a:avLst/>
              </a:prstGeom>
              <a:effectLst/>
            </p:spPr>
          </p:pic>
        </p:grp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" presetID="2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1" presetID="2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1" presetID="2" grpId="4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1" presetID="2" grpId="5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1" presetID="2" grpId="6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0" grpId="1"/>
      <p:bldP build="whole" bldLvl="1" animBg="1" rev="0" advAuto="0" spid="223" grpId="4"/>
      <p:bldP build="whole" bldLvl="1" animBg="1" rev="0" advAuto="0" spid="225" grpId="6"/>
      <p:bldP build="whole" bldLvl="1" animBg="1" rev="0" advAuto="0" spid="221" grpId="2"/>
      <p:bldP build="whole" bldLvl="1" animBg="1" rev="0" advAuto="0" spid="224" grpId="5"/>
      <p:bldP build="whole" bldLvl="1" animBg="1" rev="0" advAuto="0" spid="222" grpId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IMG_0364.png" descr="IMG_0364.png"/>
          <p:cNvPicPr>
            <a:picLocks noChangeAspect="1"/>
          </p:cNvPicPr>
          <p:nvPr/>
        </p:nvPicPr>
        <p:blipFill>
          <a:blip r:embed="rId2">
            <a:extLst/>
          </a:blip>
          <a:srcRect l="0" t="0" r="0" b="51414"/>
          <a:stretch>
            <a:fillRect/>
          </a:stretch>
        </p:blipFill>
        <p:spPr>
          <a:xfrm>
            <a:off x="4225492" y="-211043"/>
            <a:ext cx="19255228" cy="4051940"/>
          </a:xfrm>
          <a:prstGeom prst="rect">
            <a:avLst/>
          </a:prstGeom>
          <a:ln w="12700">
            <a:miter lim="400000"/>
          </a:ln>
        </p:spPr>
      </p:pic>
      <p:pic>
        <p:nvPicPr>
          <p:cNvPr id="243" name="IMG_0363.png" descr="IMG_0363.png"/>
          <p:cNvPicPr>
            <a:picLocks noChangeAspect="1"/>
          </p:cNvPicPr>
          <p:nvPr/>
        </p:nvPicPr>
        <p:blipFill>
          <a:blip r:embed="rId3">
            <a:extLst/>
          </a:blip>
          <a:srcRect l="0" t="37645" r="0" b="29415"/>
          <a:stretch>
            <a:fillRect/>
          </a:stretch>
        </p:blipFill>
        <p:spPr>
          <a:xfrm>
            <a:off x="950118" y="4336851"/>
            <a:ext cx="23433752" cy="5042413"/>
          </a:xfrm>
          <a:prstGeom prst="rect">
            <a:avLst/>
          </a:prstGeom>
          <a:ln w="12700">
            <a:miter lim="400000"/>
          </a:ln>
        </p:spPr>
      </p:pic>
      <p:sp>
        <p:nvSpPr>
          <p:cNvPr id="244" name="٦٤"/>
          <p:cNvSpPr txBox="1"/>
          <p:nvPr/>
        </p:nvSpPr>
        <p:spPr>
          <a:xfrm>
            <a:off x="16710331" y="5826418"/>
            <a:ext cx="5304840" cy="14735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08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٦٤</a:t>
            </a:r>
          </a:p>
        </p:txBody>
      </p:sp>
      <p:sp>
        <p:nvSpPr>
          <p:cNvPr id="245" name="٣١"/>
          <p:cNvSpPr txBox="1"/>
          <p:nvPr/>
        </p:nvSpPr>
        <p:spPr>
          <a:xfrm>
            <a:off x="10954380" y="5633350"/>
            <a:ext cx="1415684" cy="14735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08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٣١</a:t>
            </a:r>
          </a:p>
        </p:txBody>
      </p:sp>
      <p:sp>
        <p:nvSpPr>
          <p:cNvPr id="246" name="٦٧"/>
          <p:cNvSpPr txBox="1"/>
          <p:nvPr/>
        </p:nvSpPr>
        <p:spPr>
          <a:xfrm>
            <a:off x="3767219" y="5633350"/>
            <a:ext cx="1415684" cy="14735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08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٦٧</a:t>
            </a:r>
          </a:p>
        </p:txBody>
      </p:sp>
      <p:sp>
        <p:nvSpPr>
          <p:cNvPr id="247" name="٧٤"/>
          <p:cNvSpPr txBox="1"/>
          <p:nvPr/>
        </p:nvSpPr>
        <p:spPr>
          <a:xfrm>
            <a:off x="18452673" y="7593485"/>
            <a:ext cx="1415684" cy="14735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08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٧٤</a:t>
            </a:r>
          </a:p>
        </p:txBody>
      </p:sp>
      <p:sp>
        <p:nvSpPr>
          <p:cNvPr id="248" name="٦٣"/>
          <p:cNvSpPr txBox="1"/>
          <p:nvPr/>
        </p:nvSpPr>
        <p:spPr>
          <a:xfrm>
            <a:off x="10954380" y="7593485"/>
            <a:ext cx="1415684" cy="14735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08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٦٣</a:t>
            </a:r>
          </a:p>
        </p:txBody>
      </p:sp>
      <p:sp>
        <p:nvSpPr>
          <p:cNvPr id="249" name="٧٠"/>
          <p:cNvSpPr txBox="1"/>
          <p:nvPr/>
        </p:nvSpPr>
        <p:spPr>
          <a:xfrm>
            <a:off x="4225492" y="7593485"/>
            <a:ext cx="1415683" cy="14735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08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٧٠</a:t>
            </a:r>
          </a:p>
        </p:txBody>
      </p:sp>
      <p:grpSp>
        <p:nvGrpSpPr>
          <p:cNvPr id="264" name="تجميع"/>
          <p:cNvGrpSpPr/>
          <p:nvPr/>
        </p:nvGrpSpPr>
        <p:grpSpPr>
          <a:xfrm>
            <a:off x="89337" y="3315588"/>
            <a:ext cx="1721564" cy="7968772"/>
            <a:chOff x="0" y="0"/>
            <a:chExt cx="1721562" cy="7968771"/>
          </a:xfrm>
        </p:grpSpPr>
        <p:grpSp>
          <p:nvGrpSpPr>
            <p:cNvPr id="252" name="تجميع"/>
            <p:cNvGrpSpPr/>
            <p:nvPr/>
          </p:nvGrpSpPr>
          <p:grpSpPr>
            <a:xfrm>
              <a:off x="80052" y="0"/>
              <a:ext cx="1569542" cy="7968772"/>
              <a:chOff x="0" y="0"/>
              <a:chExt cx="1569540" cy="7968771"/>
            </a:xfrm>
          </p:grpSpPr>
          <p:sp>
            <p:nvSpPr>
              <p:cNvPr id="250" name="مستطيل مستدير الزوايا"/>
              <p:cNvSpPr/>
              <p:nvPr/>
            </p:nvSpPr>
            <p:spPr>
              <a:xfrm>
                <a:off x="0" y="0"/>
                <a:ext cx="1569541" cy="1166054"/>
              </a:xfrm>
              <a:prstGeom prst="roundRect">
                <a:avLst>
                  <a:gd name="adj" fmla="val 42590"/>
                </a:avLst>
              </a:prstGeom>
              <a:solidFill>
                <a:srgbClr val="85858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rtl="0">
                  <a:lnSpc>
                    <a:spcPct val="100000"/>
                  </a:lnSpc>
                  <a:defRPr sz="3600">
                    <a:solidFill>
                      <a:srgbClr val="0C1E4F"/>
                    </a:solidFill>
                    <a:latin typeface="Muna Bold"/>
                    <a:ea typeface="Muna Bold"/>
                    <a:cs typeface="Muna Bold"/>
                    <a:sym typeface="Muna Bold"/>
                  </a:defRPr>
                </a:pPr>
              </a:p>
            </p:txBody>
          </p:sp>
          <p:sp>
            <p:nvSpPr>
              <p:cNvPr id="251" name="مستطيل"/>
              <p:cNvSpPr/>
              <p:nvPr/>
            </p:nvSpPr>
            <p:spPr>
              <a:xfrm>
                <a:off x="77620" y="646533"/>
                <a:ext cx="1421896" cy="7322239"/>
              </a:xfrm>
              <a:prstGeom prst="rect">
                <a:avLst/>
              </a:prstGeom>
              <a:solidFill>
                <a:srgbClr val="FFFFFF"/>
              </a:solidFill>
              <a:ln w="114300" cap="flat">
                <a:solidFill>
                  <a:srgbClr val="707070"/>
                </a:solidFill>
                <a:prstDash val="solid"/>
                <a:round/>
              </a:ln>
              <a:effectLst>
                <a:outerShdw sx="100000" sy="100000" kx="0" ky="0" algn="b" rotWithShape="0" blurRad="101600" dist="50800" dir="5400000">
                  <a:srgbClr val="000000">
                    <a:alpha val="35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lnSpc>
                    <a:spcPct val="100000"/>
                  </a:lnSpc>
                  <a:defRPr sz="3600">
                    <a:solidFill>
                      <a:srgbClr val="0C1E4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  <p:pic>
          <p:nvPicPr>
            <p:cNvPr id="253" name="صورة 20" descr="صورة 20">
              <a:hlinkClick r:id="rId4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5">
              <a:extLst/>
            </a:blip>
            <a:srcRect l="22637" t="19074" r="22637" b="19074"/>
            <a:stretch>
              <a:fillRect/>
            </a:stretch>
          </p:blipFill>
          <p:spPr>
            <a:xfrm>
              <a:off x="325380" y="2901231"/>
              <a:ext cx="1159190" cy="955119"/>
            </a:xfrm>
            <a:prstGeom prst="rect">
              <a:avLst/>
            </a:prstGeom>
            <a:ln w="3175" cap="flat">
              <a:solidFill>
                <a:srgbClr val="F2F2F2"/>
              </a:solidFill>
              <a:prstDash val="solid"/>
              <a:round/>
            </a:ln>
            <a:effectLst/>
          </p:spPr>
        </p:pic>
        <p:pic>
          <p:nvPicPr>
            <p:cNvPr id="254" name="IMG_4017.jpeg" descr="IMG_4017.jpeg">
              <a:hlinkClick r:id="rId6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7">
              <a:extLst/>
            </a:blip>
            <a:srcRect l="12156" t="15711" r="12156" b="0"/>
            <a:stretch>
              <a:fillRect/>
            </a:stretch>
          </p:blipFill>
          <p:spPr>
            <a:xfrm>
              <a:off x="270161" y="3912166"/>
              <a:ext cx="1133383" cy="955119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255" name="IMG_4020.jpeg" descr="IMG_4020.jpeg">
              <a:hlinkClick r:id="rId8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356497" y="4929148"/>
              <a:ext cx="1004346" cy="955119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256" name="IMG_4023.png" descr="IMG_4023.png">
              <a:hlinkClick r:id="rId10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11">
              <a:extLst/>
            </a:blip>
            <a:srcRect l="20115" t="5493" r="20115" b="5493"/>
            <a:stretch>
              <a:fillRect/>
            </a:stretch>
          </p:blipFill>
          <p:spPr>
            <a:xfrm>
              <a:off x="370741" y="5930782"/>
              <a:ext cx="1021550" cy="955120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257" name="IMG_4024.jpeg" descr="IMG_4024.jpeg">
              <a:hlinkClick r:id="rId12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13">
              <a:extLst/>
            </a:blip>
            <a:srcRect l="29827" t="10670" r="32612" b="40435"/>
            <a:stretch>
              <a:fillRect/>
            </a:stretch>
          </p:blipFill>
          <p:spPr>
            <a:xfrm>
              <a:off x="477842" y="834536"/>
              <a:ext cx="866535" cy="866536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grpSp>
          <p:nvGrpSpPr>
            <p:cNvPr id="260" name="تجميع"/>
            <p:cNvGrpSpPr/>
            <p:nvPr/>
          </p:nvGrpSpPr>
          <p:grpSpPr>
            <a:xfrm>
              <a:off x="0" y="6822974"/>
              <a:ext cx="1721563" cy="1061122"/>
              <a:chOff x="0" y="0"/>
              <a:chExt cx="1721562" cy="1061120"/>
            </a:xfrm>
          </p:grpSpPr>
          <p:pic>
            <p:nvPicPr>
              <p:cNvPr id="258" name="IMG_4015.jpeg" descr="IMG_4015.jpeg">
                <a:hlinkClick r:id="rId14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5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352137" y="106002"/>
                <a:ext cx="1004034" cy="955119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sp>
            <p:nvSpPr>
              <p:cNvPr id="259" name="نشاط"/>
              <p:cNvSpPr txBox="1"/>
              <p:nvPr/>
            </p:nvSpPr>
            <p:spPr>
              <a:xfrm>
                <a:off x="0" y="0"/>
                <a:ext cx="1721563" cy="68079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rtl="0">
                  <a:lnSpc>
                    <a:spcPct val="150000"/>
                  </a:lnSpc>
                  <a:defRPr b="1" sz="1900"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grpSp>
          <p:nvGrpSpPr>
            <p:cNvPr id="263" name="IMG_0291.jpeg">
              <a:hlinkClick r:id="rId16" invalidUrl="" action="" tgtFrame="" tooltip="" history="1" highlightClick="0" endSnd="0"/>
            </p:cNvPr>
            <p:cNvGrpSpPr/>
            <p:nvPr/>
          </p:nvGrpSpPr>
          <p:grpSpPr>
            <a:xfrm>
              <a:off x="290306" y="1754638"/>
              <a:ext cx="1187799" cy="1317741"/>
              <a:chOff x="0" y="0"/>
              <a:chExt cx="1187797" cy="1317739"/>
            </a:xfrm>
          </p:grpSpPr>
          <p:pic>
            <p:nvPicPr>
              <p:cNvPr id="262" name="IMG_0291.jpeg" descr="IMG_0291.jpeg"/>
              <p:cNvPicPr>
                <a:picLocks noChangeAspect="1"/>
              </p:cNvPicPr>
              <p:nvPr/>
            </p:nvPicPr>
            <p:blipFill>
              <a:blip r:embed="rId17">
                <a:extLst/>
              </a:blip>
              <a:srcRect l="0" t="0" r="0" b="9248"/>
              <a:stretch>
                <a:fillRect/>
              </a:stretch>
            </p:blipFill>
            <p:spPr>
              <a:xfrm>
                <a:off x="127000" y="88900"/>
                <a:ext cx="933798" cy="987540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261" name="IMG_0291.jpeg" descr="IMG_0291.jpeg"/>
              <p:cNvPicPr>
                <a:picLocks noChangeAspect="0"/>
              </p:cNvPicPr>
              <p:nvPr/>
            </p:nvPicPr>
            <p:blipFill>
              <a:blip r:embed="rId18">
                <a:extLst/>
              </a:blip>
              <a:stretch>
                <a:fillRect/>
              </a:stretch>
            </p:blipFill>
            <p:spPr>
              <a:xfrm>
                <a:off x="-1" y="-1"/>
                <a:ext cx="1187799" cy="1317741"/>
              </a:xfrm>
              <a:prstGeom prst="rect">
                <a:avLst/>
              </a:prstGeom>
              <a:effectLst/>
            </p:spPr>
          </p:pic>
        </p:grp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" presetID="2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1" presetID="2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1" presetID="2" grpId="4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1" presetID="2" grpId="5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1" presetID="2" grpId="6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6" grpId="3"/>
      <p:bldP build="whole" bldLvl="1" animBg="1" rev="0" advAuto="0" spid="244" grpId="1"/>
      <p:bldP build="whole" bldLvl="1" animBg="1" rev="0" advAuto="0" spid="245" grpId="2"/>
      <p:bldP build="whole" bldLvl="1" animBg="1" rev="0" advAuto="0" spid="248" grpId="5"/>
      <p:bldP build="whole" bldLvl="1" animBg="1" rev="0" advAuto="0" spid="247" grpId="4"/>
      <p:bldP build="whole" bldLvl="1" animBg="1" rev="0" advAuto="0" spid="249" grpId="6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IMG_0364.png" descr="IMG_0364.png"/>
          <p:cNvPicPr>
            <a:picLocks noChangeAspect="1"/>
          </p:cNvPicPr>
          <p:nvPr/>
        </p:nvPicPr>
        <p:blipFill>
          <a:blip r:embed="rId2">
            <a:extLst/>
          </a:blip>
          <a:srcRect l="0" t="0" r="0" b="51414"/>
          <a:stretch>
            <a:fillRect/>
          </a:stretch>
        </p:blipFill>
        <p:spPr>
          <a:xfrm>
            <a:off x="4225492" y="-211043"/>
            <a:ext cx="19255228" cy="4051940"/>
          </a:xfrm>
          <a:prstGeom prst="rect">
            <a:avLst/>
          </a:prstGeom>
          <a:ln w="12700">
            <a:miter lim="400000"/>
          </a:ln>
        </p:spPr>
      </p:pic>
      <p:pic>
        <p:nvPicPr>
          <p:cNvPr id="267" name="IMG_0363.png" descr="IMG_0363.png"/>
          <p:cNvPicPr>
            <a:picLocks noChangeAspect="1"/>
          </p:cNvPicPr>
          <p:nvPr/>
        </p:nvPicPr>
        <p:blipFill>
          <a:blip r:embed="rId3">
            <a:extLst/>
          </a:blip>
          <a:srcRect l="0" t="73451" r="2656" b="0"/>
          <a:stretch>
            <a:fillRect/>
          </a:stretch>
        </p:blipFill>
        <p:spPr>
          <a:xfrm>
            <a:off x="1991776" y="4250395"/>
            <a:ext cx="22392094" cy="3989506"/>
          </a:xfrm>
          <a:prstGeom prst="rect">
            <a:avLst/>
          </a:prstGeom>
          <a:ln w="12700">
            <a:miter lim="400000"/>
          </a:ln>
        </p:spPr>
      </p:pic>
      <p:sp>
        <p:nvSpPr>
          <p:cNvPr id="268" name="٦٤"/>
          <p:cNvSpPr txBox="1"/>
          <p:nvPr/>
        </p:nvSpPr>
        <p:spPr>
          <a:xfrm>
            <a:off x="19541638" y="5678408"/>
            <a:ext cx="1415683" cy="14735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08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٦٤</a:t>
            </a:r>
          </a:p>
        </p:txBody>
      </p:sp>
      <p:sp>
        <p:nvSpPr>
          <p:cNvPr id="269" name="٧٢"/>
          <p:cNvSpPr txBox="1"/>
          <p:nvPr/>
        </p:nvSpPr>
        <p:spPr>
          <a:xfrm>
            <a:off x="12192000" y="5678408"/>
            <a:ext cx="1415683" cy="14735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08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٧٢</a:t>
            </a:r>
          </a:p>
        </p:txBody>
      </p:sp>
      <p:sp>
        <p:nvSpPr>
          <p:cNvPr id="270" name="٦٨"/>
          <p:cNvSpPr txBox="1"/>
          <p:nvPr/>
        </p:nvSpPr>
        <p:spPr>
          <a:xfrm>
            <a:off x="4842361" y="5678408"/>
            <a:ext cx="1415684" cy="14735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08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٦٨</a:t>
            </a:r>
          </a:p>
        </p:txBody>
      </p:sp>
      <p:grpSp>
        <p:nvGrpSpPr>
          <p:cNvPr id="285" name="تجميع"/>
          <p:cNvGrpSpPr/>
          <p:nvPr/>
        </p:nvGrpSpPr>
        <p:grpSpPr>
          <a:xfrm>
            <a:off x="611035" y="3167578"/>
            <a:ext cx="1721564" cy="7968773"/>
            <a:chOff x="0" y="0"/>
            <a:chExt cx="1721562" cy="7968771"/>
          </a:xfrm>
        </p:grpSpPr>
        <p:grpSp>
          <p:nvGrpSpPr>
            <p:cNvPr id="273" name="تجميع"/>
            <p:cNvGrpSpPr/>
            <p:nvPr/>
          </p:nvGrpSpPr>
          <p:grpSpPr>
            <a:xfrm>
              <a:off x="80052" y="0"/>
              <a:ext cx="1569542" cy="7968772"/>
              <a:chOff x="0" y="0"/>
              <a:chExt cx="1569540" cy="7968771"/>
            </a:xfrm>
          </p:grpSpPr>
          <p:sp>
            <p:nvSpPr>
              <p:cNvPr id="271" name="مستطيل مستدير الزوايا"/>
              <p:cNvSpPr/>
              <p:nvPr/>
            </p:nvSpPr>
            <p:spPr>
              <a:xfrm>
                <a:off x="0" y="0"/>
                <a:ext cx="1569541" cy="1166054"/>
              </a:xfrm>
              <a:prstGeom prst="roundRect">
                <a:avLst>
                  <a:gd name="adj" fmla="val 42590"/>
                </a:avLst>
              </a:prstGeom>
              <a:solidFill>
                <a:srgbClr val="85858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rtl="0">
                  <a:lnSpc>
                    <a:spcPct val="100000"/>
                  </a:lnSpc>
                  <a:defRPr sz="3600">
                    <a:solidFill>
                      <a:srgbClr val="0C1E4F"/>
                    </a:solidFill>
                    <a:latin typeface="Muna Bold"/>
                    <a:ea typeface="Muna Bold"/>
                    <a:cs typeface="Muna Bold"/>
                    <a:sym typeface="Muna Bold"/>
                  </a:defRPr>
                </a:pPr>
              </a:p>
            </p:txBody>
          </p:sp>
          <p:sp>
            <p:nvSpPr>
              <p:cNvPr id="272" name="مستطيل"/>
              <p:cNvSpPr/>
              <p:nvPr/>
            </p:nvSpPr>
            <p:spPr>
              <a:xfrm>
                <a:off x="77620" y="646533"/>
                <a:ext cx="1421896" cy="7322239"/>
              </a:xfrm>
              <a:prstGeom prst="rect">
                <a:avLst/>
              </a:prstGeom>
              <a:solidFill>
                <a:srgbClr val="FFFFFF"/>
              </a:solidFill>
              <a:ln w="114300" cap="flat">
                <a:solidFill>
                  <a:srgbClr val="707070"/>
                </a:solidFill>
                <a:prstDash val="solid"/>
                <a:round/>
              </a:ln>
              <a:effectLst>
                <a:outerShdw sx="100000" sy="100000" kx="0" ky="0" algn="b" rotWithShape="0" blurRad="101600" dist="50800" dir="5400000">
                  <a:srgbClr val="000000">
                    <a:alpha val="35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lnSpc>
                    <a:spcPct val="100000"/>
                  </a:lnSpc>
                  <a:defRPr sz="3600">
                    <a:solidFill>
                      <a:srgbClr val="0C1E4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  <p:pic>
          <p:nvPicPr>
            <p:cNvPr id="274" name="صورة 20" descr="صورة 20">
              <a:hlinkClick r:id="rId4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5">
              <a:extLst/>
            </a:blip>
            <a:srcRect l="22637" t="19074" r="22637" b="19074"/>
            <a:stretch>
              <a:fillRect/>
            </a:stretch>
          </p:blipFill>
          <p:spPr>
            <a:xfrm>
              <a:off x="325380" y="2901231"/>
              <a:ext cx="1159190" cy="955119"/>
            </a:xfrm>
            <a:prstGeom prst="rect">
              <a:avLst/>
            </a:prstGeom>
            <a:ln w="3175" cap="flat">
              <a:solidFill>
                <a:srgbClr val="F2F2F2"/>
              </a:solidFill>
              <a:prstDash val="solid"/>
              <a:round/>
            </a:ln>
            <a:effectLst/>
          </p:spPr>
        </p:pic>
        <p:pic>
          <p:nvPicPr>
            <p:cNvPr id="275" name="IMG_4017.jpeg" descr="IMG_4017.jpeg">
              <a:hlinkClick r:id="rId6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7">
              <a:extLst/>
            </a:blip>
            <a:srcRect l="12156" t="15711" r="12156" b="0"/>
            <a:stretch>
              <a:fillRect/>
            </a:stretch>
          </p:blipFill>
          <p:spPr>
            <a:xfrm>
              <a:off x="270161" y="3912166"/>
              <a:ext cx="1133383" cy="955119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276" name="IMG_4020.jpeg" descr="IMG_4020.jpeg">
              <a:hlinkClick r:id="rId8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356497" y="4929148"/>
              <a:ext cx="1004346" cy="955119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277" name="IMG_4023.png" descr="IMG_4023.png">
              <a:hlinkClick r:id="rId10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11">
              <a:extLst/>
            </a:blip>
            <a:srcRect l="20115" t="5493" r="20115" b="5493"/>
            <a:stretch>
              <a:fillRect/>
            </a:stretch>
          </p:blipFill>
          <p:spPr>
            <a:xfrm>
              <a:off x="370741" y="5930782"/>
              <a:ext cx="1021550" cy="955120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278" name="IMG_4024.jpeg" descr="IMG_4024.jpeg">
              <a:hlinkClick r:id="rId12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13">
              <a:extLst/>
            </a:blip>
            <a:srcRect l="29827" t="10670" r="32612" b="40435"/>
            <a:stretch>
              <a:fillRect/>
            </a:stretch>
          </p:blipFill>
          <p:spPr>
            <a:xfrm>
              <a:off x="477842" y="834536"/>
              <a:ext cx="866535" cy="866536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grpSp>
          <p:nvGrpSpPr>
            <p:cNvPr id="281" name="تجميع"/>
            <p:cNvGrpSpPr/>
            <p:nvPr/>
          </p:nvGrpSpPr>
          <p:grpSpPr>
            <a:xfrm>
              <a:off x="0" y="6822974"/>
              <a:ext cx="1721563" cy="1061122"/>
              <a:chOff x="0" y="0"/>
              <a:chExt cx="1721562" cy="1061120"/>
            </a:xfrm>
          </p:grpSpPr>
          <p:pic>
            <p:nvPicPr>
              <p:cNvPr id="279" name="IMG_4015.jpeg" descr="IMG_4015.jpeg">
                <a:hlinkClick r:id="rId14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5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352137" y="106002"/>
                <a:ext cx="1004034" cy="955119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sp>
            <p:nvSpPr>
              <p:cNvPr id="280" name="نشاط"/>
              <p:cNvSpPr txBox="1"/>
              <p:nvPr/>
            </p:nvSpPr>
            <p:spPr>
              <a:xfrm>
                <a:off x="0" y="0"/>
                <a:ext cx="1721563" cy="68079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rtl="0">
                  <a:lnSpc>
                    <a:spcPct val="150000"/>
                  </a:lnSpc>
                  <a:defRPr b="1" sz="1900"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grpSp>
          <p:nvGrpSpPr>
            <p:cNvPr id="284" name="IMG_0291.jpeg">
              <a:hlinkClick r:id="rId16" invalidUrl="" action="" tgtFrame="" tooltip="" history="1" highlightClick="0" endSnd="0"/>
            </p:cNvPr>
            <p:cNvGrpSpPr/>
            <p:nvPr/>
          </p:nvGrpSpPr>
          <p:grpSpPr>
            <a:xfrm>
              <a:off x="290306" y="1754638"/>
              <a:ext cx="1187799" cy="1317741"/>
              <a:chOff x="0" y="0"/>
              <a:chExt cx="1187797" cy="1317739"/>
            </a:xfrm>
          </p:grpSpPr>
          <p:pic>
            <p:nvPicPr>
              <p:cNvPr id="283" name="IMG_0291.jpeg" descr="IMG_0291.jpeg"/>
              <p:cNvPicPr>
                <a:picLocks noChangeAspect="1"/>
              </p:cNvPicPr>
              <p:nvPr/>
            </p:nvPicPr>
            <p:blipFill>
              <a:blip r:embed="rId17">
                <a:extLst/>
              </a:blip>
              <a:srcRect l="0" t="0" r="0" b="9248"/>
              <a:stretch>
                <a:fillRect/>
              </a:stretch>
            </p:blipFill>
            <p:spPr>
              <a:xfrm>
                <a:off x="127000" y="88900"/>
                <a:ext cx="933798" cy="987540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282" name="IMG_0291.jpeg" descr="IMG_0291.jpeg"/>
              <p:cNvPicPr>
                <a:picLocks noChangeAspect="0"/>
              </p:cNvPicPr>
              <p:nvPr/>
            </p:nvPicPr>
            <p:blipFill>
              <a:blip r:embed="rId18">
                <a:extLst/>
              </a:blip>
              <a:stretch>
                <a:fillRect/>
              </a:stretch>
            </p:blipFill>
            <p:spPr>
              <a:xfrm>
                <a:off x="-1" y="-1"/>
                <a:ext cx="1187799" cy="1317741"/>
              </a:xfrm>
              <a:prstGeom prst="rect">
                <a:avLst/>
              </a:prstGeom>
              <a:effectLst/>
            </p:spPr>
          </p:pic>
        </p:grp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" presetID="2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1" presetID="2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70" grpId="3"/>
      <p:bldP build="whole" bldLvl="1" animBg="1" rev="0" advAuto="0" spid="268" grpId="1"/>
      <p:bldP build="whole" bldLvl="1" animBg="1" rev="0" advAuto="0" spid="269" grpId="2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