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_E55HR8uO8A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ar.oryxlearning.com/grade/3rd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drive.google.com/drive/folders/1M0-x5ImGbQBD_kWVY-906Eyvnq1WExxR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_E55HR8uO8A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_E55HR8uO8A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_E55HR8uO8A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_E55HR8uO8A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510914" y="3271326"/>
            <a:ext cx="1721564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(٩-٦)      مقارنة الأعداد حتى ١٠٠"/>
          <p:cNvSpPr txBox="1"/>
          <p:nvPr/>
        </p:nvSpPr>
        <p:spPr>
          <a:xfrm>
            <a:off x="5726405" y="7262062"/>
            <a:ext cx="12931190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(٩-٦)      مقارنة الأعداد حتى 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whole" bldLvl="1" animBg="1" rev="0" advAuto="0" spid="170" grpId="3"/>
      <p:bldP build="whole" bldLvl="1" animBg="1" rev="0" advAuto="0" spid="1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342.png" descr="IMG_0342.png"/>
          <p:cNvPicPr>
            <a:picLocks noChangeAspect="1"/>
          </p:cNvPicPr>
          <p:nvPr/>
        </p:nvPicPr>
        <p:blipFill>
          <a:blip r:embed="rId2">
            <a:extLst/>
          </a:blip>
          <a:srcRect l="66182" t="27539" r="0" b="36030"/>
          <a:stretch>
            <a:fillRect/>
          </a:stretch>
        </p:blipFill>
        <p:spPr>
          <a:xfrm>
            <a:off x="16334879" y="362939"/>
            <a:ext cx="5438402" cy="188652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ستطيل مستدير الزوايا"/>
          <p:cNvSpPr/>
          <p:nvPr/>
        </p:nvSpPr>
        <p:spPr>
          <a:xfrm>
            <a:off x="16701250" y="7629615"/>
            <a:ext cx="7236383" cy="1494542"/>
          </a:xfrm>
          <a:prstGeom prst="roundRect">
            <a:avLst>
              <a:gd name="adj" fmla="val 17699"/>
            </a:avLst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4" name="IMG_0353.png" descr="IMG_0353.png"/>
          <p:cNvPicPr>
            <a:picLocks noChangeAspect="1"/>
          </p:cNvPicPr>
          <p:nvPr/>
        </p:nvPicPr>
        <p:blipFill>
          <a:blip r:embed="rId3">
            <a:extLst/>
          </a:blip>
          <a:srcRect l="0" t="15325" r="0" b="0"/>
          <a:stretch>
            <a:fillRect/>
          </a:stretch>
        </p:blipFill>
        <p:spPr>
          <a:xfrm>
            <a:off x="746890" y="4277807"/>
            <a:ext cx="24384001" cy="664024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مستطيل مستدير الزوايا"/>
          <p:cNvSpPr/>
          <p:nvPr/>
        </p:nvSpPr>
        <p:spPr>
          <a:xfrm>
            <a:off x="3278558" y="9451074"/>
            <a:ext cx="7466873" cy="1435100"/>
          </a:xfrm>
          <a:prstGeom prst="roundRect">
            <a:avLst>
              <a:gd name="adj" fmla="val 18636"/>
            </a:avLst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6" name="IMG_0353.png" descr="IMG_0353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3555"/>
          <a:stretch>
            <a:fillRect/>
          </a:stretch>
        </p:blipFill>
        <p:spPr>
          <a:xfrm>
            <a:off x="2034948" y="2525353"/>
            <a:ext cx="21807915" cy="11533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تجميع"/>
          <p:cNvGrpSpPr/>
          <p:nvPr/>
        </p:nvGrpSpPr>
        <p:grpSpPr>
          <a:xfrm>
            <a:off x="510914" y="3271326"/>
            <a:ext cx="1721564" cy="7968773"/>
            <a:chOff x="0" y="0"/>
            <a:chExt cx="1721562" cy="7968771"/>
          </a:xfrm>
        </p:grpSpPr>
        <p:grpSp>
          <p:nvGrpSpPr>
            <p:cNvPr id="179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77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78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80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81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2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3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4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87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8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6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90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89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88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  <p:bldP build="whole" bldLvl="1" animBg="1" rev="0" advAuto="0" spid="17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0351.png" descr="IMG_0351.png"/>
          <p:cNvPicPr>
            <a:picLocks noChangeAspect="1"/>
          </p:cNvPicPr>
          <p:nvPr/>
        </p:nvPicPr>
        <p:blipFill>
          <a:blip r:embed="rId2">
            <a:extLst/>
          </a:blip>
          <a:srcRect l="0" t="45612" r="0" b="41388"/>
          <a:stretch>
            <a:fillRect/>
          </a:stretch>
        </p:blipFill>
        <p:spPr>
          <a:xfrm>
            <a:off x="2794980" y="2055766"/>
            <a:ext cx="20473328" cy="1718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342.png" descr="IMG_0342.png"/>
          <p:cNvPicPr>
            <a:picLocks noChangeAspect="1"/>
          </p:cNvPicPr>
          <p:nvPr/>
        </p:nvPicPr>
        <p:blipFill>
          <a:blip r:embed="rId3">
            <a:extLst/>
          </a:blip>
          <a:srcRect l="66182" t="27539" r="0" b="36030"/>
          <a:stretch>
            <a:fillRect/>
          </a:stretch>
        </p:blipFill>
        <p:spPr>
          <a:xfrm>
            <a:off x="16334879" y="362939"/>
            <a:ext cx="5438402" cy="1886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0351.png" descr="IMG_0351.png"/>
          <p:cNvPicPr>
            <a:picLocks noChangeAspect="1"/>
          </p:cNvPicPr>
          <p:nvPr/>
        </p:nvPicPr>
        <p:blipFill>
          <a:blip r:embed="rId2">
            <a:extLst/>
          </a:blip>
          <a:srcRect l="0" t="58439" r="0" b="3281"/>
          <a:stretch>
            <a:fillRect/>
          </a:stretch>
        </p:blipFill>
        <p:spPr>
          <a:xfrm>
            <a:off x="1225419" y="4786619"/>
            <a:ext cx="22610923" cy="558899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&gt;"/>
          <p:cNvSpPr txBox="1"/>
          <p:nvPr/>
        </p:nvSpPr>
        <p:spPr>
          <a:xfrm>
            <a:off x="19054069" y="4786619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197" name="="/>
          <p:cNvSpPr txBox="1"/>
          <p:nvPr/>
        </p:nvSpPr>
        <p:spPr>
          <a:xfrm>
            <a:off x="5174814" y="4998298"/>
            <a:ext cx="1415683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=</a:t>
            </a:r>
          </a:p>
        </p:txBody>
      </p:sp>
      <p:sp>
        <p:nvSpPr>
          <p:cNvPr id="198" name="&lt;"/>
          <p:cNvSpPr txBox="1"/>
          <p:nvPr/>
        </p:nvSpPr>
        <p:spPr>
          <a:xfrm>
            <a:off x="19314078" y="6631964"/>
            <a:ext cx="1415683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&lt;</a:t>
            </a:r>
          </a:p>
        </p:txBody>
      </p:sp>
      <p:sp>
        <p:nvSpPr>
          <p:cNvPr id="199" name="&gt;"/>
          <p:cNvSpPr txBox="1"/>
          <p:nvPr/>
        </p:nvSpPr>
        <p:spPr>
          <a:xfrm>
            <a:off x="4961956" y="6857999"/>
            <a:ext cx="1415683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00" name="&gt;"/>
          <p:cNvSpPr txBox="1"/>
          <p:nvPr/>
        </p:nvSpPr>
        <p:spPr>
          <a:xfrm>
            <a:off x="19054067" y="8770382"/>
            <a:ext cx="1415684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01" name="&gt;"/>
          <p:cNvSpPr txBox="1"/>
          <p:nvPr/>
        </p:nvSpPr>
        <p:spPr>
          <a:xfrm>
            <a:off x="4961956" y="8770382"/>
            <a:ext cx="1415683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grpSp>
        <p:nvGrpSpPr>
          <p:cNvPr id="216" name="تجميع"/>
          <p:cNvGrpSpPr/>
          <p:nvPr/>
        </p:nvGrpSpPr>
        <p:grpSpPr>
          <a:xfrm>
            <a:off x="510914" y="3271326"/>
            <a:ext cx="1721564" cy="7968773"/>
            <a:chOff x="0" y="0"/>
            <a:chExt cx="1721562" cy="7968771"/>
          </a:xfrm>
        </p:grpSpPr>
        <p:grpSp>
          <p:nvGrpSpPr>
            <p:cNvPr id="20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0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0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05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06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7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8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9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1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10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15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14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3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3"/>
      <p:bldP build="whole" bldLvl="1" animBg="1" rev="0" advAuto="0" spid="197" grpId="2"/>
      <p:bldP build="whole" bldLvl="1" animBg="1" rev="0" advAuto="0" spid="196" grpId="1"/>
      <p:bldP build="whole" bldLvl="1" animBg="1" rev="0" advAuto="0" spid="199" grpId="4"/>
      <p:bldP build="whole" bldLvl="1" animBg="1" rev="0" advAuto="0" spid="201" grpId="6"/>
      <p:bldP build="whole" bldLvl="1" animBg="1" rev="0" advAuto="0" spid="200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0354.png" descr="IMG_0354.png"/>
          <p:cNvPicPr>
            <a:picLocks noChangeAspect="1"/>
          </p:cNvPicPr>
          <p:nvPr/>
        </p:nvPicPr>
        <p:blipFill>
          <a:blip r:embed="rId2">
            <a:extLst/>
          </a:blip>
          <a:srcRect l="27256" t="0" r="3266" b="61764"/>
          <a:stretch>
            <a:fillRect/>
          </a:stretch>
        </p:blipFill>
        <p:spPr>
          <a:xfrm>
            <a:off x="3940421" y="4217905"/>
            <a:ext cx="20036473" cy="660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0353.png" descr="IMG_0353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3555"/>
          <a:stretch>
            <a:fillRect/>
          </a:stretch>
        </p:blipFill>
        <p:spPr>
          <a:xfrm>
            <a:off x="2790232" y="2495940"/>
            <a:ext cx="20459508" cy="108202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مستطيل مستدير الزوايا"/>
          <p:cNvSpPr/>
          <p:nvPr/>
        </p:nvSpPr>
        <p:spPr>
          <a:xfrm>
            <a:off x="14572722" y="5823980"/>
            <a:ext cx="7236384" cy="1425879"/>
          </a:xfrm>
          <a:prstGeom prst="roundRect">
            <a:avLst>
              <a:gd name="adj" fmla="val 18552"/>
            </a:avLst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1" name="مستطيل مستدير الزوايا"/>
          <p:cNvSpPr/>
          <p:nvPr/>
        </p:nvSpPr>
        <p:spPr>
          <a:xfrm>
            <a:off x="4923867" y="8934197"/>
            <a:ext cx="7236383" cy="1494542"/>
          </a:xfrm>
          <a:prstGeom prst="roundRect">
            <a:avLst>
              <a:gd name="adj" fmla="val 17699"/>
            </a:avLst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2" name="IMG_0331.png" descr="IMG_03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14480" y="189023"/>
            <a:ext cx="5936459" cy="19415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تجميع"/>
          <p:cNvGrpSpPr/>
          <p:nvPr/>
        </p:nvGrpSpPr>
        <p:grpSpPr>
          <a:xfrm>
            <a:off x="510914" y="3271326"/>
            <a:ext cx="1721564" cy="7968773"/>
            <a:chOff x="0" y="0"/>
            <a:chExt cx="1721562" cy="7968771"/>
          </a:xfrm>
        </p:grpSpPr>
        <p:grpSp>
          <p:nvGrpSpPr>
            <p:cNvPr id="225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23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24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26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27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28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29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0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33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31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2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36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35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4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  <p:bldP build="whole" bldLvl="1" animBg="1" rev="0" advAuto="0" spid="2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G_0354.png" descr="IMG_0354.png"/>
          <p:cNvPicPr>
            <a:picLocks noChangeAspect="1"/>
          </p:cNvPicPr>
          <p:nvPr/>
        </p:nvPicPr>
        <p:blipFill>
          <a:blip r:embed="rId2">
            <a:extLst/>
          </a:blip>
          <a:srcRect l="6899" t="40047" r="5399" b="49183"/>
          <a:stretch>
            <a:fillRect/>
          </a:stretch>
        </p:blipFill>
        <p:spPr>
          <a:xfrm>
            <a:off x="-452835" y="1543183"/>
            <a:ext cx="24376707" cy="1793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0354.png" descr="IMG_0354.png"/>
          <p:cNvPicPr>
            <a:picLocks noChangeAspect="1"/>
          </p:cNvPicPr>
          <p:nvPr/>
        </p:nvPicPr>
        <p:blipFill>
          <a:blip r:embed="rId2">
            <a:extLst/>
          </a:blip>
          <a:srcRect l="6899" t="50894" r="5399" b="0"/>
          <a:stretch>
            <a:fillRect/>
          </a:stretch>
        </p:blipFill>
        <p:spPr>
          <a:xfrm>
            <a:off x="2336744" y="3733495"/>
            <a:ext cx="21587195" cy="7243193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&lt;"/>
          <p:cNvSpPr txBox="1"/>
          <p:nvPr/>
        </p:nvSpPr>
        <p:spPr>
          <a:xfrm>
            <a:off x="19354635" y="3909237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&lt;</a:t>
            </a:r>
          </a:p>
        </p:txBody>
      </p:sp>
      <p:sp>
        <p:nvSpPr>
          <p:cNvPr id="242" name="="/>
          <p:cNvSpPr txBox="1"/>
          <p:nvPr/>
        </p:nvSpPr>
        <p:spPr>
          <a:xfrm>
            <a:off x="11861486" y="3909237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243" name="&gt;"/>
          <p:cNvSpPr txBox="1"/>
          <p:nvPr/>
        </p:nvSpPr>
        <p:spPr>
          <a:xfrm>
            <a:off x="4775014" y="3909237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44" name="&lt;"/>
          <p:cNvSpPr txBox="1"/>
          <p:nvPr/>
        </p:nvSpPr>
        <p:spPr>
          <a:xfrm>
            <a:off x="19354635" y="5716427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&lt;</a:t>
            </a:r>
          </a:p>
        </p:txBody>
      </p:sp>
      <p:sp>
        <p:nvSpPr>
          <p:cNvPr id="245" name="&lt;"/>
          <p:cNvSpPr txBox="1"/>
          <p:nvPr/>
        </p:nvSpPr>
        <p:spPr>
          <a:xfrm>
            <a:off x="11861486" y="5716427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&lt;</a:t>
            </a:r>
          </a:p>
        </p:txBody>
      </p:sp>
      <p:sp>
        <p:nvSpPr>
          <p:cNvPr id="246" name="&gt;"/>
          <p:cNvSpPr txBox="1"/>
          <p:nvPr/>
        </p:nvSpPr>
        <p:spPr>
          <a:xfrm>
            <a:off x="4775014" y="5716427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47" name="&lt;"/>
          <p:cNvSpPr txBox="1"/>
          <p:nvPr/>
        </p:nvSpPr>
        <p:spPr>
          <a:xfrm>
            <a:off x="19354635" y="7523616"/>
            <a:ext cx="1415684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&lt;</a:t>
            </a:r>
          </a:p>
        </p:txBody>
      </p:sp>
      <p:sp>
        <p:nvSpPr>
          <p:cNvPr id="248" name="&gt;"/>
          <p:cNvSpPr txBox="1"/>
          <p:nvPr/>
        </p:nvSpPr>
        <p:spPr>
          <a:xfrm>
            <a:off x="11861486" y="7523616"/>
            <a:ext cx="1415684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49" name="&gt;"/>
          <p:cNvSpPr txBox="1"/>
          <p:nvPr/>
        </p:nvSpPr>
        <p:spPr>
          <a:xfrm>
            <a:off x="4775014" y="7523616"/>
            <a:ext cx="1415684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50" name="&gt;"/>
          <p:cNvSpPr txBox="1"/>
          <p:nvPr/>
        </p:nvSpPr>
        <p:spPr>
          <a:xfrm>
            <a:off x="19170837" y="9330806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51" name="&gt;"/>
          <p:cNvSpPr txBox="1"/>
          <p:nvPr/>
        </p:nvSpPr>
        <p:spPr>
          <a:xfrm>
            <a:off x="11861486" y="9187851"/>
            <a:ext cx="1415684" cy="14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&gt;</a:t>
            </a:r>
          </a:p>
        </p:txBody>
      </p:sp>
      <p:sp>
        <p:nvSpPr>
          <p:cNvPr id="252" name="&lt;"/>
          <p:cNvSpPr txBox="1"/>
          <p:nvPr/>
        </p:nvSpPr>
        <p:spPr>
          <a:xfrm>
            <a:off x="4938391" y="9330806"/>
            <a:ext cx="1415684" cy="1446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&lt;</a:t>
            </a:r>
          </a:p>
        </p:txBody>
      </p:sp>
      <p:pic>
        <p:nvPicPr>
          <p:cNvPr id="253" name="IMG_0331.png" descr="IMG_03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3351" y="-77800"/>
            <a:ext cx="5817522" cy="1902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تجميع"/>
          <p:cNvGrpSpPr/>
          <p:nvPr/>
        </p:nvGrpSpPr>
        <p:grpSpPr>
          <a:xfrm>
            <a:off x="510914" y="3271326"/>
            <a:ext cx="1721564" cy="7968773"/>
            <a:chOff x="0" y="0"/>
            <a:chExt cx="1721562" cy="7968771"/>
          </a:xfrm>
        </p:grpSpPr>
        <p:grpSp>
          <p:nvGrpSpPr>
            <p:cNvPr id="256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54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55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57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58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9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0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1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64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6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3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67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6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5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8"/>
      <p:bldP build="whole" bldLvl="1" animBg="1" rev="0" advAuto="0" spid="249" grpId="9"/>
      <p:bldP build="whole" bldLvl="1" animBg="1" rev="0" advAuto="0" spid="250" grpId="10"/>
      <p:bldP build="whole" bldLvl="1" animBg="1" rev="0" advAuto="0" spid="251" grpId="11"/>
      <p:bldP build="whole" bldLvl="1" animBg="1" rev="0" advAuto="0" spid="244" grpId="4"/>
      <p:bldP build="whole" bldLvl="1" animBg="1" rev="0" advAuto="0" spid="252" grpId="12"/>
      <p:bldP build="whole" bldLvl="1" animBg="1" rev="0" advAuto="0" spid="243" grpId="3"/>
      <p:bldP build="whole" bldLvl="1" animBg="1" rev="0" advAuto="0" spid="242" grpId="2"/>
      <p:bldP build="whole" bldLvl="1" animBg="1" rev="0" advAuto="0" spid="247" grpId="7"/>
      <p:bldP build="whole" bldLvl="1" animBg="1" rev="0" advAuto="0" spid="241" grpId="1"/>
      <p:bldP build="whole" bldLvl="1" animBg="1" rev="0" advAuto="0" spid="246" grpId="6"/>
      <p:bldP build="whole" bldLvl="1" animBg="1" rev="0" advAuto="0" spid="245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