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muyP-QmXyw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ar.oryxlearning.com/grade/3rd-grade/maths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drive.google.com/drive/folders/1M0-x5ImGbQBD_kWVY-906Eyvnq1WExxR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3.png"/><Relationship Id="rId12" Type="http://schemas.openxmlformats.org/officeDocument/2006/relationships/hyperlink" Target="https://youtu.be/muyP-QmXywY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drive.google.com/drive/folders/1M0-x5ImGbQBD_kWVY-906Eyvnq1WExxR" TargetMode="External"/><Relationship Id="rId17" Type="http://schemas.openxmlformats.org/officeDocument/2006/relationships/image" Target="../media/image5.jpeg"/><Relationship Id="rId18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3.png"/><Relationship Id="rId14" Type="http://schemas.openxmlformats.org/officeDocument/2006/relationships/hyperlink" Target="https://youtu.be/muyP-QmXywY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hyperlink" Target="https://drive.google.com/drive/folders/1M0-x5ImGbQBD_kWVY-906Eyvnq1WExxR" TargetMode="External"/><Relationship Id="rId19" Type="http://schemas.openxmlformats.org/officeDocument/2006/relationships/image" Target="../media/image5.jpeg"/><Relationship Id="rId20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3.png"/><Relationship Id="rId13" Type="http://schemas.openxmlformats.org/officeDocument/2006/relationships/hyperlink" Target="https://youtu.be/muyP-QmXywY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drive.google.com/drive/folders/1M0-x5ImGbQBD_kWVY-906Eyvnq1WExxR" TargetMode="External"/><Relationship Id="rId18" Type="http://schemas.openxmlformats.org/officeDocument/2006/relationships/image" Target="../media/image5.jpeg"/><Relationship Id="rId19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154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152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53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55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56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7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8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59" name="IMG_4024.jpeg" descr="IMG_4024.jpe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2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160" name="IMG_4015.jpeg" descr="IMG_4015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1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65" name="IMG_0291.jpeg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164" name="IMG_0291.jpeg" descr="IMG_0291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63" name="IMG_0291.jpeg" descr="IMG_0291.jpeg"/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67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68" name="الفصل التاسع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69" name="القيمة المنزلية"/>
          <p:cNvSpPr txBox="1"/>
          <p:nvPr/>
        </p:nvSpPr>
        <p:spPr>
          <a:xfrm>
            <a:off x="8373430" y="4418617"/>
            <a:ext cx="6182640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القيمة المنزلية</a:t>
            </a:r>
          </a:p>
        </p:txBody>
      </p:sp>
      <p:sp>
        <p:nvSpPr>
          <p:cNvPr id="170" name="(٩-٥)      التقدير"/>
          <p:cNvSpPr txBox="1"/>
          <p:nvPr/>
        </p:nvSpPr>
        <p:spPr>
          <a:xfrm>
            <a:off x="5726405" y="7262062"/>
            <a:ext cx="12931190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(٩-٥)      التقدير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  <p:bldP build="whole" bldLvl="1" animBg="1" rev="0" advAuto="0" spid="169" grpId="2"/>
      <p:bldP build="whole" bldLvl="1" animBg="1" rev="0" advAuto="0" spid="17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0345.png" descr="IMG_0345.png"/>
          <p:cNvPicPr>
            <a:picLocks noChangeAspect="1"/>
          </p:cNvPicPr>
          <p:nvPr/>
        </p:nvPicPr>
        <p:blipFill>
          <a:blip r:embed="rId2">
            <a:extLst/>
          </a:blip>
          <a:srcRect l="952" t="0" r="0" b="0"/>
          <a:stretch>
            <a:fillRect/>
          </a:stretch>
        </p:blipFill>
        <p:spPr>
          <a:xfrm>
            <a:off x="4750592" y="3905100"/>
            <a:ext cx="17315759" cy="7850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342.png" descr="IMG_03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17990" y="-228399"/>
            <a:ext cx="12848392" cy="413734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٥٠"/>
          <p:cNvSpPr txBox="1"/>
          <p:nvPr/>
        </p:nvSpPr>
        <p:spPr>
          <a:xfrm>
            <a:off x="5628589" y="4239397"/>
            <a:ext cx="2232593" cy="141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٥٠</a:t>
            </a:r>
          </a:p>
        </p:txBody>
      </p:sp>
      <p:sp>
        <p:nvSpPr>
          <p:cNvPr id="175" name="٥٢"/>
          <p:cNvSpPr txBox="1"/>
          <p:nvPr/>
        </p:nvSpPr>
        <p:spPr>
          <a:xfrm>
            <a:off x="4750592" y="5650139"/>
            <a:ext cx="2232593" cy="141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٥٢</a:t>
            </a:r>
          </a:p>
        </p:txBody>
      </p:sp>
      <p:grpSp>
        <p:nvGrpSpPr>
          <p:cNvPr id="220" name="الرسم"/>
          <p:cNvGrpSpPr/>
          <p:nvPr/>
        </p:nvGrpSpPr>
        <p:grpSpPr>
          <a:xfrm>
            <a:off x="10773691" y="3784192"/>
            <a:ext cx="9241431" cy="3959893"/>
            <a:chOff x="0" y="0"/>
            <a:chExt cx="9241429" cy="3959891"/>
          </a:xfrm>
        </p:grpSpPr>
        <p:sp>
          <p:nvSpPr>
            <p:cNvPr id="176" name="خط"/>
            <p:cNvSpPr/>
            <p:nvPr/>
          </p:nvSpPr>
          <p:spPr>
            <a:xfrm>
              <a:off x="8533517" y="1215604"/>
              <a:ext cx="1" cy="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7" name="خط"/>
            <p:cNvSpPr/>
            <p:nvPr/>
          </p:nvSpPr>
          <p:spPr>
            <a:xfrm>
              <a:off x="7909761" y="1230223"/>
              <a:ext cx="974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8" name="خط"/>
            <p:cNvSpPr/>
            <p:nvPr/>
          </p:nvSpPr>
          <p:spPr>
            <a:xfrm>
              <a:off x="7149558" y="1215604"/>
              <a:ext cx="4873" cy="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9" name="خط"/>
            <p:cNvSpPr/>
            <p:nvPr/>
          </p:nvSpPr>
          <p:spPr>
            <a:xfrm>
              <a:off x="6618390" y="1196112"/>
              <a:ext cx="48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0" name="خط"/>
            <p:cNvSpPr/>
            <p:nvPr/>
          </p:nvSpPr>
          <p:spPr>
            <a:xfrm>
              <a:off x="5775344" y="1215604"/>
              <a:ext cx="9748" cy="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خط"/>
            <p:cNvSpPr/>
            <p:nvPr/>
          </p:nvSpPr>
          <p:spPr>
            <a:xfrm>
              <a:off x="5146080" y="1191238"/>
              <a:ext cx="1271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2" name="خط"/>
            <p:cNvSpPr/>
            <p:nvPr/>
          </p:nvSpPr>
          <p:spPr>
            <a:xfrm>
              <a:off x="4444988" y="1196112"/>
              <a:ext cx="487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3" name="خط"/>
            <p:cNvSpPr/>
            <p:nvPr/>
          </p:nvSpPr>
          <p:spPr>
            <a:xfrm>
              <a:off x="3710597" y="1156695"/>
              <a:ext cx="27793" cy="1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0015" fill="norm" stroke="1" extrusionOk="0">
                  <a:moveTo>
                    <a:pt x="20532" y="7055"/>
                  </a:moveTo>
                  <a:cubicBezTo>
                    <a:pt x="10932" y="2735"/>
                    <a:pt x="1332" y="-1585"/>
                    <a:pt x="132" y="575"/>
                  </a:cubicBezTo>
                  <a:cubicBezTo>
                    <a:pt x="-1068" y="2735"/>
                    <a:pt x="6132" y="11375"/>
                    <a:pt x="13333" y="2001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4" name="خط"/>
            <p:cNvSpPr/>
            <p:nvPr/>
          </p:nvSpPr>
          <p:spPr>
            <a:xfrm>
              <a:off x="3103551" y="1169449"/>
              <a:ext cx="25703" cy="1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0018" fill="norm" stroke="1" extrusionOk="0">
                  <a:moveTo>
                    <a:pt x="20104" y="3818"/>
                  </a:moveTo>
                  <a:cubicBezTo>
                    <a:pt x="11210" y="1118"/>
                    <a:pt x="2316" y="-1582"/>
                    <a:pt x="410" y="1118"/>
                  </a:cubicBezTo>
                  <a:cubicBezTo>
                    <a:pt x="-1496" y="3818"/>
                    <a:pt x="3586" y="11918"/>
                    <a:pt x="8669" y="20018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5" name="خط"/>
            <p:cNvSpPr/>
            <p:nvPr/>
          </p:nvSpPr>
          <p:spPr>
            <a:xfrm>
              <a:off x="2368181" y="1149005"/>
              <a:ext cx="20361" cy="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0827" y="21600"/>
                  </a:moveTo>
                  <a:cubicBezTo>
                    <a:pt x="10858" y="10800"/>
                    <a:pt x="888" y="0"/>
                    <a:pt x="58" y="0"/>
                  </a:cubicBezTo>
                  <a:cubicBezTo>
                    <a:pt x="-773" y="0"/>
                    <a:pt x="7535" y="10800"/>
                    <a:pt x="15843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6" name="خط"/>
            <p:cNvSpPr/>
            <p:nvPr/>
          </p:nvSpPr>
          <p:spPr>
            <a:xfrm>
              <a:off x="1839075" y="723747"/>
              <a:ext cx="7251755" cy="78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83" fill="norm" stroke="1" extrusionOk="0">
                  <a:moveTo>
                    <a:pt x="953" y="18505"/>
                  </a:moveTo>
                  <a:cubicBezTo>
                    <a:pt x="1113" y="18550"/>
                    <a:pt x="1273" y="18595"/>
                    <a:pt x="1437" y="18639"/>
                  </a:cubicBezTo>
                  <a:cubicBezTo>
                    <a:pt x="1601" y="18684"/>
                    <a:pt x="1771" y="18729"/>
                    <a:pt x="1940" y="18841"/>
                  </a:cubicBezTo>
                  <a:cubicBezTo>
                    <a:pt x="2109" y="18952"/>
                    <a:pt x="2278" y="19131"/>
                    <a:pt x="2467" y="19243"/>
                  </a:cubicBezTo>
                  <a:cubicBezTo>
                    <a:pt x="2656" y="19355"/>
                    <a:pt x="2863" y="19400"/>
                    <a:pt x="3045" y="19534"/>
                  </a:cubicBezTo>
                  <a:cubicBezTo>
                    <a:pt x="3226" y="19668"/>
                    <a:pt x="3381" y="19892"/>
                    <a:pt x="3531" y="20093"/>
                  </a:cubicBezTo>
                  <a:cubicBezTo>
                    <a:pt x="3681" y="20294"/>
                    <a:pt x="3826" y="20473"/>
                    <a:pt x="3973" y="20630"/>
                  </a:cubicBezTo>
                  <a:cubicBezTo>
                    <a:pt x="4121" y="20786"/>
                    <a:pt x="4271" y="20920"/>
                    <a:pt x="4433" y="21054"/>
                  </a:cubicBezTo>
                  <a:cubicBezTo>
                    <a:pt x="4595" y="21189"/>
                    <a:pt x="4769" y="21323"/>
                    <a:pt x="4943" y="21367"/>
                  </a:cubicBezTo>
                  <a:cubicBezTo>
                    <a:pt x="5117" y="21412"/>
                    <a:pt x="5291" y="21367"/>
                    <a:pt x="5467" y="21367"/>
                  </a:cubicBezTo>
                  <a:cubicBezTo>
                    <a:pt x="5644" y="21367"/>
                    <a:pt x="5823" y="21412"/>
                    <a:pt x="5994" y="21434"/>
                  </a:cubicBezTo>
                  <a:cubicBezTo>
                    <a:pt x="6166" y="21457"/>
                    <a:pt x="6330" y="21457"/>
                    <a:pt x="6495" y="21434"/>
                  </a:cubicBezTo>
                  <a:cubicBezTo>
                    <a:pt x="6659" y="21412"/>
                    <a:pt x="6824" y="21367"/>
                    <a:pt x="7003" y="21345"/>
                  </a:cubicBezTo>
                  <a:cubicBezTo>
                    <a:pt x="7181" y="21323"/>
                    <a:pt x="7375" y="21323"/>
                    <a:pt x="7563" y="21345"/>
                  </a:cubicBezTo>
                  <a:cubicBezTo>
                    <a:pt x="7752" y="21367"/>
                    <a:pt x="7936" y="21412"/>
                    <a:pt x="8098" y="21457"/>
                  </a:cubicBezTo>
                  <a:cubicBezTo>
                    <a:pt x="8260" y="21502"/>
                    <a:pt x="8400" y="21546"/>
                    <a:pt x="8574" y="21569"/>
                  </a:cubicBezTo>
                  <a:cubicBezTo>
                    <a:pt x="8748" y="21591"/>
                    <a:pt x="8956" y="21591"/>
                    <a:pt x="9145" y="21546"/>
                  </a:cubicBezTo>
                  <a:cubicBezTo>
                    <a:pt x="9333" y="21502"/>
                    <a:pt x="9503" y="21412"/>
                    <a:pt x="9672" y="21323"/>
                  </a:cubicBezTo>
                  <a:cubicBezTo>
                    <a:pt x="9841" y="21233"/>
                    <a:pt x="10010" y="21144"/>
                    <a:pt x="10175" y="21054"/>
                  </a:cubicBezTo>
                  <a:cubicBezTo>
                    <a:pt x="10339" y="20965"/>
                    <a:pt x="10499" y="20875"/>
                    <a:pt x="10673" y="20764"/>
                  </a:cubicBezTo>
                  <a:cubicBezTo>
                    <a:pt x="10847" y="20652"/>
                    <a:pt x="11035" y="20518"/>
                    <a:pt x="11207" y="20428"/>
                  </a:cubicBezTo>
                  <a:cubicBezTo>
                    <a:pt x="11379" y="20339"/>
                    <a:pt x="11533" y="20294"/>
                    <a:pt x="11695" y="20205"/>
                  </a:cubicBezTo>
                  <a:cubicBezTo>
                    <a:pt x="11857" y="20115"/>
                    <a:pt x="12027" y="19981"/>
                    <a:pt x="12196" y="19869"/>
                  </a:cubicBezTo>
                  <a:cubicBezTo>
                    <a:pt x="12365" y="19757"/>
                    <a:pt x="12534" y="19668"/>
                    <a:pt x="12718" y="19623"/>
                  </a:cubicBezTo>
                  <a:cubicBezTo>
                    <a:pt x="12902" y="19579"/>
                    <a:pt x="13100" y="19579"/>
                    <a:pt x="13306" y="19579"/>
                  </a:cubicBezTo>
                  <a:cubicBezTo>
                    <a:pt x="13511" y="19579"/>
                    <a:pt x="13724" y="19579"/>
                    <a:pt x="13920" y="19556"/>
                  </a:cubicBezTo>
                  <a:cubicBezTo>
                    <a:pt x="14116" y="19534"/>
                    <a:pt x="14294" y="19489"/>
                    <a:pt x="14473" y="19467"/>
                  </a:cubicBezTo>
                  <a:cubicBezTo>
                    <a:pt x="14652" y="19444"/>
                    <a:pt x="14831" y="19444"/>
                    <a:pt x="15000" y="19422"/>
                  </a:cubicBezTo>
                  <a:cubicBezTo>
                    <a:pt x="15170" y="19400"/>
                    <a:pt x="15329" y="19355"/>
                    <a:pt x="15503" y="19310"/>
                  </a:cubicBezTo>
                  <a:cubicBezTo>
                    <a:pt x="15677" y="19266"/>
                    <a:pt x="15866" y="19221"/>
                    <a:pt x="16055" y="19198"/>
                  </a:cubicBezTo>
                  <a:cubicBezTo>
                    <a:pt x="16243" y="19176"/>
                    <a:pt x="16432" y="19176"/>
                    <a:pt x="16620" y="19198"/>
                  </a:cubicBezTo>
                  <a:cubicBezTo>
                    <a:pt x="16809" y="19221"/>
                    <a:pt x="16997" y="19266"/>
                    <a:pt x="17188" y="19288"/>
                  </a:cubicBezTo>
                  <a:cubicBezTo>
                    <a:pt x="17379" y="19310"/>
                    <a:pt x="17573" y="19310"/>
                    <a:pt x="17754" y="19310"/>
                  </a:cubicBezTo>
                  <a:cubicBezTo>
                    <a:pt x="17936" y="19310"/>
                    <a:pt x="18105" y="19310"/>
                    <a:pt x="18269" y="19355"/>
                  </a:cubicBezTo>
                  <a:cubicBezTo>
                    <a:pt x="18434" y="19400"/>
                    <a:pt x="18593" y="19489"/>
                    <a:pt x="18762" y="19579"/>
                  </a:cubicBezTo>
                  <a:cubicBezTo>
                    <a:pt x="18932" y="19668"/>
                    <a:pt x="19111" y="19757"/>
                    <a:pt x="19280" y="19847"/>
                  </a:cubicBezTo>
                  <a:cubicBezTo>
                    <a:pt x="19449" y="19936"/>
                    <a:pt x="19609" y="20026"/>
                    <a:pt x="19785" y="20026"/>
                  </a:cubicBezTo>
                  <a:cubicBezTo>
                    <a:pt x="19962" y="20026"/>
                    <a:pt x="20155" y="19936"/>
                    <a:pt x="20334" y="19825"/>
                  </a:cubicBezTo>
                  <a:cubicBezTo>
                    <a:pt x="20513" y="19713"/>
                    <a:pt x="20677" y="19579"/>
                    <a:pt x="20822" y="19333"/>
                  </a:cubicBezTo>
                  <a:cubicBezTo>
                    <a:pt x="20967" y="19087"/>
                    <a:pt x="21093" y="18729"/>
                    <a:pt x="21199" y="18192"/>
                  </a:cubicBezTo>
                  <a:cubicBezTo>
                    <a:pt x="21306" y="17656"/>
                    <a:pt x="21393" y="16940"/>
                    <a:pt x="21458" y="16247"/>
                  </a:cubicBezTo>
                  <a:cubicBezTo>
                    <a:pt x="21523" y="15554"/>
                    <a:pt x="21567" y="14883"/>
                    <a:pt x="21581" y="14279"/>
                  </a:cubicBezTo>
                  <a:cubicBezTo>
                    <a:pt x="21596" y="13675"/>
                    <a:pt x="21581" y="13139"/>
                    <a:pt x="21528" y="12334"/>
                  </a:cubicBezTo>
                  <a:cubicBezTo>
                    <a:pt x="21475" y="11529"/>
                    <a:pt x="21383" y="10456"/>
                    <a:pt x="21262" y="9516"/>
                  </a:cubicBezTo>
                  <a:cubicBezTo>
                    <a:pt x="21141" y="8577"/>
                    <a:pt x="20992" y="7772"/>
                    <a:pt x="20830" y="7191"/>
                  </a:cubicBezTo>
                  <a:cubicBezTo>
                    <a:pt x="20668" y="6610"/>
                    <a:pt x="20494" y="6252"/>
                    <a:pt x="20329" y="5872"/>
                  </a:cubicBezTo>
                  <a:cubicBezTo>
                    <a:pt x="20165" y="5492"/>
                    <a:pt x="20010" y="5089"/>
                    <a:pt x="19833" y="4731"/>
                  </a:cubicBezTo>
                  <a:cubicBezTo>
                    <a:pt x="19657" y="4374"/>
                    <a:pt x="19459" y="4061"/>
                    <a:pt x="19287" y="3792"/>
                  </a:cubicBezTo>
                  <a:cubicBezTo>
                    <a:pt x="19115" y="3524"/>
                    <a:pt x="18970" y="3300"/>
                    <a:pt x="18820" y="3099"/>
                  </a:cubicBezTo>
                  <a:cubicBezTo>
                    <a:pt x="18671" y="2898"/>
                    <a:pt x="18516" y="2719"/>
                    <a:pt x="18363" y="2562"/>
                  </a:cubicBezTo>
                  <a:cubicBezTo>
                    <a:pt x="18211" y="2406"/>
                    <a:pt x="18061" y="2272"/>
                    <a:pt x="17904" y="2138"/>
                  </a:cubicBezTo>
                  <a:cubicBezTo>
                    <a:pt x="17747" y="2003"/>
                    <a:pt x="17583" y="1869"/>
                    <a:pt x="17430" y="1757"/>
                  </a:cubicBezTo>
                  <a:cubicBezTo>
                    <a:pt x="17278" y="1646"/>
                    <a:pt x="17138" y="1556"/>
                    <a:pt x="16983" y="1511"/>
                  </a:cubicBezTo>
                  <a:cubicBezTo>
                    <a:pt x="16828" y="1467"/>
                    <a:pt x="16659" y="1467"/>
                    <a:pt x="16485" y="1444"/>
                  </a:cubicBezTo>
                  <a:cubicBezTo>
                    <a:pt x="16311" y="1422"/>
                    <a:pt x="16132" y="1377"/>
                    <a:pt x="15939" y="1355"/>
                  </a:cubicBezTo>
                  <a:cubicBezTo>
                    <a:pt x="15745" y="1333"/>
                    <a:pt x="15537" y="1333"/>
                    <a:pt x="15336" y="1333"/>
                  </a:cubicBezTo>
                  <a:cubicBezTo>
                    <a:pt x="15136" y="1333"/>
                    <a:pt x="14942" y="1333"/>
                    <a:pt x="14739" y="1333"/>
                  </a:cubicBezTo>
                  <a:cubicBezTo>
                    <a:pt x="14536" y="1333"/>
                    <a:pt x="14323" y="1333"/>
                    <a:pt x="14125" y="1310"/>
                  </a:cubicBezTo>
                  <a:cubicBezTo>
                    <a:pt x="13927" y="1288"/>
                    <a:pt x="13743" y="1243"/>
                    <a:pt x="13555" y="1221"/>
                  </a:cubicBezTo>
                  <a:cubicBezTo>
                    <a:pt x="13366" y="1198"/>
                    <a:pt x="13173" y="1198"/>
                    <a:pt x="12970" y="1221"/>
                  </a:cubicBezTo>
                  <a:cubicBezTo>
                    <a:pt x="12766" y="1243"/>
                    <a:pt x="12554" y="1288"/>
                    <a:pt x="12353" y="1288"/>
                  </a:cubicBezTo>
                  <a:cubicBezTo>
                    <a:pt x="12152" y="1288"/>
                    <a:pt x="11964" y="1243"/>
                    <a:pt x="11775" y="1221"/>
                  </a:cubicBezTo>
                  <a:cubicBezTo>
                    <a:pt x="11587" y="1198"/>
                    <a:pt x="11398" y="1198"/>
                    <a:pt x="11217" y="1154"/>
                  </a:cubicBezTo>
                  <a:cubicBezTo>
                    <a:pt x="11035" y="1109"/>
                    <a:pt x="10861" y="1020"/>
                    <a:pt x="10680" y="975"/>
                  </a:cubicBezTo>
                  <a:cubicBezTo>
                    <a:pt x="10499" y="930"/>
                    <a:pt x="10310" y="930"/>
                    <a:pt x="10114" y="930"/>
                  </a:cubicBezTo>
                  <a:cubicBezTo>
                    <a:pt x="9918" y="930"/>
                    <a:pt x="9715" y="930"/>
                    <a:pt x="9527" y="885"/>
                  </a:cubicBezTo>
                  <a:cubicBezTo>
                    <a:pt x="9338" y="841"/>
                    <a:pt x="9164" y="751"/>
                    <a:pt x="8988" y="707"/>
                  </a:cubicBezTo>
                  <a:cubicBezTo>
                    <a:pt x="8811" y="662"/>
                    <a:pt x="8632" y="662"/>
                    <a:pt x="8473" y="617"/>
                  </a:cubicBezTo>
                  <a:cubicBezTo>
                    <a:pt x="8313" y="572"/>
                    <a:pt x="8173" y="483"/>
                    <a:pt x="8020" y="371"/>
                  </a:cubicBezTo>
                  <a:cubicBezTo>
                    <a:pt x="7868" y="259"/>
                    <a:pt x="7704" y="125"/>
                    <a:pt x="7518" y="58"/>
                  </a:cubicBezTo>
                  <a:cubicBezTo>
                    <a:pt x="7331" y="-9"/>
                    <a:pt x="7123" y="-9"/>
                    <a:pt x="6925" y="13"/>
                  </a:cubicBezTo>
                  <a:cubicBezTo>
                    <a:pt x="6727" y="36"/>
                    <a:pt x="6538" y="80"/>
                    <a:pt x="6367" y="125"/>
                  </a:cubicBezTo>
                  <a:cubicBezTo>
                    <a:pt x="6195" y="170"/>
                    <a:pt x="6040" y="215"/>
                    <a:pt x="5886" y="237"/>
                  </a:cubicBezTo>
                  <a:cubicBezTo>
                    <a:pt x="5731" y="259"/>
                    <a:pt x="5576" y="259"/>
                    <a:pt x="5409" y="304"/>
                  </a:cubicBezTo>
                  <a:cubicBezTo>
                    <a:pt x="5242" y="349"/>
                    <a:pt x="5064" y="438"/>
                    <a:pt x="4906" y="461"/>
                  </a:cubicBezTo>
                  <a:cubicBezTo>
                    <a:pt x="4749" y="483"/>
                    <a:pt x="4614" y="438"/>
                    <a:pt x="4447" y="416"/>
                  </a:cubicBezTo>
                  <a:cubicBezTo>
                    <a:pt x="4280" y="393"/>
                    <a:pt x="4082" y="393"/>
                    <a:pt x="3896" y="393"/>
                  </a:cubicBezTo>
                  <a:cubicBezTo>
                    <a:pt x="3710" y="393"/>
                    <a:pt x="3536" y="393"/>
                    <a:pt x="3361" y="461"/>
                  </a:cubicBezTo>
                  <a:cubicBezTo>
                    <a:pt x="3187" y="528"/>
                    <a:pt x="3013" y="662"/>
                    <a:pt x="2839" y="751"/>
                  </a:cubicBezTo>
                  <a:cubicBezTo>
                    <a:pt x="2665" y="841"/>
                    <a:pt x="2491" y="885"/>
                    <a:pt x="2322" y="930"/>
                  </a:cubicBezTo>
                  <a:cubicBezTo>
                    <a:pt x="2153" y="975"/>
                    <a:pt x="1988" y="1020"/>
                    <a:pt x="1838" y="1087"/>
                  </a:cubicBezTo>
                  <a:cubicBezTo>
                    <a:pt x="1688" y="1154"/>
                    <a:pt x="1553" y="1243"/>
                    <a:pt x="1413" y="1310"/>
                  </a:cubicBezTo>
                  <a:cubicBezTo>
                    <a:pt x="1273" y="1377"/>
                    <a:pt x="1127" y="1422"/>
                    <a:pt x="987" y="1534"/>
                  </a:cubicBezTo>
                  <a:cubicBezTo>
                    <a:pt x="847" y="1646"/>
                    <a:pt x="712" y="1825"/>
                    <a:pt x="591" y="2138"/>
                  </a:cubicBezTo>
                  <a:cubicBezTo>
                    <a:pt x="470" y="2451"/>
                    <a:pt x="363" y="2898"/>
                    <a:pt x="279" y="3434"/>
                  </a:cubicBezTo>
                  <a:cubicBezTo>
                    <a:pt x="194" y="3971"/>
                    <a:pt x="131" y="4597"/>
                    <a:pt x="88" y="5134"/>
                  </a:cubicBezTo>
                  <a:cubicBezTo>
                    <a:pt x="44" y="5671"/>
                    <a:pt x="20" y="6118"/>
                    <a:pt x="8" y="6565"/>
                  </a:cubicBezTo>
                  <a:cubicBezTo>
                    <a:pt x="-4" y="7012"/>
                    <a:pt x="-4" y="7459"/>
                    <a:pt x="13" y="8175"/>
                  </a:cubicBezTo>
                  <a:cubicBezTo>
                    <a:pt x="30" y="8890"/>
                    <a:pt x="64" y="9874"/>
                    <a:pt x="93" y="10679"/>
                  </a:cubicBezTo>
                  <a:cubicBezTo>
                    <a:pt x="122" y="11484"/>
                    <a:pt x="146" y="12110"/>
                    <a:pt x="168" y="12647"/>
                  </a:cubicBezTo>
                  <a:cubicBezTo>
                    <a:pt x="189" y="13184"/>
                    <a:pt x="209" y="13631"/>
                    <a:pt x="223" y="14078"/>
                  </a:cubicBezTo>
                  <a:cubicBezTo>
                    <a:pt x="238" y="14525"/>
                    <a:pt x="247" y="14972"/>
                    <a:pt x="284" y="15509"/>
                  </a:cubicBezTo>
                  <a:cubicBezTo>
                    <a:pt x="320" y="16046"/>
                    <a:pt x="383" y="16672"/>
                    <a:pt x="436" y="17074"/>
                  </a:cubicBezTo>
                  <a:cubicBezTo>
                    <a:pt x="489" y="17477"/>
                    <a:pt x="533" y="17656"/>
                    <a:pt x="584" y="17790"/>
                  </a:cubicBezTo>
                  <a:cubicBezTo>
                    <a:pt x="634" y="17924"/>
                    <a:pt x="692" y="18013"/>
                    <a:pt x="738" y="18215"/>
                  </a:cubicBezTo>
                  <a:cubicBezTo>
                    <a:pt x="784" y="18416"/>
                    <a:pt x="818" y="18729"/>
                    <a:pt x="862" y="18841"/>
                  </a:cubicBezTo>
                  <a:cubicBezTo>
                    <a:pt x="905" y="18952"/>
                    <a:pt x="958" y="18863"/>
                    <a:pt x="1011" y="1877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7" name="خط"/>
            <p:cNvSpPr/>
            <p:nvPr/>
          </p:nvSpPr>
          <p:spPr>
            <a:xfrm>
              <a:off x="8738186" y="1966061"/>
              <a:ext cx="974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8" name="خط"/>
            <p:cNvSpPr/>
            <p:nvPr/>
          </p:nvSpPr>
          <p:spPr>
            <a:xfrm>
              <a:off x="8207019" y="1927076"/>
              <a:ext cx="1" cy="4874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9" name="خط"/>
            <p:cNvSpPr/>
            <p:nvPr/>
          </p:nvSpPr>
          <p:spPr>
            <a:xfrm>
              <a:off x="7324989" y="1970934"/>
              <a:ext cx="487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0" name="خط"/>
            <p:cNvSpPr/>
            <p:nvPr/>
          </p:nvSpPr>
          <p:spPr>
            <a:xfrm>
              <a:off x="6793821" y="1961188"/>
              <a:ext cx="4874" cy="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1" name="خط"/>
            <p:cNvSpPr/>
            <p:nvPr/>
          </p:nvSpPr>
          <p:spPr>
            <a:xfrm>
              <a:off x="6067729" y="1927076"/>
              <a:ext cx="974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2" name="خط"/>
            <p:cNvSpPr/>
            <p:nvPr/>
          </p:nvSpPr>
          <p:spPr>
            <a:xfrm>
              <a:off x="5258796" y="1883218"/>
              <a:ext cx="1" cy="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3" name="خط"/>
            <p:cNvSpPr/>
            <p:nvPr/>
          </p:nvSpPr>
          <p:spPr>
            <a:xfrm>
              <a:off x="4587200" y="1883218"/>
              <a:ext cx="33222" cy="1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fill="norm" stroke="1" extrusionOk="0">
                  <a:moveTo>
                    <a:pt x="8298" y="0"/>
                  </a:moveTo>
                  <a:cubicBezTo>
                    <a:pt x="3389" y="4800"/>
                    <a:pt x="-1520" y="9600"/>
                    <a:pt x="444" y="13200"/>
                  </a:cubicBezTo>
                  <a:cubicBezTo>
                    <a:pt x="2407" y="16800"/>
                    <a:pt x="11244" y="19200"/>
                    <a:pt x="2008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خط"/>
            <p:cNvSpPr/>
            <p:nvPr/>
          </p:nvSpPr>
          <p:spPr>
            <a:xfrm>
              <a:off x="3957680" y="1888091"/>
              <a:ext cx="4873" cy="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5" name="خط"/>
            <p:cNvSpPr/>
            <p:nvPr/>
          </p:nvSpPr>
          <p:spPr>
            <a:xfrm>
              <a:off x="3270573" y="1849107"/>
              <a:ext cx="4873" cy="9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6" name="خط"/>
            <p:cNvSpPr/>
            <p:nvPr/>
          </p:nvSpPr>
          <p:spPr>
            <a:xfrm>
              <a:off x="2534734" y="1936822"/>
              <a:ext cx="194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7" name="خط"/>
            <p:cNvSpPr/>
            <p:nvPr/>
          </p:nvSpPr>
          <p:spPr>
            <a:xfrm>
              <a:off x="2077082" y="1441987"/>
              <a:ext cx="7164348" cy="76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74" fill="norm" stroke="1" extrusionOk="0">
                  <a:moveTo>
                    <a:pt x="807" y="18136"/>
                  </a:moveTo>
                  <a:cubicBezTo>
                    <a:pt x="821" y="18366"/>
                    <a:pt x="836" y="18596"/>
                    <a:pt x="882" y="18803"/>
                  </a:cubicBezTo>
                  <a:cubicBezTo>
                    <a:pt x="929" y="19009"/>
                    <a:pt x="1007" y="19193"/>
                    <a:pt x="1134" y="19377"/>
                  </a:cubicBezTo>
                  <a:cubicBezTo>
                    <a:pt x="1262" y="19561"/>
                    <a:pt x="1438" y="19745"/>
                    <a:pt x="1604" y="19860"/>
                  </a:cubicBezTo>
                  <a:cubicBezTo>
                    <a:pt x="1771" y="19974"/>
                    <a:pt x="1927" y="20020"/>
                    <a:pt x="2116" y="20043"/>
                  </a:cubicBezTo>
                  <a:cubicBezTo>
                    <a:pt x="2304" y="20066"/>
                    <a:pt x="2525" y="20066"/>
                    <a:pt x="2742" y="20066"/>
                  </a:cubicBezTo>
                  <a:cubicBezTo>
                    <a:pt x="2960" y="20066"/>
                    <a:pt x="3176" y="20066"/>
                    <a:pt x="3369" y="20112"/>
                  </a:cubicBezTo>
                  <a:cubicBezTo>
                    <a:pt x="3562" y="20158"/>
                    <a:pt x="3733" y="20250"/>
                    <a:pt x="3922" y="20296"/>
                  </a:cubicBezTo>
                  <a:cubicBezTo>
                    <a:pt x="4110" y="20342"/>
                    <a:pt x="4316" y="20342"/>
                    <a:pt x="4509" y="20296"/>
                  </a:cubicBezTo>
                  <a:cubicBezTo>
                    <a:pt x="4703" y="20250"/>
                    <a:pt x="4884" y="20158"/>
                    <a:pt x="5065" y="20020"/>
                  </a:cubicBezTo>
                  <a:cubicBezTo>
                    <a:pt x="5246" y="19883"/>
                    <a:pt x="5427" y="19699"/>
                    <a:pt x="5606" y="19584"/>
                  </a:cubicBezTo>
                  <a:cubicBezTo>
                    <a:pt x="5784" y="19469"/>
                    <a:pt x="5961" y="19423"/>
                    <a:pt x="6134" y="19423"/>
                  </a:cubicBezTo>
                  <a:cubicBezTo>
                    <a:pt x="6308" y="19423"/>
                    <a:pt x="6479" y="19469"/>
                    <a:pt x="6651" y="19377"/>
                  </a:cubicBezTo>
                  <a:cubicBezTo>
                    <a:pt x="6822" y="19285"/>
                    <a:pt x="6993" y="19055"/>
                    <a:pt x="7165" y="18849"/>
                  </a:cubicBezTo>
                  <a:cubicBezTo>
                    <a:pt x="7336" y="18642"/>
                    <a:pt x="7507" y="18458"/>
                    <a:pt x="7691" y="18389"/>
                  </a:cubicBezTo>
                  <a:cubicBezTo>
                    <a:pt x="7874" y="18320"/>
                    <a:pt x="8070" y="18366"/>
                    <a:pt x="8263" y="18412"/>
                  </a:cubicBezTo>
                  <a:cubicBezTo>
                    <a:pt x="8457" y="18458"/>
                    <a:pt x="8648" y="18504"/>
                    <a:pt x="8839" y="18550"/>
                  </a:cubicBezTo>
                  <a:cubicBezTo>
                    <a:pt x="9029" y="18596"/>
                    <a:pt x="9220" y="18642"/>
                    <a:pt x="9416" y="18688"/>
                  </a:cubicBezTo>
                  <a:cubicBezTo>
                    <a:pt x="9612" y="18734"/>
                    <a:pt x="9813" y="18780"/>
                    <a:pt x="10006" y="18849"/>
                  </a:cubicBezTo>
                  <a:cubicBezTo>
                    <a:pt x="10199" y="18917"/>
                    <a:pt x="10385" y="19009"/>
                    <a:pt x="10554" y="19147"/>
                  </a:cubicBezTo>
                  <a:cubicBezTo>
                    <a:pt x="10723" y="19285"/>
                    <a:pt x="10875" y="19469"/>
                    <a:pt x="11039" y="19584"/>
                  </a:cubicBezTo>
                  <a:cubicBezTo>
                    <a:pt x="11203" y="19699"/>
                    <a:pt x="11379" y="19745"/>
                    <a:pt x="11565" y="19768"/>
                  </a:cubicBezTo>
                  <a:cubicBezTo>
                    <a:pt x="11751" y="19791"/>
                    <a:pt x="11947" y="19791"/>
                    <a:pt x="12135" y="19791"/>
                  </a:cubicBezTo>
                  <a:cubicBezTo>
                    <a:pt x="12324" y="19791"/>
                    <a:pt x="12505" y="19791"/>
                    <a:pt x="12700" y="19768"/>
                  </a:cubicBezTo>
                  <a:cubicBezTo>
                    <a:pt x="12896" y="19745"/>
                    <a:pt x="13107" y="19699"/>
                    <a:pt x="13315" y="19676"/>
                  </a:cubicBezTo>
                  <a:cubicBezTo>
                    <a:pt x="13523" y="19653"/>
                    <a:pt x="13728" y="19653"/>
                    <a:pt x="13912" y="19630"/>
                  </a:cubicBezTo>
                  <a:cubicBezTo>
                    <a:pt x="14095" y="19607"/>
                    <a:pt x="14257" y="19561"/>
                    <a:pt x="14436" y="19515"/>
                  </a:cubicBezTo>
                  <a:cubicBezTo>
                    <a:pt x="14614" y="19469"/>
                    <a:pt x="14810" y="19423"/>
                    <a:pt x="15003" y="19423"/>
                  </a:cubicBezTo>
                  <a:cubicBezTo>
                    <a:pt x="15197" y="19423"/>
                    <a:pt x="15388" y="19469"/>
                    <a:pt x="15559" y="19538"/>
                  </a:cubicBezTo>
                  <a:cubicBezTo>
                    <a:pt x="15730" y="19607"/>
                    <a:pt x="15882" y="19699"/>
                    <a:pt x="16053" y="19837"/>
                  </a:cubicBezTo>
                  <a:cubicBezTo>
                    <a:pt x="16225" y="19974"/>
                    <a:pt x="16415" y="20158"/>
                    <a:pt x="16599" y="20273"/>
                  </a:cubicBezTo>
                  <a:cubicBezTo>
                    <a:pt x="16783" y="20388"/>
                    <a:pt x="16959" y="20434"/>
                    <a:pt x="17145" y="20457"/>
                  </a:cubicBezTo>
                  <a:cubicBezTo>
                    <a:pt x="17331" y="20480"/>
                    <a:pt x="17527" y="20480"/>
                    <a:pt x="17722" y="20595"/>
                  </a:cubicBezTo>
                  <a:cubicBezTo>
                    <a:pt x="17918" y="20710"/>
                    <a:pt x="18114" y="20940"/>
                    <a:pt x="18295" y="21123"/>
                  </a:cubicBezTo>
                  <a:cubicBezTo>
                    <a:pt x="18476" y="21307"/>
                    <a:pt x="18643" y="21445"/>
                    <a:pt x="18826" y="21514"/>
                  </a:cubicBezTo>
                  <a:cubicBezTo>
                    <a:pt x="19010" y="21583"/>
                    <a:pt x="19210" y="21583"/>
                    <a:pt x="19409" y="21560"/>
                  </a:cubicBezTo>
                  <a:cubicBezTo>
                    <a:pt x="19607" y="21537"/>
                    <a:pt x="19803" y="21491"/>
                    <a:pt x="19974" y="21376"/>
                  </a:cubicBezTo>
                  <a:cubicBezTo>
                    <a:pt x="20145" y="21261"/>
                    <a:pt x="20292" y="21077"/>
                    <a:pt x="20454" y="20825"/>
                  </a:cubicBezTo>
                  <a:cubicBezTo>
                    <a:pt x="20615" y="20572"/>
                    <a:pt x="20791" y="20250"/>
                    <a:pt x="20943" y="19814"/>
                  </a:cubicBezTo>
                  <a:cubicBezTo>
                    <a:pt x="21095" y="19377"/>
                    <a:pt x="21222" y="18826"/>
                    <a:pt x="21320" y="18136"/>
                  </a:cubicBezTo>
                  <a:cubicBezTo>
                    <a:pt x="21418" y="17447"/>
                    <a:pt x="21486" y="16620"/>
                    <a:pt x="21530" y="15540"/>
                  </a:cubicBezTo>
                  <a:cubicBezTo>
                    <a:pt x="21574" y="14460"/>
                    <a:pt x="21594" y="13127"/>
                    <a:pt x="21587" y="12001"/>
                  </a:cubicBezTo>
                  <a:cubicBezTo>
                    <a:pt x="21579" y="10875"/>
                    <a:pt x="21545" y="9956"/>
                    <a:pt x="21491" y="9174"/>
                  </a:cubicBezTo>
                  <a:cubicBezTo>
                    <a:pt x="21437" y="8393"/>
                    <a:pt x="21364" y="7750"/>
                    <a:pt x="21264" y="7106"/>
                  </a:cubicBezTo>
                  <a:cubicBezTo>
                    <a:pt x="21163" y="6463"/>
                    <a:pt x="21036" y="5820"/>
                    <a:pt x="20899" y="5314"/>
                  </a:cubicBezTo>
                  <a:cubicBezTo>
                    <a:pt x="20762" y="4809"/>
                    <a:pt x="20615" y="4441"/>
                    <a:pt x="20471" y="4142"/>
                  </a:cubicBezTo>
                  <a:cubicBezTo>
                    <a:pt x="20326" y="3843"/>
                    <a:pt x="20184" y="3614"/>
                    <a:pt x="20028" y="3384"/>
                  </a:cubicBezTo>
                  <a:cubicBezTo>
                    <a:pt x="19871" y="3154"/>
                    <a:pt x="19700" y="2924"/>
                    <a:pt x="19524" y="2809"/>
                  </a:cubicBezTo>
                  <a:cubicBezTo>
                    <a:pt x="19347" y="2694"/>
                    <a:pt x="19166" y="2694"/>
                    <a:pt x="19002" y="2626"/>
                  </a:cubicBezTo>
                  <a:cubicBezTo>
                    <a:pt x="18838" y="2557"/>
                    <a:pt x="18691" y="2419"/>
                    <a:pt x="18530" y="2281"/>
                  </a:cubicBezTo>
                  <a:cubicBezTo>
                    <a:pt x="18368" y="2143"/>
                    <a:pt x="18192" y="2005"/>
                    <a:pt x="18001" y="1936"/>
                  </a:cubicBezTo>
                  <a:cubicBezTo>
                    <a:pt x="17810" y="1867"/>
                    <a:pt x="17605" y="1867"/>
                    <a:pt x="17409" y="1821"/>
                  </a:cubicBezTo>
                  <a:cubicBezTo>
                    <a:pt x="17213" y="1775"/>
                    <a:pt x="17027" y="1683"/>
                    <a:pt x="16836" y="1637"/>
                  </a:cubicBezTo>
                  <a:cubicBezTo>
                    <a:pt x="16646" y="1592"/>
                    <a:pt x="16450" y="1592"/>
                    <a:pt x="16259" y="1569"/>
                  </a:cubicBezTo>
                  <a:cubicBezTo>
                    <a:pt x="16068" y="1546"/>
                    <a:pt x="15882" y="1500"/>
                    <a:pt x="15725" y="1454"/>
                  </a:cubicBezTo>
                  <a:cubicBezTo>
                    <a:pt x="15569" y="1408"/>
                    <a:pt x="15441" y="1362"/>
                    <a:pt x="15285" y="1293"/>
                  </a:cubicBezTo>
                  <a:cubicBezTo>
                    <a:pt x="15128" y="1224"/>
                    <a:pt x="14942" y="1132"/>
                    <a:pt x="14746" y="1086"/>
                  </a:cubicBezTo>
                  <a:cubicBezTo>
                    <a:pt x="14551" y="1040"/>
                    <a:pt x="14345" y="1040"/>
                    <a:pt x="14174" y="948"/>
                  </a:cubicBezTo>
                  <a:cubicBezTo>
                    <a:pt x="14002" y="856"/>
                    <a:pt x="13865" y="672"/>
                    <a:pt x="13706" y="557"/>
                  </a:cubicBezTo>
                  <a:cubicBezTo>
                    <a:pt x="13547" y="443"/>
                    <a:pt x="13366" y="397"/>
                    <a:pt x="13175" y="328"/>
                  </a:cubicBezTo>
                  <a:cubicBezTo>
                    <a:pt x="12984" y="259"/>
                    <a:pt x="12784" y="167"/>
                    <a:pt x="12598" y="144"/>
                  </a:cubicBezTo>
                  <a:cubicBezTo>
                    <a:pt x="12412" y="121"/>
                    <a:pt x="12240" y="167"/>
                    <a:pt x="12047" y="190"/>
                  </a:cubicBezTo>
                  <a:cubicBezTo>
                    <a:pt x="11854" y="213"/>
                    <a:pt x="11638" y="213"/>
                    <a:pt x="11421" y="213"/>
                  </a:cubicBezTo>
                  <a:cubicBezTo>
                    <a:pt x="11203" y="213"/>
                    <a:pt x="10982" y="213"/>
                    <a:pt x="10799" y="190"/>
                  </a:cubicBezTo>
                  <a:cubicBezTo>
                    <a:pt x="10615" y="167"/>
                    <a:pt x="10469" y="121"/>
                    <a:pt x="10290" y="75"/>
                  </a:cubicBezTo>
                  <a:cubicBezTo>
                    <a:pt x="10111" y="29"/>
                    <a:pt x="9901" y="-17"/>
                    <a:pt x="9702" y="6"/>
                  </a:cubicBezTo>
                  <a:cubicBezTo>
                    <a:pt x="9504" y="29"/>
                    <a:pt x="9318" y="121"/>
                    <a:pt x="9142" y="144"/>
                  </a:cubicBezTo>
                  <a:cubicBezTo>
                    <a:pt x="8966" y="167"/>
                    <a:pt x="8799" y="121"/>
                    <a:pt x="8623" y="75"/>
                  </a:cubicBezTo>
                  <a:cubicBezTo>
                    <a:pt x="8447" y="29"/>
                    <a:pt x="8261" y="-17"/>
                    <a:pt x="8070" y="6"/>
                  </a:cubicBezTo>
                  <a:cubicBezTo>
                    <a:pt x="7879" y="29"/>
                    <a:pt x="7683" y="121"/>
                    <a:pt x="7497" y="167"/>
                  </a:cubicBezTo>
                  <a:cubicBezTo>
                    <a:pt x="7311" y="213"/>
                    <a:pt x="7135" y="213"/>
                    <a:pt x="6969" y="282"/>
                  </a:cubicBezTo>
                  <a:cubicBezTo>
                    <a:pt x="6802" y="351"/>
                    <a:pt x="6646" y="489"/>
                    <a:pt x="6487" y="603"/>
                  </a:cubicBezTo>
                  <a:cubicBezTo>
                    <a:pt x="6328" y="718"/>
                    <a:pt x="6166" y="810"/>
                    <a:pt x="5997" y="925"/>
                  </a:cubicBezTo>
                  <a:cubicBezTo>
                    <a:pt x="5828" y="1040"/>
                    <a:pt x="5652" y="1178"/>
                    <a:pt x="5483" y="1316"/>
                  </a:cubicBezTo>
                  <a:cubicBezTo>
                    <a:pt x="5314" y="1454"/>
                    <a:pt x="5153" y="1592"/>
                    <a:pt x="4982" y="1706"/>
                  </a:cubicBezTo>
                  <a:cubicBezTo>
                    <a:pt x="4810" y="1821"/>
                    <a:pt x="4629" y="1913"/>
                    <a:pt x="4451" y="1982"/>
                  </a:cubicBezTo>
                  <a:cubicBezTo>
                    <a:pt x="4272" y="2051"/>
                    <a:pt x="4096" y="2097"/>
                    <a:pt x="3929" y="2166"/>
                  </a:cubicBezTo>
                  <a:cubicBezTo>
                    <a:pt x="3763" y="2235"/>
                    <a:pt x="3606" y="2327"/>
                    <a:pt x="3432" y="2396"/>
                  </a:cubicBezTo>
                  <a:cubicBezTo>
                    <a:pt x="3259" y="2465"/>
                    <a:pt x="3068" y="2511"/>
                    <a:pt x="2892" y="2557"/>
                  </a:cubicBezTo>
                  <a:cubicBezTo>
                    <a:pt x="2715" y="2603"/>
                    <a:pt x="2554" y="2649"/>
                    <a:pt x="2373" y="2649"/>
                  </a:cubicBezTo>
                  <a:cubicBezTo>
                    <a:pt x="2192" y="2649"/>
                    <a:pt x="1991" y="2603"/>
                    <a:pt x="1795" y="2580"/>
                  </a:cubicBezTo>
                  <a:cubicBezTo>
                    <a:pt x="1599" y="2557"/>
                    <a:pt x="1409" y="2557"/>
                    <a:pt x="1245" y="2557"/>
                  </a:cubicBezTo>
                  <a:cubicBezTo>
                    <a:pt x="1081" y="2557"/>
                    <a:pt x="944" y="2557"/>
                    <a:pt x="819" y="2672"/>
                  </a:cubicBezTo>
                  <a:cubicBezTo>
                    <a:pt x="694" y="2786"/>
                    <a:pt x="581" y="3016"/>
                    <a:pt x="476" y="3338"/>
                  </a:cubicBezTo>
                  <a:cubicBezTo>
                    <a:pt x="371" y="3660"/>
                    <a:pt x="273" y="4073"/>
                    <a:pt x="197" y="4533"/>
                  </a:cubicBezTo>
                  <a:cubicBezTo>
                    <a:pt x="121" y="4992"/>
                    <a:pt x="67" y="5498"/>
                    <a:pt x="36" y="6256"/>
                  </a:cubicBezTo>
                  <a:cubicBezTo>
                    <a:pt x="4" y="7014"/>
                    <a:pt x="-6" y="8026"/>
                    <a:pt x="4" y="9060"/>
                  </a:cubicBezTo>
                  <a:cubicBezTo>
                    <a:pt x="14" y="10094"/>
                    <a:pt x="43" y="11151"/>
                    <a:pt x="80" y="12047"/>
                  </a:cubicBezTo>
                  <a:cubicBezTo>
                    <a:pt x="116" y="12943"/>
                    <a:pt x="160" y="13678"/>
                    <a:pt x="212" y="14460"/>
                  </a:cubicBezTo>
                  <a:cubicBezTo>
                    <a:pt x="263" y="15241"/>
                    <a:pt x="322" y="16068"/>
                    <a:pt x="388" y="16872"/>
                  </a:cubicBezTo>
                  <a:cubicBezTo>
                    <a:pt x="454" y="17677"/>
                    <a:pt x="528" y="18458"/>
                    <a:pt x="603" y="19009"/>
                  </a:cubicBezTo>
                  <a:cubicBezTo>
                    <a:pt x="679" y="19561"/>
                    <a:pt x="758" y="19883"/>
                    <a:pt x="821" y="19974"/>
                  </a:cubicBezTo>
                  <a:cubicBezTo>
                    <a:pt x="885" y="20066"/>
                    <a:pt x="934" y="19929"/>
                    <a:pt x="983" y="19791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8" name="خط"/>
            <p:cNvSpPr/>
            <p:nvPr/>
          </p:nvSpPr>
          <p:spPr>
            <a:xfrm>
              <a:off x="8436054" y="2662914"/>
              <a:ext cx="9748" cy="1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9" name="خط"/>
            <p:cNvSpPr/>
            <p:nvPr/>
          </p:nvSpPr>
          <p:spPr>
            <a:xfrm>
              <a:off x="7895142" y="2672660"/>
              <a:ext cx="974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0" name="خط"/>
            <p:cNvSpPr/>
            <p:nvPr/>
          </p:nvSpPr>
          <p:spPr>
            <a:xfrm>
              <a:off x="7144684" y="2667787"/>
              <a:ext cx="487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1" name="خط"/>
            <p:cNvSpPr/>
            <p:nvPr/>
          </p:nvSpPr>
          <p:spPr>
            <a:xfrm>
              <a:off x="6350369" y="2697025"/>
              <a:ext cx="14621" cy="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2" name="خط"/>
            <p:cNvSpPr/>
            <p:nvPr/>
          </p:nvSpPr>
          <p:spPr>
            <a:xfrm>
              <a:off x="5570674" y="2658041"/>
              <a:ext cx="9746" cy="1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3" name="خط"/>
            <p:cNvSpPr/>
            <p:nvPr/>
          </p:nvSpPr>
          <p:spPr>
            <a:xfrm>
              <a:off x="4956664" y="2682406"/>
              <a:ext cx="4873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4" name="خط"/>
            <p:cNvSpPr/>
            <p:nvPr/>
          </p:nvSpPr>
          <p:spPr>
            <a:xfrm>
              <a:off x="4172094" y="2721391"/>
              <a:ext cx="14621" cy="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خط"/>
            <p:cNvSpPr/>
            <p:nvPr/>
          </p:nvSpPr>
          <p:spPr>
            <a:xfrm>
              <a:off x="3582450" y="2658041"/>
              <a:ext cx="9748" cy="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6" name="خط"/>
            <p:cNvSpPr/>
            <p:nvPr/>
          </p:nvSpPr>
          <p:spPr>
            <a:xfrm>
              <a:off x="2827121" y="2697025"/>
              <a:ext cx="14620" cy="1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خط"/>
            <p:cNvSpPr/>
            <p:nvPr/>
          </p:nvSpPr>
          <p:spPr>
            <a:xfrm>
              <a:off x="2242349" y="2604437"/>
              <a:ext cx="14620" cy="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خط"/>
            <p:cNvSpPr/>
            <p:nvPr/>
          </p:nvSpPr>
          <p:spPr>
            <a:xfrm>
              <a:off x="1813833" y="2133975"/>
              <a:ext cx="7060072" cy="84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69" fill="norm" stroke="1" extrusionOk="0">
                  <a:moveTo>
                    <a:pt x="968" y="19383"/>
                  </a:moveTo>
                  <a:cubicBezTo>
                    <a:pt x="1047" y="19591"/>
                    <a:pt x="1127" y="19799"/>
                    <a:pt x="1261" y="19923"/>
                  </a:cubicBezTo>
                  <a:cubicBezTo>
                    <a:pt x="1395" y="20048"/>
                    <a:pt x="1584" y="20090"/>
                    <a:pt x="1760" y="20110"/>
                  </a:cubicBezTo>
                  <a:cubicBezTo>
                    <a:pt x="1936" y="20131"/>
                    <a:pt x="2100" y="20131"/>
                    <a:pt x="2272" y="20069"/>
                  </a:cubicBezTo>
                  <a:cubicBezTo>
                    <a:pt x="2443" y="20007"/>
                    <a:pt x="2622" y="19882"/>
                    <a:pt x="2786" y="19778"/>
                  </a:cubicBezTo>
                  <a:cubicBezTo>
                    <a:pt x="2950" y="19674"/>
                    <a:pt x="3099" y="19591"/>
                    <a:pt x="3263" y="19550"/>
                  </a:cubicBezTo>
                  <a:cubicBezTo>
                    <a:pt x="3427" y="19508"/>
                    <a:pt x="3606" y="19508"/>
                    <a:pt x="3777" y="19487"/>
                  </a:cubicBezTo>
                  <a:cubicBezTo>
                    <a:pt x="3948" y="19467"/>
                    <a:pt x="4112" y="19425"/>
                    <a:pt x="4261" y="19446"/>
                  </a:cubicBezTo>
                  <a:cubicBezTo>
                    <a:pt x="4410" y="19467"/>
                    <a:pt x="4545" y="19550"/>
                    <a:pt x="4716" y="19612"/>
                  </a:cubicBezTo>
                  <a:cubicBezTo>
                    <a:pt x="4887" y="19674"/>
                    <a:pt x="5096" y="19716"/>
                    <a:pt x="5302" y="19695"/>
                  </a:cubicBezTo>
                  <a:cubicBezTo>
                    <a:pt x="5508" y="19674"/>
                    <a:pt x="5712" y="19591"/>
                    <a:pt x="5916" y="19550"/>
                  </a:cubicBezTo>
                  <a:cubicBezTo>
                    <a:pt x="6119" y="19508"/>
                    <a:pt x="6323" y="19508"/>
                    <a:pt x="6522" y="19529"/>
                  </a:cubicBezTo>
                  <a:cubicBezTo>
                    <a:pt x="6720" y="19550"/>
                    <a:pt x="6914" y="19591"/>
                    <a:pt x="7098" y="19653"/>
                  </a:cubicBezTo>
                  <a:cubicBezTo>
                    <a:pt x="7282" y="19716"/>
                    <a:pt x="7456" y="19799"/>
                    <a:pt x="7637" y="19820"/>
                  </a:cubicBezTo>
                  <a:cubicBezTo>
                    <a:pt x="7818" y="19840"/>
                    <a:pt x="8007" y="19799"/>
                    <a:pt x="8203" y="19778"/>
                  </a:cubicBezTo>
                  <a:cubicBezTo>
                    <a:pt x="8400" y="19757"/>
                    <a:pt x="8603" y="19757"/>
                    <a:pt x="8797" y="19757"/>
                  </a:cubicBezTo>
                  <a:cubicBezTo>
                    <a:pt x="8991" y="19757"/>
                    <a:pt x="9174" y="19757"/>
                    <a:pt x="9358" y="19757"/>
                  </a:cubicBezTo>
                  <a:cubicBezTo>
                    <a:pt x="9542" y="19757"/>
                    <a:pt x="9726" y="19757"/>
                    <a:pt x="9912" y="19716"/>
                  </a:cubicBezTo>
                  <a:cubicBezTo>
                    <a:pt x="10099" y="19674"/>
                    <a:pt x="10287" y="19591"/>
                    <a:pt x="10466" y="19487"/>
                  </a:cubicBezTo>
                  <a:cubicBezTo>
                    <a:pt x="10645" y="19383"/>
                    <a:pt x="10814" y="19259"/>
                    <a:pt x="10970" y="19155"/>
                  </a:cubicBezTo>
                  <a:cubicBezTo>
                    <a:pt x="11127" y="19051"/>
                    <a:pt x="11271" y="18968"/>
                    <a:pt x="11435" y="18906"/>
                  </a:cubicBezTo>
                  <a:cubicBezTo>
                    <a:pt x="11599" y="18843"/>
                    <a:pt x="11783" y="18802"/>
                    <a:pt x="11984" y="18781"/>
                  </a:cubicBezTo>
                  <a:cubicBezTo>
                    <a:pt x="12185" y="18760"/>
                    <a:pt x="12404" y="18760"/>
                    <a:pt x="12607" y="18802"/>
                  </a:cubicBezTo>
                  <a:cubicBezTo>
                    <a:pt x="12811" y="18843"/>
                    <a:pt x="13000" y="18927"/>
                    <a:pt x="13176" y="18968"/>
                  </a:cubicBezTo>
                  <a:cubicBezTo>
                    <a:pt x="13352" y="19010"/>
                    <a:pt x="13516" y="19010"/>
                    <a:pt x="13695" y="19030"/>
                  </a:cubicBezTo>
                  <a:cubicBezTo>
                    <a:pt x="13874" y="19051"/>
                    <a:pt x="14068" y="19093"/>
                    <a:pt x="14244" y="19155"/>
                  </a:cubicBezTo>
                  <a:cubicBezTo>
                    <a:pt x="14420" y="19217"/>
                    <a:pt x="14579" y="19300"/>
                    <a:pt x="14729" y="19383"/>
                  </a:cubicBezTo>
                  <a:cubicBezTo>
                    <a:pt x="14878" y="19467"/>
                    <a:pt x="15017" y="19550"/>
                    <a:pt x="15183" y="19695"/>
                  </a:cubicBezTo>
                  <a:cubicBezTo>
                    <a:pt x="15349" y="19840"/>
                    <a:pt x="15543" y="20048"/>
                    <a:pt x="15730" y="20214"/>
                  </a:cubicBezTo>
                  <a:cubicBezTo>
                    <a:pt x="15916" y="20380"/>
                    <a:pt x="16095" y="20505"/>
                    <a:pt x="16261" y="20609"/>
                  </a:cubicBezTo>
                  <a:cubicBezTo>
                    <a:pt x="16427" y="20713"/>
                    <a:pt x="16581" y="20796"/>
                    <a:pt x="16750" y="20879"/>
                  </a:cubicBezTo>
                  <a:cubicBezTo>
                    <a:pt x="16919" y="20962"/>
                    <a:pt x="17103" y="21045"/>
                    <a:pt x="17282" y="21128"/>
                  </a:cubicBezTo>
                  <a:cubicBezTo>
                    <a:pt x="17461" y="21211"/>
                    <a:pt x="17635" y="21294"/>
                    <a:pt x="17796" y="21336"/>
                  </a:cubicBezTo>
                  <a:cubicBezTo>
                    <a:pt x="17958" y="21377"/>
                    <a:pt x="18107" y="21377"/>
                    <a:pt x="18263" y="21398"/>
                  </a:cubicBezTo>
                  <a:cubicBezTo>
                    <a:pt x="18420" y="21419"/>
                    <a:pt x="18584" y="21460"/>
                    <a:pt x="18772" y="21502"/>
                  </a:cubicBezTo>
                  <a:cubicBezTo>
                    <a:pt x="18961" y="21543"/>
                    <a:pt x="19175" y="21585"/>
                    <a:pt x="19371" y="21564"/>
                  </a:cubicBezTo>
                  <a:cubicBezTo>
                    <a:pt x="19567" y="21543"/>
                    <a:pt x="19746" y="21460"/>
                    <a:pt x="19932" y="21315"/>
                  </a:cubicBezTo>
                  <a:cubicBezTo>
                    <a:pt x="20119" y="21170"/>
                    <a:pt x="20312" y="20962"/>
                    <a:pt x="20481" y="20547"/>
                  </a:cubicBezTo>
                  <a:cubicBezTo>
                    <a:pt x="20650" y="20131"/>
                    <a:pt x="20794" y="19508"/>
                    <a:pt x="20938" y="18906"/>
                  </a:cubicBezTo>
                  <a:cubicBezTo>
                    <a:pt x="21082" y="18303"/>
                    <a:pt x="21226" y="17722"/>
                    <a:pt x="21323" y="17307"/>
                  </a:cubicBezTo>
                  <a:cubicBezTo>
                    <a:pt x="21420" y="16891"/>
                    <a:pt x="21470" y="16642"/>
                    <a:pt x="21500" y="16143"/>
                  </a:cubicBezTo>
                  <a:cubicBezTo>
                    <a:pt x="21529" y="15645"/>
                    <a:pt x="21539" y="14897"/>
                    <a:pt x="21554" y="14087"/>
                  </a:cubicBezTo>
                  <a:cubicBezTo>
                    <a:pt x="21569" y="13277"/>
                    <a:pt x="21589" y="12405"/>
                    <a:pt x="21592" y="11782"/>
                  </a:cubicBezTo>
                  <a:cubicBezTo>
                    <a:pt x="21594" y="11159"/>
                    <a:pt x="21579" y="10785"/>
                    <a:pt x="21505" y="10120"/>
                  </a:cubicBezTo>
                  <a:cubicBezTo>
                    <a:pt x="21430" y="9456"/>
                    <a:pt x="21296" y="8500"/>
                    <a:pt x="21149" y="7794"/>
                  </a:cubicBezTo>
                  <a:cubicBezTo>
                    <a:pt x="21003" y="7088"/>
                    <a:pt x="20844" y="6631"/>
                    <a:pt x="20668" y="6237"/>
                  </a:cubicBezTo>
                  <a:cubicBezTo>
                    <a:pt x="20491" y="5842"/>
                    <a:pt x="20297" y="5510"/>
                    <a:pt x="20109" y="5219"/>
                  </a:cubicBezTo>
                  <a:cubicBezTo>
                    <a:pt x="19920" y="4928"/>
                    <a:pt x="19736" y="4679"/>
                    <a:pt x="19567" y="4471"/>
                  </a:cubicBezTo>
                  <a:cubicBezTo>
                    <a:pt x="19398" y="4263"/>
                    <a:pt x="19244" y="4097"/>
                    <a:pt x="19078" y="3973"/>
                  </a:cubicBezTo>
                  <a:cubicBezTo>
                    <a:pt x="18911" y="3848"/>
                    <a:pt x="18733" y="3765"/>
                    <a:pt x="18561" y="3661"/>
                  </a:cubicBezTo>
                  <a:cubicBezTo>
                    <a:pt x="18390" y="3557"/>
                    <a:pt x="18226" y="3433"/>
                    <a:pt x="18082" y="3329"/>
                  </a:cubicBezTo>
                  <a:cubicBezTo>
                    <a:pt x="17938" y="3225"/>
                    <a:pt x="17814" y="3142"/>
                    <a:pt x="17674" y="2997"/>
                  </a:cubicBezTo>
                  <a:cubicBezTo>
                    <a:pt x="17535" y="2851"/>
                    <a:pt x="17381" y="2643"/>
                    <a:pt x="17202" y="2498"/>
                  </a:cubicBezTo>
                  <a:cubicBezTo>
                    <a:pt x="17024" y="2353"/>
                    <a:pt x="16820" y="2270"/>
                    <a:pt x="16621" y="2207"/>
                  </a:cubicBezTo>
                  <a:cubicBezTo>
                    <a:pt x="16423" y="2145"/>
                    <a:pt x="16229" y="2103"/>
                    <a:pt x="16038" y="2062"/>
                  </a:cubicBezTo>
                  <a:cubicBezTo>
                    <a:pt x="15846" y="2020"/>
                    <a:pt x="15657" y="1979"/>
                    <a:pt x="15471" y="1937"/>
                  </a:cubicBezTo>
                  <a:cubicBezTo>
                    <a:pt x="15285" y="1896"/>
                    <a:pt x="15101" y="1854"/>
                    <a:pt x="14935" y="1813"/>
                  </a:cubicBezTo>
                  <a:cubicBezTo>
                    <a:pt x="14768" y="1771"/>
                    <a:pt x="14619" y="1730"/>
                    <a:pt x="14438" y="1709"/>
                  </a:cubicBezTo>
                  <a:cubicBezTo>
                    <a:pt x="14257" y="1688"/>
                    <a:pt x="14043" y="1688"/>
                    <a:pt x="13834" y="1688"/>
                  </a:cubicBezTo>
                  <a:cubicBezTo>
                    <a:pt x="13626" y="1688"/>
                    <a:pt x="13422" y="1688"/>
                    <a:pt x="13223" y="1688"/>
                  </a:cubicBezTo>
                  <a:cubicBezTo>
                    <a:pt x="13025" y="1688"/>
                    <a:pt x="12831" y="1688"/>
                    <a:pt x="12640" y="1688"/>
                  </a:cubicBezTo>
                  <a:cubicBezTo>
                    <a:pt x="12448" y="1688"/>
                    <a:pt x="12260" y="1688"/>
                    <a:pt x="12068" y="1709"/>
                  </a:cubicBezTo>
                  <a:cubicBezTo>
                    <a:pt x="11877" y="1730"/>
                    <a:pt x="11683" y="1771"/>
                    <a:pt x="11502" y="1730"/>
                  </a:cubicBezTo>
                  <a:cubicBezTo>
                    <a:pt x="11321" y="1688"/>
                    <a:pt x="11152" y="1563"/>
                    <a:pt x="10965" y="1501"/>
                  </a:cubicBezTo>
                  <a:cubicBezTo>
                    <a:pt x="10779" y="1439"/>
                    <a:pt x="10575" y="1439"/>
                    <a:pt x="10369" y="1439"/>
                  </a:cubicBezTo>
                  <a:cubicBezTo>
                    <a:pt x="10163" y="1439"/>
                    <a:pt x="9954" y="1439"/>
                    <a:pt x="9768" y="1377"/>
                  </a:cubicBezTo>
                  <a:cubicBezTo>
                    <a:pt x="9582" y="1314"/>
                    <a:pt x="9418" y="1190"/>
                    <a:pt x="9247" y="1086"/>
                  </a:cubicBezTo>
                  <a:cubicBezTo>
                    <a:pt x="9075" y="982"/>
                    <a:pt x="8896" y="899"/>
                    <a:pt x="8705" y="878"/>
                  </a:cubicBezTo>
                  <a:cubicBezTo>
                    <a:pt x="8514" y="857"/>
                    <a:pt x="8310" y="899"/>
                    <a:pt x="8134" y="899"/>
                  </a:cubicBezTo>
                  <a:cubicBezTo>
                    <a:pt x="7957" y="899"/>
                    <a:pt x="7808" y="857"/>
                    <a:pt x="7630" y="795"/>
                  </a:cubicBezTo>
                  <a:cubicBezTo>
                    <a:pt x="7451" y="733"/>
                    <a:pt x="7242" y="650"/>
                    <a:pt x="7028" y="608"/>
                  </a:cubicBezTo>
                  <a:cubicBezTo>
                    <a:pt x="6815" y="567"/>
                    <a:pt x="6596" y="567"/>
                    <a:pt x="6397" y="567"/>
                  </a:cubicBezTo>
                  <a:cubicBezTo>
                    <a:pt x="6199" y="567"/>
                    <a:pt x="6020" y="567"/>
                    <a:pt x="5849" y="525"/>
                  </a:cubicBezTo>
                  <a:cubicBezTo>
                    <a:pt x="5677" y="483"/>
                    <a:pt x="5513" y="400"/>
                    <a:pt x="5327" y="359"/>
                  </a:cubicBezTo>
                  <a:cubicBezTo>
                    <a:pt x="5141" y="317"/>
                    <a:pt x="4932" y="317"/>
                    <a:pt x="4726" y="338"/>
                  </a:cubicBezTo>
                  <a:cubicBezTo>
                    <a:pt x="4520" y="359"/>
                    <a:pt x="4316" y="400"/>
                    <a:pt x="4112" y="400"/>
                  </a:cubicBezTo>
                  <a:cubicBezTo>
                    <a:pt x="3909" y="400"/>
                    <a:pt x="3705" y="359"/>
                    <a:pt x="3506" y="359"/>
                  </a:cubicBezTo>
                  <a:cubicBezTo>
                    <a:pt x="3308" y="359"/>
                    <a:pt x="3114" y="400"/>
                    <a:pt x="2915" y="380"/>
                  </a:cubicBezTo>
                  <a:cubicBezTo>
                    <a:pt x="2716" y="359"/>
                    <a:pt x="2513" y="276"/>
                    <a:pt x="2321" y="193"/>
                  </a:cubicBezTo>
                  <a:cubicBezTo>
                    <a:pt x="2130" y="110"/>
                    <a:pt x="1951" y="27"/>
                    <a:pt x="1777" y="6"/>
                  </a:cubicBezTo>
                  <a:cubicBezTo>
                    <a:pt x="1604" y="-15"/>
                    <a:pt x="1435" y="27"/>
                    <a:pt x="1291" y="110"/>
                  </a:cubicBezTo>
                  <a:cubicBezTo>
                    <a:pt x="1147" y="193"/>
                    <a:pt x="1027" y="317"/>
                    <a:pt x="911" y="483"/>
                  </a:cubicBezTo>
                  <a:cubicBezTo>
                    <a:pt x="794" y="650"/>
                    <a:pt x="680" y="857"/>
                    <a:pt x="583" y="1107"/>
                  </a:cubicBezTo>
                  <a:cubicBezTo>
                    <a:pt x="486" y="1356"/>
                    <a:pt x="406" y="1647"/>
                    <a:pt x="324" y="2103"/>
                  </a:cubicBezTo>
                  <a:cubicBezTo>
                    <a:pt x="242" y="2560"/>
                    <a:pt x="158" y="3183"/>
                    <a:pt x="101" y="3931"/>
                  </a:cubicBezTo>
                  <a:cubicBezTo>
                    <a:pt x="44" y="4679"/>
                    <a:pt x="14" y="5551"/>
                    <a:pt x="4" y="6569"/>
                  </a:cubicBezTo>
                  <a:cubicBezTo>
                    <a:pt x="-6" y="7587"/>
                    <a:pt x="4" y="8750"/>
                    <a:pt x="19" y="9663"/>
                  </a:cubicBezTo>
                  <a:cubicBezTo>
                    <a:pt x="34" y="10577"/>
                    <a:pt x="54" y="11242"/>
                    <a:pt x="93" y="11844"/>
                  </a:cubicBezTo>
                  <a:cubicBezTo>
                    <a:pt x="133" y="12447"/>
                    <a:pt x="193" y="12987"/>
                    <a:pt x="257" y="13423"/>
                  </a:cubicBezTo>
                  <a:cubicBezTo>
                    <a:pt x="322" y="13859"/>
                    <a:pt x="391" y="14191"/>
                    <a:pt x="461" y="14523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9" name="خط"/>
            <p:cNvSpPr/>
            <p:nvPr/>
          </p:nvSpPr>
          <p:spPr>
            <a:xfrm>
              <a:off x="1784753" y="455878"/>
              <a:ext cx="5108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0" name="خط"/>
            <p:cNvSpPr/>
            <p:nvPr/>
          </p:nvSpPr>
          <p:spPr>
            <a:xfrm>
              <a:off x="1137673" y="464393"/>
              <a:ext cx="8516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1" name="خط"/>
            <p:cNvSpPr/>
            <p:nvPr/>
          </p:nvSpPr>
          <p:spPr>
            <a:xfrm>
              <a:off x="1427157" y="1154043"/>
              <a:ext cx="3405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2" name="خط"/>
            <p:cNvSpPr/>
            <p:nvPr/>
          </p:nvSpPr>
          <p:spPr>
            <a:xfrm>
              <a:off x="669393" y="1213642"/>
              <a:ext cx="1" cy="17029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3" name="خط"/>
            <p:cNvSpPr/>
            <p:nvPr/>
          </p:nvSpPr>
          <p:spPr>
            <a:xfrm>
              <a:off x="1742182" y="1971406"/>
              <a:ext cx="76628" cy="25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خط"/>
            <p:cNvSpPr/>
            <p:nvPr/>
          </p:nvSpPr>
          <p:spPr>
            <a:xfrm>
              <a:off x="950361" y="1920321"/>
              <a:ext cx="851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5" name="خط"/>
            <p:cNvSpPr/>
            <p:nvPr/>
          </p:nvSpPr>
          <p:spPr>
            <a:xfrm>
              <a:off x="1376071" y="2601457"/>
              <a:ext cx="68114" cy="17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6" name="خط"/>
            <p:cNvSpPr/>
            <p:nvPr/>
          </p:nvSpPr>
          <p:spPr>
            <a:xfrm>
              <a:off x="703449" y="2661056"/>
              <a:ext cx="25543" cy="1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7" name="خط"/>
            <p:cNvSpPr/>
            <p:nvPr/>
          </p:nvSpPr>
          <p:spPr>
            <a:xfrm>
              <a:off x="3862217" y="3495448"/>
              <a:ext cx="17030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8" name="خط"/>
            <p:cNvSpPr/>
            <p:nvPr/>
          </p:nvSpPr>
          <p:spPr>
            <a:xfrm>
              <a:off x="4483754" y="3469905"/>
              <a:ext cx="1" cy="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9" name="خط"/>
            <p:cNvSpPr/>
            <p:nvPr/>
          </p:nvSpPr>
          <p:spPr>
            <a:xfrm>
              <a:off x="-1" y="0"/>
              <a:ext cx="4878247" cy="395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73" fill="norm" stroke="1" extrusionOk="0">
                  <a:moveTo>
                    <a:pt x="17731" y="21501"/>
                  </a:moveTo>
                  <a:cubicBezTo>
                    <a:pt x="18045" y="21548"/>
                    <a:pt x="18359" y="21594"/>
                    <a:pt x="18691" y="21563"/>
                  </a:cubicBezTo>
                  <a:cubicBezTo>
                    <a:pt x="19024" y="21532"/>
                    <a:pt x="19376" y="21424"/>
                    <a:pt x="19727" y="21277"/>
                  </a:cubicBezTo>
                  <a:cubicBezTo>
                    <a:pt x="20079" y="21130"/>
                    <a:pt x="20431" y="20945"/>
                    <a:pt x="20701" y="20775"/>
                  </a:cubicBezTo>
                  <a:cubicBezTo>
                    <a:pt x="20971" y="20604"/>
                    <a:pt x="21159" y="20450"/>
                    <a:pt x="21285" y="20241"/>
                  </a:cubicBezTo>
                  <a:cubicBezTo>
                    <a:pt x="21410" y="20032"/>
                    <a:pt x="21473" y="19770"/>
                    <a:pt x="21517" y="19476"/>
                  </a:cubicBezTo>
                  <a:cubicBezTo>
                    <a:pt x="21561" y="19182"/>
                    <a:pt x="21586" y="18857"/>
                    <a:pt x="21586" y="18618"/>
                  </a:cubicBezTo>
                  <a:cubicBezTo>
                    <a:pt x="21586" y="18378"/>
                    <a:pt x="21561" y="18223"/>
                    <a:pt x="21536" y="18069"/>
                  </a:cubicBezTo>
                  <a:cubicBezTo>
                    <a:pt x="21511" y="17914"/>
                    <a:pt x="21486" y="17759"/>
                    <a:pt x="21373" y="17620"/>
                  </a:cubicBezTo>
                  <a:cubicBezTo>
                    <a:pt x="21259" y="17481"/>
                    <a:pt x="21059" y="17357"/>
                    <a:pt x="20864" y="17234"/>
                  </a:cubicBezTo>
                  <a:cubicBezTo>
                    <a:pt x="20669" y="17110"/>
                    <a:pt x="20481" y="16986"/>
                    <a:pt x="20293" y="16901"/>
                  </a:cubicBezTo>
                  <a:cubicBezTo>
                    <a:pt x="20104" y="16816"/>
                    <a:pt x="19916" y="16770"/>
                    <a:pt x="19627" y="16708"/>
                  </a:cubicBezTo>
                  <a:cubicBezTo>
                    <a:pt x="19338" y="16646"/>
                    <a:pt x="18949" y="16569"/>
                    <a:pt x="18641" y="16507"/>
                  </a:cubicBezTo>
                  <a:cubicBezTo>
                    <a:pt x="18333" y="16445"/>
                    <a:pt x="18107" y="16399"/>
                    <a:pt x="17831" y="16376"/>
                  </a:cubicBezTo>
                  <a:cubicBezTo>
                    <a:pt x="17555" y="16352"/>
                    <a:pt x="17228" y="16352"/>
                    <a:pt x="16927" y="16368"/>
                  </a:cubicBezTo>
                  <a:cubicBezTo>
                    <a:pt x="16626" y="16383"/>
                    <a:pt x="16349" y="16414"/>
                    <a:pt x="16073" y="16445"/>
                  </a:cubicBezTo>
                  <a:cubicBezTo>
                    <a:pt x="15797" y="16476"/>
                    <a:pt x="15520" y="16507"/>
                    <a:pt x="15225" y="16538"/>
                  </a:cubicBezTo>
                  <a:cubicBezTo>
                    <a:pt x="14930" y="16569"/>
                    <a:pt x="14616" y="16600"/>
                    <a:pt x="14302" y="16639"/>
                  </a:cubicBezTo>
                  <a:cubicBezTo>
                    <a:pt x="13988" y="16677"/>
                    <a:pt x="13674" y="16724"/>
                    <a:pt x="13235" y="16747"/>
                  </a:cubicBezTo>
                  <a:cubicBezTo>
                    <a:pt x="12795" y="16770"/>
                    <a:pt x="12230" y="16770"/>
                    <a:pt x="11753" y="16754"/>
                  </a:cubicBezTo>
                  <a:cubicBezTo>
                    <a:pt x="11276" y="16739"/>
                    <a:pt x="10886" y="16708"/>
                    <a:pt x="10535" y="16669"/>
                  </a:cubicBezTo>
                  <a:cubicBezTo>
                    <a:pt x="10183" y="16631"/>
                    <a:pt x="9869" y="16584"/>
                    <a:pt x="9562" y="16523"/>
                  </a:cubicBezTo>
                  <a:cubicBezTo>
                    <a:pt x="9254" y="16461"/>
                    <a:pt x="8953" y="16383"/>
                    <a:pt x="8689" y="16260"/>
                  </a:cubicBezTo>
                  <a:cubicBezTo>
                    <a:pt x="8425" y="16136"/>
                    <a:pt x="8199" y="15966"/>
                    <a:pt x="8061" y="15811"/>
                  </a:cubicBezTo>
                  <a:cubicBezTo>
                    <a:pt x="7923" y="15657"/>
                    <a:pt x="7873" y="15518"/>
                    <a:pt x="7835" y="15363"/>
                  </a:cubicBezTo>
                  <a:cubicBezTo>
                    <a:pt x="7797" y="15208"/>
                    <a:pt x="7772" y="15038"/>
                    <a:pt x="7803" y="14876"/>
                  </a:cubicBezTo>
                  <a:cubicBezTo>
                    <a:pt x="7835" y="14714"/>
                    <a:pt x="7923" y="14559"/>
                    <a:pt x="7998" y="14319"/>
                  </a:cubicBezTo>
                  <a:cubicBezTo>
                    <a:pt x="8073" y="14080"/>
                    <a:pt x="8136" y="13755"/>
                    <a:pt x="8193" y="13461"/>
                  </a:cubicBezTo>
                  <a:cubicBezTo>
                    <a:pt x="8249" y="13167"/>
                    <a:pt x="8299" y="12905"/>
                    <a:pt x="8312" y="12696"/>
                  </a:cubicBezTo>
                  <a:cubicBezTo>
                    <a:pt x="8325" y="12487"/>
                    <a:pt x="8299" y="12332"/>
                    <a:pt x="8312" y="12070"/>
                  </a:cubicBezTo>
                  <a:cubicBezTo>
                    <a:pt x="8325" y="11807"/>
                    <a:pt x="8375" y="11436"/>
                    <a:pt x="8419" y="11126"/>
                  </a:cubicBezTo>
                  <a:cubicBezTo>
                    <a:pt x="8463" y="10817"/>
                    <a:pt x="8500" y="10570"/>
                    <a:pt x="8526" y="10330"/>
                  </a:cubicBezTo>
                  <a:cubicBezTo>
                    <a:pt x="8551" y="10090"/>
                    <a:pt x="8563" y="9859"/>
                    <a:pt x="8588" y="9650"/>
                  </a:cubicBezTo>
                  <a:cubicBezTo>
                    <a:pt x="8613" y="9441"/>
                    <a:pt x="8651" y="9256"/>
                    <a:pt x="8708" y="9055"/>
                  </a:cubicBezTo>
                  <a:cubicBezTo>
                    <a:pt x="8764" y="8854"/>
                    <a:pt x="8839" y="8637"/>
                    <a:pt x="8871" y="8374"/>
                  </a:cubicBezTo>
                  <a:cubicBezTo>
                    <a:pt x="8902" y="8111"/>
                    <a:pt x="8890" y="7802"/>
                    <a:pt x="8858" y="7578"/>
                  </a:cubicBezTo>
                  <a:cubicBezTo>
                    <a:pt x="8827" y="7354"/>
                    <a:pt x="8777" y="7215"/>
                    <a:pt x="8676" y="7068"/>
                  </a:cubicBezTo>
                  <a:cubicBezTo>
                    <a:pt x="8576" y="6921"/>
                    <a:pt x="8425" y="6766"/>
                    <a:pt x="8331" y="6658"/>
                  </a:cubicBezTo>
                  <a:cubicBezTo>
                    <a:pt x="8237" y="6550"/>
                    <a:pt x="8199" y="6488"/>
                    <a:pt x="8180" y="6333"/>
                  </a:cubicBezTo>
                  <a:cubicBezTo>
                    <a:pt x="8161" y="6179"/>
                    <a:pt x="8161" y="5931"/>
                    <a:pt x="8186" y="5676"/>
                  </a:cubicBezTo>
                  <a:cubicBezTo>
                    <a:pt x="8212" y="5421"/>
                    <a:pt x="8262" y="5158"/>
                    <a:pt x="8356" y="4942"/>
                  </a:cubicBezTo>
                  <a:cubicBezTo>
                    <a:pt x="8450" y="4725"/>
                    <a:pt x="8588" y="4555"/>
                    <a:pt x="8733" y="4385"/>
                  </a:cubicBezTo>
                  <a:cubicBezTo>
                    <a:pt x="8877" y="4215"/>
                    <a:pt x="9028" y="4045"/>
                    <a:pt x="9160" y="3890"/>
                  </a:cubicBezTo>
                  <a:cubicBezTo>
                    <a:pt x="9292" y="3736"/>
                    <a:pt x="9405" y="3597"/>
                    <a:pt x="9474" y="3411"/>
                  </a:cubicBezTo>
                  <a:cubicBezTo>
                    <a:pt x="9543" y="3225"/>
                    <a:pt x="9568" y="2994"/>
                    <a:pt x="9599" y="2708"/>
                  </a:cubicBezTo>
                  <a:cubicBezTo>
                    <a:pt x="9631" y="2421"/>
                    <a:pt x="9668" y="2081"/>
                    <a:pt x="9662" y="1818"/>
                  </a:cubicBezTo>
                  <a:cubicBezTo>
                    <a:pt x="9656" y="1556"/>
                    <a:pt x="9606" y="1370"/>
                    <a:pt x="9480" y="1177"/>
                  </a:cubicBezTo>
                  <a:cubicBezTo>
                    <a:pt x="9354" y="984"/>
                    <a:pt x="9153" y="783"/>
                    <a:pt x="8883" y="597"/>
                  </a:cubicBezTo>
                  <a:cubicBezTo>
                    <a:pt x="8613" y="411"/>
                    <a:pt x="8274" y="241"/>
                    <a:pt x="7904" y="141"/>
                  </a:cubicBezTo>
                  <a:cubicBezTo>
                    <a:pt x="7533" y="40"/>
                    <a:pt x="7132" y="9"/>
                    <a:pt x="6730" y="2"/>
                  </a:cubicBezTo>
                  <a:cubicBezTo>
                    <a:pt x="6328" y="-6"/>
                    <a:pt x="5926" y="9"/>
                    <a:pt x="5612" y="33"/>
                  </a:cubicBezTo>
                  <a:cubicBezTo>
                    <a:pt x="5298" y="56"/>
                    <a:pt x="5072" y="87"/>
                    <a:pt x="4808" y="156"/>
                  </a:cubicBezTo>
                  <a:cubicBezTo>
                    <a:pt x="4545" y="226"/>
                    <a:pt x="4243" y="334"/>
                    <a:pt x="3942" y="520"/>
                  </a:cubicBezTo>
                  <a:cubicBezTo>
                    <a:pt x="3640" y="705"/>
                    <a:pt x="3339" y="968"/>
                    <a:pt x="3063" y="1231"/>
                  </a:cubicBezTo>
                  <a:cubicBezTo>
                    <a:pt x="2786" y="1494"/>
                    <a:pt x="2535" y="1757"/>
                    <a:pt x="2316" y="2081"/>
                  </a:cubicBezTo>
                  <a:cubicBezTo>
                    <a:pt x="2096" y="2406"/>
                    <a:pt x="1907" y="2793"/>
                    <a:pt x="1700" y="3241"/>
                  </a:cubicBezTo>
                  <a:cubicBezTo>
                    <a:pt x="1493" y="3689"/>
                    <a:pt x="1267" y="4200"/>
                    <a:pt x="1110" y="4640"/>
                  </a:cubicBezTo>
                  <a:cubicBezTo>
                    <a:pt x="953" y="5081"/>
                    <a:pt x="865" y="5452"/>
                    <a:pt x="777" y="5954"/>
                  </a:cubicBezTo>
                  <a:cubicBezTo>
                    <a:pt x="689" y="6457"/>
                    <a:pt x="601" y="7091"/>
                    <a:pt x="532" y="7686"/>
                  </a:cubicBezTo>
                  <a:cubicBezTo>
                    <a:pt x="463" y="8281"/>
                    <a:pt x="413" y="8838"/>
                    <a:pt x="356" y="9387"/>
                  </a:cubicBezTo>
                  <a:cubicBezTo>
                    <a:pt x="300" y="9936"/>
                    <a:pt x="237" y="10477"/>
                    <a:pt x="168" y="11026"/>
                  </a:cubicBezTo>
                  <a:cubicBezTo>
                    <a:pt x="99" y="11575"/>
                    <a:pt x="24" y="12131"/>
                    <a:pt x="5" y="12533"/>
                  </a:cubicBezTo>
                  <a:cubicBezTo>
                    <a:pt x="-14" y="12935"/>
                    <a:pt x="24" y="13183"/>
                    <a:pt x="156" y="13508"/>
                  </a:cubicBezTo>
                  <a:cubicBezTo>
                    <a:pt x="287" y="13832"/>
                    <a:pt x="513" y="14234"/>
                    <a:pt x="664" y="14667"/>
                  </a:cubicBezTo>
                  <a:cubicBezTo>
                    <a:pt x="815" y="15100"/>
                    <a:pt x="890" y="15564"/>
                    <a:pt x="966" y="15927"/>
                  </a:cubicBezTo>
                  <a:cubicBezTo>
                    <a:pt x="1041" y="16291"/>
                    <a:pt x="1116" y="16553"/>
                    <a:pt x="1261" y="16708"/>
                  </a:cubicBezTo>
                  <a:cubicBezTo>
                    <a:pt x="1405" y="16863"/>
                    <a:pt x="1619" y="16909"/>
                    <a:pt x="1845" y="17033"/>
                  </a:cubicBezTo>
                  <a:cubicBezTo>
                    <a:pt x="2071" y="17156"/>
                    <a:pt x="2309" y="17357"/>
                    <a:pt x="2636" y="17574"/>
                  </a:cubicBezTo>
                  <a:cubicBezTo>
                    <a:pt x="2962" y="17790"/>
                    <a:pt x="3377" y="18022"/>
                    <a:pt x="3747" y="18200"/>
                  </a:cubicBezTo>
                  <a:cubicBezTo>
                    <a:pt x="4118" y="18378"/>
                    <a:pt x="4444" y="18502"/>
                    <a:pt x="4833" y="18656"/>
                  </a:cubicBezTo>
                  <a:cubicBezTo>
                    <a:pt x="5223" y="18811"/>
                    <a:pt x="5675" y="18996"/>
                    <a:pt x="6083" y="19159"/>
                  </a:cubicBezTo>
                  <a:cubicBezTo>
                    <a:pt x="6491" y="19321"/>
                    <a:pt x="6855" y="19460"/>
                    <a:pt x="7163" y="19623"/>
                  </a:cubicBezTo>
                  <a:cubicBezTo>
                    <a:pt x="7471" y="19785"/>
                    <a:pt x="7722" y="19971"/>
                    <a:pt x="8023" y="20117"/>
                  </a:cubicBezTo>
                  <a:cubicBezTo>
                    <a:pt x="8325" y="20264"/>
                    <a:pt x="8676" y="20373"/>
                    <a:pt x="9022" y="20442"/>
                  </a:cubicBezTo>
                  <a:cubicBezTo>
                    <a:pt x="9367" y="20512"/>
                    <a:pt x="9706" y="20543"/>
                    <a:pt x="10033" y="20597"/>
                  </a:cubicBezTo>
                  <a:cubicBezTo>
                    <a:pt x="10359" y="20651"/>
                    <a:pt x="10673" y="20728"/>
                    <a:pt x="11043" y="20775"/>
                  </a:cubicBezTo>
                  <a:cubicBezTo>
                    <a:pt x="11414" y="20821"/>
                    <a:pt x="11841" y="20836"/>
                    <a:pt x="12255" y="20890"/>
                  </a:cubicBezTo>
                  <a:cubicBezTo>
                    <a:pt x="12670" y="20945"/>
                    <a:pt x="13072" y="21037"/>
                    <a:pt x="13511" y="21084"/>
                  </a:cubicBezTo>
                  <a:cubicBezTo>
                    <a:pt x="13951" y="21130"/>
                    <a:pt x="14428" y="21130"/>
                    <a:pt x="14849" y="21138"/>
                  </a:cubicBezTo>
                  <a:cubicBezTo>
                    <a:pt x="15269" y="21146"/>
                    <a:pt x="15633" y="21161"/>
                    <a:pt x="16035" y="21169"/>
                  </a:cubicBezTo>
                  <a:cubicBezTo>
                    <a:pt x="16437" y="21177"/>
                    <a:pt x="16877" y="21177"/>
                    <a:pt x="17228" y="21161"/>
                  </a:cubicBezTo>
                  <a:cubicBezTo>
                    <a:pt x="17580" y="21146"/>
                    <a:pt x="17844" y="21115"/>
                    <a:pt x="18038" y="21076"/>
                  </a:cubicBezTo>
                  <a:cubicBezTo>
                    <a:pt x="18233" y="21037"/>
                    <a:pt x="18359" y="20991"/>
                    <a:pt x="18484" y="2094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32" name="الرسم"/>
          <p:cNvGrpSpPr/>
          <p:nvPr/>
        </p:nvGrpSpPr>
        <p:grpSpPr>
          <a:xfrm>
            <a:off x="13019143" y="3713299"/>
            <a:ext cx="7266829" cy="842555"/>
            <a:chOff x="0" y="0"/>
            <a:chExt cx="7266828" cy="842553"/>
          </a:xfrm>
        </p:grpSpPr>
        <p:sp>
          <p:nvSpPr>
            <p:cNvPr id="221" name="خط"/>
            <p:cNvSpPr/>
            <p:nvPr/>
          </p:nvSpPr>
          <p:spPr>
            <a:xfrm>
              <a:off x="6726645" y="516548"/>
              <a:ext cx="4873" cy="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2" name="خط"/>
            <p:cNvSpPr/>
            <p:nvPr/>
          </p:nvSpPr>
          <p:spPr>
            <a:xfrm>
              <a:off x="6005425" y="492182"/>
              <a:ext cx="38987" cy="9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3" name="خط"/>
            <p:cNvSpPr/>
            <p:nvPr/>
          </p:nvSpPr>
          <p:spPr>
            <a:xfrm>
              <a:off x="5376797" y="516548"/>
              <a:ext cx="2436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خط"/>
            <p:cNvSpPr/>
            <p:nvPr/>
          </p:nvSpPr>
          <p:spPr>
            <a:xfrm>
              <a:off x="4655578" y="526294"/>
              <a:ext cx="9747" cy="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5" name="خط"/>
            <p:cNvSpPr/>
            <p:nvPr/>
          </p:nvSpPr>
          <p:spPr>
            <a:xfrm>
              <a:off x="3875882" y="536040"/>
              <a:ext cx="4874" cy="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خط"/>
            <p:cNvSpPr/>
            <p:nvPr/>
          </p:nvSpPr>
          <p:spPr>
            <a:xfrm>
              <a:off x="3261872" y="487309"/>
              <a:ext cx="4875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خط"/>
            <p:cNvSpPr/>
            <p:nvPr/>
          </p:nvSpPr>
          <p:spPr>
            <a:xfrm>
              <a:off x="2545528" y="506802"/>
              <a:ext cx="43859" cy="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خط"/>
            <p:cNvSpPr/>
            <p:nvPr/>
          </p:nvSpPr>
          <p:spPr>
            <a:xfrm>
              <a:off x="1809689" y="501929"/>
              <a:ext cx="9748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9" name="خط"/>
            <p:cNvSpPr/>
            <p:nvPr/>
          </p:nvSpPr>
          <p:spPr>
            <a:xfrm>
              <a:off x="1176187" y="516548"/>
              <a:ext cx="4875" cy="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خط"/>
            <p:cNvSpPr/>
            <p:nvPr/>
          </p:nvSpPr>
          <p:spPr>
            <a:xfrm>
              <a:off x="552431" y="526294"/>
              <a:ext cx="24365" cy="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خط"/>
            <p:cNvSpPr/>
            <p:nvPr/>
          </p:nvSpPr>
          <p:spPr>
            <a:xfrm>
              <a:off x="0" y="0"/>
              <a:ext cx="7266829" cy="84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87" fill="norm" stroke="1" extrusionOk="0">
                  <a:moveTo>
                    <a:pt x="2279" y="1124"/>
                  </a:moveTo>
                  <a:cubicBezTo>
                    <a:pt x="2260" y="999"/>
                    <a:pt x="2240" y="874"/>
                    <a:pt x="2195" y="832"/>
                  </a:cubicBezTo>
                  <a:cubicBezTo>
                    <a:pt x="2149" y="791"/>
                    <a:pt x="2076" y="832"/>
                    <a:pt x="1968" y="978"/>
                  </a:cubicBezTo>
                  <a:cubicBezTo>
                    <a:pt x="1859" y="1124"/>
                    <a:pt x="1714" y="1373"/>
                    <a:pt x="1582" y="1623"/>
                  </a:cubicBezTo>
                  <a:cubicBezTo>
                    <a:pt x="1449" y="1873"/>
                    <a:pt x="1328" y="2123"/>
                    <a:pt x="1198" y="2476"/>
                  </a:cubicBezTo>
                  <a:cubicBezTo>
                    <a:pt x="1068" y="2830"/>
                    <a:pt x="928" y="3288"/>
                    <a:pt x="809" y="3642"/>
                  </a:cubicBezTo>
                  <a:cubicBezTo>
                    <a:pt x="691" y="3995"/>
                    <a:pt x="595" y="4245"/>
                    <a:pt x="505" y="4620"/>
                  </a:cubicBezTo>
                  <a:cubicBezTo>
                    <a:pt x="416" y="4994"/>
                    <a:pt x="334" y="5494"/>
                    <a:pt x="261" y="5931"/>
                  </a:cubicBezTo>
                  <a:cubicBezTo>
                    <a:pt x="189" y="6368"/>
                    <a:pt x="126" y="6742"/>
                    <a:pt x="83" y="7158"/>
                  </a:cubicBezTo>
                  <a:cubicBezTo>
                    <a:pt x="39" y="7575"/>
                    <a:pt x="15" y="8032"/>
                    <a:pt x="6" y="8802"/>
                  </a:cubicBezTo>
                  <a:cubicBezTo>
                    <a:pt x="-4" y="9572"/>
                    <a:pt x="1" y="10654"/>
                    <a:pt x="10" y="11403"/>
                  </a:cubicBezTo>
                  <a:cubicBezTo>
                    <a:pt x="20" y="12153"/>
                    <a:pt x="35" y="12569"/>
                    <a:pt x="83" y="13151"/>
                  </a:cubicBezTo>
                  <a:cubicBezTo>
                    <a:pt x="131" y="13734"/>
                    <a:pt x="213" y="14483"/>
                    <a:pt x="281" y="15274"/>
                  </a:cubicBezTo>
                  <a:cubicBezTo>
                    <a:pt x="348" y="16065"/>
                    <a:pt x="401" y="16897"/>
                    <a:pt x="452" y="17542"/>
                  </a:cubicBezTo>
                  <a:cubicBezTo>
                    <a:pt x="503" y="18187"/>
                    <a:pt x="551" y="18645"/>
                    <a:pt x="616" y="19082"/>
                  </a:cubicBezTo>
                  <a:cubicBezTo>
                    <a:pt x="681" y="19519"/>
                    <a:pt x="763" y="19935"/>
                    <a:pt x="846" y="20289"/>
                  </a:cubicBezTo>
                  <a:cubicBezTo>
                    <a:pt x="928" y="20643"/>
                    <a:pt x="1010" y="20934"/>
                    <a:pt x="1121" y="21142"/>
                  </a:cubicBezTo>
                  <a:cubicBezTo>
                    <a:pt x="1232" y="21350"/>
                    <a:pt x="1372" y="21475"/>
                    <a:pt x="1516" y="21538"/>
                  </a:cubicBezTo>
                  <a:cubicBezTo>
                    <a:pt x="1661" y="21600"/>
                    <a:pt x="1811" y="21600"/>
                    <a:pt x="1977" y="21558"/>
                  </a:cubicBezTo>
                  <a:cubicBezTo>
                    <a:pt x="2144" y="21517"/>
                    <a:pt x="2327" y="21434"/>
                    <a:pt x="2528" y="21392"/>
                  </a:cubicBezTo>
                  <a:cubicBezTo>
                    <a:pt x="2728" y="21350"/>
                    <a:pt x="2945" y="21350"/>
                    <a:pt x="3126" y="21329"/>
                  </a:cubicBezTo>
                  <a:cubicBezTo>
                    <a:pt x="3307" y="21309"/>
                    <a:pt x="3452" y="21267"/>
                    <a:pt x="3606" y="21205"/>
                  </a:cubicBezTo>
                  <a:cubicBezTo>
                    <a:pt x="3761" y="21142"/>
                    <a:pt x="3925" y="21059"/>
                    <a:pt x="4096" y="20955"/>
                  </a:cubicBezTo>
                  <a:cubicBezTo>
                    <a:pt x="4268" y="20851"/>
                    <a:pt x="4446" y="20726"/>
                    <a:pt x="4642" y="20664"/>
                  </a:cubicBezTo>
                  <a:cubicBezTo>
                    <a:pt x="4837" y="20601"/>
                    <a:pt x="5050" y="20601"/>
                    <a:pt x="5243" y="20643"/>
                  </a:cubicBezTo>
                  <a:cubicBezTo>
                    <a:pt x="5436" y="20684"/>
                    <a:pt x="5610" y="20768"/>
                    <a:pt x="5788" y="20809"/>
                  </a:cubicBezTo>
                  <a:cubicBezTo>
                    <a:pt x="5967" y="20851"/>
                    <a:pt x="6150" y="20851"/>
                    <a:pt x="6322" y="20872"/>
                  </a:cubicBezTo>
                  <a:cubicBezTo>
                    <a:pt x="6493" y="20892"/>
                    <a:pt x="6652" y="20934"/>
                    <a:pt x="6821" y="20955"/>
                  </a:cubicBezTo>
                  <a:cubicBezTo>
                    <a:pt x="6990" y="20976"/>
                    <a:pt x="7169" y="20976"/>
                    <a:pt x="7354" y="20976"/>
                  </a:cubicBezTo>
                  <a:cubicBezTo>
                    <a:pt x="7540" y="20976"/>
                    <a:pt x="7733" y="20976"/>
                    <a:pt x="7926" y="20955"/>
                  </a:cubicBezTo>
                  <a:cubicBezTo>
                    <a:pt x="8120" y="20934"/>
                    <a:pt x="8313" y="20892"/>
                    <a:pt x="8503" y="20892"/>
                  </a:cubicBezTo>
                  <a:cubicBezTo>
                    <a:pt x="8694" y="20892"/>
                    <a:pt x="8882" y="20934"/>
                    <a:pt x="9070" y="20976"/>
                  </a:cubicBezTo>
                  <a:cubicBezTo>
                    <a:pt x="9259" y="21017"/>
                    <a:pt x="9447" y="21059"/>
                    <a:pt x="9633" y="21059"/>
                  </a:cubicBezTo>
                  <a:cubicBezTo>
                    <a:pt x="9819" y="21059"/>
                    <a:pt x="10002" y="21017"/>
                    <a:pt x="10190" y="20976"/>
                  </a:cubicBezTo>
                  <a:cubicBezTo>
                    <a:pt x="10378" y="20934"/>
                    <a:pt x="10572" y="20892"/>
                    <a:pt x="10767" y="20872"/>
                  </a:cubicBezTo>
                  <a:cubicBezTo>
                    <a:pt x="10963" y="20851"/>
                    <a:pt x="11160" y="20851"/>
                    <a:pt x="11356" y="20851"/>
                  </a:cubicBezTo>
                  <a:cubicBezTo>
                    <a:pt x="11551" y="20851"/>
                    <a:pt x="11744" y="20851"/>
                    <a:pt x="11940" y="20851"/>
                  </a:cubicBezTo>
                  <a:cubicBezTo>
                    <a:pt x="12135" y="20851"/>
                    <a:pt x="12333" y="20851"/>
                    <a:pt x="12536" y="20851"/>
                  </a:cubicBezTo>
                  <a:cubicBezTo>
                    <a:pt x="12739" y="20851"/>
                    <a:pt x="12946" y="20851"/>
                    <a:pt x="13149" y="20830"/>
                  </a:cubicBezTo>
                  <a:cubicBezTo>
                    <a:pt x="13352" y="20809"/>
                    <a:pt x="13550" y="20768"/>
                    <a:pt x="13743" y="20726"/>
                  </a:cubicBezTo>
                  <a:cubicBezTo>
                    <a:pt x="13936" y="20684"/>
                    <a:pt x="14124" y="20643"/>
                    <a:pt x="14310" y="20601"/>
                  </a:cubicBezTo>
                  <a:cubicBezTo>
                    <a:pt x="14496" y="20560"/>
                    <a:pt x="14679" y="20518"/>
                    <a:pt x="14853" y="20476"/>
                  </a:cubicBezTo>
                  <a:cubicBezTo>
                    <a:pt x="15027" y="20435"/>
                    <a:pt x="15191" y="20393"/>
                    <a:pt x="15362" y="20393"/>
                  </a:cubicBezTo>
                  <a:cubicBezTo>
                    <a:pt x="15534" y="20393"/>
                    <a:pt x="15712" y="20435"/>
                    <a:pt x="15900" y="20455"/>
                  </a:cubicBezTo>
                  <a:cubicBezTo>
                    <a:pt x="16089" y="20476"/>
                    <a:pt x="16287" y="20476"/>
                    <a:pt x="16472" y="20497"/>
                  </a:cubicBezTo>
                  <a:cubicBezTo>
                    <a:pt x="16658" y="20518"/>
                    <a:pt x="16832" y="20560"/>
                    <a:pt x="17015" y="20601"/>
                  </a:cubicBezTo>
                  <a:cubicBezTo>
                    <a:pt x="17199" y="20643"/>
                    <a:pt x="17392" y="20684"/>
                    <a:pt x="17592" y="20705"/>
                  </a:cubicBezTo>
                  <a:cubicBezTo>
                    <a:pt x="17792" y="20726"/>
                    <a:pt x="18000" y="20726"/>
                    <a:pt x="18196" y="20726"/>
                  </a:cubicBezTo>
                  <a:cubicBezTo>
                    <a:pt x="18391" y="20726"/>
                    <a:pt x="18574" y="20726"/>
                    <a:pt x="18763" y="20747"/>
                  </a:cubicBezTo>
                  <a:cubicBezTo>
                    <a:pt x="18951" y="20768"/>
                    <a:pt x="19144" y="20809"/>
                    <a:pt x="19320" y="20830"/>
                  </a:cubicBezTo>
                  <a:cubicBezTo>
                    <a:pt x="19496" y="20851"/>
                    <a:pt x="19656" y="20851"/>
                    <a:pt x="19829" y="20726"/>
                  </a:cubicBezTo>
                  <a:cubicBezTo>
                    <a:pt x="20003" y="20601"/>
                    <a:pt x="20191" y="20351"/>
                    <a:pt x="20363" y="20018"/>
                  </a:cubicBezTo>
                  <a:cubicBezTo>
                    <a:pt x="20534" y="19686"/>
                    <a:pt x="20689" y="19269"/>
                    <a:pt x="20836" y="18770"/>
                  </a:cubicBezTo>
                  <a:cubicBezTo>
                    <a:pt x="20983" y="18271"/>
                    <a:pt x="21123" y="17688"/>
                    <a:pt x="21241" y="17064"/>
                  </a:cubicBezTo>
                  <a:cubicBezTo>
                    <a:pt x="21359" y="16439"/>
                    <a:pt x="21456" y="15773"/>
                    <a:pt x="21514" y="15066"/>
                  </a:cubicBezTo>
                  <a:cubicBezTo>
                    <a:pt x="21572" y="14358"/>
                    <a:pt x="21591" y="13609"/>
                    <a:pt x="21594" y="13006"/>
                  </a:cubicBezTo>
                  <a:cubicBezTo>
                    <a:pt x="21596" y="12402"/>
                    <a:pt x="21582" y="11945"/>
                    <a:pt x="21504" y="11279"/>
                  </a:cubicBezTo>
                  <a:cubicBezTo>
                    <a:pt x="21427" y="10613"/>
                    <a:pt x="21287" y="9739"/>
                    <a:pt x="21150" y="9010"/>
                  </a:cubicBezTo>
                  <a:cubicBezTo>
                    <a:pt x="21012" y="8282"/>
                    <a:pt x="20877" y="7699"/>
                    <a:pt x="20725" y="7158"/>
                  </a:cubicBezTo>
                  <a:cubicBezTo>
                    <a:pt x="20573" y="6617"/>
                    <a:pt x="20404" y="6118"/>
                    <a:pt x="20240" y="5743"/>
                  </a:cubicBezTo>
                  <a:cubicBezTo>
                    <a:pt x="20076" y="5369"/>
                    <a:pt x="19916" y="5119"/>
                    <a:pt x="19745" y="4890"/>
                  </a:cubicBezTo>
                  <a:cubicBezTo>
                    <a:pt x="19574" y="4661"/>
                    <a:pt x="19390" y="4453"/>
                    <a:pt x="19209" y="4245"/>
                  </a:cubicBezTo>
                  <a:cubicBezTo>
                    <a:pt x="19028" y="4037"/>
                    <a:pt x="18850" y="3829"/>
                    <a:pt x="18683" y="3642"/>
                  </a:cubicBezTo>
                  <a:cubicBezTo>
                    <a:pt x="18516" y="3454"/>
                    <a:pt x="18362" y="3288"/>
                    <a:pt x="18191" y="3121"/>
                  </a:cubicBezTo>
                  <a:cubicBezTo>
                    <a:pt x="18019" y="2955"/>
                    <a:pt x="17831" y="2788"/>
                    <a:pt x="17660" y="2622"/>
                  </a:cubicBezTo>
                  <a:cubicBezTo>
                    <a:pt x="17488" y="2455"/>
                    <a:pt x="17334" y="2289"/>
                    <a:pt x="17163" y="2143"/>
                  </a:cubicBezTo>
                  <a:cubicBezTo>
                    <a:pt x="16991" y="1998"/>
                    <a:pt x="16803" y="1873"/>
                    <a:pt x="16624" y="1769"/>
                  </a:cubicBezTo>
                  <a:cubicBezTo>
                    <a:pt x="16446" y="1665"/>
                    <a:pt x="16277" y="1582"/>
                    <a:pt x="16105" y="1498"/>
                  </a:cubicBezTo>
                  <a:cubicBezTo>
                    <a:pt x="15934" y="1415"/>
                    <a:pt x="15760" y="1332"/>
                    <a:pt x="15579" y="1249"/>
                  </a:cubicBezTo>
                  <a:cubicBezTo>
                    <a:pt x="15398" y="1165"/>
                    <a:pt x="15210" y="1082"/>
                    <a:pt x="15017" y="1020"/>
                  </a:cubicBezTo>
                  <a:cubicBezTo>
                    <a:pt x="14824" y="957"/>
                    <a:pt x="14626" y="916"/>
                    <a:pt x="14421" y="895"/>
                  </a:cubicBezTo>
                  <a:cubicBezTo>
                    <a:pt x="14216" y="874"/>
                    <a:pt x="14003" y="874"/>
                    <a:pt x="13803" y="874"/>
                  </a:cubicBezTo>
                  <a:cubicBezTo>
                    <a:pt x="13603" y="874"/>
                    <a:pt x="13415" y="874"/>
                    <a:pt x="13224" y="853"/>
                  </a:cubicBezTo>
                  <a:cubicBezTo>
                    <a:pt x="13033" y="832"/>
                    <a:pt x="12840" y="791"/>
                    <a:pt x="12649" y="770"/>
                  </a:cubicBezTo>
                  <a:cubicBezTo>
                    <a:pt x="12459" y="749"/>
                    <a:pt x="12271" y="749"/>
                    <a:pt x="12070" y="749"/>
                  </a:cubicBezTo>
                  <a:cubicBezTo>
                    <a:pt x="11870" y="749"/>
                    <a:pt x="11658" y="749"/>
                    <a:pt x="11455" y="749"/>
                  </a:cubicBezTo>
                  <a:cubicBezTo>
                    <a:pt x="11252" y="749"/>
                    <a:pt x="11059" y="749"/>
                    <a:pt x="10868" y="728"/>
                  </a:cubicBezTo>
                  <a:cubicBezTo>
                    <a:pt x="10678" y="708"/>
                    <a:pt x="10489" y="666"/>
                    <a:pt x="10299" y="603"/>
                  </a:cubicBezTo>
                  <a:cubicBezTo>
                    <a:pt x="10108" y="541"/>
                    <a:pt x="9915" y="458"/>
                    <a:pt x="9720" y="416"/>
                  </a:cubicBezTo>
                  <a:cubicBezTo>
                    <a:pt x="9524" y="375"/>
                    <a:pt x="9326" y="375"/>
                    <a:pt x="9133" y="375"/>
                  </a:cubicBezTo>
                  <a:cubicBezTo>
                    <a:pt x="8940" y="375"/>
                    <a:pt x="8752" y="375"/>
                    <a:pt x="8564" y="375"/>
                  </a:cubicBezTo>
                  <a:cubicBezTo>
                    <a:pt x="8375" y="375"/>
                    <a:pt x="8187" y="375"/>
                    <a:pt x="8004" y="375"/>
                  </a:cubicBezTo>
                  <a:cubicBezTo>
                    <a:pt x="7820" y="375"/>
                    <a:pt x="7642" y="375"/>
                    <a:pt x="7461" y="354"/>
                  </a:cubicBezTo>
                  <a:cubicBezTo>
                    <a:pt x="7280" y="333"/>
                    <a:pt x="7096" y="291"/>
                    <a:pt x="6918" y="250"/>
                  </a:cubicBezTo>
                  <a:cubicBezTo>
                    <a:pt x="6739" y="208"/>
                    <a:pt x="6565" y="166"/>
                    <a:pt x="6372" y="146"/>
                  </a:cubicBezTo>
                  <a:cubicBezTo>
                    <a:pt x="6179" y="125"/>
                    <a:pt x="5967" y="125"/>
                    <a:pt x="5754" y="125"/>
                  </a:cubicBezTo>
                  <a:cubicBezTo>
                    <a:pt x="5542" y="125"/>
                    <a:pt x="5330" y="125"/>
                    <a:pt x="5141" y="104"/>
                  </a:cubicBezTo>
                  <a:cubicBezTo>
                    <a:pt x="4953" y="83"/>
                    <a:pt x="4789" y="42"/>
                    <a:pt x="4623" y="21"/>
                  </a:cubicBezTo>
                  <a:cubicBezTo>
                    <a:pt x="4456" y="0"/>
                    <a:pt x="4287" y="0"/>
                    <a:pt x="4104" y="0"/>
                  </a:cubicBezTo>
                  <a:cubicBezTo>
                    <a:pt x="3920" y="0"/>
                    <a:pt x="3722" y="0"/>
                    <a:pt x="3529" y="21"/>
                  </a:cubicBezTo>
                  <a:cubicBezTo>
                    <a:pt x="3336" y="42"/>
                    <a:pt x="3148" y="83"/>
                    <a:pt x="2986" y="146"/>
                  </a:cubicBezTo>
                  <a:cubicBezTo>
                    <a:pt x="2825" y="208"/>
                    <a:pt x="2689" y="291"/>
                    <a:pt x="2542" y="333"/>
                  </a:cubicBezTo>
                  <a:cubicBezTo>
                    <a:pt x="2395" y="375"/>
                    <a:pt x="2236" y="375"/>
                    <a:pt x="2093" y="458"/>
                  </a:cubicBezTo>
                  <a:cubicBezTo>
                    <a:pt x="1951" y="541"/>
                    <a:pt x="1825" y="708"/>
                    <a:pt x="1746" y="853"/>
                  </a:cubicBezTo>
                  <a:cubicBezTo>
                    <a:pt x="1666" y="999"/>
                    <a:pt x="1632" y="1124"/>
                    <a:pt x="1599" y="1249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44" name="الرسم"/>
          <p:cNvGrpSpPr/>
          <p:nvPr/>
        </p:nvGrpSpPr>
        <p:grpSpPr>
          <a:xfrm>
            <a:off x="12029496" y="7881817"/>
            <a:ext cx="8283402" cy="995968"/>
            <a:chOff x="0" y="0"/>
            <a:chExt cx="8283401" cy="995967"/>
          </a:xfrm>
        </p:grpSpPr>
        <p:sp>
          <p:nvSpPr>
            <p:cNvPr id="233" name="خط"/>
            <p:cNvSpPr/>
            <p:nvPr/>
          </p:nvSpPr>
          <p:spPr>
            <a:xfrm>
              <a:off x="7543549" y="687565"/>
              <a:ext cx="8983" cy="1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4" name="خط"/>
            <p:cNvSpPr/>
            <p:nvPr/>
          </p:nvSpPr>
          <p:spPr>
            <a:xfrm>
              <a:off x="6546482" y="669600"/>
              <a:ext cx="1" cy="1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5" name="خط"/>
            <p:cNvSpPr/>
            <p:nvPr/>
          </p:nvSpPr>
          <p:spPr>
            <a:xfrm>
              <a:off x="5818258" y="723496"/>
              <a:ext cx="1271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خط"/>
            <p:cNvSpPr/>
            <p:nvPr/>
          </p:nvSpPr>
          <p:spPr>
            <a:xfrm>
              <a:off x="5190113" y="642652"/>
              <a:ext cx="1" cy="17966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7" name="خط"/>
            <p:cNvSpPr/>
            <p:nvPr/>
          </p:nvSpPr>
          <p:spPr>
            <a:xfrm>
              <a:off x="4480488" y="660617"/>
              <a:ext cx="17967" cy="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8" name="خط"/>
            <p:cNvSpPr/>
            <p:nvPr/>
          </p:nvSpPr>
          <p:spPr>
            <a:xfrm>
              <a:off x="3636125" y="705530"/>
              <a:ext cx="53897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9" name="خط"/>
            <p:cNvSpPr/>
            <p:nvPr/>
          </p:nvSpPr>
          <p:spPr>
            <a:xfrm>
              <a:off x="3034292" y="678582"/>
              <a:ext cx="8984" cy="1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0" name="خط"/>
            <p:cNvSpPr/>
            <p:nvPr/>
          </p:nvSpPr>
          <p:spPr>
            <a:xfrm>
              <a:off x="2270773" y="678582"/>
              <a:ext cx="35932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1" name="خط"/>
            <p:cNvSpPr/>
            <p:nvPr/>
          </p:nvSpPr>
          <p:spPr>
            <a:xfrm>
              <a:off x="1498271" y="741460"/>
              <a:ext cx="1" cy="17967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2" name="خط"/>
            <p:cNvSpPr/>
            <p:nvPr/>
          </p:nvSpPr>
          <p:spPr>
            <a:xfrm>
              <a:off x="707804" y="741460"/>
              <a:ext cx="71862" cy="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3" name="خط"/>
            <p:cNvSpPr/>
            <p:nvPr/>
          </p:nvSpPr>
          <p:spPr>
            <a:xfrm>
              <a:off x="0" y="0"/>
              <a:ext cx="8283402" cy="99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76" fill="norm" stroke="1" extrusionOk="0">
                  <a:moveTo>
                    <a:pt x="1329" y="20733"/>
                  </a:moveTo>
                  <a:cubicBezTo>
                    <a:pt x="1492" y="20603"/>
                    <a:pt x="1656" y="20473"/>
                    <a:pt x="1847" y="20344"/>
                  </a:cubicBezTo>
                  <a:cubicBezTo>
                    <a:pt x="2038" y="20214"/>
                    <a:pt x="2256" y="20084"/>
                    <a:pt x="2486" y="20052"/>
                  </a:cubicBezTo>
                  <a:cubicBezTo>
                    <a:pt x="2716" y="20019"/>
                    <a:pt x="2958" y="20084"/>
                    <a:pt x="3250" y="20117"/>
                  </a:cubicBezTo>
                  <a:cubicBezTo>
                    <a:pt x="3542" y="20149"/>
                    <a:pt x="3885" y="20149"/>
                    <a:pt x="4205" y="20181"/>
                  </a:cubicBezTo>
                  <a:cubicBezTo>
                    <a:pt x="4524" y="20214"/>
                    <a:pt x="4821" y="20279"/>
                    <a:pt x="5125" y="20311"/>
                  </a:cubicBezTo>
                  <a:cubicBezTo>
                    <a:pt x="5429" y="20344"/>
                    <a:pt x="5741" y="20344"/>
                    <a:pt x="6033" y="20441"/>
                  </a:cubicBezTo>
                  <a:cubicBezTo>
                    <a:pt x="6325" y="20538"/>
                    <a:pt x="6598" y="20733"/>
                    <a:pt x="6886" y="20862"/>
                  </a:cubicBezTo>
                  <a:cubicBezTo>
                    <a:pt x="7175" y="20992"/>
                    <a:pt x="7479" y="21057"/>
                    <a:pt x="7775" y="21025"/>
                  </a:cubicBezTo>
                  <a:cubicBezTo>
                    <a:pt x="8071" y="20992"/>
                    <a:pt x="8360" y="20862"/>
                    <a:pt x="8613" y="20830"/>
                  </a:cubicBezTo>
                  <a:cubicBezTo>
                    <a:pt x="8866" y="20798"/>
                    <a:pt x="9085" y="20862"/>
                    <a:pt x="9342" y="20960"/>
                  </a:cubicBezTo>
                  <a:cubicBezTo>
                    <a:pt x="9599" y="21057"/>
                    <a:pt x="9895" y="21187"/>
                    <a:pt x="10160" y="21154"/>
                  </a:cubicBezTo>
                  <a:cubicBezTo>
                    <a:pt x="10425" y="21122"/>
                    <a:pt x="10659" y="20927"/>
                    <a:pt x="10936" y="20830"/>
                  </a:cubicBezTo>
                  <a:cubicBezTo>
                    <a:pt x="11213" y="20733"/>
                    <a:pt x="11532" y="20733"/>
                    <a:pt x="11848" y="20798"/>
                  </a:cubicBezTo>
                  <a:cubicBezTo>
                    <a:pt x="12164" y="20862"/>
                    <a:pt x="12475" y="20992"/>
                    <a:pt x="12787" y="21057"/>
                  </a:cubicBezTo>
                  <a:cubicBezTo>
                    <a:pt x="13099" y="21122"/>
                    <a:pt x="13411" y="21122"/>
                    <a:pt x="13707" y="21154"/>
                  </a:cubicBezTo>
                  <a:cubicBezTo>
                    <a:pt x="14003" y="21187"/>
                    <a:pt x="14284" y="21252"/>
                    <a:pt x="14564" y="21349"/>
                  </a:cubicBezTo>
                  <a:cubicBezTo>
                    <a:pt x="14845" y="21446"/>
                    <a:pt x="15126" y="21576"/>
                    <a:pt x="15406" y="21576"/>
                  </a:cubicBezTo>
                  <a:cubicBezTo>
                    <a:pt x="15687" y="21576"/>
                    <a:pt x="15968" y="21446"/>
                    <a:pt x="16268" y="21349"/>
                  </a:cubicBezTo>
                  <a:cubicBezTo>
                    <a:pt x="16568" y="21252"/>
                    <a:pt x="16887" y="21187"/>
                    <a:pt x="17211" y="21154"/>
                  </a:cubicBezTo>
                  <a:cubicBezTo>
                    <a:pt x="17534" y="21122"/>
                    <a:pt x="17862" y="21122"/>
                    <a:pt x="18162" y="20992"/>
                  </a:cubicBezTo>
                  <a:cubicBezTo>
                    <a:pt x="18462" y="20862"/>
                    <a:pt x="18735" y="20603"/>
                    <a:pt x="18996" y="20279"/>
                  </a:cubicBezTo>
                  <a:cubicBezTo>
                    <a:pt x="19257" y="19954"/>
                    <a:pt x="19507" y="19565"/>
                    <a:pt x="19760" y="19079"/>
                  </a:cubicBezTo>
                  <a:cubicBezTo>
                    <a:pt x="20013" y="18592"/>
                    <a:pt x="20270" y="18008"/>
                    <a:pt x="20493" y="17360"/>
                  </a:cubicBezTo>
                  <a:cubicBezTo>
                    <a:pt x="20715" y="16711"/>
                    <a:pt x="20902" y="15998"/>
                    <a:pt x="21069" y="15187"/>
                  </a:cubicBezTo>
                  <a:cubicBezTo>
                    <a:pt x="21237" y="14376"/>
                    <a:pt x="21385" y="13468"/>
                    <a:pt x="21471" y="12657"/>
                  </a:cubicBezTo>
                  <a:cubicBezTo>
                    <a:pt x="21557" y="11846"/>
                    <a:pt x="21580" y="11133"/>
                    <a:pt x="21557" y="10419"/>
                  </a:cubicBezTo>
                  <a:cubicBezTo>
                    <a:pt x="21533" y="9706"/>
                    <a:pt x="21463" y="8992"/>
                    <a:pt x="21323" y="8149"/>
                  </a:cubicBezTo>
                  <a:cubicBezTo>
                    <a:pt x="21182" y="7306"/>
                    <a:pt x="20972" y="6333"/>
                    <a:pt x="20738" y="5554"/>
                  </a:cubicBezTo>
                  <a:cubicBezTo>
                    <a:pt x="20504" y="4776"/>
                    <a:pt x="20247" y="4192"/>
                    <a:pt x="19998" y="3803"/>
                  </a:cubicBezTo>
                  <a:cubicBezTo>
                    <a:pt x="19748" y="3414"/>
                    <a:pt x="19507" y="3219"/>
                    <a:pt x="19241" y="3025"/>
                  </a:cubicBezTo>
                  <a:cubicBezTo>
                    <a:pt x="18976" y="2830"/>
                    <a:pt x="18688" y="2635"/>
                    <a:pt x="18384" y="2538"/>
                  </a:cubicBezTo>
                  <a:cubicBezTo>
                    <a:pt x="18080" y="2441"/>
                    <a:pt x="17760" y="2441"/>
                    <a:pt x="17437" y="2441"/>
                  </a:cubicBezTo>
                  <a:cubicBezTo>
                    <a:pt x="17113" y="2441"/>
                    <a:pt x="16786" y="2441"/>
                    <a:pt x="16470" y="2376"/>
                  </a:cubicBezTo>
                  <a:cubicBezTo>
                    <a:pt x="16155" y="2311"/>
                    <a:pt x="15851" y="2181"/>
                    <a:pt x="15539" y="2117"/>
                  </a:cubicBezTo>
                  <a:cubicBezTo>
                    <a:pt x="15227" y="2052"/>
                    <a:pt x="14907" y="2052"/>
                    <a:pt x="14588" y="2052"/>
                  </a:cubicBezTo>
                  <a:cubicBezTo>
                    <a:pt x="14268" y="2052"/>
                    <a:pt x="13949" y="2052"/>
                    <a:pt x="13637" y="2019"/>
                  </a:cubicBezTo>
                  <a:cubicBezTo>
                    <a:pt x="13325" y="1987"/>
                    <a:pt x="13021" y="1922"/>
                    <a:pt x="12729" y="1857"/>
                  </a:cubicBezTo>
                  <a:cubicBezTo>
                    <a:pt x="12436" y="1792"/>
                    <a:pt x="12156" y="1727"/>
                    <a:pt x="11875" y="1662"/>
                  </a:cubicBezTo>
                  <a:cubicBezTo>
                    <a:pt x="11595" y="1598"/>
                    <a:pt x="11314" y="1533"/>
                    <a:pt x="11018" y="1435"/>
                  </a:cubicBezTo>
                  <a:cubicBezTo>
                    <a:pt x="10722" y="1338"/>
                    <a:pt x="10410" y="1208"/>
                    <a:pt x="10117" y="1111"/>
                  </a:cubicBezTo>
                  <a:cubicBezTo>
                    <a:pt x="9825" y="1014"/>
                    <a:pt x="9552" y="949"/>
                    <a:pt x="9264" y="852"/>
                  </a:cubicBezTo>
                  <a:cubicBezTo>
                    <a:pt x="8975" y="754"/>
                    <a:pt x="8671" y="625"/>
                    <a:pt x="8383" y="560"/>
                  </a:cubicBezTo>
                  <a:cubicBezTo>
                    <a:pt x="8095" y="495"/>
                    <a:pt x="7822" y="495"/>
                    <a:pt x="7545" y="462"/>
                  </a:cubicBezTo>
                  <a:cubicBezTo>
                    <a:pt x="7268" y="430"/>
                    <a:pt x="6988" y="365"/>
                    <a:pt x="6707" y="268"/>
                  </a:cubicBezTo>
                  <a:cubicBezTo>
                    <a:pt x="6426" y="171"/>
                    <a:pt x="6146" y="41"/>
                    <a:pt x="5854" y="8"/>
                  </a:cubicBezTo>
                  <a:cubicBezTo>
                    <a:pt x="5561" y="-24"/>
                    <a:pt x="5257" y="41"/>
                    <a:pt x="4957" y="106"/>
                  </a:cubicBezTo>
                  <a:cubicBezTo>
                    <a:pt x="4657" y="171"/>
                    <a:pt x="4361" y="235"/>
                    <a:pt x="4092" y="333"/>
                  </a:cubicBezTo>
                  <a:cubicBezTo>
                    <a:pt x="3823" y="430"/>
                    <a:pt x="3581" y="560"/>
                    <a:pt x="3316" y="722"/>
                  </a:cubicBezTo>
                  <a:cubicBezTo>
                    <a:pt x="3051" y="884"/>
                    <a:pt x="2763" y="1079"/>
                    <a:pt x="2486" y="1338"/>
                  </a:cubicBezTo>
                  <a:cubicBezTo>
                    <a:pt x="2209" y="1598"/>
                    <a:pt x="1944" y="1922"/>
                    <a:pt x="1691" y="2376"/>
                  </a:cubicBezTo>
                  <a:cubicBezTo>
                    <a:pt x="1438" y="2830"/>
                    <a:pt x="1196" y="3414"/>
                    <a:pt x="966" y="4192"/>
                  </a:cubicBezTo>
                  <a:cubicBezTo>
                    <a:pt x="736" y="4971"/>
                    <a:pt x="518" y="5944"/>
                    <a:pt x="366" y="6949"/>
                  </a:cubicBezTo>
                  <a:cubicBezTo>
                    <a:pt x="214" y="7954"/>
                    <a:pt x="128" y="8992"/>
                    <a:pt x="70" y="10257"/>
                  </a:cubicBezTo>
                  <a:cubicBezTo>
                    <a:pt x="11" y="11522"/>
                    <a:pt x="-20" y="13014"/>
                    <a:pt x="15" y="14246"/>
                  </a:cubicBezTo>
                  <a:cubicBezTo>
                    <a:pt x="50" y="15479"/>
                    <a:pt x="151" y="16452"/>
                    <a:pt x="300" y="17360"/>
                  </a:cubicBezTo>
                  <a:cubicBezTo>
                    <a:pt x="448" y="18268"/>
                    <a:pt x="643" y="19111"/>
                    <a:pt x="849" y="19630"/>
                  </a:cubicBezTo>
                  <a:cubicBezTo>
                    <a:pt x="1056" y="20149"/>
                    <a:pt x="1274" y="20344"/>
                    <a:pt x="1496" y="20376"/>
                  </a:cubicBezTo>
                  <a:cubicBezTo>
                    <a:pt x="1718" y="20408"/>
                    <a:pt x="1944" y="20279"/>
                    <a:pt x="2170" y="20149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45" name="٤٠"/>
          <p:cNvSpPr txBox="1"/>
          <p:nvPr/>
        </p:nvSpPr>
        <p:spPr>
          <a:xfrm>
            <a:off x="5282614" y="8589386"/>
            <a:ext cx="2232593" cy="1410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٤٠</a:t>
            </a:r>
          </a:p>
        </p:txBody>
      </p:sp>
      <p:grpSp>
        <p:nvGrpSpPr>
          <p:cNvPr id="255" name="الرسم"/>
          <p:cNvGrpSpPr/>
          <p:nvPr/>
        </p:nvGrpSpPr>
        <p:grpSpPr>
          <a:xfrm>
            <a:off x="11930908" y="8938755"/>
            <a:ext cx="8225050" cy="3057638"/>
            <a:chOff x="0" y="0"/>
            <a:chExt cx="8225048" cy="3057636"/>
          </a:xfrm>
        </p:grpSpPr>
        <p:sp>
          <p:nvSpPr>
            <p:cNvPr id="246" name="خط"/>
            <p:cNvSpPr/>
            <p:nvPr/>
          </p:nvSpPr>
          <p:spPr>
            <a:xfrm>
              <a:off x="0" y="0"/>
              <a:ext cx="7906375" cy="844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70" fill="norm" stroke="1" extrusionOk="0">
                  <a:moveTo>
                    <a:pt x="21030" y="2716"/>
                  </a:moveTo>
                  <a:cubicBezTo>
                    <a:pt x="20816" y="2587"/>
                    <a:pt x="20601" y="2457"/>
                    <a:pt x="20362" y="2424"/>
                  </a:cubicBezTo>
                  <a:cubicBezTo>
                    <a:pt x="20122" y="2392"/>
                    <a:pt x="19859" y="2457"/>
                    <a:pt x="19589" y="2489"/>
                  </a:cubicBezTo>
                  <a:cubicBezTo>
                    <a:pt x="19318" y="2522"/>
                    <a:pt x="19041" y="2522"/>
                    <a:pt x="18767" y="2522"/>
                  </a:cubicBezTo>
                  <a:cubicBezTo>
                    <a:pt x="18493" y="2522"/>
                    <a:pt x="18223" y="2522"/>
                    <a:pt x="17973" y="2457"/>
                  </a:cubicBezTo>
                  <a:cubicBezTo>
                    <a:pt x="17724" y="2392"/>
                    <a:pt x="17495" y="2262"/>
                    <a:pt x="17246" y="2165"/>
                  </a:cubicBezTo>
                  <a:cubicBezTo>
                    <a:pt x="16996" y="2068"/>
                    <a:pt x="16726" y="2003"/>
                    <a:pt x="16459" y="1938"/>
                  </a:cubicBezTo>
                  <a:cubicBezTo>
                    <a:pt x="16192" y="1873"/>
                    <a:pt x="15929" y="1808"/>
                    <a:pt x="15665" y="1808"/>
                  </a:cubicBezTo>
                  <a:cubicBezTo>
                    <a:pt x="15402" y="1808"/>
                    <a:pt x="15138" y="1873"/>
                    <a:pt x="14906" y="1841"/>
                  </a:cubicBezTo>
                  <a:cubicBezTo>
                    <a:pt x="14674" y="1808"/>
                    <a:pt x="14473" y="1678"/>
                    <a:pt x="14251" y="1581"/>
                  </a:cubicBezTo>
                  <a:cubicBezTo>
                    <a:pt x="14029" y="1484"/>
                    <a:pt x="13787" y="1419"/>
                    <a:pt x="13572" y="1322"/>
                  </a:cubicBezTo>
                  <a:cubicBezTo>
                    <a:pt x="13357" y="1224"/>
                    <a:pt x="13170" y="1095"/>
                    <a:pt x="12937" y="997"/>
                  </a:cubicBezTo>
                  <a:cubicBezTo>
                    <a:pt x="12705" y="900"/>
                    <a:pt x="12428" y="835"/>
                    <a:pt x="12168" y="803"/>
                  </a:cubicBezTo>
                  <a:cubicBezTo>
                    <a:pt x="11908" y="770"/>
                    <a:pt x="11665" y="770"/>
                    <a:pt x="11437" y="706"/>
                  </a:cubicBezTo>
                  <a:cubicBezTo>
                    <a:pt x="11208" y="641"/>
                    <a:pt x="10993" y="511"/>
                    <a:pt x="10736" y="414"/>
                  </a:cubicBezTo>
                  <a:cubicBezTo>
                    <a:pt x="10480" y="316"/>
                    <a:pt x="10182" y="251"/>
                    <a:pt x="9898" y="219"/>
                  </a:cubicBezTo>
                  <a:cubicBezTo>
                    <a:pt x="9613" y="187"/>
                    <a:pt x="9343" y="187"/>
                    <a:pt x="9069" y="154"/>
                  </a:cubicBezTo>
                  <a:cubicBezTo>
                    <a:pt x="8796" y="122"/>
                    <a:pt x="8518" y="57"/>
                    <a:pt x="8241" y="24"/>
                  </a:cubicBezTo>
                  <a:cubicBezTo>
                    <a:pt x="7964" y="-8"/>
                    <a:pt x="7686" y="-8"/>
                    <a:pt x="7430" y="24"/>
                  </a:cubicBezTo>
                  <a:cubicBezTo>
                    <a:pt x="7173" y="57"/>
                    <a:pt x="6938" y="122"/>
                    <a:pt x="6685" y="219"/>
                  </a:cubicBezTo>
                  <a:cubicBezTo>
                    <a:pt x="6432" y="316"/>
                    <a:pt x="6161" y="446"/>
                    <a:pt x="5888" y="608"/>
                  </a:cubicBezTo>
                  <a:cubicBezTo>
                    <a:pt x="5614" y="770"/>
                    <a:pt x="5336" y="965"/>
                    <a:pt x="5056" y="1095"/>
                  </a:cubicBezTo>
                  <a:cubicBezTo>
                    <a:pt x="4775" y="1224"/>
                    <a:pt x="4491" y="1289"/>
                    <a:pt x="4213" y="1289"/>
                  </a:cubicBezTo>
                  <a:cubicBezTo>
                    <a:pt x="3936" y="1289"/>
                    <a:pt x="3666" y="1224"/>
                    <a:pt x="3382" y="1192"/>
                  </a:cubicBezTo>
                  <a:cubicBezTo>
                    <a:pt x="3097" y="1160"/>
                    <a:pt x="2799" y="1160"/>
                    <a:pt x="2543" y="1062"/>
                  </a:cubicBezTo>
                  <a:cubicBezTo>
                    <a:pt x="2286" y="965"/>
                    <a:pt x="2072" y="770"/>
                    <a:pt x="1857" y="641"/>
                  </a:cubicBezTo>
                  <a:cubicBezTo>
                    <a:pt x="1642" y="511"/>
                    <a:pt x="1427" y="446"/>
                    <a:pt x="1229" y="543"/>
                  </a:cubicBezTo>
                  <a:cubicBezTo>
                    <a:pt x="1032" y="641"/>
                    <a:pt x="851" y="900"/>
                    <a:pt x="678" y="1484"/>
                  </a:cubicBezTo>
                  <a:cubicBezTo>
                    <a:pt x="505" y="2068"/>
                    <a:pt x="339" y="2976"/>
                    <a:pt x="221" y="3916"/>
                  </a:cubicBezTo>
                  <a:cubicBezTo>
                    <a:pt x="103" y="4857"/>
                    <a:pt x="34" y="5830"/>
                    <a:pt x="9" y="6997"/>
                  </a:cubicBezTo>
                  <a:cubicBezTo>
                    <a:pt x="-15" y="8165"/>
                    <a:pt x="6" y="9527"/>
                    <a:pt x="82" y="10954"/>
                  </a:cubicBezTo>
                  <a:cubicBezTo>
                    <a:pt x="158" y="12381"/>
                    <a:pt x="290" y="13873"/>
                    <a:pt x="456" y="15073"/>
                  </a:cubicBezTo>
                  <a:cubicBezTo>
                    <a:pt x="623" y="16273"/>
                    <a:pt x="824" y="17181"/>
                    <a:pt x="1042" y="17797"/>
                  </a:cubicBezTo>
                  <a:cubicBezTo>
                    <a:pt x="1260" y="18414"/>
                    <a:pt x="1496" y="18738"/>
                    <a:pt x="1721" y="19192"/>
                  </a:cubicBezTo>
                  <a:cubicBezTo>
                    <a:pt x="1947" y="19646"/>
                    <a:pt x="2162" y="20230"/>
                    <a:pt x="2390" y="20554"/>
                  </a:cubicBezTo>
                  <a:cubicBezTo>
                    <a:pt x="2619" y="20878"/>
                    <a:pt x="2862" y="20943"/>
                    <a:pt x="3094" y="20943"/>
                  </a:cubicBezTo>
                  <a:cubicBezTo>
                    <a:pt x="3326" y="20943"/>
                    <a:pt x="3548" y="20878"/>
                    <a:pt x="3794" y="20911"/>
                  </a:cubicBezTo>
                  <a:cubicBezTo>
                    <a:pt x="4040" y="20943"/>
                    <a:pt x="4311" y="21073"/>
                    <a:pt x="4564" y="21203"/>
                  </a:cubicBezTo>
                  <a:cubicBezTo>
                    <a:pt x="4817" y="21333"/>
                    <a:pt x="5052" y="21462"/>
                    <a:pt x="5302" y="21527"/>
                  </a:cubicBezTo>
                  <a:cubicBezTo>
                    <a:pt x="5551" y="21592"/>
                    <a:pt x="5815" y="21592"/>
                    <a:pt x="6061" y="21462"/>
                  </a:cubicBezTo>
                  <a:cubicBezTo>
                    <a:pt x="6307" y="21333"/>
                    <a:pt x="6536" y="21073"/>
                    <a:pt x="6778" y="20814"/>
                  </a:cubicBezTo>
                  <a:cubicBezTo>
                    <a:pt x="7021" y="20554"/>
                    <a:pt x="7277" y="20295"/>
                    <a:pt x="7534" y="20133"/>
                  </a:cubicBezTo>
                  <a:cubicBezTo>
                    <a:pt x="7790" y="19970"/>
                    <a:pt x="8047" y="19906"/>
                    <a:pt x="8300" y="19808"/>
                  </a:cubicBezTo>
                  <a:cubicBezTo>
                    <a:pt x="8553" y="19711"/>
                    <a:pt x="8802" y="19581"/>
                    <a:pt x="9055" y="19516"/>
                  </a:cubicBezTo>
                  <a:cubicBezTo>
                    <a:pt x="9308" y="19451"/>
                    <a:pt x="9565" y="19451"/>
                    <a:pt x="9808" y="19549"/>
                  </a:cubicBezTo>
                  <a:cubicBezTo>
                    <a:pt x="10050" y="19646"/>
                    <a:pt x="10279" y="19841"/>
                    <a:pt x="10515" y="19906"/>
                  </a:cubicBezTo>
                  <a:cubicBezTo>
                    <a:pt x="10750" y="19970"/>
                    <a:pt x="10993" y="19906"/>
                    <a:pt x="11236" y="19808"/>
                  </a:cubicBezTo>
                  <a:cubicBezTo>
                    <a:pt x="11478" y="19711"/>
                    <a:pt x="11721" y="19581"/>
                    <a:pt x="11960" y="19451"/>
                  </a:cubicBezTo>
                  <a:cubicBezTo>
                    <a:pt x="12199" y="19322"/>
                    <a:pt x="12435" y="19192"/>
                    <a:pt x="12677" y="19062"/>
                  </a:cubicBezTo>
                  <a:cubicBezTo>
                    <a:pt x="12920" y="18933"/>
                    <a:pt x="13170" y="18803"/>
                    <a:pt x="13416" y="18706"/>
                  </a:cubicBezTo>
                  <a:cubicBezTo>
                    <a:pt x="13662" y="18608"/>
                    <a:pt x="13904" y="18543"/>
                    <a:pt x="14161" y="18511"/>
                  </a:cubicBezTo>
                  <a:cubicBezTo>
                    <a:pt x="14417" y="18478"/>
                    <a:pt x="14688" y="18478"/>
                    <a:pt x="14965" y="18446"/>
                  </a:cubicBezTo>
                  <a:cubicBezTo>
                    <a:pt x="15242" y="18414"/>
                    <a:pt x="15526" y="18349"/>
                    <a:pt x="15811" y="18349"/>
                  </a:cubicBezTo>
                  <a:cubicBezTo>
                    <a:pt x="16095" y="18349"/>
                    <a:pt x="16379" y="18414"/>
                    <a:pt x="16656" y="18511"/>
                  </a:cubicBezTo>
                  <a:cubicBezTo>
                    <a:pt x="16934" y="18608"/>
                    <a:pt x="17204" y="18738"/>
                    <a:pt x="17464" y="18770"/>
                  </a:cubicBezTo>
                  <a:cubicBezTo>
                    <a:pt x="17724" y="18803"/>
                    <a:pt x="17973" y="18738"/>
                    <a:pt x="18226" y="18738"/>
                  </a:cubicBezTo>
                  <a:cubicBezTo>
                    <a:pt x="18479" y="18738"/>
                    <a:pt x="18736" y="18803"/>
                    <a:pt x="18986" y="18738"/>
                  </a:cubicBezTo>
                  <a:cubicBezTo>
                    <a:pt x="19235" y="18673"/>
                    <a:pt x="19478" y="18478"/>
                    <a:pt x="19734" y="18057"/>
                  </a:cubicBezTo>
                  <a:cubicBezTo>
                    <a:pt x="19991" y="17635"/>
                    <a:pt x="20261" y="16987"/>
                    <a:pt x="20507" y="16306"/>
                  </a:cubicBezTo>
                  <a:cubicBezTo>
                    <a:pt x="20753" y="15624"/>
                    <a:pt x="20975" y="14911"/>
                    <a:pt x="21131" y="14230"/>
                  </a:cubicBezTo>
                  <a:cubicBezTo>
                    <a:pt x="21287" y="13549"/>
                    <a:pt x="21377" y="12900"/>
                    <a:pt x="21446" y="11992"/>
                  </a:cubicBezTo>
                  <a:cubicBezTo>
                    <a:pt x="21516" y="11084"/>
                    <a:pt x="21564" y="9916"/>
                    <a:pt x="21575" y="8781"/>
                  </a:cubicBezTo>
                  <a:cubicBezTo>
                    <a:pt x="21585" y="7646"/>
                    <a:pt x="21557" y="6543"/>
                    <a:pt x="21467" y="5408"/>
                  </a:cubicBezTo>
                  <a:cubicBezTo>
                    <a:pt x="21377" y="4273"/>
                    <a:pt x="21225" y="3106"/>
                    <a:pt x="21072" y="1938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7" name="خط"/>
            <p:cNvSpPr/>
            <p:nvPr/>
          </p:nvSpPr>
          <p:spPr>
            <a:xfrm>
              <a:off x="314022" y="799798"/>
              <a:ext cx="7911027" cy="96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76" fill="norm" stroke="1" extrusionOk="0">
                  <a:moveTo>
                    <a:pt x="20840" y="2736"/>
                  </a:moveTo>
                  <a:cubicBezTo>
                    <a:pt x="20660" y="2280"/>
                    <a:pt x="20480" y="1824"/>
                    <a:pt x="20255" y="1596"/>
                  </a:cubicBezTo>
                  <a:cubicBezTo>
                    <a:pt x="20030" y="1368"/>
                    <a:pt x="19760" y="1368"/>
                    <a:pt x="19500" y="1425"/>
                  </a:cubicBezTo>
                  <a:cubicBezTo>
                    <a:pt x="19240" y="1482"/>
                    <a:pt x="18991" y="1596"/>
                    <a:pt x="18759" y="1738"/>
                  </a:cubicBezTo>
                  <a:cubicBezTo>
                    <a:pt x="18527" y="1881"/>
                    <a:pt x="18312" y="2052"/>
                    <a:pt x="18105" y="2194"/>
                  </a:cubicBezTo>
                  <a:cubicBezTo>
                    <a:pt x="17897" y="2337"/>
                    <a:pt x="17696" y="2451"/>
                    <a:pt x="17457" y="2565"/>
                  </a:cubicBezTo>
                  <a:cubicBezTo>
                    <a:pt x="17218" y="2679"/>
                    <a:pt x="16941" y="2793"/>
                    <a:pt x="16657" y="2907"/>
                  </a:cubicBezTo>
                  <a:cubicBezTo>
                    <a:pt x="16373" y="3021"/>
                    <a:pt x="16082" y="3135"/>
                    <a:pt x="15809" y="3135"/>
                  </a:cubicBezTo>
                  <a:cubicBezTo>
                    <a:pt x="15535" y="3135"/>
                    <a:pt x="15279" y="3021"/>
                    <a:pt x="15019" y="2964"/>
                  </a:cubicBezTo>
                  <a:cubicBezTo>
                    <a:pt x="14760" y="2907"/>
                    <a:pt x="14496" y="2907"/>
                    <a:pt x="14237" y="2878"/>
                  </a:cubicBezTo>
                  <a:cubicBezTo>
                    <a:pt x="13977" y="2850"/>
                    <a:pt x="13721" y="2793"/>
                    <a:pt x="13482" y="2622"/>
                  </a:cubicBezTo>
                  <a:cubicBezTo>
                    <a:pt x="13243" y="2451"/>
                    <a:pt x="13021" y="2166"/>
                    <a:pt x="12776" y="1909"/>
                  </a:cubicBezTo>
                  <a:cubicBezTo>
                    <a:pt x="12530" y="1653"/>
                    <a:pt x="12260" y="1425"/>
                    <a:pt x="12014" y="1254"/>
                  </a:cubicBezTo>
                  <a:cubicBezTo>
                    <a:pt x="11768" y="1083"/>
                    <a:pt x="11546" y="969"/>
                    <a:pt x="11314" y="912"/>
                  </a:cubicBezTo>
                  <a:cubicBezTo>
                    <a:pt x="11082" y="855"/>
                    <a:pt x="10840" y="855"/>
                    <a:pt x="10591" y="883"/>
                  </a:cubicBezTo>
                  <a:cubicBezTo>
                    <a:pt x="10341" y="912"/>
                    <a:pt x="10085" y="969"/>
                    <a:pt x="9829" y="883"/>
                  </a:cubicBezTo>
                  <a:cubicBezTo>
                    <a:pt x="9573" y="798"/>
                    <a:pt x="9316" y="570"/>
                    <a:pt x="9050" y="456"/>
                  </a:cubicBezTo>
                  <a:cubicBezTo>
                    <a:pt x="8783" y="342"/>
                    <a:pt x="8506" y="342"/>
                    <a:pt x="8243" y="313"/>
                  </a:cubicBezTo>
                  <a:cubicBezTo>
                    <a:pt x="7980" y="285"/>
                    <a:pt x="7730" y="228"/>
                    <a:pt x="7481" y="256"/>
                  </a:cubicBezTo>
                  <a:cubicBezTo>
                    <a:pt x="7232" y="285"/>
                    <a:pt x="6983" y="399"/>
                    <a:pt x="6726" y="484"/>
                  </a:cubicBezTo>
                  <a:cubicBezTo>
                    <a:pt x="6470" y="570"/>
                    <a:pt x="6207" y="627"/>
                    <a:pt x="5951" y="655"/>
                  </a:cubicBezTo>
                  <a:cubicBezTo>
                    <a:pt x="5694" y="684"/>
                    <a:pt x="5445" y="684"/>
                    <a:pt x="5172" y="684"/>
                  </a:cubicBezTo>
                  <a:cubicBezTo>
                    <a:pt x="4898" y="684"/>
                    <a:pt x="4600" y="684"/>
                    <a:pt x="4337" y="798"/>
                  </a:cubicBezTo>
                  <a:cubicBezTo>
                    <a:pt x="4074" y="912"/>
                    <a:pt x="3845" y="1140"/>
                    <a:pt x="3617" y="1311"/>
                  </a:cubicBezTo>
                  <a:cubicBezTo>
                    <a:pt x="3388" y="1482"/>
                    <a:pt x="3160" y="1596"/>
                    <a:pt x="2942" y="1710"/>
                  </a:cubicBezTo>
                  <a:cubicBezTo>
                    <a:pt x="2723" y="1824"/>
                    <a:pt x="2516" y="1938"/>
                    <a:pt x="2315" y="2052"/>
                  </a:cubicBezTo>
                  <a:cubicBezTo>
                    <a:pt x="2114" y="2166"/>
                    <a:pt x="1920" y="2280"/>
                    <a:pt x="1712" y="2593"/>
                  </a:cubicBezTo>
                  <a:cubicBezTo>
                    <a:pt x="1505" y="2907"/>
                    <a:pt x="1283" y="3420"/>
                    <a:pt x="1100" y="3818"/>
                  </a:cubicBezTo>
                  <a:cubicBezTo>
                    <a:pt x="916" y="4217"/>
                    <a:pt x="771" y="4502"/>
                    <a:pt x="618" y="5158"/>
                  </a:cubicBezTo>
                  <a:cubicBezTo>
                    <a:pt x="466" y="5813"/>
                    <a:pt x="307" y="6839"/>
                    <a:pt x="196" y="7922"/>
                  </a:cubicBezTo>
                  <a:cubicBezTo>
                    <a:pt x="85" y="9005"/>
                    <a:pt x="23" y="10145"/>
                    <a:pt x="5" y="11227"/>
                  </a:cubicBezTo>
                  <a:cubicBezTo>
                    <a:pt x="-12" y="12310"/>
                    <a:pt x="16" y="13336"/>
                    <a:pt x="57" y="14419"/>
                  </a:cubicBezTo>
                  <a:cubicBezTo>
                    <a:pt x="99" y="15502"/>
                    <a:pt x="154" y="16642"/>
                    <a:pt x="265" y="17468"/>
                  </a:cubicBezTo>
                  <a:cubicBezTo>
                    <a:pt x="376" y="18294"/>
                    <a:pt x="542" y="18807"/>
                    <a:pt x="712" y="19377"/>
                  </a:cubicBezTo>
                  <a:cubicBezTo>
                    <a:pt x="881" y="19947"/>
                    <a:pt x="1054" y="20574"/>
                    <a:pt x="1248" y="20973"/>
                  </a:cubicBezTo>
                  <a:cubicBezTo>
                    <a:pt x="1442" y="21372"/>
                    <a:pt x="1657" y="21543"/>
                    <a:pt x="1899" y="21572"/>
                  </a:cubicBezTo>
                  <a:cubicBezTo>
                    <a:pt x="2142" y="21600"/>
                    <a:pt x="2412" y="21486"/>
                    <a:pt x="2668" y="21458"/>
                  </a:cubicBezTo>
                  <a:cubicBezTo>
                    <a:pt x="2924" y="21429"/>
                    <a:pt x="3167" y="21486"/>
                    <a:pt x="3423" y="21372"/>
                  </a:cubicBezTo>
                  <a:cubicBezTo>
                    <a:pt x="3679" y="21258"/>
                    <a:pt x="3949" y="20973"/>
                    <a:pt x="4209" y="20745"/>
                  </a:cubicBezTo>
                  <a:cubicBezTo>
                    <a:pt x="4469" y="20517"/>
                    <a:pt x="4718" y="20346"/>
                    <a:pt x="4953" y="20204"/>
                  </a:cubicBezTo>
                  <a:cubicBezTo>
                    <a:pt x="5189" y="20061"/>
                    <a:pt x="5411" y="19947"/>
                    <a:pt x="5646" y="19862"/>
                  </a:cubicBezTo>
                  <a:cubicBezTo>
                    <a:pt x="5881" y="19776"/>
                    <a:pt x="6131" y="19719"/>
                    <a:pt x="6387" y="19662"/>
                  </a:cubicBezTo>
                  <a:cubicBezTo>
                    <a:pt x="6643" y="19605"/>
                    <a:pt x="6906" y="19548"/>
                    <a:pt x="7170" y="19491"/>
                  </a:cubicBezTo>
                  <a:cubicBezTo>
                    <a:pt x="7433" y="19434"/>
                    <a:pt x="7696" y="19377"/>
                    <a:pt x="7952" y="19349"/>
                  </a:cubicBezTo>
                  <a:cubicBezTo>
                    <a:pt x="8208" y="19320"/>
                    <a:pt x="8458" y="19320"/>
                    <a:pt x="8728" y="19434"/>
                  </a:cubicBezTo>
                  <a:cubicBezTo>
                    <a:pt x="8998" y="19548"/>
                    <a:pt x="9289" y="19776"/>
                    <a:pt x="9576" y="19776"/>
                  </a:cubicBezTo>
                  <a:cubicBezTo>
                    <a:pt x="9863" y="19776"/>
                    <a:pt x="10147" y="19548"/>
                    <a:pt x="10417" y="19292"/>
                  </a:cubicBezTo>
                  <a:cubicBezTo>
                    <a:pt x="10688" y="19035"/>
                    <a:pt x="10944" y="18750"/>
                    <a:pt x="11204" y="18522"/>
                  </a:cubicBezTo>
                  <a:cubicBezTo>
                    <a:pt x="11463" y="18294"/>
                    <a:pt x="11726" y="18123"/>
                    <a:pt x="11979" y="17953"/>
                  </a:cubicBezTo>
                  <a:cubicBezTo>
                    <a:pt x="12232" y="17782"/>
                    <a:pt x="12474" y="17611"/>
                    <a:pt x="12727" y="17468"/>
                  </a:cubicBezTo>
                  <a:cubicBezTo>
                    <a:pt x="12980" y="17326"/>
                    <a:pt x="13243" y="17212"/>
                    <a:pt x="13510" y="17183"/>
                  </a:cubicBezTo>
                  <a:cubicBezTo>
                    <a:pt x="13776" y="17155"/>
                    <a:pt x="14046" y="17212"/>
                    <a:pt x="14296" y="17269"/>
                  </a:cubicBezTo>
                  <a:cubicBezTo>
                    <a:pt x="14545" y="17326"/>
                    <a:pt x="14774" y="17383"/>
                    <a:pt x="15026" y="17440"/>
                  </a:cubicBezTo>
                  <a:cubicBezTo>
                    <a:pt x="15279" y="17497"/>
                    <a:pt x="15556" y="17554"/>
                    <a:pt x="15830" y="17611"/>
                  </a:cubicBezTo>
                  <a:cubicBezTo>
                    <a:pt x="16103" y="17668"/>
                    <a:pt x="16373" y="17725"/>
                    <a:pt x="16640" y="17867"/>
                  </a:cubicBezTo>
                  <a:cubicBezTo>
                    <a:pt x="16907" y="18010"/>
                    <a:pt x="17170" y="18237"/>
                    <a:pt x="17429" y="18465"/>
                  </a:cubicBezTo>
                  <a:cubicBezTo>
                    <a:pt x="17689" y="18693"/>
                    <a:pt x="17945" y="18921"/>
                    <a:pt x="18174" y="19092"/>
                  </a:cubicBezTo>
                  <a:cubicBezTo>
                    <a:pt x="18402" y="19263"/>
                    <a:pt x="18603" y="19377"/>
                    <a:pt x="18818" y="19406"/>
                  </a:cubicBezTo>
                  <a:cubicBezTo>
                    <a:pt x="19033" y="19434"/>
                    <a:pt x="19261" y="19377"/>
                    <a:pt x="19510" y="19292"/>
                  </a:cubicBezTo>
                  <a:cubicBezTo>
                    <a:pt x="19760" y="19206"/>
                    <a:pt x="20030" y="19092"/>
                    <a:pt x="20262" y="18893"/>
                  </a:cubicBezTo>
                  <a:cubicBezTo>
                    <a:pt x="20494" y="18693"/>
                    <a:pt x="20688" y="18408"/>
                    <a:pt x="20861" y="17753"/>
                  </a:cubicBezTo>
                  <a:cubicBezTo>
                    <a:pt x="21034" y="17098"/>
                    <a:pt x="21186" y="16072"/>
                    <a:pt x="21311" y="15160"/>
                  </a:cubicBezTo>
                  <a:cubicBezTo>
                    <a:pt x="21436" y="14248"/>
                    <a:pt x="21533" y="13450"/>
                    <a:pt x="21560" y="12424"/>
                  </a:cubicBezTo>
                  <a:cubicBezTo>
                    <a:pt x="21588" y="11398"/>
                    <a:pt x="21546" y="10145"/>
                    <a:pt x="21481" y="8891"/>
                  </a:cubicBezTo>
                  <a:cubicBezTo>
                    <a:pt x="21415" y="7637"/>
                    <a:pt x="21325" y="6383"/>
                    <a:pt x="21200" y="5329"/>
                  </a:cubicBezTo>
                  <a:cubicBezTo>
                    <a:pt x="21076" y="4274"/>
                    <a:pt x="20916" y="3420"/>
                    <a:pt x="20691" y="2565"/>
                  </a:cubicBezTo>
                  <a:cubicBezTo>
                    <a:pt x="20466" y="1710"/>
                    <a:pt x="20175" y="855"/>
                    <a:pt x="19884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خط"/>
            <p:cNvSpPr/>
            <p:nvPr/>
          </p:nvSpPr>
          <p:spPr>
            <a:xfrm>
              <a:off x="6570597" y="2554058"/>
              <a:ext cx="84154" cy="28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4500"/>
                    <a:pt x="15428" y="9000"/>
                    <a:pt x="11828" y="12600"/>
                  </a:cubicBezTo>
                  <a:cubicBezTo>
                    <a:pt x="8228" y="16200"/>
                    <a:pt x="4114" y="189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خط"/>
            <p:cNvSpPr/>
            <p:nvPr/>
          </p:nvSpPr>
          <p:spPr>
            <a:xfrm>
              <a:off x="5882083" y="2590123"/>
              <a:ext cx="87426" cy="31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349" fill="norm" stroke="1" extrusionOk="0">
                  <a:moveTo>
                    <a:pt x="20489" y="0"/>
                  </a:moveTo>
                  <a:cubicBezTo>
                    <a:pt x="12976" y="1620"/>
                    <a:pt x="5463" y="3240"/>
                    <a:pt x="2176" y="5535"/>
                  </a:cubicBezTo>
                  <a:cubicBezTo>
                    <a:pt x="-1111" y="7830"/>
                    <a:pt x="-172" y="10800"/>
                    <a:pt x="1706" y="12825"/>
                  </a:cubicBezTo>
                  <a:cubicBezTo>
                    <a:pt x="3585" y="14850"/>
                    <a:pt x="6402" y="15930"/>
                    <a:pt x="9219" y="17280"/>
                  </a:cubicBezTo>
                  <a:cubicBezTo>
                    <a:pt x="12037" y="18630"/>
                    <a:pt x="14854" y="20250"/>
                    <a:pt x="16263" y="20925"/>
                  </a:cubicBezTo>
                  <a:cubicBezTo>
                    <a:pt x="17672" y="21600"/>
                    <a:pt x="17672" y="21330"/>
                    <a:pt x="17672" y="2106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خط"/>
            <p:cNvSpPr/>
            <p:nvPr/>
          </p:nvSpPr>
          <p:spPr>
            <a:xfrm>
              <a:off x="4949568" y="2590123"/>
              <a:ext cx="262570" cy="46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56" fill="norm" stroke="1" extrusionOk="0">
                  <a:moveTo>
                    <a:pt x="21444" y="0"/>
                  </a:moveTo>
                  <a:cubicBezTo>
                    <a:pt x="19153" y="1464"/>
                    <a:pt x="16862" y="2929"/>
                    <a:pt x="14899" y="3661"/>
                  </a:cubicBezTo>
                  <a:cubicBezTo>
                    <a:pt x="12935" y="4393"/>
                    <a:pt x="11299" y="4393"/>
                    <a:pt x="10480" y="3936"/>
                  </a:cubicBezTo>
                  <a:cubicBezTo>
                    <a:pt x="9662" y="3478"/>
                    <a:pt x="9662" y="2563"/>
                    <a:pt x="9171" y="2471"/>
                  </a:cubicBezTo>
                  <a:cubicBezTo>
                    <a:pt x="8680" y="2380"/>
                    <a:pt x="7699" y="3112"/>
                    <a:pt x="6553" y="3753"/>
                  </a:cubicBezTo>
                  <a:cubicBezTo>
                    <a:pt x="5408" y="4393"/>
                    <a:pt x="4098" y="4942"/>
                    <a:pt x="2953" y="4851"/>
                  </a:cubicBezTo>
                  <a:cubicBezTo>
                    <a:pt x="1808" y="4759"/>
                    <a:pt x="826" y="4027"/>
                    <a:pt x="335" y="4119"/>
                  </a:cubicBezTo>
                  <a:cubicBezTo>
                    <a:pt x="-156" y="4210"/>
                    <a:pt x="-156" y="5125"/>
                    <a:pt x="662" y="6956"/>
                  </a:cubicBezTo>
                  <a:cubicBezTo>
                    <a:pt x="1480" y="8786"/>
                    <a:pt x="3117" y="11532"/>
                    <a:pt x="4099" y="13546"/>
                  </a:cubicBezTo>
                  <a:cubicBezTo>
                    <a:pt x="5080" y="15559"/>
                    <a:pt x="5408" y="16841"/>
                    <a:pt x="6062" y="18122"/>
                  </a:cubicBezTo>
                  <a:cubicBezTo>
                    <a:pt x="6717" y="19403"/>
                    <a:pt x="7699" y="20685"/>
                    <a:pt x="7862" y="21142"/>
                  </a:cubicBezTo>
                  <a:cubicBezTo>
                    <a:pt x="8026" y="21600"/>
                    <a:pt x="7371" y="21234"/>
                    <a:pt x="6717" y="20868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1" name="خط"/>
            <p:cNvSpPr/>
            <p:nvPr/>
          </p:nvSpPr>
          <p:spPr>
            <a:xfrm>
              <a:off x="4186023" y="2577036"/>
              <a:ext cx="268743" cy="39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55" fill="norm" stroke="1" extrusionOk="0">
                  <a:moveTo>
                    <a:pt x="2244" y="713"/>
                  </a:moveTo>
                  <a:cubicBezTo>
                    <a:pt x="3832" y="276"/>
                    <a:pt x="5421" y="-160"/>
                    <a:pt x="5738" y="58"/>
                  </a:cubicBezTo>
                  <a:cubicBezTo>
                    <a:pt x="6056" y="276"/>
                    <a:pt x="5103" y="1149"/>
                    <a:pt x="3991" y="2131"/>
                  </a:cubicBezTo>
                  <a:cubicBezTo>
                    <a:pt x="2879" y="3113"/>
                    <a:pt x="1609" y="4204"/>
                    <a:pt x="815" y="5295"/>
                  </a:cubicBezTo>
                  <a:cubicBezTo>
                    <a:pt x="21" y="6385"/>
                    <a:pt x="-297" y="7476"/>
                    <a:pt x="338" y="8131"/>
                  </a:cubicBezTo>
                  <a:cubicBezTo>
                    <a:pt x="974" y="8785"/>
                    <a:pt x="2562" y="9004"/>
                    <a:pt x="4150" y="9222"/>
                  </a:cubicBezTo>
                  <a:cubicBezTo>
                    <a:pt x="5738" y="9440"/>
                    <a:pt x="7327" y="9658"/>
                    <a:pt x="8756" y="10095"/>
                  </a:cubicBezTo>
                  <a:cubicBezTo>
                    <a:pt x="10185" y="10531"/>
                    <a:pt x="11456" y="11185"/>
                    <a:pt x="11615" y="11949"/>
                  </a:cubicBezTo>
                  <a:cubicBezTo>
                    <a:pt x="11774" y="12713"/>
                    <a:pt x="10821" y="13585"/>
                    <a:pt x="9868" y="14458"/>
                  </a:cubicBezTo>
                  <a:cubicBezTo>
                    <a:pt x="8915" y="15331"/>
                    <a:pt x="7962" y="16204"/>
                    <a:pt x="7803" y="17185"/>
                  </a:cubicBezTo>
                  <a:cubicBezTo>
                    <a:pt x="7644" y="18167"/>
                    <a:pt x="8280" y="19258"/>
                    <a:pt x="9391" y="19913"/>
                  </a:cubicBezTo>
                  <a:cubicBezTo>
                    <a:pt x="10503" y="20567"/>
                    <a:pt x="12091" y="20785"/>
                    <a:pt x="13838" y="21004"/>
                  </a:cubicBezTo>
                  <a:cubicBezTo>
                    <a:pt x="15585" y="21222"/>
                    <a:pt x="17491" y="21440"/>
                    <a:pt x="18762" y="21004"/>
                  </a:cubicBezTo>
                  <a:cubicBezTo>
                    <a:pt x="20032" y="20567"/>
                    <a:pt x="20668" y="19476"/>
                    <a:pt x="21303" y="1838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خط"/>
            <p:cNvSpPr/>
            <p:nvPr/>
          </p:nvSpPr>
          <p:spPr>
            <a:xfrm>
              <a:off x="3574910" y="2638210"/>
              <a:ext cx="214652" cy="184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600" fill="norm" stroke="1" extrusionOk="0">
                  <a:moveTo>
                    <a:pt x="218" y="4226"/>
                  </a:moveTo>
                  <a:cubicBezTo>
                    <a:pt x="4076" y="3757"/>
                    <a:pt x="7933" y="3287"/>
                    <a:pt x="11404" y="3052"/>
                  </a:cubicBezTo>
                  <a:cubicBezTo>
                    <a:pt x="14876" y="2817"/>
                    <a:pt x="17961" y="2817"/>
                    <a:pt x="19504" y="3991"/>
                  </a:cubicBezTo>
                  <a:cubicBezTo>
                    <a:pt x="21047" y="5165"/>
                    <a:pt x="21047" y="7513"/>
                    <a:pt x="19504" y="10330"/>
                  </a:cubicBezTo>
                  <a:cubicBezTo>
                    <a:pt x="17961" y="13148"/>
                    <a:pt x="14876" y="16435"/>
                    <a:pt x="12368" y="18548"/>
                  </a:cubicBezTo>
                  <a:cubicBezTo>
                    <a:pt x="9861" y="20661"/>
                    <a:pt x="7933" y="21600"/>
                    <a:pt x="6004" y="21600"/>
                  </a:cubicBezTo>
                  <a:cubicBezTo>
                    <a:pt x="4076" y="21600"/>
                    <a:pt x="2147" y="20661"/>
                    <a:pt x="990" y="19017"/>
                  </a:cubicBezTo>
                  <a:cubicBezTo>
                    <a:pt x="-167" y="17374"/>
                    <a:pt x="-553" y="15026"/>
                    <a:pt x="1183" y="11739"/>
                  </a:cubicBezTo>
                  <a:cubicBezTo>
                    <a:pt x="2918" y="8452"/>
                    <a:pt x="6776" y="4226"/>
                    <a:pt x="10633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خط"/>
            <p:cNvSpPr/>
            <p:nvPr/>
          </p:nvSpPr>
          <p:spPr>
            <a:xfrm>
              <a:off x="2759696" y="2662254"/>
              <a:ext cx="172313" cy="34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0" y="0"/>
                  </a:moveTo>
                  <a:cubicBezTo>
                    <a:pt x="1473" y="993"/>
                    <a:pt x="2945" y="1986"/>
                    <a:pt x="4909" y="2359"/>
                  </a:cubicBezTo>
                  <a:cubicBezTo>
                    <a:pt x="6873" y="2731"/>
                    <a:pt x="9327" y="2483"/>
                    <a:pt x="12273" y="2359"/>
                  </a:cubicBezTo>
                  <a:cubicBezTo>
                    <a:pt x="15218" y="2234"/>
                    <a:pt x="18655" y="2234"/>
                    <a:pt x="20127" y="3103"/>
                  </a:cubicBezTo>
                  <a:cubicBezTo>
                    <a:pt x="21600" y="3972"/>
                    <a:pt x="21109" y="5710"/>
                    <a:pt x="20618" y="8938"/>
                  </a:cubicBezTo>
                  <a:cubicBezTo>
                    <a:pt x="20127" y="12166"/>
                    <a:pt x="19636" y="16883"/>
                    <a:pt x="19145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خط"/>
            <p:cNvSpPr/>
            <p:nvPr/>
          </p:nvSpPr>
          <p:spPr>
            <a:xfrm>
              <a:off x="1918171" y="2614167"/>
              <a:ext cx="288524" cy="32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7700" y="810"/>
                  </a:cubicBezTo>
                  <a:cubicBezTo>
                    <a:pt x="16800" y="1620"/>
                    <a:pt x="16500" y="3240"/>
                    <a:pt x="15750" y="6480"/>
                  </a:cubicBezTo>
                  <a:cubicBezTo>
                    <a:pt x="15000" y="9720"/>
                    <a:pt x="13800" y="14580"/>
                    <a:pt x="12750" y="17550"/>
                  </a:cubicBezTo>
                  <a:cubicBezTo>
                    <a:pt x="11700" y="20520"/>
                    <a:pt x="10800" y="21600"/>
                    <a:pt x="9900" y="21600"/>
                  </a:cubicBezTo>
                  <a:cubicBezTo>
                    <a:pt x="9000" y="21600"/>
                    <a:pt x="8100" y="20520"/>
                    <a:pt x="6450" y="17685"/>
                  </a:cubicBezTo>
                  <a:cubicBezTo>
                    <a:pt x="4800" y="14850"/>
                    <a:pt x="2400" y="10260"/>
                    <a:pt x="0" y="567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56" name="٣٧"/>
          <p:cNvSpPr txBox="1"/>
          <p:nvPr/>
        </p:nvSpPr>
        <p:spPr>
          <a:xfrm>
            <a:off x="4949459" y="10000127"/>
            <a:ext cx="2232593" cy="1410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٣٧</a:t>
            </a:r>
          </a:p>
        </p:txBody>
      </p:sp>
      <p:grpSp>
        <p:nvGrpSpPr>
          <p:cNvPr id="271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259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257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258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260" name="صورة 20" descr="صورة 20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261" name="IMG_4017.jpeg" descr="IMG_4017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62" name="IMG_4020.jpeg" descr="IMG_4020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63" name="IMG_4023.png" descr="IMG_4023.pn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264" name="IMG_4024.jpeg" descr="IMG_4024.jpe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267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265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66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270" name="IMG_0291.jpeg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269" name="IMG_0291.jpeg" descr="IMG_0291.jpeg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68" name="IMG_0291.jpeg" descr="IMG_0291.jpeg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4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4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  <p:bldP build="whole" bldLvl="1" animBg="1" rev="0" advAuto="0" spid="244" grpId="5"/>
      <p:bldP build="whole" bldLvl="1" animBg="1" rev="0" advAuto="0" spid="175" grpId="4"/>
      <p:bldP build="whole" bldLvl="1" animBg="1" rev="0" advAuto="0" spid="174" grpId="2"/>
      <p:bldP build="whole" bldLvl="1" animBg="1" rev="0" advAuto="0" spid="245" grpId="6"/>
      <p:bldP build="whole" bldLvl="1" animBg="1" rev="0" advAuto="0" spid="255" grpId="7"/>
      <p:bldP build="whole" bldLvl="1" animBg="1" rev="0" advAuto="0" spid="256" grpId="8"/>
      <p:bldP build="whole" bldLvl="1" animBg="1" rev="0" advAuto="0" spid="22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IMG_0343.png" descr="IMG_03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4422" y="3139463"/>
            <a:ext cx="16463035" cy="5632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G_0342.png" descr="IMG_0342.png"/>
          <p:cNvPicPr>
            <a:picLocks noChangeAspect="1"/>
          </p:cNvPicPr>
          <p:nvPr/>
        </p:nvPicPr>
        <p:blipFill>
          <a:blip r:embed="rId3">
            <a:extLst/>
          </a:blip>
          <a:srcRect l="0" t="62471" r="0" b="0"/>
          <a:stretch>
            <a:fillRect/>
          </a:stretch>
        </p:blipFill>
        <p:spPr>
          <a:xfrm>
            <a:off x="10251863" y="1586889"/>
            <a:ext cx="12848392" cy="1552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0346.png" descr="IMG_0346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4832"/>
          <a:stretch>
            <a:fillRect/>
          </a:stretch>
        </p:blipFill>
        <p:spPr>
          <a:xfrm>
            <a:off x="6204708" y="9037771"/>
            <a:ext cx="17162316" cy="2711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0331.png" descr="IMG_03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816264" y="253498"/>
            <a:ext cx="4076995" cy="13333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9" name="الرسم"/>
          <p:cNvGrpSpPr/>
          <p:nvPr/>
        </p:nvGrpSpPr>
        <p:grpSpPr>
          <a:xfrm>
            <a:off x="13091708" y="3270422"/>
            <a:ext cx="8804503" cy="5036623"/>
            <a:chOff x="0" y="0"/>
            <a:chExt cx="8804502" cy="5036621"/>
          </a:xfrm>
        </p:grpSpPr>
        <p:sp>
          <p:nvSpPr>
            <p:cNvPr id="277" name="خط"/>
            <p:cNvSpPr/>
            <p:nvPr/>
          </p:nvSpPr>
          <p:spPr>
            <a:xfrm>
              <a:off x="8030544" y="672718"/>
              <a:ext cx="2404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7285194" y="576544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6551865" y="576544"/>
              <a:ext cx="36067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5806515" y="564522"/>
              <a:ext cx="48088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5001058" y="588566"/>
              <a:ext cx="60109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4207621" y="564522"/>
              <a:ext cx="3606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3342052" y="576544"/>
              <a:ext cx="12024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2356267" y="576544"/>
              <a:ext cx="24045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1610917" y="624631"/>
              <a:ext cx="12024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757371" y="612609"/>
              <a:ext cx="36067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0" y="-1"/>
              <a:ext cx="8804503" cy="1020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71" fill="norm" stroke="1" extrusionOk="0">
                  <a:moveTo>
                    <a:pt x="1268" y="16761"/>
                  </a:moveTo>
                  <a:cubicBezTo>
                    <a:pt x="1366" y="16761"/>
                    <a:pt x="1464" y="16761"/>
                    <a:pt x="1636" y="17015"/>
                  </a:cubicBezTo>
                  <a:cubicBezTo>
                    <a:pt x="1808" y="17269"/>
                    <a:pt x="2054" y="17777"/>
                    <a:pt x="2354" y="18243"/>
                  </a:cubicBezTo>
                  <a:cubicBezTo>
                    <a:pt x="2653" y="18709"/>
                    <a:pt x="3007" y="19133"/>
                    <a:pt x="3351" y="19344"/>
                  </a:cubicBezTo>
                  <a:cubicBezTo>
                    <a:pt x="3695" y="19556"/>
                    <a:pt x="4029" y="19556"/>
                    <a:pt x="4314" y="19725"/>
                  </a:cubicBezTo>
                  <a:cubicBezTo>
                    <a:pt x="4599" y="19895"/>
                    <a:pt x="4835" y="20234"/>
                    <a:pt x="5149" y="20403"/>
                  </a:cubicBezTo>
                  <a:cubicBezTo>
                    <a:pt x="5464" y="20573"/>
                    <a:pt x="5857" y="20573"/>
                    <a:pt x="6176" y="20742"/>
                  </a:cubicBezTo>
                  <a:cubicBezTo>
                    <a:pt x="6496" y="20911"/>
                    <a:pt x="6741" y="21250"/>
                    <a:pt x="7066" y="21420"/>
                  </a:cubicBezTo>
                  <a:cubicBezTo>
                    <a:pt x="7390" y="21589"/>
                    <a:pt x="7793" y="21589"/>
                    <a:pt x="8196" y="21547"/>
                  </a:cubicBezTo>
                  <a:cubicBezTo>
                    <a:pt x="8599" y="21504"/>
                    <a:pt x="9002" y="21420"/>
                    <a:pt x="9346" y="21293"/>
                  </a:cubicBezTo>
                  <a:cubicBezTo>
                    <a:pt x="9690" y="21165"/>
                    <a:pt x="9975" y="20996"/>
                    <a:pt x="10314" y="20911"/>
                  </a:cubicBezTo>
                  <a:cubicBezTo>
                    <a:pt x="10653" y="20827"/>
                    <a:pt x="11046" y="20827"/>
                    <a:pt x="11390" y="20784"/>
                  </a:cubicBezTo>
                  <a:cubicBezTo>
                    <a:pt x="11734" y="20742"/>
                    <a:pt x="12028" y="20657"/>
                    <a:pt x="12328" y="20657"/>
                  </a:cubicBezTo>
                  <a:cubicBezTo>
                    <a:pt x="12628" y="20657"/>
                    <a:pt x="12932" y="20742"/>
                    <a:pt x="13247" y="20742"/>
                  </a:cubicBezTo>
                  <a:cubicBezTo>
                    <a:pt x="13561" y="20742"/>
                    <a:pt x="13886" y="20657"/>
                    <a:pt x="14230" y="20573"/>
                  </a:cubicBezTo>
                  <a:cubicBezTo>
                    <a:pt x="14574" y="20488"/>
                    <a:pt x="14937" y="20403"/>
                    <a:pt x="15301" y="20361"/>
                  </a:cubicBezTo>
                  <a:cubicBezTo>
                    <a:pt x="15664" y="20318"/>
                    <a:pt x="16028" y="20318"/>
                    <a:pt x="16397" y="20361"/>
                  </a:cubicBezTo>
                  <a:cubicBezTo>
                    <a:pt x="16765" y="20403"/>
                    <a:pt x="17138" y="20488"/>
                    <a:pt x="17546" y="20530"/>
                  </a:cubicBezTo>
                  <a:cubicBezTo>
                    <a:pt x="17954" y="20573"/>
                    <a:pt x="18396" y="20573"/>
                    <a:pt x="18755" y="20657"/>
                  </a:cubicBezTo>
                  <a:cubicBezTo>
                    <a:pt x="19114" y="20742"/>
                    <a:pt x="19389" y="20911"/>
                    <a:pt x="19684" y="21038"/>
                  </a:cubicBezTo>
                  <a:cubicBezTo>
                    <a:pt x="19979" y="21165"/>
                    <a:pt x="20293" y="21250"/>
                    <a:pt x="20524" y="21335"/>
                  </a:cubicBezTo>
                  <a:cubicBezTo>
                    <a:pt x="20755" y="21420"/>
                    <a:pt x="20902" y="21504"/>
                    <a:pt x="21020" y="21377"/>
                  </a:cubicBezTo>
                  <a:cubicBezTo>
                    <a:pt x="21138" y="21250"/>
                    <a:pt x="21227" y="20911"/>
                    <a:pt x="21315" y="20445"/>
                  </a:cubicBezTo>
                  <a:cubicBezTo>
                    <a:pt x="21403" y="19980"/>
                    <a:pt x="21492" y="19387"/>
                    <a:pt x="21541" y="18497"/>
                  </a:cubicBezTo>
                  <a:cubicBezTo>
                    <a:pt x="21590" y="17608"/>
                    <a:pt x="21600" y="16422"/>
                    <a:pt x="21585" y="15405"/>
                  </a:cubicBezTo>
                  <a:cubicBezTo>
                    <a:pt x="21571" y="14389"/>
                    <a:pt x="21531" y="13542"/>
                    <a:pt x="21379" y="12144"/>
                  </a:cubicBezTo>
                  <a:cubicBezTo>
                    <a:pt x="21227" y="10747"/>
                    <a:pt x="20961" y="8798"/>
                    <a:pt x="20696" y="7401"/>
                  </a:cubicBezTo>
                  <a:cubicBezTo>
                    <a:pt x="20431" y="6003"/>
                    <a:pt x="20165" y="5156"/>
                    <a:pt x="19910" y="4521"/>
                  </a:cubicBezTo>
                  <a:cubicBezTo>
                    <a:pt x="19654" y="3885"/>
                    <a:pt x="19409" y="3462"/>
                    <a:pt x="19138" y="2996"/>
                  </a:cubicBezTo>
                  <a:cubicBezTo>
                    <a:pt x="18868" y="2530"/>
                    <a:pt x="18573" y="2022"/>
                    <a:pt x="18269" y="1641"/>
                  </a:cubicBezTo>
                  <a:cubicBezTo>
                    <a:pt x="17964" y="1260"/>
                    <a:pt x="17649" y="1005"/>
                    <a:pt x="17301" y="836"/>
                  </a:cubicBezTo>
                  <a:cubicBezTo>
                    <a:pt x="16952" y="667"/>
                    <a:pt x="16569" y="582"/>
                    <a:pt x="16180" y="497"/>
                  </a:cubicBezTo>
                  <a:cubicBezTo>
                    <a:pt x="15792" y="413"/>
                    <a:pt x="15399" y="328"/>
                    <a:pt x="15001" y="285"/>
                  </a:cubicBezTo>
                  <a:cubicBezTo>
                    <a:pt x="14603" y="243"/>
                    <a:pt x="14200" y="243"/>
                    <a:pt x="13837" y="201"/>
                  </a:cubicBezTo>
                  <a:cubicBezTo>
                    <a:pt x="13473" y="158"/>
                    <a:pt x="13149" y="74"/>
                    <a:pt x="12775" y="31"/>
                  </a:cubicBezTo>
                  <a:cubicBezTo>
                    <a:pt x="12402" y="-11"/>
                    <a:pt x="11979" y="-11"/>
                    <a:pt x="11576" y="31"/>
                  </a:cubicBezTo>
                  <a:cubicBezTo>
                    <a:pt x="11173" y="74"/>
                    <a:pt x="10790" y="158"/>
                    <a:pt x="10407" y="201"/>
                  </a:cubicBezTo>
                  <a:cubicBezTo>
                    <a:pt x="10024" y="243"/>
                    <a:pt x="9640" y="243"/>
                    <a:pt x="9287" y="370"/>
                  </a:cubicBezTo>
                  <a:cubicBezTo>
                    <a:pt x="8933" y="497"/>
                    <a:pt x="8609" y="751"/>
                    <a:pt x="8279" y="836"/>
                  </a:cubicBezTo>
                  <a:cubicBezTo>
                    <a:pt x="7950" y="921"/>
                    <a:pt x="7616" y="836"/>
                    <a:pt x="7262" y="794"/>
                  </a:cubicBezTo>
                  <a:cubicBezTo>
                    <a:pt x="6908" y="751"/>
                    <a:pt x="6535" y="751"/>
                    <a:pt x="6171" y="709"/>
                  </a:cubicBezTo>
                  <a:cubicBezTo>
                    <a:pt x="5808" y="667"/>
                    <a:pt x="5454" y="582"/>
                    <a:pt x="5105" y="582"/>
                  </a:cubicBezTo>
                  <a:cubicBezTo>
                    <a:pt x="4756" y="582"/>
                    <a:pt x="4412" y="667"/>
                    <a:pt x="4054" y="751"/>
                  </a:cubicBezTo>
                  <a:cubicBezTo>
                    <a:pt x="3695" y="836"/>
                    <a:pt x="3322" y="921"/>
                    <a:pt x="3007" y="1005"/>
                  </a:cubicBezTo>
                  <a:cubicBezTo>
                    <a:pt x="2693" y="1090"/>
                    <a:pt x="2437" y="1175"/>
                    <a:pt x="2172" y="1514"/>
                  </a:cubicBezTo>
                  <a:cubicBezTo>
                    <a:pt x="1906" y="1853"/>
                    <a:pt x="1631" y="2445"/>
                    <a:pt x="1361" y="3123"/>
                  </a:cubicBezTo>
                  <a:cubicBezTo>
                    <a:pt x="1091" y="3801"/>
                    <a:pt x="825" y="4563"/>
                    <a:pt x="609" y="5368"/>
                  </a:cubicBezTo>
                  <a:cubicBezTo>
                    <a:pt x="393" y="6173"/>
                    <a:pt x="226" y="7020"/>
                    <a:pt x="128" y="7951"/>
                  </a:cubicBezTo>
                  <a:cubicBezTo>
                    <a:pt x="29" y="8883"/>
                    <a:pt x="0" y="9900"/>
                    <a:pt x="0" y="10874"/>
                  </a:cubicBezTo>
                  <a:cubicBezTo>
                    <a:pt x="0" y="11848"/>
                    <a:pt x="29" y="12780"/>
                    <a:pt x="118" y="13796"/>
                  </a:cubicBezTo>
                  <a:cubicBezTo>
                    <a:pt x="206" y="14813"/>
                    <a:pt x="354" y="15914"/>
                    <a:pt x="624" y="16761"/>
                  </a:cubicBezTo>
                  <a:cubicBezTo>
                    <a:pt x="894" y="17608"/>
                    <a:pt x="1287" y="18201"/>
                    <a:pt x="1680" y="1879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7982457" y="5012578"/>
              <a:ext cx="24045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90" name="٧٠"/>
          <p:cNvSpPr txBox="1"/>
          <p:nvPr/>
        </p:nvSpPr>
        <p:spPr>
          <a:xfrm>
            <a:off x="7061837" y="5893057"/>
            <a:ext cx="2232593" cy="141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٧٠</a:t>
            </a:r>
          </a:p>
        </p:txBody>
      </p:sp>
      <p:sp>
        <p:nvSpPr>
          <p:cNvPr id="291" name="٧١"/>
          <p:cNvSpPr txBox="1"/>
          <p:nvPr/>
        </p:nvSpPr>
        <p:spPr>
          <a:xfrm>
            <a:off x="6554422" y="6858000"/>
            <a:ext cx="2232593" cy="141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٧١</a:t>
            </a:r>
          </a:p>
        </p:txBody>
      </p:sp>
      <p:grpSp>
        <p:nvGrpSpPr>
          <p:cNvPr id="349" name="الرسم"/>
          <p:cNvGrpSpPr/>
          <p:nvPr/>
        </p:nvGrpSpPr>
        <p:grpSpPr>
          <a:xfrm>
            <a:off x="12744453" y="4171554"/>
            <a:ext cx="9372601" cy="4424013"/>
            <a:chOff x="0" y="0"/>
            <a:chExt cx="9372600" cy="4424012"/>
          </a:xfrm>
        </p:grpSpPr>
        <p:sp>
          <p:nvSpPr>
            <p:cNvPr id="292" name="خط"/>
            <p:cNvSpPr/>
            <p:nvPr/>
          </p:nvSpPr>
          <p:spPr>
            <a:xfrm>
              <a:off x="8029168" y="480871"/>
              <a:ext cx="3606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7139558" y="396718"/>
              <a:ext cx="24044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6298032" y="420762"/>
              <a:ext cx="48088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5624814" y="408740"/>
              <a:ext cx="12022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4759245" y="444805"/>
              <a:ext cx="60111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4037939" y="420762"/>
              <a:ext cx="36067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3148328" y="420762"/>
              <a:ext cx="1" cy="12023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2439044" y="444805"/>
              <a:ext cx="1202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1633585" y="456827"/>
              <a:ext cx="12024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671844" y="456827"/>
              <a:ext cx="60109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0" y="0"/>
              <a:ext cx="8707792" cy="787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60" fill="norm" stroke="1" extrusionOk="0">
                  <a:moveTo>
                    <a:pt x="891" y="18749"/>
                  </a:moveTo>
                  <a:cubicBezTo>
                    <a:pt x="1209" y="18969"/>
                    <a:pt x="1527" y="19188"/>
                    <a:pt x="1825" y="19462"/>
                  </a:cubicBezTo>
                  <a:cubicBezTo>
                    <a:pt x="2123" y="19736"/>
                    <a:pt x="2401" y="20065"/>
                    <a:pt x="2680" y="20065"/>
                  </a:cubicBezTo>
                  <a:cubicBezTo>
                    <a:pt x="2958" y="20065"/>
                    <a:pt x="3236" y="19736"/>
                    <a:pt x="3544" y="19517"/>
                  </a:cubicBezTo>
                  <a:cubicBezTo>
                    <a:pt x="3852" y="19297"/>
                    <a:pt x="4190" y="19188"/>
                    <a:pt x="4488" y="18969"/>
                  </a:cubicBezTo>
                  <a:cubicBezTo>
                    <a:pt x="4786" y="18749"/>
                    <a:pt x="5044" y="18420"/>
                    <a:pt x="5362" y="18311"/>
                  </a:cubicBezTo>
                  <a:cubicBezTo>
                    <a:pt x="5680" y="18201"/>
                    <a:pt x="6058" y="18311"/>
                    <a:pt x="6425" y="18311"/>
                  </a:cubicBezTo>
                  <a:cubicBezTo>
                    <a:pt x="6793" y="18311"/>
                    <a:pt x="7151" y="18201"/>
                    <a:pt x="7483" y="18091"/>
                  </a:cubicBezTo>
                  <a:cubicBezTo>
                    <a:pt x="7816" y="17982"/>
                    <a:pt x="8124" y="17872"/>
                    <a:pt x="8477" y="17817"/>
                  </a:cubicBezTo>
                  <a:cubicBezTo>
                    <a:pt x="8830" y="17762"/>
                    <a:pt x="9227" y="17762"/>
                    <a:pt x="9560" y="17762"/>
                  </a:cubicBezTo>
                  <a:cubicBezTo>
                    <a:pt x="9893" y="17762"/>
                    <a:pt x="10161" y="17762"/>
                    <a:pt x="10469" y="17817"/>
                  </a:cubicBezTo>
                  <a:cubicBezTo>
                    <a:pt x="10777" y="17872"/>
                    <a:pt x="11125" y="17982"/>
                    <a:pt x="11428" y="18146"/>
                  </a:cubicBezTo>
                  <a:cubicBezTo>
                    <a:pt x="11731" y="18311"/>
                    <a:pt x="11989" y="18530"/>
                    <a:pt x="12282" y="18749"/>
                  </a:cubicBezTo>
                  <a:cubicBezTo>
                    <a:pt x="12575" y="18969"/>
                    <a:pt x="12903" y="19188"/>
                    <a:pt x="13236" y="19407"/>
                  </a:cubicBezTo>
                  <a:cubicBezTo>
                    <a:pt x="13569" y="19626"/>
                    <a:pt x="13907" y="19846"/>
                    <a:pt x="14245" y="20010"/>
                  </a:cubicBezTo>
                  <a:cubicBezTo>
                    <a:pt x="14582" y="20175"/>
                    <a:pt x="14920" y="20284"/>
                    <a:pt x="15273" y="20449"/>
                  </a:cubicBezTo>
                  <a:cubicBezTo>
                    <a:pt x="15626" y="20613"/>
                    <a:pt x="15993" y="20832"/>
                    <a:pt x="16361" y="20997"/>
                  </a:cubicBezTo>
                  <a:cubicBezTo>
                    <a:pt x="16729" y="21161"/>
                    <a:pt x="17096" y="21271"/>
                    <a:pt x="17464" y="21326"/>
                  </a:cubicBezTo>
                  <a:cubicBezTo>
                    <a:pt x="17831" y="21381"/>
                    <a:pt x="18199" y="21381"/>
                    <a:pt x="18557" y="21436"/>
                  </a:cubicBezTo>
                  <a:cubicBezTo>
                    <a:pt x="18914" y="21490"/>
                    <a:pt x="19262" y="21600"/>
                    <a:pt x="19565" y="21545"/>
                  </a:cubicBezTo>
                  <a:cubicBezTo>
                    <a:pt x="19868" y="21490"/>
                    <a:pt x="20127" y="21271"/>
                    <a:pt x="20405" y="20942"/>
                  </a:cubicBezTo>
                  <a:cubicBezTo>
                    <a:pt x="20683" y="20613"/>
                    <a:pt x="20981" y="20175"/>
                    <a:pt x="21170" y="19626"/>
                  </a:cubicBezTo>
                  <a:cubicBezTo>
                    <a:pt x="21359" y="19078"/>
                    <a:pt x="21438" y="18420"/>
                    <a:pt x="21493" y="17324"/>
                  </a:cubicBezTo>
                  <a:cubicBezTo>
                    <a:pt x="21547" y="16227"/>
                    <a:pt x="21577" y="14692"/>
                    <a:pt x="21587" y="13651"/>
                  </a:cubicBezTo>
                  <a:cubicBezTo>
                    <a:pt x="21597" y="12609"/>
                    <a:pt x="21587" y="12061"/>
                    <a:pt x="21537" y="11513"/>
                  </a:cubicBezTo>
                  <a:cubicBezTo>
                    <a:pt x="21488" y="10964"/>
                    <a:pt x="21398" y="10416"/>
                    <a:pt x="21219" y="9704"/>
                  </a:cubicBezTo>
                  <a:cubicBezTo>
                    <a:pt x="21041" y="8991"/>
                    <a:pt x="20772" y="8114"/>
                    <a:pt x="20484" y="7237"/>
                  </a:cubicBezTo>
                  <a:cubicBezTo>
                    <a:pt x="20196" y="6359"/>
                    <a:pt x="19888" y="5482"/>
                    <a:pt x="19570" y="4824"/>
                  </a:cubicBezTo>
                  <a:cubicBezTo>
                    <a:pt x="19252" y="4166"/>
                    <a:pt x="18924" y="3728"/>
                    <a:pt x="18567" y="3454"/>
                  </a:cubicBezTo>
                  <a:cubicBezTo>
                    <a:pt x="18209" y="3180"/>
                    <a:pt x="17821" y="3070"/>
                    <a:pt x="17464" y="2906"/>
                  </a:cubicBezTo>
                  <a:cubicBezTo>
                    <a:pt x="17106" y="2741"/>
                    <a:pt x="16778" y="2522"/>
                    <a:pt x="16435" y="2357"/>
                  </a:cubicBezTo>
                  <a:cubicBezTo>
                    <a:pt x="16093" y="2193"/>
                    <a:pt x="15735" y="2083"/>
                    <a:pt x="15352" y="2028"/>
                  </a:cubicBezTo>
                  <a:cubicBezTo>
                    <a:pt x="14970" y="1974"/>
                    <a:pt x="14563" y="1974"/>
                    <a:pt x="14190" y="1864"/>
                  </a:cubicBezTo>
                  <a:cubicBezTo>
                    <a:pt x="13817" y="1754"/>
                    <a:pt x="13480" y="1535"/>
                    <a:pt x="13137" y="1371"/>
                  </a:cubicBezTo>
                  <a:cubicBezTo>
                    <a:pt x="12794" y="1206"/>
                    <a:pt x="12446" y="1096"/>
                    <a:pt x="12094" y="932"/>
                  </a:cubicBezTo>
                  <a:cubicBezTo>
                    <a:pt x="11741" y="768"/>
                    <a:pt x="11383" y="548"/>
                    <a:pt x="11045" y="384"/>
                  </a:cubicBezTo>
                  <a:cubicBezTo>
                    <a:pt x="10708" y="219"/>
                    <a:pt x="10390" y="110"/>
                    <a:pt x="10017" y="55"/>
                  </a:cubicBezTo>
                  <a:cubicBezTo>
                    <a:pt x="9644" y="0"/>
                    <a:pt x="9217" y="0"/>
                    <a:pt x="8785" y="0"/>
                  </a:cubicBezTo>
                  <a:cubicBezTo>
                    <a:pt x="8353" y="0"/>
                    <a:pt x="7916" y="0"/>
                    <a:pt x="7523" y="110"/>
                  </a:cubicBezTo>
                  <a:cubicBezTo>
                    <a:pt x="7131" y="219"/>
                    <a:pt x="6783" y="439"/>
                    <a:pt x="6430" y="713"/>
                  </a:cubicBezTo>
                  <a:cubicBezTo>
                    <a:pt x="6078" y="987"/>
                    <a:pt x="5720" y="1316"/>
                    <a:pt x="5457" y="1371"/>
                  </a:cubicBezTo>
                  <a:cubicBezTo>
                    <a:pt x="5193" y="1425"/>
                    <a:pt x="5024" y="1206"/>
                    <a:pt x="4746" y="1042"/>
                  </a:cubicBezTo>
                  <a:cubicBezTo>
                    <a:pt x="4468" y="877"/>
                    <a:pt x="4081" y="768"/>
                    <a:pt x="3718" y="658"/>
                  </a:cubicBezTo>
                  <a:cubicBezTo>
                    <a:pt x="3355" y="548"/>
                    <a:pt x="3017" y="439"/>
                    <a:pt x="2724" y="493"/>
                  </a:cubicBezTo>
                  <a:cubicBezTo>
                    <a:pt x="2431" y="548"/>
                    <a:pt x="2183" y="768"/>
                    <a:pt x="1939" y="987"/>
                  </a:cubicBezTo>
                  <a:cubicBezTo>
                    <a:pt x="1696" y="1206"/>
                    <a:pt x="1458" y="1425"/>
                    <a:pt x="1194" y="2138"/>
                  </a:cubicBezTo>
                  <a:cubicBezTo>
                    <a:pt x="931" y="2851"/>
                    <a:pt x="643" y="4057"/>
                    <a:pt x="449" y="4879"/>
                  </a:cubicBezTo>
                  <a:cubicBezTo>
                    <a:pt x="255" y="5702"/>
                    <a:pt x="156" y="6140"/>
                    <a:pt x="96" y="6908"/>
                  </a:cubicBezTo>
                  <a:cubicBezTo>
                    <a:pt x="37" y="7675"/>
                    <a:pt x="17" y="8772"/>
                    <a:pt x="7" y="10416"/>
                  </a:cubicBezTo>
                  <a:cubicBezTo>
                    <a:pt x="-3" y="12061"/>
                    <a:pt x="-3" y="14254"/>
                    <a:pt x="17" y="15570"/>
                  </a:cubicBezTo>
                  <a:cubicBezTo>
                    <a:pt x="37" y="16885"/>
                    <a:pt x="76" y="17324"/>
                    <a:pt x="171" y="17598"/>
                  </a:cubicBezTo>
                  <a:cubicBezTo>
                    <a:pt x="265" y="17872"/>
                    <a:pt x="414" y="17982"/>
                    <a:pt x="668" y="17872"/>
                  </a:cubicBezTo>
                  <a:cubicBezTo>
                    <a:pt x="921" y="17762"/>
                    <a:pt x="1279" y="17434"/>
                    <a:pt x="1636" y="1710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8750475" y="1238242"/>
              <a:ext cx="24044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7764688" y="1178133"/>
              <a:ext cx="24045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7067425" y="1166111"/>
              <a:ext cx="12024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6225902" y="1178133"/>
              <a:ext cx="36067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5492574" y="1226220"/>
              <a:ext cx="3606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4627007" y="1178133"/>
              <a:ext cx="48088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3677287" y="1190155"/>
              <a:ext cx="1" cy="12023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3016090" y="1154090"/>
              <a:ext cx="48088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2162543" y="1178133"/>
              <a:ext cx="48088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1429215" y="1154090"/>
              <a:ext cx="24044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خط"/>
            <p:cNvSpPr/>
            <p:nvPr/>
          </p:nvSpPr>
          <p:spPr>
            <a:xfrm>
              <a:off x="661548" y="630610"/>
              <a:ext cx="8711053" cy="90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04" fill="norm" stroke="1" extrusionOk="0">
                  <a:moveTo>
                    <a:pt x="681" y="17933"/>
                  </a:moveTo>
                  <a:cubicBezTo>
                    <a:pt x="979" y="18507"/>
                    <a:pt x="1277" y="19080"/>
                    <a:pt x="1615" y="19462"/>
                  </a:cubicBezTo>
                  <a:cubicBezTo>
                    <a:pt x="1952" y="19845"/>
                    <a:pt x="2330" y="20036"/>
                    <a:pt x="2722" y="20131"/>
                  </a:cubicBezTo>
                  <a:cubicBezTo>
                    <a:pt x="3114" y="20227"/>
                    <a:pt x="3522" y="20227"/>
                    <a:pt x="3849" y="20323"/>
                  </a:cubicBezTo>
                  <a:cubicBezTo>
                    <a:pt x="4177" y="20418"/>
                    <a:pt x="4425" y="20609"/>
                    <a:pt x="4683" y="20753"/>
                  </a:cubicBezTo>
                  <a:cubicBezTo>
                    <a:pt x="4942" y="20896"/>
                    <a:pt x="5210" y="20992"/>
                    <a:pt x="5478" y="21087"/>
                  </a:cubicBezTo>
                  <a:cubicBezTo>
                    <a:pt x="5746" y="21183"/>
                    <a:pt x="6014" y="21278"/>
                    <a:pt x="6302" y="21135"/>
                  </a:cubicBezTo>
                  <a:cubicBezTo>
                    <a:pt x="6590" y="20992"/>
                    <a:pt x="6898" y="20609"/>
                    <a:pt x="7171" y="20561"/>
                  </a:cubicBezTo>
                  <a:cubicBezTo>
                    <a:pt x="7444" y="20514"/>
                    <a:pt x="7683" y="20800"/>
                    <a:pt x="7956" y="20992"/>
                  </a:cubicBezTo>
                  <a:cubicBezTo>
                    <a:pt x="8229" y="21183"/>
                    <a:pt x="8537" y="21278"/>
                    <a:pt x="8864" y="21278"/>
                  </a:cubicBezTo>
                  <a:cubicBezTo>
                    <a:pt x="9192" y="21278"/>
                    <a:pt x="9540" y="21183"/>
                    <a:pt x="9917" y="21087"/>
                  </a:cubicBezTo>
                  <a:cubicBezTo>
                    <a:pt x="10294" y="20992"/>
                    <a:pt x="10702" y="20896"/>
                    <a:pt x="11034" y="20753"/>
                  </a:cubicBezTo>
                  <a:cubicBezTo>
                    <a:pt x="11367" y="20609"/>
                    <a:pt x="11625" y="20418"/>
                    <a:pt x="11958" y="20275"/>
                  </a:cubicBezTo>
                  <a:cubicBezTo>
                    <a:pt x="12291" y="20131"/>
                    <a:pt x="12698" y="20036"/>
                    <a:pt x="13055" y="19940"/>
                  </a:cubicBezTo>
                  <a:cubicBezTo>
                    <a:pt x="13413" y="19845"/>
                    <a:pt x="13721" y="19749"/>
                    <a:pt x="14068" y="19701"/>
                  </a:cubicBezTo>
                  <a:cubicBezTo>
                    <a:pt x="14416" y="19653"/>
                    <a:pt x="14803" y="19653"/>
                    <a:pt x="15176" y="19701"/>
                  </a:cubicBezTo>
                  <a:cubicBezTo>
                    <a:pt x="15548" y="19749"/>
                    <a:pt x="15906" y="19845"/>
                    <a:pt x="16288" y="19892"/>
                  </a:cubicBezTo>
                  <a:cubicBezTo>
                    <a:pt x="16670" y="19940"/>
                    <a:pt x="17077" y="19940"/>
                    <a:pt x="17445" y="20036"/>
                  </a:cubicBezTo>
                  <a:cubicBezTo>
                    <a:pt x="17812" y="20131"/>
                    <a:pt x="18140" y="20323"/>
                    <a:pt x="18478" y="20466"/>
                  </a:cubicBezTo>
                  <a:cubicBezTo>
                    <a:pt x="18815" y="20609"/>
                    <a:pt x="19163" y="20705"/>
                    <a:pt x="19496" y="20896"/>
                  </a:cubicBezTo>
                  <a:cubicBezTo>
                    <a:pt x="19828" y="21087"/>
                    <a:pt x="20146" y="21374"/>
                    <a:pt x="20434" y="21469"/>
                  </a:cubicBezTo>
                  <a:cubicBezTo>
                    <a:pt x="20722" y="21565"/>
                    <a:pt x="20980" y="21469"/>
                    <a:pt x="21149" y="21135"/>
                  </a:cubicBezTo>
                  <a:cubicBezTo>
                    <a:pt x="21318" y="20800"/>
                    <a:pt x="21397" y="20227"/>
                    <a:pt x="21457" y="19462"/>
                  </a:cubicBezTo>
                  <a:cubicBezTo>
                    <a:pt x="21517" y="18698"/>
                    <a:pt x="21556" y="17742"/>
                    <a:pt x="21576" y="17025"/>
                  </a:cubicBezTo>
                  <a:cubicBezTo>
                    <a:pt x="21596" y="16308"/>
                    <a:pt x="21596" y="15830"/>
                    <a:pt x="21546" y="14970"/>
                  </a:cubicBezTo>
                  <a:cubicBezTo>
                    <a:pt x="21497" y="14110"/>
                    <a:pt x="21397" y="12868"/>
                    <a:pt x="21238" y="11625"/>
                  </a:cubicBezTo>
                  <a:cubicBezTo>
                    <a:pt x="21080" y="10383"/>
                    <a:pt x="20861" y="9140"/>
                    <a:pt x="20643" y="8232"/>
                  </a:cubicBezTo>
                  <a:cubicBezTo>
                    <a:pt x="20424" y="7324"/>
                    <a:pt x="20206" y="6751"/>
                    <a:pt x="19913" y="6177"/>
                  </a:cubicBezTo>
                  <a:cubicBezTo>
                    <a:pt x="19620" y="5604"/>
                    <a:pt x="19252" y="5030"/>
                    <a:pt x="18885" y="4744"/>
                  </a:cubicBezTo>
                  <a:cubicBezTo>
                    <a:pt x="18517" y="4457"/>
                    <a:pt x="18150" y="4457"/>
                    <a:pt x="17782" y="4409"/>
                  </a:cubicBezTo>
                  <a:cubicBezTo>
                    <a:pt x="17415" y="4361"/>
                    <a:pt x="17048" y="4266"/>
                    <a:pt x="16725" y="4170"/>
                  </a:cubicBezTo>
                  <a:cubicBezTo>
                    <a:pt x="16402" y="4075"/>
                    <a:pt x="16124" y="3979"/>
                    <a:pt x="15821" y="3931"/>
                  </a:cubicBezTo>
                  <a:cubicBezTo>
                    <a:pt x="15518" y="3884"/>
                    <a:pt x="15190" y="3884"/>
                    <a:pt x="14843" y="3836"/>
                  </a:cubicBezTo>
                  <a:cubicBezTo>
                    <a:pt x="14495" y="3788"/>
                    <a:pt x="14128" y="3692"/>
                    <a:pt x="13795" y="3597"/>
                  </a:cubicBezTo>
                  <a:cubicBezTo>
                    <a:pt x="13462" y="3501"/>
                    <a:pt x="13165" y="3406"/>
                    <a:pt x="12852" y="3167"/>
                  </a:cubicBezTo>
                  <a:cubicBezTo>
                    <a:pt x="12539" y="2928"/>
                    <a:pt x="12211" y="2546"/>
                    <a:pt x="11844" y="2354"/>
                  </a:cubicBezTo>
                  <a:cubicBezTo>
                    <a:pt x="11476" y="2163"/>
                    <a:pt x="11069" y="2163"/>
                    <a:pt x="10672" y="2115"/>
                  </a:cubicBezTo>
                  <a:cubicBezTo>
                    <a:pt x="10275" y="2068"/>
                    <a:pt x="9887" y="1972"/>
                    <a:pt x="9520" y="1877"/>
                  </a:cubicBezTo>
                  <a:cubicBezTo>
                    <a:pt x="9152" y="1781"/>
                    <a:pt x="8805" y="1685"/>
                    <a:pt x="8472" y="1590"/>
                  </a:cubicBezTo>
                  <a:cubicBezTo>
                    <a:pt x="8139" y="1494"/>
                    <a:pt x="7822" y="1399"/>
                    <a:pt x="7529" y="1207"/>
                  </a:cubicBezTo>
                  <a:cubicBezTo>
                    <a:pt x="7236" y="1016"/>
                    <a:pt x="6968" y="730"/>
                    <a:pt x="6690" y="491"/>
                  </a:cubicBezTo>
                  <a:cubicBezTo>
                    <a:pt x="6411" y="252"/>
                    <a:pt x="6123" y="61"/>
                    <a:pt x="5840" y="13"/>
                  </a:cubicBezTo>
                  <a:cubicBezTo>
                    <a:pt x="5557" y="-35"/>
                    <a:pt x="5279" y="61"/>
                    <a:pt x="4971" y="156"/>
                  </a:cubicBezTo>
                  <a:cubicBezTo>
                    <a:pt x="4664" y="252"/>
                    <a:pt x="4326" y="347"/>
                    <a:pt x="4043" y="491"/>
                  </a:cubicBezTo>
                  <a:cubicBezTo>
                    <a:pt x="3760" y="634"/>
                    <a:pt x="3531" y="825"/>
                    <a:pt x="3238" y="1016"/>
                  </a:cubicBezTo>
                  <a:cubicBezTo>
                    <a:pt x="2946" y="1207"/>
                    <a:pt x="2588" y="1399"/>
                    <a:pt x="2280" y="1685"/>
                  </a:cubicBezTo>
                  <a:cubicBezTo>
                    <a:pt x="1972" y="1972"/>
                    <a:pt x="1714" y="2354"/>
                    <a:pt x="1441" y="2880"/>
                  </a:cubicBezTo>
                  <a:cubicBezTo>
                    <a:pt x="1168" y="3406"/>
                    <a:pt x="880" y="4075"/>
                    <a:pt x="651" y="4744"/>
                  </a:cubicBezTo>
                  <a:cubicBezTo>
                    <a:pt x="423" y="5413"/>
                    <a:pt x="254" y="6082"/>
                    <a:pt x="155" y="6894"/>
                  </a:cubicBezTo>
                  <a:cubicBezTo>
                    <a:pt x="56" y="7707"/>
                    <a:pt x="26" y="8662"/>
                    <a:pt x="11" y="9666"/>
                  </a:cubicBezTo>
                  <a:cubicBezTo>
                    <a:pt x="-4" y="10669"/>
                    <a:pt x="-4" y="11721"/>
                    <a:pt x="16" y="12438"/>
                  </a:cubicBezTo>
                  <a:cubicBezTo>
                    <a:pt x="36" y="13154"/>
                    <a:pt x="75" y="13537"/>
                    <a:pt x="210" y="14062"/>
                  </a:cubicBezTo>
                  <a:cubicBezTo>
                    <a:pt x="344" y="14588"/>
                    <a:pt x="572" y="15257"/>
                    <a:pt x="736" y="15735"/>
                  </a:cubicBezTo>
                  <a:cubicBezTo>
                    <a:pt x="900" y="16213"/>
                    <a:pt x="999" y="16500"/>
                    <a:pt x="1098" y="16786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4" name="خط"/>
            <p:cNvSpPr/>
            <p:nvPr/>
          </p:nvSpPr>
          <p:spPr>
            <a:xfrm>
              <a:off x="7993102" y="1947527"/>
              <a:ext cx="72132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خط"/>
            <p:cNvSpPr/>
            <p:nvPr/>
          </p:nvSpPr>
          <p:spPr>
            <a:xfrm>
              <a:off x="7247752" y="1815287"/>
              <a:ext cx="2404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خط"/>
            <p:cNvSpPr/>
            <p:nvPr/>
          </p:nvSpPr>
          <p:spPr>
            <a:xfrm>
              <a:off x="6466338" y="1839331"/>
              <a:ext cx="24045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خط"/>
            <p:cNvSpPr/>
            <p:nvPr/>
          </p:nvSpPr>
          <p:spPr>
            <a:xfrm>
              <a:off x="5696945" y="1863374"/>
              <a:ext cx="3606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خط"/>
            <p:cNvSpPr/>
            <p:nvPr/>
          </p:nvSpPr>
          <p:spPr>
            <a:xfrm>
              <a:off x="4939572" y="1851352"/>
              <a:ext cx="36067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خط"/>
            <p:cNvSpPr/>
            <p:nvPr/>
          </p:nvSpPr>
          <p:spPr>
            <a:xfrm>
              <a:off x="3040133" y="1899439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خط"/>
            <p:cNvSpPr/>
            <p:nvPr/>
          </p:nvSpPr>
          <p:spPr>
            <a:xfrm>
              <a:off x="2294783" y="1863374"/>
              <a:ext cx="48088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1" name="خط"/>
            <p:cNvSpPr/>
            <p:nvPr/>
          </p:nvSpPr>
          <p:spPr>
            <a:xfrm>
              <a:off x="1417194" y="1887418"/>
              <a:ext cx="36065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2" name="خط"/>
            <p:cNvSpPr/>
            <p:nvPr/>
          </p:nvSpPr>
          <p:spPr>
            <a:xfrm>
              <a:off x="635778" y="1851352"/>
              <a:ext cx="72131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3" name="خط"/>
            <p:cNvSpPr/>
            <p:nvPr/>
          </p:nvSpPr>
          <p:spPr>
            <a:xfrm>
              <a:off x="455452" y="2103810"/>
              <a:ext cx="781416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1800"/>
                    <a:pt x="7754" y="3600"/>
                    <a:pt x="11354" y="7200"/>
                  </a:cubicBezTo>
                  <a:cubicBezTo>
                    <a:pt x="14954" y="10800"/>
                    <a:pt x="18277" y="162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4" name="خط"/>
            <p:cNvSpPr/>
            <p:nvPr/>
          </p:nvSpPr>
          <p:spPr>
            <a:xfrm>
              <a:off x="55820" y="1347125"/>
              <a:ext cx="8440412" cy="89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07" fill="norm" stroke="1" extrusionOk="0">
                  <a:moveTo>
                    <a:pt x="4373" y="19568"/>
                  </a:moveTo>
                  <a:cubicBezTo>
                    <a:pt x="4700" y="19472"/>
                    <a:pt x="5028" y="19376"/>
                    <a:pt x="5407" y="19328"/>
                  </a:cubicBezTo>
                  <a:cubicBezTo>
                    <a:pt x="5787" y="19280"/>
                    <a:pt x="6217" y="19280"/>
                    <a:pt x="6581" y="19328"/>
                  </a:cubicBezTo>
                  <a:cubicBezTo>
                    <a:pt x="6944" y="19376"/>
                    <a:pt x="7242" y="19472"/>
                    <a:pt x="7549" y="19280"/>
                  </a:cubicBezTo>
                  <a:cubicBezTo>
                    <a:pt x="7856" y="19088"/>
                    <a:pt x="8174" y="18608"/>
                    <a:pt x="8456" y="18416"/>
                  </a:cubicBezTo>
                  <a:cubicBezTo>
                    <a:pt x="8738" y="18224"/>
                    <a:pt x="8984" y="18320"/>
                    <a:pt x="9296" y="18416"/>
                  </a:cubicBezTo>
                  <a:cubicBezTo>
                    <a:pt x="9609" y="18512"/>
                    <a:pt x="9988" y="18608"/>
                    <a:pt x="10372" y="18656"/>
                  </a:cubicBezTo>
                  <a:cubicBezTo>
                    <a:pt x="10756" y="18704"/>
                    <a:pt x="11146" y="18704"/>
                    <a:pt x="11494" y="18752"/>
                  </a:cubicBezTo>
                  <a:cubicBezTo>
                    <a:pt x="11842" y="18800"/>
                    <a:pt x="12150" y="18896"/>
                    <a:pt x="12447" y="19040"/>
                  </a:cubicBezTo>
                  <a:cubicBezTo>
                    <a:pt x="12744" y="19184"/>
                    <a:pt x="13031" y="19376"/>
                    <a:pt x="13364" y="19520"/>
                  </a:cubicBezTo>
                  <a:cubicBezTo>
                    <a:pt x="13697" y="19664"/>
                    <a:pt x="14076" y="19760"/>
                    <a:pt x="14435" y="19904"/>
                  </a:cubicBezTo>
                  <a:cubicBezTo>
                    <a:pt x="14793" y="20048"/>
                    <a:pt x="15132" y="20240"/>
                    <a:pt x="15470" y="20288"/>
                  </a:cubicBezTo>
                  <a:cubicBezTo>
                    <a:pt x="15808" y="20336"/>
                    <a:pt x="16146" y="20240"/>
                    <a:pt x="16535" y="20192"/>
                  </a:cubicBezTo>
                  <a:cubicBezTo>
                    <a:pt x="16925" y="20144"/>
                    <a:pt x="17365" y="20144"/>
                    <a:pt x="17755" y="20096"/>
                  </a:cubicBezTo>
                  <a:cubicBezTo>
                    <a:pt x="18144" y="20048"/>
                    <a:pt x="18482" y="19952"/>
                    <a:pt x="18810" y="19760"/>
                  </a:cubicBezTo>
                  <a:cubicBezTo>
                    <a:pt x="19138" y="19568"/>
                    <a:pt x="19456" y="19280"/>
                    <a:pt x="19763" y="19040"/>
                  </a:cubicBezTo>
                  <a:cubicBezTo>
                    <a:pt x="20070" y="18800"/>
                    <a:pt x="20368" y="18608"/>
                    <a:pt x="20588" y="18128"/>
                  </a:cubicBezTo>
                  <a:cubicBezTo>
                    <a:pt x="20808" y="17648"/>
                    <a:pt x="20952" y="16880"/>
                    <a:pt x="21064" y="16208"/>
                  </a:cubicBezTo>
                  <a:cubicBezTo>
                    <a:pt x="21177" y="15536"/>
                    <a:pt x="21259" y="14960"/>
                    <a:pt x="21331" y="14576"/>
                  </a:cubicBezTo>
                  <a:cubicBezTo>
                    <a:pt x="21403" y="14192"/>
                    <a:pt x="21464" y="14000"/>
                    <a:pt x="21510" y="13712"/>
                  </a:cubicBezTo>
                  <a:cubicBezTo>
                    <a:pt x="21556" y="13424"/>
                    <a:pt x="21587" y="13040"/>
                    <a:pt x="21582" y="12656"/>
                  </a:cubicBezTo>
                  <a:cubicBezTo>
                    <a:pt x="21577" y="12272"/>
                    <a:pt x="21536" y="11888"/>
                    <a:pt x="21428" y="11120"/>
                  </a:cubicBezTo>
                  <a:cubicBezTo>
                    <a:pt x="21321" y="10352"/>
                    <a:pt x="21146" y="9200"/>
                    <a:pt x="20906" y="8288"/>
                  </a:cubicBezTo>
                  <a:cubicBezTo>
                    <a:pt x="20665" y="7376"/>
                    <a:pt x="20357" y="6704"/>
                    <a:pt x="20009" y="6128"/>
                  </a:cubicBezTo>
                  <a:cubicBezTo>
                    <a:pt x="19661" y="5552"/>
                    <a:pt x="19271" y="5072"/>
                    <a:pt x="18882" y="4784"/>
                  </a:cubicBezTo>
                  <a:cubicBezTo>
                    <a:pt x="18493" y="4496"/>
                    <a:pt x="18103" y="4400"/>
                    <a:pt x="17750" y="4112"/>
                  </a:cubicBezTo>
                  <a:cubicBezTo>
                    <a:pt x="17396" y="3824"/>
                    <a:pt x="17078" y="3344"/>
                    <a:pt x="16735" y="3008"/>
                  </a:cubicBezTo>
                  <a:cubicBezTo>
                    <a:pt x="16392" y="2672"/>
                    <a:pt x="16023" y="2480"/>
                    <a:pt x="15629" y="2384"/>
                  </a:cubicBezTo>
                  <a:cubicBezTo>
                    <a:pt x="15234" y="2288"/>
                    <a:pt x="14814" y="2288"/>
                    <a:pt x="14435" y="2192"/>
                  </a:cubicBezTo>
                  <a:cubicBezTo>
                    <a:pt x="14056" y="2096"/>
                    <a:pt x="13718" y="1904"/>
                    <a:pt x="13333" y="1808"/>
                  </a:cubicBezTo>
                  <a:cubicBezTo>
                    <a:pt x="12949" y="1712"/>
                    <a:pt x="12519" y="1712"/>
                    <a:pt x="12129" y="1616"/>
                  </a:cubicBezTo>
                  <a:cubicBezTo>
                    <a:pt x="11740" y="1520"/>
                    <a:pt x="11392" y="1328"/>
                    <a:pt x="11048" y="1136"/>
                  </a:cubicBezTo>
                  <a:cubicBezTo>
                    <a:pt x="10705" y="944"/>
                    <a:pt x="10367" y="752"/>
                    <a:pt x="10024" y="560"/>
                  </a:cubicBezTo>
                  <a:cubicBezTo>
                    <a:pt x="9680" y="368"/>
                    <a:pt x="9332" y="176"/>
                    <a:pt x="8958" y="80"/>
                  </a:cubicBezTo>
                  <a:cubicBezTo>
                    <a:pt x="8584" y="-16"/>
                    <a:pt x="8184" y="-16"/>
                    <a:pt x="7810" y="32"/>
                  </a:cubicBezTo>
                  <a:cubicBezTo>
                    <a:pt x="7436" y="80"/>
                    <a:pt x="7088" y="176"/>
                    <a:pt x="6734" y="224"/>
                  </a:cubicBezTo>
                  <a:cubicBezTo>
                    <a:pt x="6381" y="272"/>
                    <a:pt x="6022" y="272"/>
                    <a:pt x="5679" y="416"/>
                  </a:cubicBezTo>
                  <a:cubicBezTo>
                    <a:pt x="5336" y="560"/>
                    <a:pt x="5008" y="848"/>
                    <a:pt x="4659" y="1088"/>
                  </a:cubicBezTo>
                  <a:cubicBezTo>
                    <a:pt x="4311" y="1328"/>
                    <a:pt x="3942" y="1520"/>
                    <a:pt x="3589" y="1664"/>
                  </a:cubicBezTo>
                  <a:cubicBezTo>
                    <a:pt x="3235" y="1808"/>
                    <a:pt x="2897" y="1904"/>
                    <a:pt x="2610" y="2048"/>
                  </a:cubicBezTo>
                  <a:cubicBezTo>
                    <a:pt x="2323" y="2192"/>
                    <a:pt x="2088" y="2384"/>
                    <a:pt x="1857" y="2624"/>
                  </a:cubicBezTo>
                  <a:cubicBezTo>
                    <a:pt x="1626" y="2864"/>
                    <a:pt x="1401" y="3152"/>
                    <a:pt x="1165" y="3872"/>
                  </a:cubicBezTo>
                  <a:cubicBezTo>
                    <a:pt x="930" y="4592"/>
                    <a:pt x="684" y="5744"/>
                    <a:pt x="489" y="6896"/>
                  </a:cubicBezTo>
                  <a:cubicBezTo>
                    <a:pt x="294" y="8048"/>
                    <a:pt x="151" y="9200"/>
                    <a:pt x="74" y="10256"/>
                  </a:cubicBezTo>
                  <a:cubicBezTo>
                    <a:pt x="-3" y="11312"/>
                    <a:pt x="-13" y="12272"/>
                    <a:pt x="13" y="13280"/>
                  </a:cubicBezTo>
                  <a:cubicBezTo>
                    <a:pt x="38" y="14288"/>
                    <a:pt x="100" y="15344"/>
                    <a:pt x="171" y="16208"/>
                  </a:cubicBezTo>
                  <a:cubicBezTo>
                    <a:pt x="243" y="17072"/>
                    <a:pt x="325" y="17744"/>
                    <a:pt x="469" y="18368"/>
                  </a:cubicBezTo>
                  <a:cubicBezTo>
                    <a:pt x="612" y="18992"/>
                    <a:pt x="817" y="19568"/>
                    <a:pt x="1032" y="19904"/>
                  </a:cubicBezTo>
                  <a:cubicBezTo>
                    <a:pt x="1247" y="20240"/>
                    <a:pt x="1473" y="20336"/>
                    <a:pt x="1719" y="20384"/>
                  </a:cubicBezTo>
                  <a:cubicBezTo>
                    <a:pt x="1965" y="20432"/>
                    <a:pt x="2231" y="20432"/>
                    <a:pt x="2497" y="20672"/>
                  </a:cubicBezTo>
                  <a:cubicBezTo>
                    <a:pt x="2764" y="20912"/>
                    <a:pt x="3030" y="21392"/>
                    <a:pt x="3261" y="21488"/>
                  </a:cubicBezTo>
                  <a:cubicBezTo>
                    <a:pt x="3491" y="21584"/>
                    <a:pt x="3686" y="21296"/>
                    <a:pt x="3891" y="21200"/>
                  </a:cubicBezTo>
                  <a:cubicBezTo>
                    <a:pt x="4096" y="21104"/>
                    <a:pt x="4311" y="21200"/>
                    <a:pt x="4608" y="21200"/>
                  </a:cubicBezTo>
                  <a:cubicBezTo>
                    <a:pt x="4905" y="21200"/>
                    <a:pt x="5285" y="21104"/>
                    <a:pt x="5510" y="21056"/>
                  </a:cubicBezTo>
                  <a:cubicBezTo>
                    <a:pt x="5735" y="21008"/>
                    <a:pt x="5807" y="21008"/>
                    <a:pt x="5879" y="21008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خط"/>
            <p:cNvSpPr/>
            <p:nvPr/>
          </p:nvSpPr>
          <p:spPr>
            <a:xfrm>
              <a:off x="8413864" y="2608724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6" name="خط"/>
            <p:cNvSpPr/>
            <p:nvPr/>
          </p:nvSpPr>
          <p:spPr>
            <a:xfrm>
              <a:off x="7584363" y="2596702"/>
              <a:ext cx="1202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7" name="خط"/>
            <p:cNvSpPr/>
            <p:nvPr/>
          </p:nvSpPr>
          <p:spPr>
            <a:xfrm>
              <a:off x="6706773" y="2644789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8" name="خط"/>
            <p:cNvSpPr/>
            <p:nvPr/>
          </p:nvSpPr>
          <p:spPr>
            <a:xfrm>
              <a:off x="6021533" y="2548615"/>
              <a:ext cx="3606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9" name="خط"/>
            <p:cNvSpPr/>
            <p:nvPr/>
          </p:nvSpPr>
          <p:spPr>
            <a:xfrm>
              <a:off x="5192030" y="2632768"/>
              <a:ext cx="2404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0" name="خط"/>
            <p:cNvSpPr/>
            <p:nvPr/>
          </p:nvSpPr>
          <p:spPr>
            <a:xfrm>
              <a:off x="4362527" y="2584681"/>
              <a:ext cx="96175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خط"/>
            <p:cNvSpPr/>
            <p:nvPr/>
          </p:nvSpPr>
          <p:spPr>
            <a:xfrm>
              <a:off x="3508982" y="2560637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خط"/>
            <p:cNvSpPr/>
            <p:nvPr/>
          </p:nvSpPr>
          <p:spPr>
            <a:xfrm>
              <a:off x="2751610" y="2548615"/>
              <a:ext cx="9617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3" name="خط"/>
            <p:cNvSpPr/>
            <p:nvPr/>
          </p:nvSpPr>
          <p:spPr>
            <a:xfrm>
              <a:off x="1822155" y="2640162"/>
              <a:ext cx="87932" cy="5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0296" fill="norm" stroke="1" extrusionOk="0">
                  <a:moveTo>
                    <a:pt x="20607" y="1782"/>
                  </a:moveTo>
                  <a:cubicBezTo>
                    <a:pt x="13094" y="239"/>
                    <a:pt x="5581" y="-1304"/>
                    <a:pt x="2294" y="1782"/>
                  </a:cubicBezTo>
                  <a:cubicBezTo>
                    <a:pt x="-993" y="4867"/>
                    <a:pt x="-54" y="12582"/>
                    <a:pt x="885" y="20296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4" name="خط"/>
            <p:cNvSpPr/>
            <p:nvPr/>
          </p:nvSpPr>
          <p:spPr>
            <a:xfrm>
              <a:off x="1008453" y="2632768"/>
              <a:ext cx="12023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5" name="خط"/>
            <p:cNvSpPr/>
            <p:nvPr/>
          </p:nvSpPr>
          <p:spPr>
            <a:xfrm>
              <a:off x="424964" y="2145353"/>
              <a:ext cx="8770245" cy="81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01" fill="norm" stroke="1" extrusionOk="0">
                  <a:moveTo>
                    <a:pt x="903" y="18821"/>
                  </a:moveTo>
                  <a:cubicBezTo>
                    <a:pt x="913" y="19348"/>
                    <a:pt x="923" y="19875"/>
                    <a:pt x="958" y="20191"/>
                  </a:cubicBezTo>
                  <a:cubicBezTo>
                    <a:pt x="992" y="20507"/>
                    <a:pt x="1051" y="20613"/>
                    <a:pt x="1189" y="20718"/>
                  </a:cubicBezTo>
                  <a:cubicBezTo>
                    <a:pt x="1328" y="20823"/>
                    <a:pt x="1544" y="20929"/>
                    <a:pt x="1811" y="21034"/>
                  </a:cubicBezTo>
                  <a:cubicBezTo>
                    <a:pt x="2077" y="21140"/>
                    <a:pt x="2393" y="21245"/>
                    <a:pt x="2748" y="21298"/>
                  </a:cubicBezTo>
                  <a:cubicBezTo>
                    <a:pt x="3103" y="21350"/>
                    <a:pt x="3497" y="21350"/>
                    <a:pt x="3818" y="21403"/>
                  </a:cubicBezTo>
                  <a:cubicBezTo>
                    <a:pt x="4138" y="21456"/>
                    <a:pt x="4385" y="21561"/>
                    <a:pt x="4641" y="21456"/>
                  </a:cubicBezTo>
                  <a:cubicBezTo>
                    <a:pt x="4898" y="21350"/>
                    <a:pt x="5164" y="21034"/>
                    <a:pt x="5445" y="20876"/>
                  </a:cubicBezTo>
                  <a:cubicBezTo>
                    <a:pt x="5726" y="20718"/>
                    <a:pt x="6022" y="20718"/>
                    <a:pt x="6323" y="20665"/>
                  </a:cubicBezTo>
                  <a:cubicBezTo>
                    <a:pt x="6624" y="20613"/>
                    <a:pt x="6930" y="20507"/>
                    <a:pt x="7216" y="20349"/>
                  </a:cubicBezTo>
                  <a:cubicBezTo>
                    <a:pt x="7502" y="20191"/>
                    <a:pt x="7768" y="19981"/>
                    <a:pt x="8069" y="19770"/>
                  </a:cubicBezTo>
                  <a:cubicBezTo>
                    <a:pt x="8370" y="19559"/>
                    <a:pt x="8705" y="19348"/>
                    <a:pt x="9050" y="19296"/>
                  </a:cubicBezTo>
                  <a:cubicBezTo>
                    <a:pt x="9395" y="19243"/>
                    <a:pt x="9751" y="19348"/>
                    <a:pt x="10071" y="19243"/>
                  </a:cubicBezTo>
                  <a:cubicBezTo>
                    <a:pt x="10392" y="19138"/>
                    <a:pt x="10678" y="18821"/>
                    <a:pt x="11023" y="18663"/>
                  </a:cubicBezTo>
                  <a:cubicBezTo>
                    <a:pt x="11368" y="18505"/>
                    <a:pt x="11772" y="18505"/>
                    <a:pt x="12147" y="18400"/>
                  </a:cubicBezTo>
                  <a:cubicBezTo>
                    <a:pt x="12522" y="18295"/>
                    <a:pt x="12867" y="18084"/>
                    <a:pt x="13222" y="18031"/>
                  </a:cubicBezTo>
                  <a:cubicBezTo>
                    <a:pt x="13577" y="17979"/>
                    <a:pt x="13942" y="18084"/>
                    <a:pt x="14322" y="18137"/>
                  </a:cubicBezTo>
                  <a:cubicBezTo>
                    <a:pt x="14702" y="18189"/>
                    <a:pt x="15096" y="18189"/>
                    <a:pt x="15441" y="18242"/>
                  </a:cubicBezTo>
                  <a:cubicBezTo>
                    <a:pt x="15787" y="18295"/>
                    <a:pt x="16083" y="18400"/>
                    <a:pt x="16433" y="18453"/>
                  </a:cubicBezTo>
                  <a:cubicBezTo>
                    <a:pt x="16783" y="18505"/>
                    <a:pt x="17187" y="18505"/>
                    <a:pt x="17552" y="18558"/>
                  </a:cubicBezTo>
                  <a:cubicBezTo>
                    <a:pt x="17917" y="18611"/>
                    <a:pt x="18243" y="18716"/>
                    <a:pt x="18563" y="18874"/>
                  </a:cubicBezTo>
                  <a:cubicBezTo>
                    <a:pt x="18884" y="19032"/>
                    <a:pt x="19199" y="19243"/>
                    <a:pt x="19535" y="19296"/>
                  </a:cubicBezTo>
                  <a:cubicBezTo>
                    <a:pt x="19870" y="19348"/>
                    <a:pt x="20225" y="19243"/>
                    <a:pt x="20521" y="19085"/>
                  </a:cubicBezTo>
                  <a:cubicBezTo>
                    <a:pt x="20817" y="18927"/>
                    <a:pt x="21054" y="18716"/>
                    <a:pt x="21216" y="18137"/>
                  </a:cubicBezTo>
                  <a:cubicBezTo>
                    <a:pt x="21379" y="17557"/>
                    <a:pt x="21468" y="16609"/>
                    <a:pt x="21522" y="15819"/>
                  </a:cubicBezTo>
                  <a:cubicBezTo>
                    <a:pt x="21576" y="15028"/>
                    <a:pt x="21596" y="14396"/>
                    <a:pt x="21581" y="13553"/>
                  </a:cubicBezTo>
                  <a:cubicBezTo>
                    <a:pt x="21566" y="12710"/>
                    <a:pt x="21517" y="11657"/>
                    <a:pt x="21399" y="10445"/>
                  </a:cubicBezTo>
                  <a:cubicBezTo>
                    <a:pt x="21280" y="9233"/>
                    <a:pt x="21093" y="7863"/>
                    <a:pt x="20881" y="6757"/>
                  </a:cubicBezTo>
                  <a:cubicBezTo>
                    <a:pt x="20669" y="5651"/>
                    <a:pt x="20432" y="4808"/>
                    <a:pt x="20151" y="4281"/>
                  </a:cubicBezTo>
                  <a:cubicBezTo>
                    <a:pt x="19870" y="3754"/>
                    <a:pt x="19544" y="3543"/>
                    <a:pt x="19194" y="3438"/>
                  </a:cubicBezTo>
                  <a:cubicBezTo>
                    <a:pt x="18844" y="3333"/>
                    <a:pt x="18469" y="3333"/>
                    <a:pt x="18085" y="3333"/>
                  </a:cubicBezTo>
                  <a:cubicBezTo>
                    <a:pt x="17700" y="3333"/>
                    <a:pt x="17306" y="3333"/>
                    <a:pt x="16926" y="3280"/>
                  </a:cubicBezTo>
                  <a:cubicBezTo>
                    <a:pt x="16546" y="3227"/>
                    <a:pt x="16181" y="3122"/>
                    <a:pt x="15821" y="3122"/>
                  </a:cubicBezTo>
                  <a:cubicBezTo>
                    <a:pt x="15461" y="3122"/>
                    <a:pt x="15106" y="3227"/>
                    <a:pt x="14726" y="3280"/>
                  </a:cubicBezTo>
                  <a:cubicBezTo>
                    <a:pt x="14347" y="3333"/>
                    <a:pt x="13942" y="3333"/>
                    <a:pt x="13523" y="3333"/>
                  </a:cubicBezTo>
                  <a:cubicBezTo>
                    <a:pt x="13104" y="3333"/>
                    <a:pt x="12670" y="3333"/>
                    <a:pt x="12290" y="3122"/>
                  </a:cubicBezTo>
                  <a:cubicBezTo>
                    <a:pt x="11911" y="2911"/>
                    <a:pt x="11585" y="2490"/>
                    <a:pt x="11269" y="2121"/>
                  </a:cubicBezTo>
                  <a:cubicBezTo>
                    <a:pt x="10954" y="1752"/>
                    <a:pt x="10648" y="1436"/>
                    <a:pt x="10323" y="1173"/>
                  </a:cubicBezTo>
                  <a:cubicBezTo>
                    <a:pt x="9997" y="909"/>
                    <a:pt x="9652" y="699"/>
                    <a:pt x="9331" y="541"/>
                  </a:cubicBezTo>
                  <a:cubicBezTo>
                    <a:pt x="9011" y="382"/>
                    <a:pt x="8715" y="277"/>
                    <a:pt x="8375" y="172"/>
                  </a:cubicBezTo>
                  <a:cubicBezTo>
                    <a:pt x="8034" y="66"/>
                    <a:pt x="7650" y="-39"/>
                    <a:pt x="7290" y="14"/>
                  </a:cubicBezTo>
                  <a:cubicBezTo>
                    <a:pt x="6930" y="66"/>
                    <a:pt x="6594" y="277"/>
                    <a:pt x="6294" y="435"/>
                  </a:cubicBezTo>
                  <a:cubicBezTo>
                    <a:pt x="5993" y="593"/>
                    <a:pt x="5726" y="699"/>
                    <a:pt x="5470" y="962"/>
                  </a:cubicBezTo>
                  <a:cubicBezTo>
                    <a:pt x="5214" y="1225"/>
                    <a:pt x="4967" y="1647"/>
                    <a:pt x="4730" y="1805"/>
                  </a:cubicBezTo>
                  <a:cubicBezTo>
                    <a:pt x="4494" y="1963"/>
                    <a:pt x="4267" y="1858"/>
                    <a:pt x="3986" y="1805"/>
                  </a:cubicBezTo>
                  <a:cubicBezTo>
                    <a:pt x="3704" y="1752"/>
                    <a:pt x="3369" y="1752"/>
                    <a:pt x="3039" y="1541"/>
                  </a:cubicBezTo>
                  <a:cubicBezTo>
                    <a:pt x="2708" y="1331"/>
                    <a:pt x="2383" y="909"/>
                    <a:pt x="2141" y="751"/>
                  </a:cubicBezTo>
                  <a:cubicBezTo>
                    <a:pt x="1900" y="593"/>
                    <a:pt x="1742" y="699"/>
                    <a:pt x="1579" y="1173"/>
                  </a:cubicBezTo>
                  <a:cubicBezTo>
                    <a:pt x="1416" y="1647"/>
                    <a:pt x="1249" y="2490"/>
                    <a:pt x="1056" y="3175"/>
                  </a:cubicBezTo>
                  <a:cubicBezTo>
                    <a:pt x="864" y="3860"/>
                    <a:pt x="647" y="4386"/>
                    <a:pt x="469" y="5229"/>
                  </a:cubicBezTo>
                  <a:cubicBezTo>
                    <a:pt x="292" y="6072"/>
                    <a:pt x="154" y="7231"/>
                    <a:pt x="80" y="8338"/>
                  </a:cubicBezTo>
                  <a:cubicBezTo>
                    <a:pt x="6" y="9444"/>
                    <a:pt x="-4" y="10498"/>
                    <a:pt x="1" y="11551"/>
                  </a:cubicBezTo>
                  <a:cubicBezTo>
                    <a:pt x="6" y="12605"/>
                    <a:pt x="26" y="13659"/>
                    <a:pt x="60" y="14765"/>
                  </a:cubicBezTo>
                  <a:cubicBezTo>
                    <a:pt x="95" y="15871"/>
                    <a:pt x="144" y="17030"/>
                    <a:pt x="228" y="17873"/>
                  </a:cubicBezTo>
                  <a:cubicBezTo>
                    <a:pt x="312" y="18716"/>
                    <a:pt x="430" y="19243"/>
                    <a:pt x="617" y="19454"/>
                  </a:cubicBezTo>
                  <a:cubicBezTo>
                    <a:pt x="805" y="19664"/>
                    <a:pt x="1061" y="19559"/>
                    <a:pt x="1258" y="19348"/>
                  </a:cubicBezTo>
                  <a:cubicBezTo>
                    <a:pt x="1456" y="19138"/>
                    <a:pt x="1594" y="18821"/>
                    <a:pt x="1732" y="1850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خط"/>
            <p:cNvSpPr/>
            <p:nvPr/>
          </p:nvSpPr>
          <p:spPr>
            <a:xfrm>
              <a:off x="8738452" y="3378118"/>
              <a:ext cx="12024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خط"/>
            <p:cNvSpPr/>
            <p:nvPr/>
          </p:nvSpPr>
          <p:spPr>
            <a:xfrm>
              <a:off x="7800754" y="3390139"/>
              <a:ext cx="36066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خط"/>
            <p:cNvSpPr/>
            <p:nvPr/>
          </p:nvSpPr>
          <p:spPr>
            <a:xfrm>
              <a:off x="1038024" y="2861987"/>
              <a:ext cx="8282719" cy="82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40" fill="norm" stroke="1" extrusionOk="0">
                  <a:moveTo>
                    <a:pt x="362" y="18538"/>
                  </a:moveTo>
                  <a:cubicBezTo>
                    <a:pt x="403" y="18853"/>
                    <a:pt x="445" y="19167"/>
                    <a:pt x="576" y="19325"/>
                  </a:cubicBezTo>
                  <a:cubicBezTo>
                    <a:pt x="706" y="19482"/>
                    <a:pt x="926" y="19482"/>
                    <a:pt x="1228" y="19482"/>
                  </a:cubicBezTo>
                  <a:cubicBezTo>
                    <a:pt x="1531" y="19482"/>
                    <a:pt x="1918" y="19482"/>
                    <a:pt x="2247" y="19534"/>
                  </a:cubicBezTo>
                  <a:cubicBezTo>
                    <a:pt x="2576" y="19587"/>
                    <a:pt x="2847" y="19692"/>
                    <a:pt x="3156" y="19692"/>
                  </a:cubicBezTo>
                  <a:cubicBezTo>
                    <a:pt x="3464" y="19692"/>
                    <a:pt x="3808" y="19587"/>
                    <a:pt x="4122" y="19482"/>
                  </a:cubicBezTo>
                  <a:cubicBezTo>
                    <a:pt x="4435" y="19377"/>
                    <a:pt x="4717" y="19272"/>
                    <a:pt x="5004" y="19167"/>
                  </a:cubicBezTo>
                  <a:cubicBezTo>
                    <a:pt x="5292" y="19063"/>
                    <a:pt x="5584" y="18958"/>
                    <a:pt x="5882" y="18958"/>
                  </a:cubicBezTo>
                  <a:cubicBezTo>
                    <a:pt x="6179" y="18958"/>
                    <a:pt x="6482" y="19063"/>
                    <a:pt x="6775" y="19167"/>
                  </a:cubicBezTo>
                  <a:cubicBezTo>
                    <a:pt x="7067" y="19272"/>
                    <a:pt x="7349" y="19377"/>
                    <a:pt x="7621" y="19534"/>
                  </a:cubicBezTo>
                  <a:cubicBezTo>
                    <a:pt x="7892" y="19692"/>
                    <a:pt x="8153" y="19901"/>
                    <a:pt x="8462" y="20006"/>
                  </a:cubicBezTo>
                  <a:cubicBezTo>
                    <a:pt x="8770" y="20111"/>
                    <a:pt x="9125" y="20111"/>
                    <a:pt x="9490" y="20163"/>
                  </a:cubicBezTo>
                  <a:cubicBezTo>
                    <a:pt x="9856" y="20216"/>
                    <a:pt x="10232" y="20321"/>
                    <a:pt x="10566" y="20321"/>
                  </a:cubicBezTo>
                  <a:cubicBezTo>
                    <a:pt x="10900" y="20321"/>
                    <a:pt x="11193" y="20216"/>
                    <a:pt x="11543" y="20163"/>
                  </a:cubicBezTo>
                  <a:cubicBezTo>
                    <a:pt x="11893" y="20111"/>
                    <a:pt x="12300" y="20111"/>
                    <a:pt x="12723" y="20111"/>
                  </a:cubicBezTo>
                  <a:cubicBezTo>
                    <a:pt x="13146" y="20111"/>
                    <a:pt x="13585" y="20111"/>
                    <a:pt x="13950" y="20163"/>
                  </a:cubicBezTo>
                  <a:cubicBezTo>
                    <a:pt x="14316" y="20216"/>
                    <a:pt x="14608" y="20321"/>
                    <a:pt x="14917" y="20426"/>
                  </a:cubicBezTo>
                  <a:cubicBezTo>
                    <a:pt x="15225" y="20530"/>
                    <a:pt x="15548" y="20635"/>
                    <a:pt x="15851" y="20740"/>
                  </a:cubicBezTo>
                  <a:cubicBezTo>
                    <a:pt x="16154" y="20845"/>
                    <a:pt x="16436" y="20950"/>
                    <a:pt x="16765" y="21055"/>
                  </a:cubicBezTo>
                  <a:cubicBezTo>
                    <a:pt x="17094" y="21160"/>
                    <a:pt x="17470" y="21264"/>
                    <a:pt x="17815" y="21369"/>
                  </a:cubicBezTo>
                  <a:cubicBezTo>
                    <a:pt x="18160" y="21474"/>
                    <a:pt x="18473" y="21579"/>
                    <a:pt x="18750" y="21527"/>
                  </a:cubicBezTo>
                  <a:cubicBezTo>
                    <a:pt x="19027" y="21474"/>
                    <a:pt x="19267" y="21264"/>
                    <a:pt x="19528" y="21212"/>
                  </a:cubicBezTo>
                  <a:cubicBezTo>
                    <a:pt x="19789" y="21160"/>
                    <a:pt x="20071" y="21264"/>
                    <a:pt x="20379" y="21317"/>
                  </a:cubicBezTo>
                  <a:cubicBezTo>
                    <a:pt x="20687" y="21369"/>
                    <a:pt x="21022" y="21369"/>
                    <a:pt x="21215" y="21317"/>
                  </a:cubicBezTo>
                  <a:cubicBezTo>
                    <a:pt x="21408" y="21264"/>
                    <a:pt x="21460" y="21160"/>
                    <a:pt x="21502" y="20478"/>
                  </a:cubicBezTo>
                  <a:cubicBezTo>
                    <a:pt x="21544" y="19796"/>
                    <a:pt x="21575" y="18538"/>
                    <a:pt x="21586" y="17070"/>
                  </a:cubicBezTo>
                  <a:cubicBezTo>
                    <a:pt x="21596" y="15602"/>
                    <a:pt x="21586" y="13925"/>
                    <a:pt x="21486" y="12352"/>
                  </a:cubicBezTo>
                  <a:cubicBezTo>
                    <a:pt x="21387" y="10779"/>
                    <a:pt x="21199" y="9311"/>
                    <a:pt x="20959" y="8210"/>
                  </a:cubicBezTo>
                  <a:cubicBezTo>
                    <a:pt x="20719" y="7109"/>
                    <a:pt x="20426" y="6375"/>
                    <a:pt x="20128" y="5903"/>
                  </a:cubicBezTo>
                  <a:cubicBezTo>
                    <a:pt x="19831" y="5431"/>
                    <a:pt x="19528" y="5222"/>
                    <a:pt x="19241" y="4960"/>
                  </a:cubicBezTo>
                  <a:cubicBezTo>
                    <a:pt x="18953" y="4697"/>
                    <a:pt x="18682" y="4383"/>
                    <a:pt x="18395" y="4173"/>
                  </a:cubicBezTo>
                  <a:cubicBezTo>
                    <a:pt x="18107" y="3963"/>
                    <a:pt x="17805" y="3859"/>
                    <a:pt x="17470" y="3649"/>
                  </a:cubicBezTo>
                  <a:cubicBezTo>
                    <a:pt x="17136" y="3439"/>
                    <a:pt x="16770" y="3125"/>
                    <a:pt x="16400" y="2915"/>
                  </a:cubicBezTo>
                  <a:cubicBezTo>
                    <a:pt x="16029" y="2705"/>
                    <a:pt x="15653" y="2600"/>
                    <a:pt x="15298" y="2443"/>
                  </a:cubicBezTo>
                  <a:cubicBezTo>
                    <a:pt x="14943" y="2286"/>
                    <a:pt x="14608" y="2076"/>
                    <a:pt x="14269" y="1919"/>
                  </a:cubicBezTo>
                  <a:cubicBezTo>
                    <a:pt x="13929" y="1762"/>
                    <a:pt x="13585" y="1657"/>
                    <a:pt x="13261" y="1395"/>
                  </a:cubicBezTo>
                  <a:cubicBezTo>
                    <a:pt x="12937" y="1132"/>
                    <a:pt x="12634" y="713"/>
                    <a:pt x="12352" y="608"/>
                  </a:cubicBezTo>
                  <a:cubicBezTo>
                    <a:pt x="12070" y="503"/>
                    <a:pt x="11809" y="713"/>
                    <a:pt x="11553" y="661"/>
                  </a:cubicBezTo>
                  <a:cubicBezTo>
                    <a:pt x="11297" y="608"/>
                    <a:pt x="11047" y="294"/>
                    <a:pt x="10796" y="136"/>
                  </a:cubicBezTo>
                  <a:cubicBezTo>
                    <a:pt x="10545" y="-21"/>
                    <a:pt x="10295" y="-21"/>
                    <a:pt x="10002" y="31"/>
                  </a:cubicBezTo>
                  <a:cubicBezTo>
                    <a:pt x="9710" y="84"/>
                    <a:pt x="9375" y="189"/>
                    <a:pt x="9067" y="451"/>
                  </a:cubicBezTo>
                  <a:cubicBezTo>
                    <a:pt x="8759" y="713"/>
                    <a:pt x="8477" y="1132"/>
                    <a:pt x="8148" y="1342"/>
                  </a:cubicBezTo>
                  <a:cubicBezTo>
                    <a:pt x="7819" y="1552"/>
                    <a:pt x="7443" y="1552"/>
                    <a:pt x="7067" y="1552"/>
                  </a:cubicBezTo>
                  <a:cubicBezTo>
                    <a:pt x="6691" y="1552"/>
                    <a:pt x="6315" y="1552"/>
                    <a:pt x="5965" y="1552"/>
                  </a:cubicBezTo>
                  <a:cubicBezTo>
                    <a:pt x="5615" y="1552"/>
                    <a:pt x="5292" y="1552"/>
                    <a:pt x="4978" y="1552"/>
                  </a:cubicBezTo>
                  <a:cubicBezTo>
                    <a:pt x="4665" y="1552"/>
                    <a:pt x="4362" y="1552"/>
                    <a:pt x="4080" y="1447"/>
                  </a:cubicBezTo>
                  <a:cubicBezTo>
                    <a:pt x="3798" y="1342"/>
                    <a:pt x="3537" y="1132"/>
                    <a:pt x="3307" y="1185"/>
                  </a:cubicBezTo>
                  <a:cubicBezTo>
                    <a:pt x="3077" y="1237"/>
                    <a:pt x="2879" y="1552"/>
                    <a:pt x="2696" y="1604"/>
                  </a:cubicBezTo>
                  <a:cubicBezTo>
                    <a:pt x="2513" y="1657"/>
                    <a:pt x="2346" y="1447"/>
                    <a:pt x="2132" y="1395"/>
                  </a:cubicBezTo>
                  <a:cubicBezTo>
                    <a:pt x="1918" y="1342"/>
                    <a:pt x="1657" y="1447"/>
                    <a:pt x="1406" y="1866"/>
                  </a:cubicBezTo>
                  <a:cubicBezTo>
                    <a:pt x="1155" y="2286"/>
                    <a:pt x="915" y="3020"/>
                    <a:pt x="717" y="3806"/>
                  </a:cubicBezTo>
                  <a:cubicBezTo>
                    <a:pt x="518" y="4593"/>
                    <a:pt x="362" y="5431"/>
                    <a:pt x="252" y="6270"/>
                  </a:cubicBezTo>
                  <a:cubicBezTo>
                    <a:pt x="142" y="7109"/>
                    <a:pt x="80" y="7948"/>
                    <a:pt x="43" y="8996"/>
                  </a:cubicBezTo>
                  <a:cubicBezTo>
                    <a:pt x="6" y="10045"/>
                    <a:pt x="-4" y="11303"/>
                    <a:pt x="1" y="12195"/>
                  </a:cubicBezTo>
                  <a:cubicBezTo>
                    <a:pt x="6" y="13086"/>
                    <a:pt x="27" y="13610"/>
                    <a:pt x="95" y="14082"/>
                  </a:cubicBezTo>
                  <a:cubicBezTo>
                    <a:pt x="163" y="14554"/>
                    <a:pt x="278" y="14973"/>
                    <a:pt x="424" y="15235"/>
                  </a:cubicBezTo>
                  <a:cubicBezTo>
                    <a:pt x="570" y="15497"/>
                    <a:pt x="748" y="15602"/>
                    <a:pt x="926" y="15707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خط"/>
            <p:cNvSpPr/>
            <p:nvPr/>
          </p:nvSpPr>
          <p:spPr>
            <a:xfrm>
              <a:off x="7620427" y="4135489"/>
              <a:ext cx="36067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خط"/>
            <p:cNvSpPr/>
            <p:nvPr/>
          </p:nvSpPr>
          <p:spPr>
            <a:xfrm>
              <a:off x="6754860" y="4159533"/>
              <a:ext cx="12024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خط"/>
            <p:cNvSpPr/>
            <p:nvPr/>
          </p:nvSpPr>
          <p:spPr>
            <a:xfrm>
              <a:off x="5877270" y="4159533"/>
              <a:ext cx="2404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خط"/>
            <p:cNvSpPr/>
            <p:nvPr/>
          </p:nvSpPr>
          <p:spPr>
            <a:xfrm>
              <a:off x="5047769" y="4159533"/>
              <a:ext cx="24044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خط"/>
            <p:cNvSpPr/>
            <p:nvPr/>
          </p:nvSpPr>
          <p:spPr>
            <a:xfrm>
              <a:off x="4218266" y="4135489"/>
              <a:ext cx="12024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خط"/>
            <p:cNvSpPr/>
            <p:nvPr/>
          </p:nvSpPr>
          <p:spPr>
            <a:xfrm>
              <a:off x="3460895" y="4111446"/>
              <a:ext cx="1" cy="24044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2619371" y="4063359"/>
              <a:ext cx="12022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1849977" y="4123467"/>
              <a:ext cx="60110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خط"/>
            <p:cNvSpPr/>
            <p:nvPr/>
          </p:nvSpPr>
          <p:spPr>
            <a:xfrm>
              <a:off x="1068562" y="4147511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8" name="خط"/>
            <p:cNvSpPr/>
            <p:nvPr/>
          </p:nvSpPr>
          <p:spPr>
            <a:xfrm>
              <a:off x="389982" y="3576766"/>
              <a:ext cx="8479010" cy="84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42" fill="norm" stroke="1" extrusionOk="0">
                  <a:moveTo>
                    <a:pt x="901" y="21542"/>
                  </a:moveTo>
                  <a:cubicBezTo>
                    <a:pt x="1330" y="21542"/>
                    <a:pt x="1758" y="21542"/>
                    <a:pt x="2171" y="21491"/>
                  </a:cubicBezTo>
                  <a:cubicBezTo>
                    <a:pt x="2585" y="21440"/>
                    <a:pt x="2983" y="21338"/>
                    <a:pt x="3350" y="21185"/>
                  </a:cubicBezTo>
                  <a:cubicBezTo>
                    <a:pt x="3717" y="21033"/>
                    <a:pt x="4054" y="20829"/>
                    <a:pt x="4411" y="20778"/>
                  </a:cubicBezTo>
                  <a:cubicBezTo>
                    <a:pt x="4768" y="20727"/>
                    <a:pt x="5146" y="20829"/>
                    <a:pt x="5457" y="20778"/>
                  </a:cubicBezTo>
                  <a:cubicBezTo>
                    <a:pt x="5768" y="20727"/>
                    <a:pt x="6013" y="20523"/>
                    <a:pt x="6355" y="20370"/>
                  </a:cubicBezTo>
                  <a:cubicBezTo>
                    <a:pt x="6696" y="20217"/>
                    <a:pt x="7135" y="20116"/>
                    <a:pt x="7554" y="20014"/>
                  </a:cubicBezTo>
                  <a:cubicBezTo>
                    <a:pt x="7972" y="19912"/>
                    <a:pt x="8370" y="19810"/>
                    <a:pt x="8768" y="19759"/>
                  </a:cubicBezTo>
                  <a:cubicBezTo>
                    <a:pt x="9166" y="19708"/>
                    <a:pt x="9564" y="19708"/>
                    <a:pt x="9941" y="19708"/>
                  </a:cubicBezTo>
                  <a:cubicBezTo>
                    <a:pt x="10319" y="19708"/>
                    <a:pt x="10676" y="19708"/>
                    <a:pt x="11079" y="19708"/>
                  </a:cubicBezTo>
                  <a:cubicBezTo>
                    <a:pt x="11482" y="19708"/>
                    <a:pt x="11931" y="19708"/>
                    <a:pt x="12308" y="19759"/>
                  </a:cubicBezTo>
                  <a:cubicBezTo>
                    <a:pt x="12686" y="19810"/>
                    <a:pt x="12992" y="19912"/>
                    <a:pt x="13344" y="19963"/>
                  </a:cubicBezTo>
                  <a:cubicBezTo>
                    <a:pt x="13696" y="20014"/>
                    <a:pt x="14094" y="20014"/>
                    <a:pt x="14441" y="20116"/>
                  </a:cubicBezTo>
                  <a:cubicBezTo>
                    <a:pt x="14788" y="20217"/>
                    <a:pt x="15083" y="20421"/>
                    <a:pt x="15456" y="20523"/>
                  </a:cubicBezTo>
                  <a:cubicBezTo>
                    <a:pt x="15828" y="20625"/>
                    <a:pt x="16277" y="20625"/>
                    <a:pt x="16701" y="20676"/>
                  </a:cubicBezTo>
                  <a:cubicBezTo>
                    <a:pt x="17124" y="20727"/>
                    <a:pt x="17522" y="20829"/>
                    <a:pt x="17915" y="20880"/>
                  </a:cubicBezTo>
                  <a:cubicBezTo>
                    <a:pt x="18308" y="20931"/>
                    <a:pt x="18695" y="20931"/>
                    <a:pt x="19047" y="20982"/>
                  </a:cubicBezTo>
                  <a:cubicBezTo>
                    <a:pt x="19399" y="21033"/>
                    <a:pt x="19716" y="21134"/>
                    <a:pt x="20042" y="21033"/>
                  </a:cubicBezTo>
                  <a:cubicBezTo>
                    <a:pt x="20369" y="20931"/>
                    <a:pt x="20705" y="20625"/>
                    <a:pt x="20955" y="20217"/>
                  </a:cubicBezTo>
                  <a:cubicBezTo>
                    <a:pt x="21205" y="19810"/>
                    <a:pt x="21369" y="19300"/>
                    <a:pt x="21460" y="18536"/>
                  </a:cubicBezTo>
                  <a:cubicBezTo>
                    <a:pt x="21552" y="17772"/>
                    <a:pt x="21573" y="16753"/>
                    <a:pt x="21583" y="15480"/>
                  </a:cubicBezTo>
                  <a:cubicBezTo>
                    <a:pt x="21593" y="14206"/>
                    <a:pt x="21593" y="12678"/>
                    <a:pt x="21557" y="11455"/>
                  </a:cubicBezTo>
                  <a:cubicBezTo>
                    <a:pt x="21522" y="10233"/>
                    <a:pt x="21450" y="9316"/>
                    <a:pt x="21266" y="8348"/>
                  </a:cubicBezTo>
                  <a:cubicBezTo>
                    <a:pt x="21083" y="7380"/>
                    <a:pt x="20787" y="6361"/>
                    <a:pt x="20481" y="5597"/>
                  </a:cubicBezTo>
                  <a:cubicBezTo>
                    <a:pt x="20175" y="4833"/>
                    <a:pt x="19858" y="4323"/>
                    <a:pt x="19532" y="3916"/>
                  </a:cubicBezTo>
                  <a:cubicBezTo>
                    <a:pt x="19205" y="3508"/>
                    <a:pt x="18869" y="3202"/>
                    <a:pt x="18491" y="2999"/>
                  </a:cubicBezTo>
                  <a:cubicBezTo>
                    <a:pt x="18114" y="2795"/>
                    <a:pt x="17695" y="2693"/>
                    <a:pt x="17323" y="2540"/>
                  </a:cubicBezTo>
                  <a:cubicBezTo>
                    <a:pt x="16951" y="2387"/>
                    <a:pt x="16624" y="2184"/>
                    <a:pt x="16272" y="1929"/>
                  </a:cubicBezTo>
                  <a:cubicBezTo>
                    <a:pt x="15920" y="1674"/>
                    <a:pt x="15543" y="1368"/>
                    <a:pt x="15170" y="1216"/>
                  </a:cubicBezTo>
                  <a:cubicBezTo>
                    <a:pt x="14798" y="1063"/>
                    <a:pt x="14430" y="1063"/>
                    <a:pt x="14073" y="910"/>
                  </a:cubicBezTo>
                  <a:cubicBezTo>
                    <a:pt x="13716" y="757"/>
                    <a:pt x="13369" y="451"/>
                    <a:pt x="13027" y="299"/>
                  </a:cubicBezTo>
                  <a:cubicBezTo>
                    <a:pt x="12686" y="146"/>
                    <a:pt x="12349" y="146"/>
                    <a:pt x="12022" y="95"/>
                  </a:cubicBezTo>
                  <a:cubicBezTo>
                    <a:pt x="11696" y="44"/>
                    <a:pt x="11380" y="-58"/>
                    <a:pt x="11058" y="44"/>
                  </a:cubicBezTo>
                  <a:cubicBezTo>
                    <a:pt x="10737" y="146"/>
                    <a:pt x="10410" y="451"/>
                    <a:pt x="10084" y="553"/>
                  </a:cubicBezTo>
                  <a:cubicBezTo>
                    <a:pt x="9757" y="655"/>
                    <a:pt x="9431" y="553"/>
                    <a:pt x="9109" y="604"/>
                  </a:cubicBezTo>
                  <a:cubicBezTo>
                    <a:pt x="8788" y="655"/>
                    <a:pt x="8472" y="859"/>
                    <a:pt x="8145" y="1063"/>
                  </a:cubicBezTo>
                  <a:cubicBezTo>
                    <a:pt x="7819" y="1267"/>
                    <a:pt x="7482" y="1470"/>
                    <a:pt x="7135" y="1521"/>
                  </a:cubicBezTo>
                  <a:cubicBezTo>
                    <a:pt x="6788" y="1572"/>
                    <a:pt x="6431" y="1470"/>
                    <a:pt x="6049" y="1419"/>
                  </a:cubicBezTo>
                  <a:cubicBezTo>
                    <a:pt x="5666" y="1368"/>
                    <a:pt x="5258" y="1368"/>
                    <a:pt x="4890" y="1317"/>
                  </a:cubicBezTo>
                  <a:cubicBezTo>
                    <a:pt x="4523" y="1267"/>
                    <a:pt x="4197" y="1165"/>
                    <a:pt x="3870" y="1165"/>
                  </a:cubicBezTo>
                  <a:cubicBezTo>
                    <a:pt x="3544" y="1165"/>
                    <a:pt x="3217" y="1267"/>
                    <a:pt x="2921" y="1368"/>
                  </a:cubicBezTo>
                  <a:cubicBezTo>
                    <a:pt x="2625" y="1470"/>
                    <a:pt x="2360" y="1572"/>
                    <a:pt x="2100" y="1929"/>
                  </a:cubicBezTo>
                  <a:cubicBezTo>
                    <a:pt x="1840" y="2285"/>
                    <a:pt x="1585" y="2897"/>
                    <a:pt x="1314" y="3661"/>
                  </a:cubicBezTo>
                  <a:cubicBezTo>
                    <a:pt x="1044" y="4425"/>
                    <a:pt x="758" y="5342"/>
                    <a:pt x="564" y="6106"/>
                  </a:cubicBezTo>
                  <a:cubicBezTo>
                    <a:pt x="371" y="6870"/>
                    <a:pt x="268" y="7482"/>
                    <a:pt x="202" y="8297"/>
                  </a:cubicBezTo>
                  <a:cubicBezTo>
                    <a:pt x="136" y="9112"/>
                    <a:pt x="105" y="10131"/>
                    <a:pt x="75" y="11302"/>
                  </a:cubicBezTo>
                  <a:cubicBezTo>
                    <a:pt x="44" y="12474"/>
                    <a:pt x="13" y="13799"/>
                    <a:pt x="3" y="14716"/>
                  </a:cubicBezTo>
                  <a:cubicBezTo>
                    <a:pt x="-7" y="15633"/>
                    <a:pt x="3" y="16142"/>
                    <a:pt x="64" y="16702"/>
                  </a:cubicBezTo>
                  <a:cubicBezTo>
                    <a:pt x="126" y="17263"/>
                    <a:pt x="238" y="17874"/>
                    <a:pt x="416" y="18434"/>
                  </a:cubicBezTo>
                  <a:cubicBezTo>
                    <a:pt x="595" y="18995"/>
                    <a:pt x="840" y="19504"/>
                    <a:pt x="1136" y="19402"/>
                  </a:cubicBezTo>
                  <a:cubicBezTo>
                    <a:pt x="1432" y="19300"/>
                    <a:pt x="1779" y="18587"/>
                    <a:pt x="2125" y="1787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61" name="الرسم"/>
          <p:cNvGrpSpPr/>
          <p:nvPr/>
        </p:nvGrpSpPr>
        <p:grpSpPr>
          <a:xfrm>
            <a:off x="12311905" y="9264779"/>
            <a:ext cx="9961250" cy="2164489"/>
            <a:chOff x="0" y="0"/>
            <a:chExt cx="9961249" cy="2164488"/>
          </a:xfrm>
        </p:grpSpPr>
        <p:sp>
          <p:nvSpPr>
            <p:cNvPr id="350" name="خط"/>
            <p:cNvSpPr/>
            <p:nvPr/>
          </p:nvSpPr>
          <p:spPr>
            <a:xfrm>
              <a:off x="9327284" y="1831316"/>
              <a:ext cx="1202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خط"/>
            <p:cNvSpPr/>
            <p:nvPr/>
          </p:nvSpPr>
          <p:spPr>
            <a:xfrm>
              <a:off x="8798326" y="857552"/>
              <a:ext cx="24044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خط"/>
            <p:cNvSpPr/>
            <p:nvPr/>
          </p:nvSpPr>
          <p:spPr>
            <a:xfrm>
              <a:off x="7860628" y="713291"/>
              <a:ext cx="60110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6826756" y="689248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5660643" y="689248"/>
              <a:ext cx="36067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خط"/>
            <p:cNvSpPr/>
            <p:nvPr/>
          </p:nvSpPr>
          <p:spPr>
            <a:xfrm>
              <a:off x="4662837" y="701270"/>
              <a:ext cx="48088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خط"/>
            <p:cNvSpPr/>
            <p:nvPr/>
          </p:nvSpPr>
          <p:spPr>
            <a:xfrm>
              <a:off x="3665030" y="737335"/>
              <a:ext cx="72131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خط"/>
            <p:cNvSpPr/>
            <p:nvPr/>
          </p:nvSpPr>
          <p:spPr>
            <a:xfrm>
              <a:off x="2799462" y="725313"/>
              <a:ext cx="3606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خط"/>
            <p:cNvSpPr/>
            <p:nvPr/>
          </p:nvSpPr>
          <p:spPr>
            <a:xfrm>
              <a:off x="1777611" y="773400"/>
              <a:ext cx="60109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9" name="خط"/>
            <p:cNvSpPr/>
            <p:nvPr/>
          </p:nvSpPr>
          <p:spPr>
            <a:xfrm>
              <a:off x="527346" y="773400"/>
              <a:ext cx="12023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0" name="خط"/>
            <p:cNvSpPr/>
            <p:nvPr/>
          </p:nvSpPr>
          <p:spPr>
            <a:xfrm>
              <a:off x="-1" y="0"/>
              <a:ext cx="9961251" cy="216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66" fill="norm" stroke="1" extrusionOk="0">
                  <a:moveTo>
                    <a:pt x="883" y="10221"/>
                  </a:moveTo>
                  <a:cubicBezTo>
                    <a:pt x="909" y="10381"/>
                    <a:pt x="935" y="10540"/>
                    <a:pt x="991" y="10640"/>
                  </a:cubicBezTo>
                  <a:cubicBezTo>
                    <a:pt x="1047" y="10740"/>
                    <a:pt x="1134" y="10780"/>
                    <a:pt x="1325" y="10860"/>
                  </a:cubicBezTo>
                  <a:cubicBezTo>
                    <a:pt x="1516" y="10940"/>
                    <a:pt x="1811" y="11060"/>
                    <a:pt x="2120" y="11119"/>
                  </a:cubicBezTo>
                  <a:cubicBezTo>
                    <a:pt x="2428" y="11179"/>
                    <a:pt x="2749" y="11179"/>
                    <a:pt x="3036" y="11259"/>
                  </a:cubicBezTo>
                  <a:cubicBezTo>
                    <a:pt x="3322" y="11339"/>
                    <a:pt x="3574" y="11499"/>
                    <a:pt x="3817" y="11599"/>
                  </a:cubicBezTo>
                  <a:cubicBezTo>
                    <a:pt x="4060" y="11698"/>
                    <a:pt x="4294" y="11738"/>
                    <a:pt x="4555" y="11758"/>
                  </a:cubicBezTo>
                  <a:cubicBezTo>
                    <a:pt x="4815" y="11778"/>
                    <a:pt x="5102" y="11778"/>
                    <a:pt x="5362" y="11838"/>
                  </a:cubicBezTo>
                  <a:cubicBezTo>
                    <a:pt x="5623" y="11898"/>
                    <a:pt x="5857" y="12018"/>
                    <a:pt x="6135" y="12098"/>
                  </a:cubicBezTo>
                  <a:cubicBezTo>
                    <a:pt x="6413" y="12177"/>
                    <a:pt x="6734" y="12217"/>
                    <a:pt x="7051" y="12237"/>
                  </a:cubicBezTo>
                  <a:cubicBezTo>
                    <a:pt x="7368" y="12257"/>
                    <a:pt x="7680" y="12257"/>
                    <a:pt x="7997" y="12317"/>
                  </a:cubicBezTo>
                  <a:cubicBezTo>
                    <a:pt x="8314" y="12377"/>
                    <a:pt x="8635" y="12497"/>
                    <a:pt x="8965" y="12557"/>
                  </a:cubicBezTo>
                  <a:cubicBezTo>
                    <a:pt x="9295" y="12617"/>
                    <a:pt x="9634" y="12617"/>
                    <a:pt x="9964" y="12637"/>
                  </a:cubicBezTo>
                  <a:cubicBezTo>
                    <a:pt x="10293" y="12657"/>
                    <a:pt x="10615" y="12696"/>
                    <a:pt x="10962" y="12716"/>
                  </a:cubicBezTo>
                  <a:cubicBezTo>
                    <a:pt x="11309" y="12736"/>
                    <a:pt x="11683" y="12736"/>
                    <a:pt x="12008" y="12696"/>
                  </a:cubicBezTo>
                  <a:cubicBezTo>
                    <a:pt x="12334" y="12657"/>
                    <a:pt x="12611" y="12577"/>
                    <a:pt x="12933" y="12517"/>
                  </a:cubicBezTo>
                  <a:cubicBezTo>
                    <a:pt x="13254" y="12457"/>
                    <a:pt x="13619" y="12417"/>
                    <a:pt x="13948" y="12377"/>
                  </a:cubicBezTo>
                  <a:cubicBezTo>
                    <a:pt x="14278" y="12337"/>
                    <a:pt x="14574" y="12297"/>
                    <a:pt x="14856" y="12237"/>
                  </a:cubicBezTo>
                  <a:cubicBezTo>
                    <a:pt x="15138" y="12177"/>
                    <a:pt x="15407" y="12098"/>
                    <a:pt x="15693" y="12078"/>
                  </a:cubicBezTo>
                  <a:cubicBezTo>
                    <a:pt x="15980" y="12058"/>
                    <a:pt x="16284" y="12098"/>
                    <a:pt x="16596" y="12118"/>
                  </a:cubicBezTo>
                  <a:cubicBezTo>
                    <a:pt x="16909" y="12138"/>
                    <a:pt x="17230" y="12138"/>
                    <a:pt x="17478" y="12257"/>
                  </a:cubicBezTo>
                  <a:cubicBezTo>
                    <a:pt x="17725" y="12377"/>
                    <a:pt x="17899" y="12617"/>
                    <a:pt x="18103" y="12876"/>
                  </a:cubicBezTo>
                  <a:cubicBezTo>
                    <a:pt x="18307" y="13136"/>
                    <a:pt x="18541" y="13415"/>
                    <a:pt x="18689" y="13695"/>
                  </a:cubicBezTo>
                  <a:cubicBezTo>
                    <a:pt x="18836" y="13974"/>
                    <a:pt x="18897" y="14254"/>
                    <a:pt x="18997" y="14653"/>
                  </a:cubicBezTo>
                  <a:cubicBezTo>
                    <a:pt x="19097" y="15052"/>
                    <a:pt x="19236" y="15571"/>
                    <a:pt x="19335" y="16010"/>
                  </a:cubicBezTo>
                  <a:cubicBezTo>
                    <a:pt x="19435" y="16450"/>
                    <a:pt x="19496" y="16809"/>
                    <a:pt x="19522" y="17208"/>
                  </a:cubicBezTo>
                  <a:cubicBezTo>
                    <a:pt x="19548" y="17607"/>
                    <a:pt x="19539" y="18047"/>
                    <a:pt x="19548" y="18466"/>
                  </a:cubicBezTo>
                  <a:cubicBezTo>
                    <a:pt x="19557" y="18885"/>
                    <a:pt x="19583" y="19284"/>
                    <a:pt x="19613" y="19704"/>
                  </a:cubicBezTo>
                  <a:cubicBezTo>
                    <a:pt x="19644" y="20123"/>
                    <a:pt x="19678" y="20562"/>
                    <a:pt x="19739" y="20881"/>
                  </a:cubicBezTo>
                  <a:cubicBezTo>
                    <a:pt x="19800" y="21201"/>
                    <a:pt x="19887" y="21400"/>
                    <a:pt x="20056" y="21500"/>
                  </a:cubicBezTo>
                  <a:cubicBezTo>
                    <a:pt x="20225" y="21600"/>
                    <a:pt x="20477" y="21600"/>
                    <a:pt x="20694" y="21400"/>
                  </a:cubicBezTo>
                  <a:cubicBezTo>
                    <a:pt x="20911" y="21201"/>
                    <a:pt x="21093" y="20801"/>
                    <a:pt x="21232" y="20203"/>
                  </a:cubicBezTo>
                  <a:cubicBezTo>
                    <a:pt x="21371" y="19604"/>
                    <a:pt x="21467" y="18805"/>
                    <a:pt x="21523" y="17967"/>
                  </a:cubicBezTo>
                  <a:cubicBezTo>
                    <a:pt x="21580" y="17128"/>
                    <a:pt x="21597" y="16250"/>
                    <a:pt x="21567" y="15332"/>
                  </a:cubicBezTo>
                  <a:cubicBezTo>
                    <a:pt x="21536" y="14413"/>
                    <a:pt x="21458" y="13455"/>
                    <a:pt x="21363" y="12637"/>
                  </a:cubicBezTo>
                  <a:cubicBezTo>
                    <a:pt x="21267" y="11818"/>
                    <a:pt x="21154" y="11139"/>
                    <a:pt x="21063" y="10281"/>
                  </a:cubicBezTo>
                  <a:cubicBezTo>
                    <a:pt x="20972" y="9423"/>
                    <a:pt x="20902" y="8384"/>
                    <a:pt x="20803" y="7486"/>
                  </a:cubicBezTo>
                  <a:cubicBezTo>
                    <a:pt x="20703" y="6588"/>
                    <a:pt x="20573" y="5829"/>
                    <a:pt x="20442" y="5031"/>
                  </a:cubicBezTo>
                  <a:cubicBezTo>
                    <a:pt x="20312" y="4232"/>
                    <a:pt x="20182" y="3394"/>
                    <a:pt x="20008" y="2735"/>
                  </a:cubicBezTo>
                  <a:cubicBezTo>
                    <a:pt x="19835" y="2076"/>
                    <a:pt x="19618" y="1597"/>
                    <a:pt x="19370" y="1198"/>
                  </a:cubicBezTo>
                  <a:cubicBezTo>
                    <a:pt x="19123" y="799"/>
                    <a:pt x="18845" y="479"/>
                    <a:pt x="18550" y="279"/>
                  </a:cubicBezTo>
                  <a:cubicBezTo>
                    <a:pt x="18255" y="80"/>
                    <a:pt x="17942" y="0"/>
                    <a:pt x="17638" y="0"/>
                  </a:cubicBezTo>
                  <a:cubicBezTo>
                    <a:pt x="17334" y="0"/>
                    <a:pt x="17039" y="80"/>
                    <a:pt x="16744" y="160"/>
                  </a:cubicBezTo>
                  <a:cubicBezTo>
                    <a:pt x="16449" y="240"/>
                    <a:pt x="16154" y="319"/>
                    <a:pt x="15863" y="419"/>
                  </a:cubicBezTo>
                  <a:cubicBezTo>
                    <a:pt x="15572" y="519"/>
                    <a:pt x="15285" y="639"/>
                    <a:pt x="14990" y="739"/>
                  </a:cubicBezTo>
                  <a:cubicBezTo>
                    <a:pt x="14695" y="838"/>
                    <a:pt x="14391" y="918"/>
                    <a:pt x="14066" y="958"/>
                  </a:cubicBezTo>
                  <a:cubicBezTo>
                    <a:pt x="13740" y="998"/>
                    <a:pt x="13393" y="998"/>
                    <a:pt x="13076" y="1058"/>
                  </a:cubicBezTo>
                  <a:cubicBezTo>
                    <a:pt x="12759" y="1118"/>
                    <a:pt x="12473" y="1238"/>
                    <a:pt x="12160" y="1338"/>
                  </a:cubicBezTo>
                  <a:cubicBezTo>
                    <a:pt x="11847" y="1437"/>
                    <a:pt x="11509" y="1517"/>
                    <a:pt x="11179" y="1557"/>
                  </a:cubicBezTo>
                  <a:cubicBezTo>
                    <a:pt x="10849" y="1597"/>
                    <a:pt x="10528" y="1597"/>
                    <a:pt x="10241" y="1637"/>
                  </a:cubicBezTo>
                  <a:cubicBezTo>
                    <a:pt x="9955" y="1677"/>
                    <a:pt x="9703" y="1757"/>
                    <a:pt x="9421" y="1817"/>
                  </a:cubicBezTo>
                  <a:cubicBezTo>
                    <a:pt x="9139" y="1877"/>
                    <a:pt x="8826" y="1916"/>
                    <a:pt x="8518" y="1837"/>
                  </a:cubicBezTo>
                  <a:cubicBezTo>
                    <a:pt x="8210" y="1757"/>
                    <a:pt x="7906" y="1557"/>
                    <a:pt x="7620" y="1437"/>
                  </a:cubicBezTo>
                  <a:cubicBezTo>
                    <a:pt x="7333" y="1318"/>
                    <a:pt x="7064" y="1278"/>
                    <a:pt x="6764" y="1238"/>
                  </a:cubicBezTo>
                  <a:cubicBezTo>
                    <a:pt x="6465" y="1198"/>
                    <a:pt x="6135" y="1158"/>
                    <a:pt x="5814" y="1098"/>
                  </a:cubicBezTo>
                  <a:cubicBezTo>
                    <a:pt x="5492" y="1038"/>
                    <a:pt x="5180" y="958"/>
                    <a:pt x="4880" y="958"/>
                  </a:cubicBezTo>
                  <a:cubicBezTo>
                    <a:pt x="4581" y="958"/>
                    <a:pt x="4294" y="1038"/>
                    <a:pt x="3986" y="1118"/>
                  </a:cubicBezTo>
                  <a:cubicBezTo>
                    <a:pt x="3678" y="1198"/>
                    <a:pt x="3348" y="1278"/>
                    <a:pt x="3049" y="1298"/>
                  </a:cubicBezTo>
                  <a:cubicBezTo>
                    <a:pt x="2749" y="1318"/>
                    <a:pt x="2480" y="1278"/>
                    <a:pt x="2215" y="1357"/>
                  </a:cubicBezTo>
                  <a:cubicBezTo>
                    <a:pt x="1950" y="1437"/>
                    <a:pt x="1690" y="1637"/>
                    <a:pt x="1490" y="1777"/>
                  </a:cubicBezTo>
                  <a:cubicBezTo>
                    <a:pt x="1291" y="1916"/>
                    <a:pt x="1152" y="1996"/>
                    <a:pt x="969" y="2236"/>
                  </a:cubicBezTo>
                  <a:cubicBezTo>
                    <a:pt x="787" y="2475"/>
                    <a:pt x="561" y="2875"/>
                    <a:pt x="401" y="3154"/>
                  </a:cubicBezTo>
                  <a:cubicBezTo>
                    <a:pt x="240" y="3434"/>
                    <a:pt x="145" y="3593"/>
                    <a:pt x="88" y="4052"/>
                  </a:cubicBezTo>
                  <a:cubicBezTo>
                    <a:pt x="32" y="4512"/>
                    <a:pt x="14" y="5270"/>
                    <a:pt x="6" y="6169"/>
                  </a:cubicBezTo>
                  <a:cubicBezTo>
                    <a:pt x="-3" y="7067"/>
                    <a:pt x="-3" y="8105"/>
                    <a:pt x="23" y="8904"/>
                  </a:cubicBezTo>
                  <a:cubicBezTo>
                    <a:pt x="49" y="9702"/>
                    <a:pt x="101" y="10261"/>
                    <a:pt x="227" y="10740"/>
                  </a:cubicBezTo>
                  <a:cubicBezTo>
                    <a:pt x="353" y="11219"/>
                    <a:pt x="553" y="11618"/>
                    <a:pt x="796" y="11918"/>
                  </a:cubicBezTo>
                  <a:cubicBezTo>
                    <a:pt x="1039" y="12217"/>
                    <a:pt x="1325" y="12417"/>
                    <a:pt x="1495" y="12517"/>
                  </a:cubicBezTo>
                  <a:cubicBezTo>
                    <a:pt x="1664" y="12617"/>
                    <a:pt x="1716" y="12617"/>
                    <a:pt x="1768" y="12617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62" name="٢٠"/>
          <p:cNvSpPr txBox="1"/>
          <p:nvPr/>
        </p:nvSpPr>
        <p:spPr>
          <a:xfrm>
            <a:off x="7061837" y="9037771"/>
            <a:ext cx="2232593" cy="1410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٢٠</a:t>
            </a:r>
          </a:p>
        </p:txBody>
      </p:sp>
      <p:sp>
        <p:nvSpPr>
          <p:cNvPr id="363" name="١٨"/>
          <p:cNvSpPr txBox="1"/>
          <p:nvPr/>
        </p:nvSpPr>
        <p:spPr>
          <a:xfrm>
            <a:off x="5945540" y="10338083"/>
            <a:ext cx="2232593" cy="141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١٨</a:t>
            </a:r>
          </a:p>
        </p:txBody>
      </p:sp>
      <p:grpSp>
        <p:nvGrpSpPr>
          <p:cNvPr id="372" name="الرسم"/>
          <p:cNvGrpSpPr/>
          <p:nvPr/>
        </p:nvGrpSpPr>
        <p:grpSpPr>
          <a:xfrm>
            <a:off x="13272036" y="11576966"/>
            <a:ext cx="7657868" cy="553002"/>
            <a:chOff x="0" y="0"/>
            <a:chExt cx="7657867" cy="553001"/>
          </a:xfrm>
        </p:grpSpPr>
        <p:sp>
          <p:nvSpPr>
            <p:cNvPr id="364" name="خط"/>
            <p:cNvSpPr/>
            <p:nvPr/>
          </p:nvSpPr>
          <p:spPr>
            <a:xfrm>
              <a:off x="7573715" y="60108"/>
              <a:ext cx="84153" cy="37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574"/>
                    <a:pt x="8229" y="11148"/>
                    <a:pt x="11829" y="14748"/>
                  </a:cubicBezTo>
                  <a:cubicBezTo>
                    <a:pt x="15429" y="18348"/>
                    <a:pt x="18514" y="19974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5" name="خط"/>
            <p:cNvSpPr/>
            <p:nvPr/>
          </p:nvSpPr>
          <p:spPr>
            <a:xfrm>
              <a:off x="6423632" y="132239"/>
              <a:ext cx="211698" cy="33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82" fill="norm" stroke="1" extrusionOk="0">
                  <a:moveTo>
                    <a:pt x="18800" y="0"/>
                  </a:moveTo>
                  <a:cubicBezTo>
                    <a:pt x="14400" y="254"/>
                    <a:pt x="10000" y="508"/>
                    <a:pt x="6400" y="1271"/>
                  </a:cubicBezTo>
                  <a:cubicBezTo>
                    <a:pt x="2800" y="2033"/>
                    <a:pt x="0" y="3304"/>
                    <a:pt x="0" y="5464"/>
                  </a:cubicBezTo>
                  <a:cubicBezTo>
                    <a:pt x="0" y="7624"/>
                    <a:pt x="2800" y="10673"/>
                    <a:pt x="5800" y="12960"/>
                  </a:cubicBezTo>
                  <a:cubicBezTo>
                    <a:pt x="8800" y="15247"/>
                    <a:pt x="12000" y="16772"/>
                    <a:pt x="14800" y="18296"/>
                  </a:cubicBezTo>
                  <a:cubicBezTo>
                    <a:pt x="17600" y="19821"/>
                    <a:pt x="20000" y="21346"/>
                    <a:pt x="20800" y="21473"/>
                  </a:cubicBezTo>
                  <a:cubicBezTo>
                    <a:pt x="21600" y="21600"/>
                    <a:pt x="20800" y="20329"/>
                    <a:pt x="20000" y="19059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خط"/>
            <p:cNvSpPr/>
            <p:nvPr/>
          </p:nvSpPr>
          <p:spPr>
            <a:xfrm>
              <a:off x="5291364" y="91578"/>
              <a:ext cx="382912" cy="38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12" fill="norm" stroke="1" extrusionOk="0">
                  <a:moveTo>
                    <a:pt x="21500" y="253"/>
                  </a:moveTo>
                  <a:cubicBezTo>
                    <a:pt x="21275" y="1355"/>
                    <a:pt x="21050" y="2457"/>
                    <a:pt x="20600" y="3559"/>
                  </a:cubicBezTo>
                  <a:cubicBezTo>
                    <a:pt x="20150" y="4661"/>
                    <a:pt x="19475" y="5763"/>
                    <a:pt x="18575" y="6204"/>
                  </a:cubicBezTo>
                  <a:cubicBezTo>
                    <a:pt x="17675" y="6645"/>
                    <a:pt x="16550" y="6424"/>
                    <a:pt x="15875" y="5763"/>
                  </a:cubicBezTo>
                  <a:cubicBezTo>
                    <a:pt x="15200" y="5102"/>
                    <a:pt x="14975" y="4000"/>
                    <a:pt x="14525" y="3008"/>
                  </a:cubicBezTo>
                  <a:cubicBezTo>
                    <a:pt x="14075" y="2016"/>
                    <a:pt x="13400" y="1134"/>
                    <a:pt x="12725" y="1134"/>
                  </a:cubicBezTo>
                  <a:cubicBezTo>
                    <a:pt x="12050" y="1134"/>
                    <a:pt x="11375" y="2016"/>
                    <a:pt x="10588" y="2788"/>
                  </a:cubicBezTo>
                  <a:cubicBezTo>
                    <a:pt x="9800" y="3559"/>
                    <a:pt x="8900" y="4220"/>
                    <a:pt x="7438" y="4220"/>
                  </a:cubicBezTo>
                  <a:cubicBezTo>
                    <a:pt x="5975" y="4220"/>
                    <a:pt x="3950" y="3559"/>
                    <a:pt x="2487" y="2567"/>
                  </a:cubicBezTo>
                  <a:cubicBezTo>
                    <a:pt x="1025" y="1575"/>
                    <a:pt x="125" y="253"/>
                    <a:pt x="12" y="32"/>
                  </a:cubicBezTo>
                  <a:cubicBezTo>
                    <a:pt x="-100" y="-188"/>
                    <a:pt x="575" y="694"/>
                    <a:pt x="1588" y="3449"/>
                  </a:cubicBezTo>
                  <a:cubicBezTo>
                    <a:pt x="2600" y="6204"/>
                    <a:pt x="3950" y="10832"/>
                    <a:pt x="4850" y="13698"/>
                  </a:cubicBezTo>
                  <a:cubicBezTo>
                    <a:pt x="5750" y="16563"/>
                    <a:pt x="6200" y="17665"/>
                    <a:pt x="6538" y="18877"/>
                  </a:cubicBezTo>
                  <a:cubicBezTo>
                    <a:pt x="6875" y="20090"/>
                    <a:pt x="7100" y="21412"/>
                    <a:pt x="6875" y="21412"/>
                  </a:cubicBezTo>
                  <a:cubicBezTo>
                    <a:pt x="6650" y="21412"/>
                    <a:pt x="5975" y="20090"/>
                    <a:pt x="5300" y="18767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7" name="خط"/>
            <p:cNvSpPr/>
            <p:nvPr/>
          </p:nvSpPr>
          <p:spPr>
            <a:xfrm>
              <a:off x="4237504" y="29884"/>
              <a:ext cx="354125" cy="44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12" fill="norm" stroke="1" extrusionOk="0">
                  <a:moveTo>
                    <a:pt x="14050" y="1455"/>
                  </a:moveTo>
                  <a:cubicBezTo>
                    <a:pt x="13330" y="683"/>
                    <a:pt x="12610" y="-88"/>
                    <a:pt x="11290" y="8"/>
                  </a:cubicBezTo>
                  <a:cubicBezTo>
                    <a:pt x="9970" y="105"/>
                    <a:pt x="8050" y="1069"/>
                    <a:pt x="6370" y="1937"/>
                  </a:cubicBezTo>
                  <a:cubicBezTo>
                    <a:pt x="4690" y="2805"/>
                    <a:pt x="3250" y="3576"/>
                    <a:pt x="2050" y="4541"/>
                  </a:cubicBezTo>
                  <a:cubicBezTo>
                    <a:pt x="850" y="5505"/>
                    <a:pt x="-110" y="6662"/>
                    <a:pt x="10" y="7337"/>
                  </a:cubicBezTo>
                  <a:cubicBezTo>
                    <a:pt x="130" y="8012"/>
                    <a:pt x="1330" y="8205"/>
                    <a:pt x="2530" y="8301"/>
                  </a:cubicBezTo>
                  <a:cubicBezTo>
                    <a:pt x="3730" y="8398"/>
                    <a:pt x="4930" y="8398"/>
                    <a:pt x="6250" y="8494"/>
                  </a:cubicBezTo>
                  <a:cubicBezTo>
                    <a:pt x="7570" y="8591"/>
                    <a:pt x="9010" y="8783"/>
                    <a:pt x="9850" y="9362"/>
                  </a:cubicBezTo>
                  <a:cubicBezTo>
                    <a:pt x="10690" y="9941"/>
                    <a:pt x="10930" y="10905"/>
                    <a:pt x="9730" y="12158"/>
                  </a:cubicBezTo>
                  <a:cubicBezTo>
                    <a:pt x="8530" y="13412"/>
                    <a:pt x="5890" y="14955"/>
                    <a:pt x="4330" y="16208"/>
                  </a:cubicBezTo>
                  <a:cubicBezTo>
                    <a:pt x="2770" y="17462"/>
                    <a:pt x="2290" y="18426"/>
                    <a:pt x="2650" y="19198"/>
                  </a:cubicBezTo>
                  <a:cubicBezTo>
                    <a:pt x="3010" y="19969"/>
                    <a:pt x="4210" y="20548"/>
                    <a:pt x="6850" y="20933"/>
                  </a:cubicBezTo>
                  <a:cubicBezTo>
                    <a:pt x="9490" y="21319"/>
                    <a:pt x="13570" y="21512"/>
                    <a:pt x="16330" y="21512"/>
                  </a:cubicBezTo>
                  <a:cubicBezTo>
                    <a:pt x="19090" y="21512"/>
                    <a:pt x="20530" y="21319"/>
                    <a:pt x="21010" y="20548"/>
                  </a:cubicBezTo>
                  <a:cubicBezTo>
                    <a:pt x="21490" y="19776"/>
                    <a:pt x="21010" y="18426"/>
                    <a:pt x="20530" y="17076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8" name="خط"/>
            <p:cNvSpPr/>
            <p:nvPr/>
          </p:nvSpPr>
          <p:spPr>
            <a:xfrm>
              <a:off x="3221494" y="108195"/>
              <a:ext cx="224747" cy="22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52" fill="norm" stroke="1" extrusionOk="0">
                  <a:moveTo>
                    <a:pt x="32" y="5786"/>
                  </a:moveTo>
                  <a:cubicBezTo>
                    <a:pt x="1169" y="4243"/>
                    <a:pt x="2306" y="2700"/>
                    <a:pt x="5337" y="2507"/>
                  </a:cubicBezTo>
                  <a:cubicBezTo>
                    <a:pt x="8369" y="2314"/>
                    <a:pt x="13295" y="3471"/>
                    <a:pt x="16516" y="5207"/>
                  </a:cubicBezTo>
                  <a:cubicBezTo>
                    <a:pt x="19737" y="6943"/>
                    <a:pt x="21253" y="9257"/>
                    <a:pt x="21253" y="11957"/>
                  </a:cubicBezTo>
                  <a:cubicBezTo>
                    <a:pt x="21253" y="14657"/>
                    <a:pt x="19737" y="17743"/>
                    <a:pt x="16895" y="19479"/>
                  </a:cubicBezTo>
                  <a:cubicBezTo>
                    <a:pt x="14053" y="21214"/>
                    <a:pt x="9885" y="21600"/>
                    <a:pt x="6285" y="21407"/>
                  </a:cubicBezTo>
                  <a:cubicBezTo>
                    <a:pt x="2685" y="21214"/>
                    <a:pt x="-347" y="20443"/>
                    <a:pt x="32" y="16779"/>
                  </a:cubicBezTo>
                  <a:cubicBezTo>
                    <a:pt x="411" y="13114"/>
                    <a:pt x="4200" y="6557"/>
                    <a:pt x="799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9" name="خط"/>
            <p:cNvSpPr/>
            <p:nvPr/>
          </p:nvSpPr>
          <p:spPr>
            <a:xfrm>
              <a:off x="2079766" y="132239"/>
              <a:ext cx="300545" cy="4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52" y="617"/>
                    <a:pt x="2304" y="1234"/>
                    <a:pt x="5040" y="1543"/>
                  </a:cubicBezTo>
                  <a:cubicBezTo>
                    <a:pt x="7776" y="1851"/>
                    <a:pt x="12096" y="1851"/>
                    <a:pt x="15264" y="1543"/>
                  </a:cubicBezTo>
                  <a:cubicBezTo>
                    <a:pt x="18432" y="1234"/>
                    <a:pt x="20448" y="617"/>
                    <a:pt x="21024" y="720"/>
                  </a:cubicBezTo>
                  <a:cubicBezTo>
                    <a:pt x="21600" y="823"/>
                    <a:pt x="20736" y="1646"/>
                    <a:pt x="20160" y="3909"/>
                  </a:cubicBezTo>
                  <a:cubicBezTo>
                    <a:pt x="19584" y="6171"/>
                    <a:pt x="19296" y="9874"/>
                    <a:pt x="19584" y="13063"/>
                  </a:cubicBezTo>
                  <a:cubicBezTo>
                    <a:pt x="19872" y="16251"/>
                    <a:pt x="20736" y="18926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0" name="خط"/>
            <p:cNvSpPr/>
            <p:nvPr/>
          </p:nvSpPr>
          <p:spPr>
            <a:xfrm>
              <a:off x="1190155" y="0"/>
              <a:ext cx="348632" cy="39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21600" y="0"/>
                  </a:moveTo>
                  <a:cubicBezTo>
                    <a:pt x="21103" y="5236"/>
                    <a:pt x="20607" y="10473"/>
                    <a:pt x="20234" y="13745"/>
                  </a:cubicBezTo>
                  <a:cubicBezTo>
                    <a:pt x="19862" y="17018"/>
                    <a:pt x="19614" y="18327"/>
                    <a:pt x="19117" y="19418"/>
                  </a:cubicBezTo>
                  <a:cubicBezTo>
                    <a:pt x="18621" y="20509"/>
                    <a:pt x="17876" y="21382"/>
                    <a:pt x="17007" y="21491"/>
                  </a:cubicBezTo>
                  <a:cubicBezTo>
                    <a:pt x="16138" y="21600"/>
                    <a:pt x="15145" y="20945"/>
                    <a:pt x="13407" y="19309"/>
                  </a:cubicBezTo>
                  <a:cubicBezTo>
                    <a:pt x="11669" y="17673"/>
                    <a:pt x="9186" y="15055"/>
                    <a:pt x="6828" y="12000"/>
                  </a:cubicBezTo>
                  <a:cubicBezTo>
                    <a:pt x="4469" y="8945"/>
                    <a:pt x="2234" y="5455"/>
                    <a:pt x="0" y="196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1" name="خط"/>
            <p:cNvSpPr/>
            <p:nvPr/>
          </p:nvSpPr>
          <p:spPr>
            <a:xfrm>
              <a:off x="0" y="44079"/>
              <a:ext cx="540980" cy="43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" y="19420"/>
                    <a:pt x="320" y="17240"/>
                    <a:pt x="960" y="13971"/>
                  </a:cubicBezTo>
                  <a:cubicBezTo>
                    <a:pt x="1600" y="10701"/>
                    <a:pt x="2720" y="6341"/>
                    <a:pt x="3440" y="3666"/>
                  </a:cubicBezTo>
                  <a:cubicBezTo>
                    <a:pt x="4160" y="991"/>
                    <a:pt x="4480" y="0"/>
                    <a:pt x="4720" y="0"/>
                  </a:cubicBezTo>
                  <a:cubicBezTo>
                    <a:pt x="4960" y="0"/>
                    <a:pt x="5120" y="991"/>
                    <a:pt x="6160" y="3666"/>
                  </a:cubicBezTo>
                  <a:cubicBezTo>
                    <a:pt x="7200" y="6341"/>
                    <a:pt x="9120" y="10701"/>
                    <a:pt x="11440" y="13673"/>
                  </a:cubicBezTo>
                  <a:cubicBezTo>
                    <a:pt x="13760" y="16646"/>
                    <a:pt x="16480" y="18231"/>
                    <a:pt x="18240" y="18826"/>
                  </a:cubicBezTo>
                  <a:cubicBezTo>
                    <a:pt x="20000" y="19420"/>
                    <a:pt x="20800" y="19024"/>
                    <a:pt x="21600" y="18628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7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375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373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374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376" name="صورة 20" descr="صورة 20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377" name="IMG_4017.jpeg" descr="IMG_4017.jpe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378" name="IMG_4020.jpeg" descr="IMG_4020.jpeg">
              <a:hlinkClick r:id="rId1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379" name="IMG_4023.png" descr="IMG_4023.png">
              <a:hlinkClick r:id="rId1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3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380" name="IMG_4024.jpeg" descr="IMG_4024.jpeg">
              <a:hlinkClick r:id="rId1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5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383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381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82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386" name="IMG_0291.jpeg">
              <a:hlinkClick r:id="rId18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385" name="IMG_0291.jpeg" descr="IMG_0291.jpeg"/>
              <p:cNvPicPr>
                <a:picLocks noChangeAspect="1"/>
              </p:cNvPicPr>
              <p:nvPr/>
            </p:nvPicPr>
            <p:blipFill>
              <a:blip r:embed="rId19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4" name="IMG_0291.jpeg" descr="IMG_0291.jpeg"/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4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4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2"/>
      <p:bldP build="whole" bldLvl="1" animBg="1" rev="0" advAuto="0" spid="362" grpId="6"/>
      <p:bldP build="whole" bldLvl="1" animBg="1" rev="0" advAuto="0" spid="363" grpId="8"/>
      <p:bldP build="whole" bldLvl="1" animBg="1" rev="0" advAuto="0" spid="349" grpId="3"/>
      <p:bldP build="whole" bldLvl="1" animBg="1" rev="0" advAuto="0" spid="372" grpId="7"/>
      <p:bldP build="whole" bldLvl="1" animBg="1" rev="0" advAuto="0" spid="289" grpId="1"/>
      <p:bldP build="whole" bldLvl="1" animBg="1" rev="0" advAuto="0" spid="361" grpId="5"/>
      <p:bldP build="whole" bldLvl="1" animBg="1" rev="0" advAuto="0" spid="291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IMG_0342.png" descr="IMG_0342.png"/>
          <p:cNvPicPr>
            <a:picLocks noChangeAspect="1"/>
          </p:cNvPicPr>
          <p:nvPr/>
        </p:nvPicPr>
        <p:blipFill>
          <a:blip r:embed="rId2">
            <a:extLst/>
          </a:blip>
          <a:srcRect l="0" t="62471" r="0" b="0"/>
          <a:stretch>
            <a:fillRect/>
          </a:stretch>
        </p:blipFill>
        <p:spPr>
          <a:xfrm>
            <a:off x="10251863" y="2212021"/>
            <a:ext cx="12848392" cy="1552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G_0346.png" descr="IMG_0346.png"/>
          <p:cNvPicPr>
            <a:picLocks noChangeAspect="1"/>
          </p:cNvPicPr>
          <p:nvPr/>
        </p:nvPicPr>
        <p:blipFill>
          <a:blip r:embed="rId3">
            <a:extLst/>
          </a:blip>
          <a:srcRect l="0" t="40231" r="0" b="1833"/>
          <a:stretch>
            <a:fillRect/>
          </a:stretch>
        </p:blipFill>
        <p:spPr>
          <a:xfrm>
            <a:off x="5196072" y="4528343"/>
            <a:ext cx="17904391" cy="4659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G_0331.png" descr="IMG_03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27742" y="327399"/>
            <a:ext cx="4076995" cy="13333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3" name="الرسم"/>
          <p:cNvGrpSpPr/>
          <p:nvPr/>
        </p:nvGrpSpPr>
        <p:grpSpPr>
          <a:xfrm>
            <a:off x="11488336" y="4544916"/>
            <a:ext cx="10112470" cy="1320752"/>
            <a:chOff x="0" y="0"/>
            <a:chExt cx="10112468" cy="1320750"/>
          </a:xfrm>
        </p:grpSpPr>
        <p:sp>
          <p:nvSpPr>
            <p:cNvPr id="392" name="خط"/>
            <p:cNvSpPr/>
            <p:nvPr/>
          </p:nvSpPr>
          <p:spPr>
            <a:xfrm>
              <a:off x="9333371" y="792749"/>
              <a:ext cx="1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3" name="خط"/>
            <p:cNvSpPr/>
            <p:nvPr/>
          </p:nvSpPr>
          <p:spPr>
            <a:xfrm>
              <a:off x="8383651" y="744662"/>
              <a:ext cx="1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4" name="خط"/>
            <p:cNvSpPr/>
            <p:nvPr/>
          </p:nvSpPr>
          <p:spPr>
            <a:xfrm>
              <a:off x="7397866" y="792749"/>
              <a:ext cx="36066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5" name="خط"/>
            <p:cNvSpPr/>
            <p:nvPr/>
          </p:nvSpPr>
          <p:spPr>
            <a:xfrm>
              <a:off x="6519641" y="780727"/>
              <a:ext cx="1271" cy="1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6" name="خط"/>
            <p:cNvSpPr/>
            <p:nvPr/>
          </p:nvSpPr>
          <p:spPr>
            <a:xfrm>
              <a:off x="5534492" y="792749"/>
              <a:ext cx="1" cy="12023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7" name="خط"/>
            <p:cNvSpPr/>
            <p:nvPr/>
          </p:nvSpPr>
          <p:spPr>
            <a:xfrm>
              <a:off x="4656902" y="780727"/>
              <a:ext cx="36067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خط"/>
            <p:cNvSpPr/>
            <p:nvPr/>
          </p:nvSpPr>
          <p:spPr>
            <a:xfrm>
              <a:off x="3743247" y="840836"/>
              <a:ext cx="24045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9" name="خط"/>
            <p:cNvSpPr/>
            <p:nvPr/>
          </p:nvSpPr>
          <p:spPr>
            <a:xfrm>
              <a:off x="2685331" y="792749"/>
              <a:ext cx="48088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خط"/>
            <p:cNvSpPr/>
            <p:nvPr/>
          </p:nvSpPr>
          <p:spPr>
            <a:xfrm>
              <a:off x="1795720" y="840836"/>
              <a:ext cx="1" cy="24045"/>
            </a:xfrm>
            <a:prstGeom prst="ellips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خط"/>
            <p:cNvSpPr/>
            <p:nvPr/>
          </p:nvSpPr>
          <p:spPr>
            <a:xfrm>
              <a:off x="749827" y="828814"/>
              <a:ext cx="72131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خط"/>
            <p:cNvSpPr/>
            <p:nvPr/>
          </p:nvSpPr>
          <p:spPr>
            <a:xfrm>
              <a:off x="-1" y="0"/>
              <a:ext cx="10112470" cy="13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73" fill="norm" stroke="1" extrusionOk="0">
                  <a:moveTo>
                    <a:pt x="497" y="18447"/>
                  </a:moveTo>
                  <a:cubicBezTo>
                    <a:pt x="728" y="18251"/>
                    <a:pt x="958" y="18054"/>
                    <a:pt x="1262" y="17956"/>
                  </a:cubicBezTo>
                  <a:cubicBezTo>
                    <a:pt x="1565" y="17858"/>
                    <a:pt x="1941" y="17858"/>
                    <a:pt x="2258" y="17956"/>
                  </a:cubicBezTo>
                  <a:cubicBezTo>
                    <a:pt x="2574" y="18054"/>
                    <a:pt x="2830" y="18251"/>
                    <a:pt x="3112" y="18414"/>
                  </a:cubicBezTo>
                  <a:cubicBezTo>
                    <a:pt x="3395" y="18578"/>
                    <a:pt x="3702" y="18709"/>
                    <a:pt x="4010" y="18742"/>
                  </a:cubicBezTo>
                  <a:cubicBezTo>
                    <a:pt x="4318" y="18774"/>
                    <a:pt x="4625" y="18709"/>
                    <a:pt x="4933" y="18873"/>
                  </a:cubicBezTo>
                  <a:cubicBezTo>
                    <a:pt x="5241" y="19036"/>
                    <a:pt x="5549" y="19429"/>
                    <a:pt x="5826" y="19724"/>
                  </a:cubicBezTo>
                  <a:cubicBezTo>
                    <a:pt x="6104" y="20018"/>
                    <a:pt x="6352" y="20214"/>
                    <a:pt x="6660" y="20280"/>
                  </a:cubicBezTo>
                  <a:cubicBezTo>
                    <a:pt x="6967" y="20345"/>
                    <a:pt x="7335" y="20280"/>
                    <a:pt x="7647" y="20313"/>
                  </a:cubicBezTo>
                  <a:cubicBezTo>
                    <a:pt x="7959" y="20345"/>
                    <a:pt x="8215" y="20476"/>
                    <a:pt x="8506" y="20705"/>
                  </a:cubicBezTo>
                  <a:cubicBezTo>
                    <a:pt x="8797" y="20934"/>
                    <a:pt x="9121" y="21262"/>
                    <a:pt x="9429" y="21425"/>
                  </a:cubicBezTo>
                  <a:cubicBezTo>
                    <a:pt x="9737" y="21589"/>
                    <a:pt x="10028" y="21589"/>
                    <a:pt x="10340" y="21556"/>
                  </a:cubicBezTo>
                  <a:cubicBezTo>
                    <a:pt x="10652" y="21524"/>
                    <a:pt x="10985" y="21458"/>
                    <a:pt x="11318" y="21425"/>
                  </a:cubicBezTo>
                  <a:cubicBezTo>
                    <a:pt x="11652" y="21393"/>
                    <a:pt x="11985" y="21393"/>
                    <a:pt x="12318" y="21360"/>
                  </a:cubicBezTo>
                  <a:cubicBezTo>
                    <a:pt x="12652" y="21327"/>
                    <a:pt x="12985" y="21262"/>
                    <a:pt x="13280" y="21131"/>
                  </a:cubicBezTo>
                  <a:cubicBezTo>
                    <a:pt x="13575" y="21000"/>
                    <a:pt x="13831" y="20804"/>
                    <a:pt x="14101" y="20705"/>
                  </a:cubicBezTo>
                  <a:cubicBezTo>
                    <a:pt x="14370" y="20607"/>
                    <a:pt x="14652" y="20607"/>
                    <a:pt x="14938" y="20542"/>
                  </a:cubicBezTo>
                  <a:cubicBezTo>
                    <a:pt x="15225" y="20476"/>
                    <a:pt x="15515" y="20345"/>
                    <a:pt x="15772" y="20214"/>
                  </a:cubicBezTo>
                  <a:cubicBezTo>
                    <a:pt x="16028" y="20084"/>
                    <a:pt x="16250" y="19953"/>
                    <a:pt x="16490" y="19822"/>
                  </a:cubicBezTo>
                  <a:cubicBezTo>
                    <a:pt x="16729" y="19691"/>
                    <a:pt x="16985" y="19560"/>
                    <a:pt x="17293" y="19494"/>
                  </a:cubicBezTo>
                  <a:cubicBezTo>
                    <a:pt x="17601" y="19429"/>
                    <a:pt x="17960" y="19429"/>
                    <a:pt x="18315" y="19429"/>
                  </a:cubicBezTo>
                  <a:cubicBezTo>
                    <a:pt x="18669" y="19429"/>
                    <a:pt x="19020" y="19429"/>
                    <a:pt x="19345" y="19462"/>
                  </a:cubicBezTo>
                  <a:cubicBezTo>
                    <a:pt x="19669" y="19494"/>
                    <a:pt x="19968" y="19560"/>
                    <a:pt x="20229" y="19429"/>
                  </a:cubicBezTo>
                  <a:cubicBezTo>
                    <a:pt x="20490" y="19298"/>
                    <a:pt x="20712" y="18971"/>
                    <a:pt x="20900" y="18349"/>
                  </a:cubicBezTo>
                  <a:cubicBezTo>
                    <a:pt x="21088" y="17727"/>
                    <a:pt x="21242" y="16811"/>
                    <a:pt x="21357" y="15927"/>
                  </a:cubicBezTo>
                  <a:cubicBezTo>
                    <a:pt x="21473" y="15044"/>
                    <a:pt x="21550" y="14193"/>
                    <a:pt x="21567" y="13276"/>
                  </a:cubicBezTo>
                  <a:cubicBezTo>
                    <a:pt x="21584" y="12360"/>
                    <a:pt x="21541" y="11378"/>
                    <a:pt x="21417" y="10265"/>
                  </a:cubicBezTo>
                  <a:cubicBezTo>
                    <a:pt x="21293" y="9153"/>
                    <a:pt x="21088" y="7909"/>
                    <a:pt x="20832" y="6960"/>
                  </a:cubicBezTo>
                  <a:cubicBezTo>
                    <a:pt x="20575" y="6011"/>
                    <a:pt x="20268" y="5356"/>
                    <a:pt x="19947" y="4767"/>
                  </a:cubicBezTo>
                  <a:cubicBezTo>
                    <a:pt x="19627" y="4178"/>
                    <a:pt x="19293" y="3654"/>
                    <a:pt x="18977" y="3229"/>
                  </a:cubicBezTo>
                  <a:cubicBezTo>
                    <a:pt x="18661" y="2804"/>
                    <a:pt x="18362" y="2476"/>
                    <a:pt x="18062" y="2182"/>
                  </a:cubicBezTo>
                  <a:cubicBezTo>
                    <a:pt x="17763" y="1887"/>
                    <a:pt x="17464" y="1625"/>
                    <a:pt x="17169" y="1429"/>
                  </a:cubicBezTo>
                  <a:cubicBezTo>
                    <a:pt x="16874" y="1233"/>
                    <a:pt x="16584" y="1102"/>
                    <a:pt x="16267" y="971"/>
                  </a:cubicBezTo>
                  <a:cubicBezTo>
                    <a:pt x="15951" y="840"/>
                    <a:pt x="15609" y="709"/>
                    <a:pt x="15284" y="611"/>
                  </a:cubicBezTo>
                  <a:cubicBezTo>
                    <a:pt x="14960" y="513"/>
                    <a:pt x="14652" y="447"/>
                    <a:pt x="14314" y="382"/>
                  </a:cubicBezTo>
                  <a:cubicBezTo>
                    <a:pt x="13977" y="316"/>
                    <a:pt x="13609" y="251"/>
                    <a:pt x="13233" y="218"/>
                  </a:cubicBezTo>
                  <a:cubicBezTo>
                    <a:pt x="12857" y="185"/>
                    <a:pt x="12472" y="185"/>
                    <a:pt x="12117" y="185"/>
                  </a:cubicBezTo>
                  <a:cubicBezTo>
                    <a:pt x="11763" y="185"/>
                    <a:pt x="11438" y="185"/>
                    <a:pt x="11113" y="153"/>
                  </a:cubicBezTo>
                  <a:cubicBezTo>
                    <a:pt x="10788" y="120"/>
                    <a:pt x="10463" y="54"/>
                    <a:pt x="10134" y="22"/>
                  </a:cubicBezTo>
                  <a:cubicBezTo>
                    <a:pt x="9805" y="-11"/>
                    <a:pt x="9472" y="-11"/>
                    <a:pt x="9147" y="54"/>
                  </a:cubicBezTo>
                  <a:cubicBezTo>
                    <a:pt x="8822" y="120"/>
                    <a:pt x="8506" y="251"/>
                    <a:pt x="8177" y="382"/>
                  </a:cubicBezTo>
                  <a:cubicBezTo>
                    <a:pt x="7848" y="513"/>
                    <a:pt x="7506" y="644"/>
                    <a:pt x="7164" y="742"/>
                  </a:cubicBezTo>
                  <a:cubicBezTo>
                    <a:pt x="6822" y="840"/>
                    <a:pt x="6480" y="905"/>
                    <a:pt x="6151" y="971"/>
                  </a:cubicBezTo>
                  <a:cubicBezTo>
                    <a:pt x="5822" y="1036"/>
                    <a:pt x="5506" y="1102"/>
                    <a:pt x="5215" y="1167"/>
                  </a:cubicBezTo>
                  <a:cubicBezTo>
                    <a:pt x="4925" y="1233"/>
                    <a:pt x="4660" y="1298"/>
                    <a:pt x="4373" y="1364"/>
                  </a:cubicBezTo>
                  <a:cubicBezTo>
                    <a:pt x="4087" y="1429"/>
                    <a:pt x="3779" y="1494"/>
                    <a:pt x="3480" y="1462"/>
                  </a:cubicBezTo>
                  <a:cubicBezTo>
                    <a:pt x="3181" y="1429"/>
                    <a:pt x="2890" y="1298"/>
                    <a:pt x="2591" y="1233"/>
                  </a:cubicBezTo>
                  <a:cubicBezTo>
                    <a:pt x="2292" y="1167"/>
                    <a:pt x="1984" y="1167"/>
                    <a:pt x="1719" y="1298"/>
                  </a:cubicBezTo>
                  <a:cubicBezTo>
                    <a:pt x="1454" y="1429"/>
                    <a:pt x="1232" y="1691"/>
                    <a:pt x="1027" y="2345"/>
                  </a:cubicBezTo>
                  <a:cubicBezTo>
                    <a:pt x="822" y="3000"/>
                    <a:pt x="634" y="4047"/>
                    <a:pt x="471" y="5258"/>
                  </a:cubicBezTo>
                  <a:cubicBezTo>
                    <a:pt x="309" y="6469"/>
                    <a:pt x="172" y="7844"/>
                    <a:pt x="91" y="9447"/>
                  </a:cubicBezTo>
                  <a:cubicBezTo>
                    <a:pt x="10" y="11051"/>
                    <a:pt x="-16" y="12884"/>
                    <a:pt x="10" y="14291"/>
                  </a:cubicBezTo>
                  <a:cubicBezTo>
                    <a:pt x="35" y="15698"/>
                    <a:pt x="112" y="16680"/>
                    <a:pt x="270" y="17334"/>
                  </a:cubicBezTo>
                  <a:cubicBezTo>
                    <a:pt x="428" y="17989"/>
                    <a:pt x="668" y="18316"/>
                    <a:pt x="916" y="18382"/>
                  </a:cubicBezTo>
                  <a:cubicBezTo>
                    <a:pt x="1164" y="18447"/>
                    <a:pt x="1420" y="18251"/>
                    <a:pt x="1676" y="1805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04" name="٤٠"/>
          <p:cNvSpPr txBox="1"/>
          <p:nvPr/>
        </p:nvSpPr>
        <p:spPr>
          <a:xfrm>
            <a:off x="6052008" y="5965188"/>
            <a:ext cx="2232593" cy="1410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٤٠</a:t>
            </a:r>
          </a:p>
        </p:txBody>
      </p:sp>
      <p:sp>
        <p:nvSpPr>
          <p:cNvPr id="405" name="٤٢"/>
          <p:cNvSpPr txBox="1"/>
          <p:nvPr/>
        </p:nvSpPr>
        <p:spPr>
          <a:xfrm>
            <a:off x="5426876" y="7170817"/>
            <a:ext cx="2232593" cy="141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F4015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4015"/>
                </a:solidFill>
              </a:rPr>
              <a:t>٤٢</a:t>
            </a:r>
          </a:p>
        </p:txBody>
      </p:sp>
      <p:grpSp>
        <p:nvGrpSpPr>
          <p:cNvPr id="409" name="الرسم"/>
          <p:cNvGrpSpPr/>
          <p:nvPr/>
        </p:nvGrpSpPr>
        <p:grpSpPr>
          <a:xfrm>
            <a:off x="11705454" y="5764830"/>
            <a:ext cx="10749418" cy="3287564"/>
            <a:chOff x="0" y="0"/>
            <a:chExt cx="10749416" cy="3287563"/>
          </a:xfrm>
        </p:grpSpPr>
        <p:sp>
          <p:nvSpPr>
            <p:cNvPr id="406" name="خط"/>
            <p:cNvSpPr/>
            <p:nvPr/>
          </p:nvSpPr>
          <p:spPr>
            <a:xfrm>
              <a:off x="357872" y="-1"/>
              <a:ext cx="9784241" cy="97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14" fill="norm" stroke="1" extrusionOk="0">
                  <a:moveTo>
                    <a:pt x="21270" y="3045"/>
                  </a:moveTo>
                  <a:cubicBezTo>
                    <a:pt x="21270" y="2603"/>
                    <a:pt x="21270" y="2160"/>
                    <a:pt x="21230" y="1939"/>
                  </a:cubicBezTo>
                  <a:cubicBezTo>
                    <a:pt x="21190" y="1717"/>
                    <a:pt x="21111" y="1717"/>
                    <a:pt x="20920" y="1806"/>
                  </a:cubicBezTo>
                  <a:cubicBezTo>
                    <a:pt x="20730" y="1895"/>
                    <a:pt x="20429" y="2072"/>
                    <a:pt x="20133" y="2116"/>
                  </a:cubicBezTo>
                  <a:cubicBezTo>
                    <a:pt x="19837" y="2160"/>
                    <a:pt x="19545" y="2072"/>
                    <a:pt x="19266" y="1939"/>
                  </a:cubicBezTo>
                  <a:cubicBezTo>
                    <a:pt x="18988" y="1806"/>
                    <a:pt x="18722" y="1629"/>
                    <a:pt x="18497" y="1585"/>
                  </a:cubicBezTo>
                  <a:cubicBezTo>
                    <a:pt x="18271" y="1540"/>
                    <a:pt x="18085" y="1629"/>
                    <a:pt x="17882" y="1762"/>
                  </a:cubicBezTo>
                  <a:cubicBezTo>
                    <a:pt x="17679" y="1895"/>
                    <a:pt x="17457" y="2072"/>
                    <a:pt x="17214" y="2204"/>
                  </a:cubicBezTo>
                  <a:cubicBezTo>
                    <a:pt x="16971" y="2337"/>
                    <a:pt x="16706" y="2426"/>
                    <a:pt x="16458" y="2337"/>
                  </a:cubicBezTo>
                  <a:cubicBezTo>
                    <a:pt x="16210" y="2249"/>
                    <a:pt x="15980" y="1983"/>
                    <a:pt x="15737" y="1762"/>
                  </a:cubicBezTo>
                  <a:cubicBezTo>
                    <a:pt x="15494" y="1540"/>
                    <a:pt x="15237" y="1363"/>
                    <a:pt x="15003" y="1098"/>
                  </a:cubicBezTo>
                  <a:cubicBezTo>
                    <a:pt x="14768" y="832"/>
                    <a:pt x="14556" y="478"/>
                    <a:pt x="14326" y="345"/>
                  </a:cubicBezTo>
                  <a:cubicBezTo>
                    <a:pt x="14096" y="213"/>
                    <a:pt x="13849" y="301"/>
                    <a:pt x="13583" y="345"/>
                  </a:cubicBezTo>
                  <a:cubicBezTo>
                    <a:pt x="13318" y="390"/>
                    <a:pt x="13035" y="390"/>
                    <a:pt x="12743" y="434"/>
                  </a:cubicBezTo>
                  <a:cubicBezTo>
                    <a:pt x="12451" y="478"/>
                    <a:pt x="12150" y="567"/>
                    <a:pt x="11898" y="611"/>
                  </a:cubicBezTo>
                  <a:cubicBezTo>
                    <a:pt x="11646" y="655"/>
                    <a:pt x="11443" y="655"/>
                    <a:pt x="11213" y="699"/>
                  </a:cubicBezTo>
                  <a:cubicBezTo>
                    <a:pt x="10983" y="744"/>
                    <a:pt x="10726" y="832"/>
                    <a:pt x="10434" y="921"/>
                  </a:cubicBezTo>
                  <a:cubicBezTo>
                    <a:pt x="10142" y="1009"/>
                    <a:pt x="9815" y="1098"/>
                    <a:pt x="9510" y="1186"/>
                  </a:cubicBezTo>
                  <a:cubicBezTo>
                    <a:pt x="9205" y="1275"/>
                    <a:pt x="8922" y="1363"/>
                    <a:pt x="8661" y="1363"/>
                  </a:cubicBezTo>
                  <a:cubicBezTo>
                    <a:pt x="8400" y="1363"/>
                    <a:pt x="8161" y="1275"/>
                    <a:pt x="7896" y="1275"/>
                  </a:cubicBezTo>
                  <a:cubicBezTo>
                    <a:pt x="7630" y="1275"/>
                    <a:pt x="7339" y="1363"/>
                    <a:pt x="7047" y="1363"/>
                  </a:cubicBezTo>
                  <a:cubicBezTo>
                    <a:pt x="6755" y="1363"/>
                    <a:pt x="6463" y="1275"/>
                    <a:pt x="6175" y="1275"/>
                  </a:cubicBezTo>
                  <a:cubicBezTo>
                    <a:pt x="5888" y="1275"/>
                    <a:pt x="5605" y="1363"/>
                    <a:pt x="5322" y="1275"/>
                  </a:cubicBezTo>
                  <a:cubicBezTo>
                    <a:pt x="5039" y="1186"/>
                    <a:pt x="4756" y="921"/>
                    <a:pt x="4482" y="655"/>
                  </a:cubicBezTo>
                  <a:cubicBezTo>
                    <a:pt x="4207" y="390"/>
                    <a:pt x="3942" y="124"/>
                    <a:pt x="3716" y="36"/>
                  </a:cubicBezTo>
                  <a:cubicBezTo>
                    <a:pt x="3491" y="-53"/>
                    <a:pt x="3305" y="36"/>
                    <a:pt x="3115" y="168"/>
                  </a:cubicBezTo>
                  <a:cubicBezTo>
                    <a:pt x="2925" y="301"/>
                    <a:pt x="2730" y="478"/>
                    <a:pt x="2536" y="699"/>
                  </a:cubicBezTo>
                  <a:cubicBezTo>
                    <a:pt x="2341" y="921"/>
                    <a:pt x="2146" y="1186"/>
                    <a:pt x="1939" y="1452"/>
                  </a:cubicBezTo>
                  <a:cubicBezTo>
                    <a:pt x="1731" y="1717"/>
                    <a:pt x="1510" y="1983"/>
                    <a:pt x="1324" y="2160"/>
                  </a:cubicBezTo>
                  <a:cubicBezTo>
                    <a:pt x="1138" y="2337"/>
                    <a:pt x="988" y="2426"/>
                    <a:pt x="820" y="2470"/>
                  </a:cubicBezTo>
                  <a:cubicBezTo>
                    <a:pt x="652" y="2514"/>
                    <a:pt x="466" y="2514"/>
                    <a:pt x="338" y="2913"/>
                  </a:cubicBezTo>
                  <a:cubicBezTo>
                    <a:pt x="209" y="3311"/>
                    <a:pt x="139" y="4108"/>
                    <a:pt x="94" y="5214"/>
                  </a:cubicBezTo>
                  <a:cubicBezTo>
                    <a:pt x="50" y="6321"/>
                    <a:pt x="32" y="7737"/>
                    <a:pt x="19" y="9109"/>
                  </a:cubicBezTo>
                  <a:cubicBezTo>
                    <a:pt x="6" y="10481"/>
                    <a:pt x="-3" y="11809"/>
                    <a:pt x="1" y="12695"/>
                  </a:cubicBezTo>
                  <a:cubicBezTo>
                    <a:pt x="6" y="13580"/>
                    <a:pt x="24" y="14022"/>
                    <a:pt x="77" y="14465"/>
                  </a:cubicBezTo>
                  <a:cubicBezTo>
                    <a:pt x="130" y="14908"/>
                    <a:pt x="218" y="15350"/>
                    <a:pt x="377" y="15660"/>
                  </a:cubicBezTo>
                  <a:cubicBezTo>
                    <a:pt x="537" y="15970"/>
                    <a:pt x="767" y="16147"/>
                    <a:pt x="979" y="16457"/>
                  </a:cubicBezTo>
                  <a:cubicBezTo>
                    <a:pt x="1191" y="16767"/>
                    <a:pt x="1386" y="17209"/>
                    <a:pt x="1554" y="17608"/>
                  </a:cubicBezTo>
                  <a:cubicBezTo>
                    <a:pt x="1722" y="18006"/>
                    <a:pt x="1863" y="18360"/>
                    <a:pt x="2054" y="18803"/>
                  </a:cubicBezTo>
                  <a:cubicBezTo>
                    <a:pt x="2244" y="19245"/>
                    <a:pt x="2483" y="19777"/>
                    <a:pt x="2748" y="20042"/>
                  </a:cubicBezTo>
                  <a:cubicBezTo>
                    <a:pt x="3013" y="20308"/>
                    <a:pt x="3305" y="20308"/>
                    <a:pt x="3601" y="20485"/>
                  </a:cubicBezTo>
                  <a:cubicBezTo>
                    <a:pt x="3898" y="20662"/>
                    <a:pt x="4198" y="21016"/>
                    <a:pt x="4504" y="21237"/>
                  </a:cubicBezTo>
                  <a:cubicBezTo>
                    <a:pt x="4809" y="21458"/>
                    <a:pt x="5118" y="21547"/>
                    <a:pt x="5432" y="21503"/>
                  </a:cubicBezTo>
                  <a:cubicBezTo>
                    <a:pt x="5746" y="21458"/>
                    <a:pt x="6065" y="21281"/>
                    <a:pt x="6419" y="21193"/>
                  </a:cubicBezTo>
                  <a:cubicBezTo>
                    <a:pt x="6772" y="21104"/>
                    <a:pt x="7162" y="21104"/>
                    <a:pt x="7507" y="21060"/>
                  </a:cubicBezTo>
                  <a:cubicBezTo>
                    <a:pt x="7852" y="21016"/>
                    <a:pt x="8152" y="20927"/>
                    <a:pt x="8426" y="20972"/>
                  </a:cubicBezTo>
                  <a:cubicBezTo>
                    <a:pt x="8701" y="21016"/>
                    <a:pt x="8948" y="21193"/>
                    <a:pt x="9187" y="21237"/>
                  </a:cubicBezTo>
                  <a:cubicBezTo>
                    <a:pt x="9426" y="21281"/>
                    <a:pt x="9656" y="21193"/>
                    <a:pt x="9917" y="21060"/>
                  </a:cubicBezTo>
                  <a:cubicBezTo>
                    <a:pt x="10178" y="20927"/>
                    <a:pt x="10470" y="20750"/>
                    <a:pt x="10748" y="20573"/>
                  </a:cubicBezTo>
                  <a:cubicBezTo>
                    <a:pt x="11027" y="20396"/>
                    <a:pt x="11292" y="20219"/>
                    <a:pt x="11584" y="19998"/>
                  </a:cubicBezTo>
                  <a:cubicBezTo>
                    <a:pt x="11876" y="19777"/>
                    <a:pt x="12195" y="19511"/>
                    <a:pt x="12491" y="19334"/>
                  </a:cubicBezTo>
                  <a:cubicBezTo>
                    <a:pt x="12787" y="19157"/>
                    <a:pt x="13061" y="19068"/>
                    <a:pt x="13393" y="19024"/>
                  </a:cubicBezTo>
                  <a:cubicBezTo>
                    <a:pt x="13725" y="18980"/>
                    <a:pt x="14114" y="18980"/>
                    <a:pt x="14450" y="18847"/>
                  </a:cubicBezTo>
                  <a:cubicBezTo>
                    <a:pt x="14786" y="18714"/>
                    <a:pt x="15069" y="18449"/>
                    <a:pt x="15383" y="18272"/>
                  </a:cubicBezTo>
                  <a:cubicBezTo>
                    <a:pt x="15697" y="18095"/>
                    <a:pt x="16042" y="18006"/>
                    <a:pt x="16400" y="17962"/>
                  </a:cubicBezTo>
                  <a:cubicBezTo>
                    <a:pt x="16759" y="17917"/>
                    <a:pt x="17130" y="17917"/>
                    <a:pt x="17471" y="17917"/>
                  </a:cubicBezTo>
                  <a:cubicBezTo>
                    <a:pt x="17811" y="17917"/>
                    <a:pt x="18121" y="17917"/>
                    <a:pt x="18444" y="17829"/>
                  </a:cubicBezTo>
                  <a:cubicBezTo>
                    <a:pt x="18767" y="17740"/>
                    <a:pt x="19103" y="17563"/>
                    <a:pt x="19403" y="17519"/>
                  </a:cubicBezTo>
                  <a:cubicBezTo>
                    <a:pt x="19704" y="17475"/>
                    <a:pt x="19969" y="17563"/>
                    <a:pt x="20226" y="17386"/>
                  </a:cubicBezTo>
                  <a:cubicBezTo>
                    <a:pt x="20483" y="17209"/>
                    <a:pt x="20730" y="16767"/>
                    <a:pt x="20942" y="16236"/>
                  </a:cubicBezTo>
                  <a:cubicBezTo>
                    <a:pt x="21155" y="15704"/>
                    <a:pt x="21332" y="15085"/>
                    <a:pt x="21442" y="14288"/>
                  </a:cubicBezTo>
                  <a:cubicBezTo>
                    <a:pt x="21553" y="13491"/>
                    <a:pt x="21597" y="12517"/>
                    <a:pt x="21597" y="11499"/>
                  </a:cubicBezTo>
                  <a:cubicBezTo>
                    <a:pt x="21597" y="10481"/>
                    <a:pt x="21553" y="9419"/>
                    <a:pt x="21425" y="8534"/>
                  </a:cubicBezTo>
                  <a:cubicBezTo>
                    <a:pt x="21296" y="7649"/>
                    <a:pt x="21084" y="6940"/>
                    <a:pt x="20872" y="6232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خط"/>
            <p:cNvSpPr/>
            <p:nvPr/>
          </p:nvSpPr>
          <p:spPr>
            <a:xfrm>
              <a:off x="97605" y="875600"/>
              <a:ext cx="10651812" cy="88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492" fill="norm" stroke="1" extrusionOk="0">
                  <a:moveTo>
                    <a:pt x="1589" y="18364"/>
                  </a:moveTo>
                  <a:cubicBezTo>
                    <a:pt x="1792" y="18658"/>
                    <a:pt x="1995" y="18951"/>
                    <a:pt x="2247" y="19097"/>
                  </a:cubicBezTo>
                  <a:cubicBezTo>
                    <a:pt x="2499" y="19244"/>
                    <a:pt x="2800" y="19244"/>
                    <a:pt x="3088" y="19195"/>
                  </a:cubicBezTo>
                  <a:cubicBezTo>
                    <a:pt x="3376" y="19146"/>
                    <a:pt x="3653" y="19049"/>
                    <a:pt x="3945" y="18902"/>
                  </a:cubicBezTo>
                  <a:cubicBezTo>
                    <a:pt x="4237" y="18755"/>
                    <a:pt x="4546" y="18560"/>
                    <a:pt x="4830" y="18462"/>
                  </a:cubicBezTo>
                  <a:cubicBezTo>
                    <a:pt x="5115" y="18364"/>
                    <a:pt x="5375" y="18364"/>
                    <a:pt x="5671" y="18462"/>
                  </a:cubicBezTo>
                  <a:cubicBezTo>
                    <a:pt x="5968" y="18560"/>
                    <a:pt x="6301" y="18755"/>
                    <a:pt x="6646" y="18853"/>
                  </a:cubicBezTo>
                  <a:cubicBezTo>
                    <a:pt x="6991" y="18951"/>
                    <a:pt x="7349" y="18951"/>
                    <a:pt x="7686" y="19000"/>
                  </a:cubicBezTo>
                  <a:cubicBezTo>
                    <a:pt x="8023" y="19049"/>
                    <a:pt x="8340" y="19146"/>
                    <a:pt x="8652" y="19293"/>
                  </a:cubicBezTo>
                  <a:cubicBezTo>
                    <a:pt x="8965" y="19440"/>
                    <a:pt x="9274" y="19635"/>
                    <a:pt x="9566" y="19684"/>
                  </a:cubicBezTo>
                  <a:cubicBezTo>
                    <a:pt x="9859" y="19733"/>
                    <a:pt x="10135" y="19635"/>
                    <a:pt x="10419" y="19635"/>
                  </a:cubicBezTo>
                  <a:cubicBezTo>
                    <a:pt x="10704" y="19635"/>
                    <a:pt x="10996" y="19733"/>
                    <a:pt x="11293" y="19879"/>
                  </a:cubicBezTo>
                  <a:cubicBezTo>
                    <a:pt x="11589" y="20026"/>
                    <a:pt x="11890" y="20221"/>
                    <a:pt x="12198" y="20319"/>
                  </a:cubicBezTo>
                  <a:cubicBezTo>
                    <a:pt x="12507" y="20417"/>
                    <a:pt x="12824" y="20417"/>
                    <a:pt x="13116" y="20563"/>
                  </a:cubicBezTo>
                  <a:cubicBezTo>
                    <a:pt x="13409" y="20710"/>
                    <a:pt x="13677" y="21003"/>
                    <a:pt x="13969" y="21199"/>
                  </a:cubicBezTo>
                  <a:cubicBezTo>
                    <a:pt x="14262" y="21394"/>
                    <a:pt x="14578" y="21492"/>
                    <a:pt x="14895" y="21492"/>
                  </a:cubicBezTo>
                  <a:cubicBezTo>
                    <a:pt x="15212" y="21492"/>
                    <a:pt x="15529" y="21394"/>
                    <a:pt x="15854" y="21345"/>
                  </a:cubicBezTo>
                  <a:cubicBezTo>
                    <a:pt x="16179" y="21297"/>
                    <a:pt x="16512" y="21297"/>
                    <a:pt x="16845" y="21297"/>
                  </a:cubicBezTo>
                  <a:cubicBezTo>
                    <a:pt x="17178" y="21297"/>
                    <a:pt x="17511" y="21297"/>
                    <a:pt x="17824" y="21297"/>
                  </a:cubicBezTo>
                  <a:cubicBezTo>
                    <a:pt x="18136" y="21297"/>
                    <a:pt x="18429" y="21297"/>
                    <a:pt x="18713" y="21199"/>
                  </a:cubicBezTo>
                  <a:cubicBezTo>
                    <a:pt x="18998" y="21101"/>
                    <a:pt x="19274" y="20906"/>
                    <a:pt x="19550" y="20759"/>
                  </a:cubicBezTo>
                  <a:cubicBezTo>
                    <a:pt x="19826" y="20612"/>
                    <a:pt x="20102" y="20515"/>
                    <a:pt x="20322" y="20124"/>
                  </a:cubicBezTo>
                  <a:cubicBezTo>
                    <a:pt x="20541" y="19733"/>
                    <a:pt x="20703" y="19049"/>
                    <a:pt x="20866" y="17876"/>
                  </a:cubicBezTo>
                  <a:cubicBezTo>
                    <a:pt x="21028" y="16703"/>
                    <a:pt x="21191" y="15041"/>
                    <a:pt x="21300" y="14015"/>
                  </a:cubicBezTo>
                  <a:cubicBezTo>
                    <a:pt x="21410" y="12989"/>
                    <a:pt x="21467" y="12598"/>
                    <a:pt x="21512" y="12256"/>
                  </a:cubicBezTo>
                  <a:cubicBezTo>
                    <a:pt x="21556" y="11914"/>
                    <a:pt x="21589" y="11621"/>
                    <a:pt x="21593" y="11278"/>
                  </a:cubicBezTo>
                  <a:cubicBezTo>
                    <a:pt x="21597" y="10936"/>
                    <a:pt x="21573" y="10545"/>
                    <a:pt x="21463" y="9959"/>
                  </a:cubicBezTo>
                  <a:cubicBezTo>
                    <a:pt x="21353" y="9373"/>
                    <a:pt x="21158" y="8591"/>
                    <a:pt x="20955" y="7858"/>
                  </a:cubicBezTo>
                  <a:cubicBezTo>
                    <a:pt x="20752" y="7125"/>
                    <a:pt x="20541" y="6440"/>
                    <a:pt x="20285" y="5952"/>
                  </a:cubicBezTo>
                  <a:cubicBezTo>
                    <a:pt x="20029" y="5463"/>
                    <a:pt x="19729" y="5170"/>
                    <a:pt x="19432" y="4925"/>
                  </a:cubicBezTo>
                  <a:cubicBezTo>
                    <a:pt x="19136" y="4681"/>
                    <a:pt x="18843" y="4486"/>
                    <a:pt x="18543" y="4290"/>
                  </a:cubicBezTo>
                  <a:cubicBezTo>
                    <a:pt x="18242" y="4095"/>
                    <a:pt x="17933" y="3899"/>
                    <a:pt x="17637" y="3704"/>
                  </a:cubicBezTo>
                  <a:cubicBezTo>
                    <a:pt x="17340" y="3508"/>
                    <a:pt x="17056" y="3313"/>
                    <a:pt x="16760" y="3166"/>
                  </a:cubicBezTo>
                  <a:cubicBezTo>
                    <a:pt x="16463" y="3020"/>
                    <a:pt x="16154" y="2922"/>
                    <a:pt x="15825" y="2873"/>
                  </a:cubicBezTo>
                  <a:cubicBezTo>
                    <a:pt x="15496" y="2824"/>
                    <a:pt x="15147" y="2824"/>
                    <a:pt x="14814" y="2873"/>
                  </a:cubicBezTo>
                  <a:cubicBezTo>
                    <a:pt x="14481" y="2922"/>
                    <a:pt x="14164" y="3020"/>
                    <a:pt x="13839" y="3068"/>
                  </a:cubicBezTo>
                  <a:cubicBezTo>
                    <a:pt x="13514" y="3117"/>
                    <a:pt x="13181" y="3117"/>
                    <a:pt x="12844" y="3117"/>
                  </a:cubicBezTo>
                  <a:cubicBezTo>
                    <a:pt x="12507" y="3117"/>
                    <a:pt x="12166" y="3117"/>
                    <a:pt x="11825" y="3166"/>
                  </a:cubicBezTo>
                  <a:cubicBezTo>
                    <a:pt x="11483" y="3215"/>
                    <a:pt x="11142" y="3313"/>
                    <a:pt x="10805" y="3313"/>
                  </a:cubicBezTo>
                  <a:cubicBezTo>
                    <a:pt x="10468" y="3313"/>
                    <a:pt x="10135" y="3215"/>
                    <a:pt x="9826" y="3068"/>
                  </a:cubicBezTo>
                  <a:cubicBezTo>
                    <a:pt x="9518" y="2922"/>
                    <a:pt x="9233" y="2726"/>
                    <a:pt x="8965" y="2580"/>
                  </a:cubicBezTo>
                  <a:cubicBezTo>
                    <a:pt x="8697" y="2433"/>
                    <a:pt x="8445" y="2335"/>
                    <a:pt x="8185" y="2189"/>
                  </a:cubicBezTo>
                  <a:cubicBezTo>
                    <a:pt x="7925" y="2042"/>
                    <a:pt x="7657" y="1847"/>
                    <a:pt x="7393" y="1798"/>
                  </a:cubicBezTo>
                  <a:cubicBezTo>
                    <a:pt x="7129" y="1749"/>
                    <a:pt x="6869" y="1847"/>
                    <a:pt x="6609" y="1700"/>
                  </a:cubicBezTo>
                  <a:cubicBezTo>
                    <a:pt x="6349" y="1554"/>
                    <a:pt x="6090" y="1163"/>
                    <a:pt x="5838" y="1065"/>
                  </a:cubicBezTo>
                  <a:cubicBezTo>
                    <a:pt x="5586" y="967"/>
                    <a:pt x="5342" y="1163"/>
                    <a:pt x="5074" y="1358"/>
                  </a:cubicBezTo>
                  <a:cubicBezTo>
                    <a:pt x="4806" y="1554"/>
                    <a:pt x="4514" y="1749"/>
                    <a:pt x="4266" y="1700"/>
                  </a:cubicBezTo>
                  <a:cubicBezTo>
                    <a:pt x="4018" y="1651"/>
                    <a:pt x="3815" y="1358"/>
                    <a:pt x="3604" y="1260"/>
                  </a:cubicBezTo>
                  <a:cubicBezTo>
                    <a:pt x="3393" y="1163"/>
                    <a:pt x="3173" y="1260"/>
                    <a:pt x="2946" y="1016"/>
                  </a:cubicBezTo>
                  <a:cubicBezTo>
                    <a:pt x="2718" y="772"/>
                    <a:pt x="2483" y="185"/>
                    <a:pt x="2243" y="39"/>
                  </a:cubicBezTo>
                  <a:cubicBezTo>
                    <a:pt x="2003" y="-108"/>
                    <a:pt x="1760" y="185"/>
                    <a:pt x="1553" y="478"/>
                  </a:cubicBezTo>
                  <a:cubicBezTo>
                    <a:pt x="1345" y="772"/>
                    <a:pt x="1175" y="1065"/>
                    <a:pt x="1004" y="1798"/>
                  </a:cubicBezTo>
                  <a:cubicBezTo>
                    <a:pt x="834" y="2531"/>
                    <a:pt x="663" y="3704"/>
                    <a:pt x="525" y="4486"/>
                  </a:cubicBezTo>
                  <a:cubicBezTo>
                    <a:pt x="387" y="5268"/>
                    <a:pt x="281" y="5659"/>
                    <a:pt x="208" y="6343"/>
                  </a:cubicBezTo>
                  <a:cubicBezTo>
                    <a:pt x="135" y="7027"/>
                    <a:pt x="94" y="8004"/>
                    <a:pt x="62" y="9079"/>
                  </a:cubicBezTo>
                  <a:cubicBezTo>
                    <a:pt x="29" y="10154"/>
                    <a:pt x="5" y="11327"/>
                    <a:pt x="1" y="12744"/>
                  </a:cubicBezTo>
                  <a:cubicBezTo>
                    <a:pt x="-3" y="14162"/>
                    <a:pt x="13" y="15823"/>
                    <a:pt x="21" y="16898"/>
                  </a:cubicBezTo>
                  <a:cubicBezTo>
                    <a:pt x="29" y="17973"/>
                    <a:pt x="29" y="18462"/>
                    <a:pt x="50" y="18902"/>
                  </a:cubicBezTo>
                  <a:cubicBezTo>
                    <a:pt x="70" y="19342"/>
                    <a:pt x="111" y="19733"/>
                    <a:pt x="253" y="20075"/>
                  </a:cubicBezTo>
                  <a:cubicBezTo>
                    <a:pt x="395" y="20417"/>
                    <a:pt x="639" y="20710"/>
                    <a:pt x="882" y="21003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8" name="خط"/>
            <p:cNvSpPr/>
            <p:nvPr/>
          </p:nvSpPr>
          <p:spPr>
            <a:xfrm>
              <a:off x="-1" y="1701377"/>
              <a:ext cx="10014700" cy="1586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91" fill="norm" stroke="1" extrusionOk="0">
                  <a:moveTo>
                    <a:pt x="1718" y="21591"/>
                  </a:moveTo>
                  <a:cubicBezTo>
                    <a:pt x="1977" y="21373"/>
                    <a:pt x="2236" y="21155"/>
                    <a:pt x="2516" y="20991"/>
                  </a:cubicBezTo>
                  <a:cubicBezTo>
                    <a:pt x="2797" y="20827"/>
                    <a:pt x="3099" y="20718"/>
                    <a:pt x="3414" y="20636"/>
                  </a:cubicBezTo>
                  <a:cubicBezTo>
                    <a:pt x="3729" y="20555"/>
                    <a:pt x="4057" y="20500"/>
                    <a:pt x="4381" y="20391"/>
                  </a:cubicBezTo>
                  <a:cubicBezTo>
                    <a:pt x="4705" y="20282"/>
                    <a:pt x="5024" y="20118"/>
                    <a:pt x="5344" y="20009"/>
                  </a:cubicBezTo>
                  <a:cubicBezTo>
                    <a:pt x="5663" y="19900"/>
                    <a:pt x="5982" y="19846"/>
                    <a:pt x="6289" y="19764"/>
                  </a:cubicBezTo>
                  <a:cubicBezTo>
                    <a:pt x="6595" y="19682"/>
                    <a:pt x="6889" y="19573"/>
                    <a:pt x="7165" y="19436"/>
                  </a:cubicBezTo>
                  <a:cubicBezTo>
                    <a:pt x="7441" y="19300"/>
                    <a:pt x="7700" y="19136"/>
                    <a:pt x="7972" y="19000"/>
                  </a:cubicBezTo>
                  <a:cubicBezTo>
                    <a:pt x="8244" y="18864"/>
                    <a:pt x="8529" y="18755"/>
                    <a:pt x="8840" y="18673"/>
                  </a:cubicBezTo>
                  <a:cubicBezTo>
                    <a:pt x="9151" y="18591"/>
                    <a:pt x="9487" y="18536"/>
                    <a:pt x="9803" y="18400"/>
                  </a:cubicBezTo>
                  <a:cubicBezTo>
                    <a:pt x="10118" y="18264"/>
                    <a:pt x="10411" y="18046"/>
                    <a:pt x="10722" y="17827"/>
                  </a:cubicBezTo>
                  <a:cubicBezTo>
                    <a:pt x="11033" y="17609"/>
                    <a:pt x="11361" y="17391"/>
                    <a:pt x="11685" y="17255"/>
                  </a:cubicBezTo>
                  <a:cubicBezTo>
                    <a:pt x="12008" y="17118"/>
                    <a:pt x="12328" y="17064"/>
                    <a:pt x="12643" y="17009"/>
                  </a:cubicBezTo>
                  <a:cubicBezTo>
                    <a:pt x="12958" y="16955"/>
                    <a:pt x="13269" y="16900"/>
                    <a:pt x="13584" y="16846"/>
                  </a:cubicBezTo>
                  <a:cubicBezTo>
                    <a:pt x="13899" y="16791"/>
                    <a:pt x="14218" y="16736"/>
                    <a:pt x="14555" y="16709"/>
                  </a:cubicBezTo>
                  <a:cubicBezTo>
                    <a:pt x="14892" y="16682"/>
                    <a:pt x="15246" y="16682"/>
                    <a:pt x="15587" y="16655"/>
                  </a:cubicBezTo>
                  <a:cubicBezTo>
                    <a:pt x="15928" y="16627"/>
                    <a:pt x="16256" y="16573"/>
                    <a:pt x="16610" y="16546"/>
                  </a:cubicBezTo>
                  <a:cubicBezTo>
                    <a:pt x="16964" y="16518"/>
                    <a:pt x="17344" y="16518"/>
                    <a:pt x="17685" y="16518"/>
                  </a:cubicBezTo>
                  <a:cubicBezTo>
                    <a:pt x="18026" y="16518"/>
                    <a:pt x="18328" y="16518"/>
                    <a:pt x="18630" y="16491"/>
                  </a:cubicBezTo>
                  <a:cubicBezTo>
                    <a:pt x="18932" y="16464"/>
                    <a:pt x="19234" y="16409"/>
                    <a:pt x="19510" y="16300"/>
                  </a:cubicBezTo>
                  <a:cubicBezTo>
                    <a:pt x="19787" y="16191"/>
                    <a:pt x="20037" y="16027"/>
                    <a:pt x="20266" y="15782"/>
                  </a:cubicBezTo>
                  <a:cubicBezTo>
                    <a:pt x="20495" y="15536"/>
                    <a:pt x="20702" y="15209"/>
                    <a:pt x="20866" y="14773"/>
                  </a:cubicBezTo>
                  <a:cubicBezTo>
                    <a:pt x="21030" y="14336"/>
                    <a:pt x="21151" y="13791"/>
                    <a:pt x="21259" y="12891"/>
                  </a:cubicBezTo>
                  <a:cubicBezTo>
                    <a:pt x="21367" y="11991"/>
                    <a:pt x="21462" y="10736"/>
                    <a:pt x="21518" y="9809"/>
                  </a:cubicBezTo>
                  <a:cubicBezTo>
                    <a:pt x="21574" y="8882"/>
                    <a:pt x="21591" y="8282"/>
                    <a:pt x="21561" y="7736"/>
                  </a:cubicBezTo>
                  <a:cubicBezTo>
                    <a:pt x="21531" y="7191"/>
                    <a:pt x="21453" y="6700"/>
                    <a:pt x="21302" y="6155"/>
                  </a:cubicBezTo>
                  <a:cubicBezTo>
                    <a:pt x="21151" y="5609"/>
                    <a:pt x="20926" y="5009"/>
                    <a:pt x="20689" y="4600"/>
                  </a:cubicBezTo>
                  <a:cubicBezTo>
                    <a:pt x="20451" y="4191"/>
                    <a:pt x="20201" y="3973"/>
                    <a:pt x="19942" y="3809"/>
                  </a:cubicBezTo>
                  <a:cubicBezTo>
                    <a:pt x="19683" y="3646"/>
                    <a:pt x="19415" y="3536"/>
                    <a:pt x="19122" y="3373"/>
                  </a:cubicBezTo>
                  <a:cubicBezTo>
                    <a:pt x="18828" y="3209"/>
                    <a:pt x="18509" y="2991"/>
                    <a:pt x="18203" y="2855"/>
                  </a:cubicBezTo>
                  <a:cubicBezTo>
                    <a:pt x="17896" y="2718"/>
                    <a:pt x="17603" y="2664"/>
                    <a:pt x="17296" y="2582"/>
                  </a:cubicBezTo>
                  <a:cubicBezTo>
                    <a:pt x="16990" y="2500"/>
                    <a:pt x="16670" y="2391"/>
                    <a:pt x="16342" y="2336"/>
                  </a:cubicBezTo>
                  <a:cubicBezTo>
                    <a:pt x="16014" y="2282"/>
                    <a:pt x="15677" y="2282"/>
                    <a:pt x="15336" y="2282"/>
                  </a:cubicBezTo>
                  <a:cubicBezTo>
                    <a:pt x="14995" y="2282"/>
                    <a:pt x="14650" y="2282"/>
                    <a:pt x="14348" y="2255"/>
                  </a:cubicBezTo>
                  <a:cubicBezTo>
                    <a:pt x="14046" y="2227"/>
                    <a:pt x="13787" y="2173"/>
                    <a:pt x="13480" y="2009"/>
                  </a:cubicBezTo>
                  <a:cubicBezTo>
                    <a:pt x="13174" y="1846"/>
                    <a:pt x="12820" y="1573"/>
                    <a:pt x="12492" y="1382"/>
                  </a:cubicBezTo>
                  <a:cubicBezTo>
                    <a:pt x="12164" y="1191"/>
                    <a:pt x="11862" y="1082"/>
                    <a:pt x="11533" y="1027"/>
                  </a:cubicBezTo>
                  <a:cubicBezTo>
                    <a:pt x="11205" y="973"/>
                    <a:pt x="10851" y="973"/>
                    <a:pt x="10545" y="891"/>
                  </a:cubicBezTo>
                  <a:cubicBezTo>
                    <a:pt x="10238" y="809"/>
                    <a:pt x="9979" y="646"/>
                    <a:pt x="9682" y="509"/>
                  </a:cubicBezTo>
                  <a:cubicBezTo>
                    <a:pt x="9384" y="373"/>
                    <a:pt x="9047" y="264"/>
                    <a:pt x="8732" y="264"/>
                  </a:cubicBezTo>
                  <a:cubicBezTo>
                    <a:pt x="8417" y="264"/>
                    <a:pt x="8123" y="373"/>
                    <a:pt x="7830" y="455"/>
                  </a:cubicBezTo>
                  <a:cubicBezTo>
                    <a:pt x="7536" y="536"/>
                    <a:pt x="7243" y="591"/>
                    <a:pt x="6941" y="591"/>
                  </a:cubicBezTo>
                  <a:cubicBezTo>
                    <a:pt x="6638" y="591"/>
                    <a:pt x="6328" y="536"/>
                    <a:pt x="6034" y="455"/>
                  </a:cubicBezTo>
                  <a:cubicBezTo>
                    <a:pt x="5741" y="373"/>
                    <a:pt x="5464" y="264"/>
                    <a:pt x="5162" y="182"/>
                  </a:cubicBezTo>
                  <a:cubicBezTo>
                    <a:pt x="4860" y="100"/>
                    <a:pt x="4532" y="46"/>
                    <a:pt x="4208" y="18"/>
                  </a:cubicBezTo>
                  <a:cubicBezTo>
                    <a:pt x="3885" y="-9"/>
                    <a:pt x="3565" y="-9"/>
                    <a:pt x="3254" y="46"/>
                  </a:cubicBezTo>
                  <a:cubicBezTo>
                    <a:pt x="2944" y="100"/>
                    <a:pt x="2641" y="209"/>
                    <a:pt x="2365" y="346"/>
                  </a:cubicBezTo>
                  <a:cubicBezTo>
                    <a:pt x="2089" y="482"/>
                    <a:pt x="1838" y="646"/>
                    <a:pt x="1592" y="809"/>
                  </a:cubicBezTo>
                  <a:cubicBezTo>
                    <a:pt x="1346" y="973"/>
                    <a:pt x="1105" y="1136"/>
                    <a:pt x="889" y="1573"/>
                  </a:cubicBezTo>
                  <a:cubicBezTo>
                    <a:pt x="673" y="2009"/>
                    <a:pt x="483" y="2718"/>
                    <a:pt x="341" y="3427"/>
                  </a:cubicBezTo>
                  <a:cubicBezTo>
                    <a:pt x="198" y="4136"/>
                    <a:pt x="103" y="4846"/>
                    <a:pt x="51" y="5773"/>
                  </a:cubicBezTo>
                  <a:cubicBezTo>
                    <a:pt x="0" y="6700"/>
                    <a:pt x="-9" y="7846"/>
                    <a:pt x="8" y="9046"/>
                  </a:cubicBezTo>
                  <a:cubicBezTo>
                    <a:pt x="26" y="10246"/>
                    <a:pt x="69" y="11500"/>
                    <a:pt x="151" y="12673"/>
                  </a:cubicBezTo>
                  <a:cubicBezTo>
                    <a:pt x="233" y="13846"/>
                    <a:pt x="354" y="14936"/>
                    <a:pt x="522" y="15836"/>
                  </a:cubicBezTo>
                  <a:cubicBezTo>
                    <a:pt x="690" y="16736"/>
                    <a:pt x="906" y="17446"/>
                    <a:pt x="1152" y="17991"/>
                  </a:cubicBezTo>
                  <a:cubicBezTo>
                    <a:pt x="1398" y="18536"/>
                    <a:pt x="1674" y="18918"/>
                    <a:pt x="1916" y="19164"/>
                  </a:cubicBezTo>
                  <a:cubicBezTo>
                    <a:pt x="2158" y="19409"/>
                    <a:pt x="2365" y="19518"/>
                    <a:pt x="2611" y="19546"/>
                  </a:cubicBezTo>
                  <a:cubicBezTo>
                    <a:pt x="2857" y="19573"/>
                    <a:pt x="3142" y="19518"/>
                    <a:pt x="3427" y="1946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4" name="تجميع"/>
          <p:cNvGrpSpPr/>
          <p:nvPr/>
        </p:nvGrpSpPr>
        <p:grpSpPr>
          <a:xfrm>
            <a:off x="-1" y="3271326"/>
            <a:ext cx="1721564" cy="7968773"/>
            <a:chOff x="0" y="0"/>
            <a:chExt cx="1721562" cy="7968771"/>
          </a:xfrm>
        </p:grpSpPr>
        <p:grpSp>
          <p:nvGrpSpPr>
            <p:cNvPr id="412" name="تجميع"/>
            <p:cNvGrpSpPr/>
            <p:nvPr/>
          </p:nvGrpSpPr>
          <p:grpSpPr>
            <a:xfrm>
              <a:off x="80052" y="0"/>
              <a:ext cx="1569542" cy="7968772"/>
              <a:chOff x="0" y="0"/>
              <a:chExt cx="1569540" cy="7968771"/>
            </a:xfrm>
          </p:grpSpPr>
          <p:sp>
            <p:nvSpPr>
              <p:cNvPr id="410" name="مستطيل مستدير الزوايا"/>
              <p:cNvSpPr/>
              <p:nvPr/>
            </p:nvSpPr>
            <p:spPr>
              <a:xfrm>
                <a:off x="0" y="0"/>
                <a:ext cx="1569541" cy="1166054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411" name="مستطيل"/>
              <p:cNvSpPr/>
              <p:nvPr/>
            </p:nvSpPr>
            <p:spPr>
              <a:xfrm>
                <a:off x="77620" y="646533"/>
                <a:ext cx="1421896" cy="7322239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413" name="صورة 20" descr="صورة 20">
              <a:hlinkClick r:id="rId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6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25380" y="2901231"/>
              <a:ext cx="1159190" cy="955119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414" name="IMG_4017.jpeg" descr="IMG_4017.jpeg">
              <a:hlinkClick r:id="rId7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8">
              <a:extLst/>
            </a:blip>
            <a:srcRect l="12156" t="15711" r="12156" b="0"/>
            <a:stretch>
              <a:fillRect/>
            </a:stretch>
          </p:blipFill>
          <p:spPr>
            <a:xfrm>
              <a:off x="270161" y="3912166"/>
              <a:ext cx="1133383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415" name="IMG_4020.jpeg" descr="IMG_4020.jpeg">
              <a:hlinkClick r:id="rId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497" y="4929148"/>
              <a:ext cx="1004346" cy="955119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416" name="IMG_4023.png" descr="IMG_4023.png">
              <a:hlinkClick r:id="rId1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2">
              <a:extLst/>
            </a:blip>
            <a:srcRect l="20115" t="5493" r="20115" b="5493"/>
            <a:stretch>
              <a:fillRect/>
            </a:stretch>
          </p:blipFill>
          <p:spPr>
            <a:xfrm>
              <a:off x="370741" y="5930782"/>
              <a:ext cx="1021550" cy="95512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417" name="IMG_4024.jpeg" descr="IMG_4024.jpeg">
              <a:hlinkClick r:id="rId13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14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477842" y="834536"/>
              <a:ext cx="866535" cy="86653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420" name="تجميع"/>
            <p:cNvGrpSpPr/>
            <p:nvPr/>
          </p:nvGrpSpPr>
          <p:grpSpPr>
            <a:xfrm>
              <a:off x="0" y="6822974"/>
              <a:ext cx="1721563" cy="1061122"/>
              <a:chOff x="0" y="0"/>
              <a:chExt cx="1721562" cy="1061120"/>
            </a:xfrm>
          </p:grpSpPr>
          <p:pic>
            <p:nvPicPr>
              <p:cNvPr id="418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52137" y="106002"/>
                <a:ext cx="1004034" cy="95511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419" name="نشاط"/>
              <p:cNvSpPr txBox="1"/>
              <p:nvPr/>
            </p:nvSpPr>
            <p:spPr>
              <a:xfrm>
                <a:off x="0" y="0"/>
                <a:ext cx="1721563" cy="680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423" name="IMG_0291.jpeg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290306" y="1754638"/>
              <a:ext cx="1187799" cy="1317741"/>
              <a:chOff x="0" y="0"/>
              <a:chExt cx="1187797" cy="1317739"/>
            </a:xfrm>
          </p:grpSpPr>
          <p:pic>
            <p:nvPicPr>
              <p:cNvPr id="422" name="IMG_0291.jpeg" descr="IMG_0291.jpeg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933798" cy="98754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421" name="IMG_0291.jpeg" descr="IMG_0291.jpeg"/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-1" y="-1"/>
                <a:ext cx="1187799" cy="1317741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4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3" grpId="1"/>
      <p:bldP build="whole" bldLvl="1" animBg="1" rev="0" advAuto="0" spid="404" grpId="2"/>
      <p:bldP build="whole" bldLvl="1" animBg="1" rev="0" advAuto="0" spid="409" grpId="3"/>
      <p:bldP build="whole" bldLvl="1" animBg="1" rev="0" advAuto="0" spid="405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