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71" r:id="rId4"/>
    <p:sldId id="257" r:id="rId5"/>
    <p:sldId id="264" r:id="rId6"/>
    <p:sldId id="273" r:id="rId7"/>
    <p:sldId id="275" r:id="rId8"/>
    <p:sldId id="276" r:id="rId9"/>
    <p:sldId id="27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BA9"/>
    <a:srgbClr val="00AFA9"/>
    <a:srgbClr val="D7FDE5"/>
    <a:srgbClr val="F6FDD7"/>
    <a:srgbClr val="00455D"/>
    <a:srgbClr val="36A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964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8D9C2-2712-467E-BDE2-0441459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7C7AF2-ADEE-4848-8D8D-D816F44C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9C674-BCB5-4C55-8418-AC3C458D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D4B53B-9843-4648-B6BE-93DE248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512DF-B250-4FF5-8525-B2B3842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23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1347D-70C1-45CE-B9D2-D90FFC6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877408-7340-4C0C-983F-AA5B79A2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350F9-1924-4FE3-BAD5-2B01CD23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440559-D70E-420A-A253-B69C1AF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EE96F7-203A-432D-AFA9-609E228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0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01D40-5F82-4DC8-81C5-72B4D329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E09E3-EB5D-496D-876E-782E17438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72B235-8A55-4E19-9202-6A3D290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FDBABC-3B14-46D3-9F1D-52D7E776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C73267-53ED-4560-BFD9-9209F1F7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24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B401E-7CAA-4B44-8671-0058C5EA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D3E7A3-E215-467F-9D27-ECBAD05E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97D11-449E-4109-8C39-1BCB7DD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5CC4C-14BB-470A-8C99-3BDCD20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54C30C-4665-4FFA-AA51-6713BB3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0CA134A-D78C-424C-9270-DF62199F171C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6F53FE3-F5E6-4D6D-A587-CA72337508EE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96206F9-66FC-4D3A-AE7D-7FC66BE4BB9D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F08DACC-4AE2-4EC4-AE0A-40F32D3866CE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45F2FBD-1880-43D1-AE4D-A1D73F5BA2A3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88791E6-5621-41B5-A306-A4228573DD0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8B4AF80-1EF4-461C-A63F-FC0D3DC2FC3B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46A4AAE-85BB-47C0-9CDA-182765AF8A1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C4A6291D-087A-4291-8DF1-0EC379EE2EE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E951F4-661E-49C2-A485-C303BF7A6494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78AE0C3-9994-4B9D-B89C-9B5E40FCA91C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791C3D5-569F-4B22-9743-BD9D5EBBB778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586AD5C6-53B9-42B6-9091-E51E9336011C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FA898FD3-7F17-4D00-80DF-70367B9FA55B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D88926DE-3EF5-4F92-AB37-F2BBC437E3A1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B0DBAF7A-5DA7-447F-979A-3F85B54CF496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EC609D-744F-4C05-AED3-230A1ED8D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909E2E0-2A28-42EE-876F-29D3618FE0F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64F3D49-A5DF-425A-86B8-F1E4B9BEFE1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BC6DEC3-D0A8-466A-B13A-DFCDC14AEC4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A91F711-E8DE-46BD-95E4-1F5AC1F61DC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505F2BA-B970-4CBE-930D-CDF97801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ACAB7-9550-4BE7-979C-E70A3F1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B24A7C-E964-442F-B301-4AB8934C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BBE93-9B2E-4D28-822C-22837FE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669BA-FD42-4E6F-A506-0E174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7689F8-3C09-43A0-8782-E1BC01F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77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64EC-F00F-48A5-A279-6F42DF01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12205-37F8-4FF2-ADC9-15182209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F4B85-A5BF-4B4C-B9A9-5D861300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8EF238-AD65-41C5-B815-FB95E256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AF3FB3-0450-48D9-A045-A33C4648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6C9DF-29C1-4585-BA0A-E746DE3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01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95CA2-8479-4FDD-9EAE-F2D01D85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E92AB-F481-4087-9942-49118C75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56A0B-7A67-473E-BD0C-F681A65C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8F0153-C512-4D2A-BF9A-09E622D4F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4C13265-F257-4D81-8B6D-1C65711E6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4B43F7-1A6B-4CE0-9B14-0627CCD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ADA3BB-E98C-418F-A59A-952BAC6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E05D72-D3CB-4093-9E22-348915A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79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4B2EA-AFEE-429D-9F40-542E8C4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D66BB8-542A-4603-BC5F-C3DE84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BB623-CBA0-408A-9CE7-81CA3D9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BCA9B3C-1EA9-4EFE-83D6-C5244F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37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39DF31-05A6-40AC-A92F-1B208038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439617-A12A-4499-9711-2F83E43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4A49D-0DF8-477D-84FD-1471B7F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8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4AC3-8D22-4655-8B2E-048D939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EA623C-BF92-4716-B20E-64699353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17889-7D1E-43F0-976F-EA052807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6BA90D-B2F7-4A4F-A8FF-BCB73950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E9C52B-4EF3-442F-8C98-8F2E8FAA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F366FE-74BF-48B4-938A-C34B537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0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5EE8-96A3-4B53-B032-36550A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F1E0F-CD3C-4843-8371-8438CA7B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F5026C-90F8-4869-BBFB-ABB17A09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F4226-C408-417E-A29B-FE2EF54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14517-A8ED-40FC-97DE-4B48939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635CB-F513-4E81-8C29-20C8FC5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09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F8E0B1-D8EA-4A3F-92D0-E6CEB7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34FA2-50F0-4FAA-82A5-83B713FE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8D895-7C0E-4106-9C06-5A585B5A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A0798-8978-45FA-B8D1-60CC21BF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03A707-E519-4EEF-985A-7F906117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05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61B0777-6010-4F98-BDA4-414BEAE924AA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DE30C27-8207-4C52-841B-91704B76427A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B9F24D4-BCD8-4EC5-8CE3-E5E8C650F707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BF84D06-FA3C-4408-9271-9B47F9CBA4A3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F47A5D-7631-41B0-8758-85F2158F29CE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82852D-5ED8-4D81-8DC8-0A42E716CB4E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6027390-82C7-450E-AF21-CE5D2658ABFE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D64B4B9-4891-4FA8-ADB5-0DF9620D124E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8A88550-35FE-40E1-904A-DB07F7F99F3B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6D23DAB-86EC-4610-8F1B-C6981BDB1B43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ACF44594-8093-42E7-A944-B7F413AC0B38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C4DE4FFE-37DC-4CE3-9226-F8692488A5AD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034B7A0E-5FC8-4F08-B52C-FF4B9C729EBE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27F54756-B395-458E-863A-E39DA8A85980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4A616DBB-5761-4301-AC5C-A4A60FEA0D2C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8EA21C44-0F85-4541-B2C2-C24B8F4898F9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8E32E86-6A09-49BE-8C9C-F4FF54FBEDFF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4D8156-8AA0-4952-9AA1-7971C731C572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139C2DD-F577-41C4-810C-3306C10BBA1C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0D521EF-836F-45BD-B5D0-E4C7040BCF5B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4E5F9D8-4D1C-4A90-8D8E-DF82CCC851FB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2F63FD2-4E77-45BF-9222-568B9FBC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EE8874-873D-4FD2-840A-BF599D794E0E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E4D7B3-3C4E-4808-9035-DA0DAD5D49D8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9BE94E-BC79-4281-B688-57708248FC8F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55492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35">
            <a:extLst>
              <a:ext uri="{FF2B5EF4-FFF2-40B4-BE49-F238E27FC236}">
                <a16:creationId xmlns:a16="http://schemas.microsoft.com/office/drawing/2014/main" id="{37F2B7A4-9F78-4927-925A-6FAF2B51675B}"/>
              </a:ext>
            </a:extLst>
          </p:cNvPr>
          <p:cNvSpPr/>
          <p:nvPr/>
        </p:nvSpPr>
        <p:spPr>
          <a:xfrm>
            <a:off x="2407923" y="3554528"/>
            <a:ext cx="7376151" cy="1661159"/>
          </a:xfrm>
          <a:prstGeom prst="rect">
            <a:avLst/>
          </a:prstGeom>
          <a:solidFill>
            <a:srgbClr val="D7FDE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E5F7F95-CA01-4A40-B264-1E71753451B4}"/>
              </a:ext>
            </a:extLst>
          </p:cNvPr>
          <p:cNvSpPr/>
          <p:nvPr/>
        </p:nvSpPr>
        <p:spPr>
          <a:xfrm>
            <a:off x="2407924" y="1615440"/>
            <a:ext cx="7376151" cy="1661159"/>
          </a:xfrm>
          <a:prstGeom prst="rect">
            <a:avLst/>
          </a:prstGeom>
          <a:solidFill>
            <a:srgbClr val="F6FDD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563100" y="415211"/>
            <a:ext cx="1619151" cy="400110"/>
          </a:xfrm>
          <a:custGeom>
            <a:avLst/>
            <a:gdLst>
              <a:gd name="connsiteX0" fmla="*/ 0 w 1619151"/>
              <a:gd name="connsiteY0" fmla="*/ 0 h 400110"/>
              <a:gd name="connsiteX1" fmla="*/ 1619151 w 1619151"/>
              <a:gd name="connsiteY1" fmla="*/ 0 h 400110"/>
              <a:gd name="connsiteX2" fmla="*/ 1619151 w 1619151"/>
              <a:gd name="connsiteY2" fmla="*/ 400110 h 400110"/>
              <a:gd name="connsiteX3" fmla="*/ 0 w 1619151"/>
              <a:gd name="connsiteY3" fmla="*/ 400110 h 400110"/>
              <a:gd name="connsiteX4" fmla="*/ 0 w 1619151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151" h="400110" extrusionOk="0">
                <a:moveTo>
                  <a:pt x="0" y="0"/>
                </a:moveTo>
                <a:cubicBezTo>
                  <a:pt x="272678" y="-53677"/>
                  <a:pt x="1257850" y="-27874"/>
                  <a:pt x="1619151" y="0"/>
                </a:cubicBezTo>
                <a:cubicBezTo>
                  <a:pt x="1618026" y="48839"/>
                  <a:pt x="1649454" y="277712"/>
                  <a:pt x="1619151" y="400110"/>
                </a:cubicBezTo>
                <a:cubicBezTo>
                  <a:pt x="885722" y="477947"/>
                  <a:pt x="690683" y="343394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8634E98-AF01-4E7C-900F-342DBDC4133B}"/>
              </a:ext>
            </a:extLst>
          </p:cNvPr>
          <p:cNvSpPr/>
          <p:nvPr/>
        </p:nvSpPr>
        <p:spPr>
          <a:xfrm>
            <a:off x="3219265" y="815321"/>
            <a:ext cx="5753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n/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قيس أطوال الأشكال الآتية مستعملا وحدة قياس مناسبة :</a:t>
            </a:r>
            <a:endParaRPr kumimoji="0" lang="ar-SA" sz="2800" b="1" i="0" u="none" strike="noStrike" kern="1200" cap="none" spc="0" normalizeH="0" baseline="0" noProof="0" dirty="0">
              <a:ln/>
              <a:solidFill>
                <a:srgbClr val="00455D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D11318E-B4AE-4A47-AA62-B5CBBEB13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6829" y="1888309"/>
            <a:ext cx="1990310" cy="9951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941E277-E74E-41F2-8E6C-46693D5FC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443" y="3922477"/>
            <a:ext cx="1552474" cy="59885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805B50-D3F1-4B55-A450-BA668F92CAB1}"/>
              </a:ext>
            </a:extLst>
          </p:cNvPr>
          <p:cNvSpPr txBox="1"/>
          <p:nvPr/>
        </p:nvSpPr>
        <p:spPr>
          <a:xfrm>
            <a:off x="2874295" y="1888309"/>
            <a:ext cx="34004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وحدة القياس:........................</a:t>
            </a: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القياس :..................... تقريباً.</a:t>
            </a: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DC7C195C-409B-4711-A8AD-1DFF69772BBC}"/>
              </a:ext>
            </a:extLst>
          </p:cNvPr>
          <p:cNvCxnSpPr>
            <a:cxnSpLocks/>
          </p:cNvCxnSpPr>
          <p:nvPr/>
        </p:nvCxnSpPr>
        <p:spPr>
          <a:xfrm>
            <a:off x="7281188" y="3005044"/>
            <a:ext cx="190421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9E7D3068-C2B3-4586-860F-CBB9F967BC0D}"/>
              </a:ext>
            </a:extLst>
          </p:cNvPr>
          <p:cNvCxnSpPr>
            <a:cxnSpLocks/>
          </p:cNvCxnSpPr>
          <p:nvPr/>
        </p:nvCxnSpPr>
        <p:spPr>
          <a:xfrm>
            <a:off x="9185407" y="2930274"/>
            <a:ext cx="0" cy="152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D21E40F6-74FA-4242-A3AF-921A76000004}"/>
              </a:ext>
            </a:extLst>
          </p:cNvPr>
          <p:cNvCxnSpPr>
            <a:cxnSpLocks/>
          </p:cNvCxnSpPr>
          <p:nvPr/>
        </p:nvCxnSpPr>
        <p:spPr>
          <a:xfrm>
            <a:off x="7281188" y="2930274"/>
            <a:ext cx="0" cy="152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8365C5D4-3D58-4E43-8589-96F392509A49}"/>
              </a:ext>
            </a:extLst>
          </p:cNvPr>
          <p:cNvCxnSpPr>
            <a:cxnSpLocks/>
          </p:cNvCxnSpPr>
          <p:nvPr/>
        </p:nvCxnSpPr>
        <p:spPr>
          <a:xfrm>
            <a:off x="7447443" y="4614268"/>
            <a:ext cx="151089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C7117FA-D174-4BED-954A-782C3BC2A8EA}"/>
              </a:ext>
            </a:extLst>
          </p:cNvPr>
          <p:cNvCxnSpPr>
            <a:cxnSpLocks/>
          </p:cNvCxnSpPr>
          <p:nvPr/>
        </p:nvCxnSpPr>
        <p:spPr>
          <a:xfrm>
            <a:off x="8958334" y="4528553"/>
            <a:ext cx="0" cy="203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4E06138A-AF3F-41B2-8F38-B4B7D52A17CD}"/>
              </a:ext>
            </a:extLst>
          </p:cNvPr>
          <p:cNvCxnSpPr>
            <a:cxnSpLocks/>
          </p:cNvCxnSpPr>
          <p:nvPr/>
        </p:nvCxnSpPr>
        <p:spPr>
          <a:xfrm>
            <a:off x="7447443" y="4548593"/>
            <a:ext cx="0" cy="152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BFF3274-EB6D-4F05-A7B0-EF99017E0E24}"/>
              </a:ext>
            </a:extLst>
          </p:cNvPr>
          <p:cNvSpPr txBox="1"/>
          <p:nvPr/>
        </p:nvSpPr>
        <p:spPr>
          <a:xfrm>
            <a:off x="2874294" y="3881840"/>
            <a:ext cx="34004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وحدة القياس:........................</a:t>
            </a: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القياس :..................... تقريباً.</a:t>
            </a:r>
          </a:p>
        </p:txBody>
      </p:sp>
    </p:spTree>
    <p:extLst>
      <p:ext uri="{BB962C8B-B14F-4D97-AF65-F5344CB8AC3E}">
        <p14:creationId xmlns:p14="http://schemas.microsoft.com/office/powerpoint/2010/main" val="378686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8634E98-AF01-4E7C-900F-342DBDC4133B}"/>
              </a:ext>
            </a:extLst>
          </p:cNvPr>
          <p:cNvSpPr/>
          <p:nvPr/>
        </p:nvSpPr>
        <p:spPr>
          <a:xfrm>
            <a:off x="4283797" y="1424921"/>
            <a:ext cx="46554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المسألة ( أخمن و أتحقق</a:t>
            </a:r>
            <a:r>
              <a:rPr kumimoji="0" lang="ar-SA" sz="4400" b="1" i="0" u="none" strike="noStrike" kern="1200" cap="none" spc="0" normalizeH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)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C8484E-E07A-4CB1-BECD-E6B40910A714}"/>
              </a:ext>
            </a:extLst>
          </p:cNvPr>
          <p:cNvSpPr/>
          <p:nvPr/>
        </p:nvSpPr>
        <p:spPr>
          <a:xfrm>
            <a:off x="8656876" y="2532880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F28D89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94CD4F-8039-4C28-A5E5-763E1CAC358A}"/>
              </a:ext>
            </a:extLst>
          </p:cNvPr>
          <p:cNvSpPr/>
          <p:nvPr/>
        </p:nvSpPr>
        <p:spPr>
          <a:xfrm>
            <a:off x="4283797" y="3575291"/>
            <a:ext cx="4020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6D8DB2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المسألة بالتخمين والتحقق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239026B-56C8-4CA2-B891-578E8809C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49" y="2194362"/>
            <a:ext cx="2002348" cy="27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582E3DD-8E6A-447B-9BD9-776E9C40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414" y="1826978"/>
            <a:ext cx="4033756" cy="8843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AF79BFB-7F66-4A05-A625-F5A232BC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243" y="409518"/>
            <a:ext cx="3124200" cy="1417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صورة 7" descr="صورة تحتوي على قدح, إناء, كوب, أدوات المائدة&#10;&#10;تم إنشاء الوصف تلقائياً">
            <a:extLst>
              <a:ext uri="{FF2B5EF4-FFF2-40B4-BE49-F238E27FC236}">
                <a16:creationId xmlns:a16="http://schemas.microsoft.com/office/drawing/2014/main" id="{41F6A0EC-8983-439F-A3E3-E13C2098F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42" y="244649"/>
            <a:ext cx="1513866" cy="1627406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AC2DACB-A517-4F28-9196-B75E1D96F22B}"/>
              </a:ext>
            </a:extLst>
          </p:cNvPr>
          <p:cNvCxnSpPr/>
          <p:nvPr/>
        </p:nvCxnSpPr>
        <p:spPr>
          <a:xfrm flipH="1">
            <a:off x="6811505" y="751668"/>
            <a:ext cx="20119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8636B9A8-9BA4-4AF7-87EB-463E93F270A6}"/>
              </a:ext>
            </a:extLst>
          </p:cNvPr>
          <p:cNvCxnSpPr/>
          <p:nvPr/>
        </p:nvCxnSpPr>
        <p:spPr>
          <a:xfrm flipH="1">
            <a:off x="6642445" y="1051302"/>
            <a:ext cx="20119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98B2073-BE9E-44D1-AD45-E311EA8D4C2B}"/>
              </a:ext>
            </a:extLst>
          </p:cNvPr>
          <p:cNvCxnSpPr>
            <a:cxnSpLocks/>
          </p:cNvCxnSpPr>
          <p:nvPr/>
        </p:nvCxnSpPr>
        <p:spPr>
          <a:xfrm flipH="1">
            <a:off x="5873858" y="1400014"/>
            <a:ext cx="28695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CFAF696-4E79-43FC-B0CC-E469F79481F4}"/>
              </a:ext>
            </a:extLst>
          </p:cNvPr>
          <p:cNvSpPr/>
          <p:nvPr/>
        </p:nvSpPr>
        <p:spPr>
          <a:xfrm>
            <a:off x="7200899" y="1455953"/>
            <a:ext cx="1584443" cy="28621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BD502B4-23AB-4173-91E6-D7C1F96B5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970" y="1828609"/>
            <a:ext cx="4033756" cy="945411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C4B2A3F-2FE6-477B-9412-D15A3B24FB83}"/>
              </a:ext>
            </a:extLst>
          </p:cNvPr>
          <p:cNvGrpSpPr/>
          <p:nvPr/>
        </p:nvGrpSpPr>
        <p:grpSpPr>
          <a:xfrm>
            <a:off x="1264147" y="2774020"/>
            <a:ext cx="10369557" cy="2394746"/>
            <a:chOff x="1264147" y="2774020"/>
            <a:chExt cx="10369557" cy="2394746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4511007-B70F-472D-B437-19AC400AB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947" b="3336"/>
            <a:stretch/>
          </p:blipFill>
          <p:spPr>
            <a:xfrm>
              <a:off x="1264147" y="2774020"/>
              <a:ext cx="10369557" cy="2394746"/>
            </a:xfrm>
            <a:prstGeom prst="rect">
              <a:avLst/>
            </a:prstGeom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18D57DDF-37E1-4027-A137-21E1A4410C0C}"/>
                </a:ext>
              </a:extLst>
            </p:cNvPr>
            <p:cNvSpPr/>
            <p:nvPr/>
          </p:nvSpPr>
          <p:spPr>
            <a:xfrm>
              <a:off x="6448925" y="3429000"/>
              <a:ext cx="3638349" cy="1537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DD87FD-EB12-4D9B-9385-8A89B4CA7FD8}"/>
              </a:ext>
            </a:extLst>
          </p:cNvPr>
          <p:cNvGrpSpPr/>
          <p:nvPr/>
        </p:nvGrpSpPr>
        <p:grpSpPr>
          <a:xfrm>
            <a:off x="8117151" y="3434573"/>
            <a:ext cx="301895" cy="494519"/>
            <a:chOff x="8117151" y="3434573"/>
            <a:chExt cx="301895" cy="494519"/>
          </a:xfrm>
        </p:grpSpPr>
        <p:pic>
          <p:nvPicPr>
            <p:cNvPr id="24" name="صورة 23" descr="صورة تحتوي على قدح, إناء, كوب, أدوات المائدة&#10;&#10;تم إنشاء الوصف تلقائياً">
              <a:extLst>
                <a:ext uri="{FF2B5EF4-FFF2-40B4-BE49-F238E27FC236}">
                  <a16:creationId xmlns:a16="http://schemas.microsoft.com/office/drawing/2014/main" id="{5B543048-9C2A-4B55-AEF0-739C9DF9C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40" t="20510" r="2481" b="10343"/>
            <a:stretch/>
          </p:blipFill>
          <p:spPr>
            <a:xfrm>
              <a:off x="8117151" y="3434573"/>
              <a:ext cx="301895" cy="494519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19DF6D7A-8C5E-480F-9F42-CEAFCD65A0BB}"/>
                </a:ext>
              </a:extLst>
            </p:cNvPr>
            <p:cNvSpPr/>
            <p:nvPr/>
          </p:nvSpPr>
          <p:spPr>
            <a:xfrm>
              <a:off x="8188960" y="3613266"/>
              <a:ext cx="176107" cy="173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708CA5F-8655-4232-81AE-EC500E735EF8}"/>
              </a:ext>
            </a:extLst>
          </p:cNvPr>
          <p:cNvGrpSpPr/>
          <p:nvPr/>
        </p:nvGrpSpPr>
        <p:grpSpPr>
          <a:xfrm>
            <a:off x="7009569" y="3434573"/>
            <a:ext cx="309187" cy="494519"/>
            <a:chOff x="7009569" y="3434573"/>
            <a:chExt cx="309187" cy="494519"/>
          </a:xfrm>
        </p:grpSpPr>
        <p:pic>
          <p:nvPicPr>
            <p:cNvPr id="23" name="صورة 22" descr="صورة تحتوي على قدح, إناء, كوب, أدوات المائدة&#10;&#10;تم إنشاء الوصف تلقائياً">
              <a:extLst>
                <a:ext uri="{FF2B5EF4-FFF2-40B4-BE49-F238E27FC236}">
                  <a16:creationId xmlns:a16="http://schemas.microsoft.com/office/drawing/2014/main" id="{016ECC35-EC4C-44F4-A486-34647DFDA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" t="8738" r="46737" b="5511"/>
            <a:stretch/>
          </p:blipFill>
          <p:spPr>
            <a:xfrm>
              <a:off x="7009569" y="3434573"/>
              <a:ext cx="309187" cy="494519"/>
            </a:xfrm>
            <a:prstGeom prst="rect">
              <a:avLst/>
            </a:prstGeom>
          </p:spPr>
        </p:pic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04C6CAB3-23B3-49D3-B52C-8B995A4D6F0E}"/>
                </a:ext>
              </a:extLst>
            </p:cNvPr>
            <p:cNvSpPr/>
            <p:nvPr/>
          </p:nvSpPr>
          <p:spPr>
            <a:xfrm>
              <a:off x="7091674" y="3613266"/>
              <a:ext cx="176107" cy="173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30" name="علامة الجمع 29">
            <a:extLst>
              <a:ext uri="{FF2B5EF4-FFF2-40B4-BE49-F238E27FC236}">
                <a16:creationId xmlns:a16="http://schemas.microsoft.com/office/drawing/2014/main" id="{E85A27C0-F713-4D6C-ADA4-AEAEB8D72819}"/>
              </a:ext>
            </a:extLst>
          </p:cNvPr>
          <p:cNvSpPr/>
          <p:nvPr/>
        </p:nvSpPr>
        <p:spPr>
          <a:xfrm>
            <a:off x="7512106" y="3557798"/>
            <a:ext cx="400976" cy="371294"/>
          </a:xfrm>
          <a:prstGeom prst="mathPlus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يساوي 30">
            <a:extLst>
              <a:ext uri="{FF2B5EF4-FFF2-40B4-BE49-F238E27FC236}">
                <a16:creationId xmlns:a16="http://schemas.microsoft.com/office/drawing/2014/main" id="{69472581-F2F3-4035-856C-BF81461CF8D0}"/>
              </a:ext>
            </a:extLst>
          </p:cNvPr>
          <p:cNvSpPr/>
          <p:nvPr/>
        </p:nvSpPr>
        <p:spPr>
          <a:xfrm>
            <a:off x="6388631" y="3557798"/>
            <a:ext cx="400976" cy="371294"/>
          </a:xfrm>
          <a:prstGeom prst="mathEqual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91BD805-9174-45D8-935C-7203C046882F}"/>
              </a:ext>
            </a:extLst>
          </p:cNvPr>
          <p:cNvSpPr txBox="1"/>
          <p:nvPr/>
        </p:nvSpPr>
        <p:spPr>
          <a:xfrm>
            <a:off x="5650530" y="3509728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  <p:sp>
        <p:nvSpPr>
          <p:cNvPr id="33" name="انفجار: 14 نقطة 32">
            <a:extLst>
              <a:ext uri="{FF2B5EF4-FFF2-40B4-BE49-F238E27FC236}">
                <a16:creationId xmlns:a16="http://schemas.microsoft.com/office/drawing/2014/main" id="{6E2E3643-443D-4A2E-AFBE-0538A1E8223E}"/>
              </a:ext>
            </a:extLst>
          </p:cNvPr>
          <p:cNvSpPr/>
          <p:nvPr/>
        </p:nvSpPr>
        <p:spPr>
          <a:xfrm>
            <a:off x="2356474" y="2718210"/>
            <a:ext cx="3638349" cy="1363917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B2AAD90-22E3-4D4E-95DC-3C6DDBDEFE61}"/>
              </a:ext>
            </a:extLst>
          </p:cNvPr>
          <p:cNvSpPr txBox="1"/>
          <p:nvPr/>
        </p:nvSpPr>
        <p:spPr>
          <a:xfrm>
            <a:off x="2439539" y="3091255"/>
            <a:ext cx="30001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ارتفاع العلبة الأولى 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يزيد على ارتفاع العلبة الثانية بمكعبين ؟ </a:t>
            </a:r>
          </a:p>
        </p:txBody>
      </p:sp>
      <p:sp>
        <p:nvSpPr>
          <p:cNvPr id="38" name="لا">
            <a:extLst>
              <a:ext uri="{FF2B5EF4-FFF2-40B4-BE49-F238E27FC236}">
                <a16:creationId xmlns:a16="http://schemas.microsoft.com/office/drawing/2014/main" id="{E817EEB3-D8C3-4686-894B-87C6DE888A72}"/>
              </a:ext>
            </a:extLst>
          </p:cNvPr>
          <p:cNvSpPr txBox="1"/>
          <p:nvPr/>
        </p:nvSpPr>
        <p:spPr>
          <a:xfrm>
            <a:off x="4963065" y="3973509"/>
            <a:ext cx="13146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متساوين </a:t>
            </a:r>
          </a:p>
        </p:txBody>
      </p:sp>
      <p:sp>
        <p:nvSpPr>
          <p:cNvPr id="39" name="علامة الضرب 38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EB113348-7371-4BB6-919F-A106FF0F181F}"/>
              </a:ext>
            </a:extLst>
          </p:cNvPr>
          <p:cNvSpPr/>
          <p:nvPr/>
        </p:nvSpPr>
        <p:spPr>
          <a:xfrm>
            <a:off x="4200790" y="3205062"/>
            <a:ext cx="3000109" cy="2098672"/>
          </a:xfrm>
          <a:prstGeom prst="mathMultiply">
            <a:avLst>
              <a:gd name="adj1" fmla="val 88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E9327882-6C77-43AC-86F5-6DEB2E7FA7E6}"/>
              </a:ext>
            </a:extLst>
          </p:cNvPr>
          <p:cNvGrpSpPr/>
          <p:nvPr/>
        </p:nvGrpSpPr>
        <p:grpSpPr>
          <a:xfrm>
            <a:off x="8091436" y="3401891"/>
            <a:ext cx="301895" cy="769437"/>
            <a:chOff x="8117151" y="3434573"/>
            <a:chExt cx="301895" cy="494519"/>
          </a:xfrm>
        </p:grpSpPr>
        <p:pic>
          <p:nvPicPr>
            <p:cNvPr id="41" name="صورة 40" descr="صورة تحتوي على قدح, إناء, كوب, أدوات المائدة&#10;&#10;تم إنشاء الوصف تلقائياً">
              <a:extLst>
                <a:ext uri="{FF2B5EF4-FFF2-40B4-BE49-F238E27FC236}">
                  <a16:creationId xmlns:a16="http://schemas.microsoft.com/office/drawing/2014/main" id="{6A376288-4819-4B3F-B392-0B4DD9CC2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40" t="20510" r="2481" b="10343"/>
            <a:stretch/>
          </p:blipFill>
          <p:spPr>
            <a:xfrm>
              <a:off x="8117151" y="3434573"/>
              <a:ext cx="301895" cy="494519"/>
            </a:xfrm>
            <a:prstGeom prst="rect">
              <a:avLst/>
            </a:prstGeom>
          </p:spPr>
        </p:pic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A4918DB1-99BB-4DF5-B017-01F5D9F4766C}"/>
                </a:ext>
              </a:extLst>
            </p:cNvPr>
            <p:cNvSpPr/>
            <p:nvPr/>
          </p:nvSpPr>
          <p:spPr>
            <a:xfrm>
              <a:off x="8188960" y="3613266"/>
              <a:ext cx="176107" cy="173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FFC7389E-752B-4EB0-85C8-8DE59D3A251F}"/>
              </a:ext>
            </a:extLst>
          </p:cNvPr>
          <p:cNvGrpSpPr/>
          <p:nvPr/>
        </p:nvGrpSpPr>
        <p:grpSpPr>
          <a:xfrm>
            <a:off x="7006084" y="3438490"/>
            <a:ext cx="309187" cy="494519"/>
            <a:chOff x="7009569" y="3434573"/>
            <a:chExt cx="309187" cy="494519"/>
          </a:xfrm>
        </p:grpSpPr>
        <p:pic>
          <p:nvPicPr>
            <p:cNvPr id="44" name="صورة 43" descr="صورة تحتوي على قدح, إناء, كوب, أدوات المائدة&#10;&#10;تم إنشاء الوصف تلقائياً">
              <a:extLst>
                <a:ext uri="{FF2B5EF4-FFF2-40B4-BE49-F238E27FC236}">
                  <a16:creationId xmlns:a16="http://schemas.microsoft.com/office/drawing/2014/main" id="{C0CE98CB-5AC0-4D95-9B95-E02E37813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" t="8738" r="46737" b="5511"/>
            <a:stretch/>
          </p:blipFill>
          <p:spPr>
            <a:xfrm>
              <a:off x="7009569" y="3434573"/>
              <a:ext cx="309187" cy="494519"/>
            </a:xfrm>
            <a:prstGeom prst="rect">
              <a:avLst/>
            </a:prstGeom>
          </p:spPr>
        </p:pic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FBEA6BB8-E720-44C9-B2EF-F395DADA4E57}"/>
                </a:ext>
              </a:extLst>
            </p:cNvPr>
            <p:cNvSpPr/>
            <p:nvPr/>
          </p:nvSpPr>
          <p:spPr>
            <a:xfrm>
              <a:off x="7091674" y="3613266"/>
              <a:ext cx="176107" cy="173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46" name="علامة الجمع 45">
            <a:extLst>
              <a:ext uri="{FF2B5EF4-FFF2-40B4-BE49-F238E27FC236}">
                <a16:creationId xmlns:a16="http://schemas.microsoft.com/office/drawing/2014/main" id="{D9B89C87-CA88-4BC3-B57F-31DA3FD929E1}"/>
              </a:ext>
            </a:extLst>
          </p:cNvPr>
          <p:cNvSpPr/>
          <p:nvPr/>
        </p:nvSpPr>
        <p:spPr>
          <a:xfrm>
            <a:off x="7516077" y="3536818"/>
            <a:ext cx="400976" cy="371294"/>
          </a:xfrm>
          <a:prstGeom prst="mathPlus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يساوي 46">
            <a:extLst>
              <a:ext uri="{FF2B5EF4-FFF2-40B4-BE49-F238E27FC236}">
                <a16:creationId xmlns:a16="http://schemas.microsoft.com/office/drawing/2014/main" id="{4385AFC6-EC5C-402B-9E20-CF452CBDB6E7}"/>
              </a:ext>
            </a:extLst>
          </p:cNvPr>
          <p:cNvSpPr/>
          <p:nvPr/>
        </p:nvSpPr>
        <p:spPr>
          <a:xfrm>
            <a:off x="6385058" y="3545915"/>
            <a:ext cx="400976" cy="371294"/>
          </a:xfrm>
          <a:prstGeom prst="mathEqual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085D8CD-B10D-41E8-ADD6-21045549A441}"/>
              </a:ext>
            </a:extLst>
          </p:cNvPr>
          <p:cNvSpPr txBox="1"/>
          <p:nvPr/>
        </p:nvSpPr>
        <p:spPr>
          <a:xfrm>
            <a:off x="5646559" y="3509728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  <p:sp>
        <p:nvSpPr>
          <p:cNvPr id="49" name="انفجار: 14 نقطة 48">
            <a:extLst>
              <a:ext uri="{FF2B5EF4-FFF2-40B4-BE49-F238E27FC236}">
                <a16:creationId xmlns:a16="http://schemas.microsoft.com/office/drawing/2014/main" id="{FC8E7F40-E76E-4684-A160-615D03FB784D}"/>
              </a:ext>
            </a:extLst>
          </p:cNvPr>
          <p:cNvSpPr/>
          <p:nvPr/>
        </p:nvSpPr>
        <p:spPr>
          <a:xfrm>
            <a:off x="2338198" y="2712842"/>
            <a:ext cx="3638349" cy="1363917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0B276691-6F1D-403A-87C7-F6402D70570A}"/>
              </a:ext>
            </a:extLst>
          </p:cNvPr>
          <p:cNvSpPr txBox="1"/>
          <p:nvPr/>
        </p:nvSpPr>
        <p:spPr>
          <a:xfrm>
            <a:off x="2421263" y="3085887"/>
            <a:ext cx="30001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ارتفاع العلبة الأولى 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يزيد على ارتفاع العلبة الثانية بمكعبين ؟ </a:t>
            </a:r>
          </a:p>
        </p:txBody>
      </p:sp>
      <p:sp>
        <p:nvSpPr>
          <p:cNvPr id="51" name="لا">
            <a:extLst>
              <a:ext uri="{FF2B5EF4-FFF2-40B4-BE49-F238E27FC236}">
                <a16:creationId xmlns:a16="http://schemas.microsoft.com/office/drawing/2014/main" id="{3DABCF59-1BD1-4C31-838C-3B9DC7430ABB}"/>
              </a:ext>
            </a:extLst>
          </p:cNvPr>
          <p:cNvSpPr txBox="1"/>
          <p:nvPr/>
        </p:nvSpPr>
        <p:spPr>
          <a:xfrm>
            <a:off x="4625906" y="3975543"/>
            <a:ext cx="13146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B8D2C23-C851-4BAB-841D-052916C31871}"/>
              </a:ext>
            </a:extLst>
          </p:cNvPr>
          <p:cNvSpPr txBox="1"/>
          <p:nvPr/>
        </p:nvSpPr>
        <p:spPr>
          <a:xfrm>
            <a:off x="5252666" y="3592944"/>
            <a:ext cx="692805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3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ar-SA" sz="13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3A53D084-1FD6-4A5C-8374-92CA4728CE82}"/>
              </a:ext>
            </a:extLst>
          </p:cNvPr>
          <p:cNvSpPr/>
          <p:nvPr/>
        </p:nvSpPr>
        <p:spPr>
          <a:xfrm>
            <a:off x="7315271" y="3984902"/>
            <a:ext cx="542144" cy="981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لا">
            <a:extLst>
              <a:ext uri="{FF2B5EF4-FFF2-40B4-BE49-F238E27FC236}">
                <a16:creationId xmlns:a16="http://schemas.microsoft.com/office/drawing/2014/main" id="{E5ADFB21-0969-4508-9B0F-46FECABEECBF}"/>
              </a:ext>
            </a:extLst>
          </p:cNvPr>
          <p:cNvSpPr txBox="1"/>
          <p:nvPr/>
        </p:nvSpPr>
        <p:spPr>
          <a:xfrm>
            <a:off x="2005527" y="4444770"/>
            <a:ext cx="13146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مكعبات  </a:t>
            </a: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1022A5C7-C410-4497-9025-387DDB575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1940" y="5291551"/>
            <a:ext cx="5805766" cy="847612"/>
          </a:xfrm>
          <a:prstGeom prst="rect">
            <a:avLst/>
          </a:prstGeom>
        </p:spPr>
      </p:pic>
      <p:sp>
        <p:nvSpPr>
          <p:cNvPr id="60" name="لا">
            <a:extLst>
              <a:ext uri="{FF2B5EF4-FFF2-40B4-BE49-F238E27FC236}">
                <a16:creationId xmlns:a16="http://schemas.microsoft.com/office/drawing/2014/main" id="{15053414-56BC-4053-90B8-ACAF5B05CFA2}"/>
              </a:ext>
            </a:extLst>
          </p:cNvPr>
          <p:cNvSpPr txBox="1"/>
          <p:nvPr/>
        </p:nvSpPr>
        <p:spPr>
          <a:xfrm>
            <a:off x="4354834" y="5460467"/>
            <a:ext cx="542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35296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6653 0.0923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 L -0.01029 0.0923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5833 0.0956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68 0.1312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/>
      <p:bldP spid="34" grpId="1"/>
      <p:bldP spid="38" grpId="0"/>
      <p:bldP spid="38" grpId="1"/>
      <p:bldP spid="39" grpId="0" animBg="1"/>
      <p:bldP spid="39" grpId="1" animBg="1"/>
      <p:bldP spid="46" grpId="0" animBg="1"/>
      <p:bldP spid="47" grpId="0" animBg="1"/>
      <p:bldP spid="48" grpId="0"/>
      <p:bldP spid="49" grpId="0" animBg="1"/>
      <p:bldP spid="50" grpId="0"/>
      <p:bldP spid="51" grpId="0"/>
      <p:bldP spid="53" grpId="0"/>
      <p:bldP spid="54" grpId="0" animBg="1"/>
      <p:bldP spid="55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99D13E79-0AFF-448A-9DC4-52E9B86B6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7" b="3336"/>
          <a:stretch/>
        </p:blipFill>
        <p:spPr>
          <a:xfrm>
            <a:off x="1171013" y="2409941"/>
            <a:ext cx="10369557" cy="239474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79086" y="39489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أحاول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FC02F3-2EBA-4B01-BA59-9B1ADE061533}"/>
              </a:ext>
            </a:extLst>
          </p:cNvPr>
          <p:cNvSpPr txBox="1"/>
          <p:nvPr/>
        </p:nvSpPr>
        <p:spPr>
          <a:xfrm>
            <a:off x="5720080" y="394890"/>
            <a:ext cx="3474621" cy="461665"/>
          </a:xfrm>
          <a:custGeom>
            <a:avLst/>
            <a:gdLst>
              <a:gd name="connsiteX0" fmla="*/ 0 w 3474621"/>
              <a:gd name="connsiteY0" fmla="*/ 0 h 461665"/>
              <a:gd name="connsiteX1" fmla="*/ 3474621 w 3474621"/>
              <a:gd name="connsiteY1" fmla="*/ 0 h 461665"/>
              <a:gd name="connsiteX2" fmla="*/ 3474621 w 3474621"/>
              <a:gd name="connsiteY2" fmla="*/ 461665 h 461665"/>
              <a:gd name="connsiteX3" fmla="*/ 0 w 3474621"/>
              <a:gd name="connsiteY3" fmla="*/ 461665 h 461665"/>
              <a:gd name="connsiteX4" fmla="*/ 0 w 347462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621" h="461665" extrusionOk="0">
                <a:moveTo>
                  <a:pt x="0" y="0"/>
                </a:moveTo>
                <a:cubicBezTo>
                  <a:pt x="1470236" y="-63591"/>
                  <a:pt x="3110927" y="-137923"/>
                  <a:pt x="3474621" y="0"/>
                </a:cubicBezTo>
                <a:cubicBezTo>
                  <a:pt x="3450075" y="109923"/>
                  <a:pt x="3457416" y="413638"/>
                  <a:pt x="3474621" y="461665"/>
                </a:cubicBezTo>
                <a:cubicBezTo>
                  <a:pt x="1870120" y="522843"/>
                  <a:pt x="1429392" y="582398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أحل المسألة بالتخمين والتحقق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BE361CA-2DA9-4B98-B762-4171C6BFF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23"/>
          <a:stretch/>
        </p:blipFill>
        <p:spPr>
          <a:xfrm>
            <a:off x="7220059" y="1209040"/>
            <a:ext cx="3949283" cy="1129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E502D79-FBE3-4CAF-894B-B5C12EE7D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710" y="1592956"/>
            <a:ext cx="342900" cy="3619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56C7DF4-38E2-4BDE-8B1F-FFE30FBC8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954" y="871795"/>
            <a:ext cx="3704737" cy="812192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F1D10100-BC1C-4EF9-9BD8-E396834DF660}"/>
              </a:ext>
            </a:extLst>
          </p:cNvPr>
          <p:cNvCxnSpPr>
            <a:cxnSpLocks/>
          </p:cNvCxnSpPr>
          <p:nvPr/>
        </p:nvCxnSpPr>
        <p:spPr>
          <a:xfrm flipH="1">
            <a:off x="7381599" y="1521836"/>
            <a:ext cx="37166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90175908-E685-4238-8290-F55ACC38C3C2}"/>
              </a:ext>
            </a:extLst>
          </p:cNvPr>
          <p:cNvCxnSpPr>
            <a:cxnSpLocks/>
          </p:cNvCxnSpPr>
          <p:nvPr/>
        </p:nvCxnSpPr>
        <p:spPr>
          <a:xfrm flipH="1">
            <a:off x="8026400" y="1877436"/>
            <a:ext cx="30266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87DF137-85E5-4EEC-AA62-D429C7400385}"/>
              </a:ext>
            </a:extLst>
          </p:cNvPr>
          <p:cNvSpPr/>
          <p:nvPr/>
        </p:nvSpPr>
        <p:spPr>
          <a:xfrm>
            <a:off x="7262261" y="1592956"/>
            <a:ext cx="750019" cy="28621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27D16A6-6481-4F61-B448-7157DDA5594E}"/>
              </a:ext>
            </a:extLst>
          </p:cNvPr>
          <p:cNvSpPr/>
          <p:nvPr/>
        </p:nvSpPr>
        <p:spPr>
          <a:xfrm>
            <a:off x="10096901" y="1954906"/>
            <a:ext cx="1029445" cy="34616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92A4FE4-2816-48C5-A5BB-64973B76F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963" y="1699227"/>
            <a:ext cx="3465359" cy="812193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9F12650F-62EC-43D6-AEB0-42BEDA12A584}"/>
              </a:ext>
            </a:extLst>
          </p:cNvPr>
          <p:cNvSpPr/>
          <p:nvPr/>
        </p:nvSpPr>
        <p:spPr>
          <a:xfrm>
            <a:off x="6458552" y="3046941"/>
            <a:ext cx="3638349" cy="153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AEBAA4E4-E62A-4B49-B3B1-3634804ED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16860"/>
              </p:ext>
            </p:extLst>
          </p:nvPr>
        </p:nvGraphicFramePr>
        <p:xfrm>
          <a:off x="6042834" y="3112781"/>
          <a:ext cx="4309671" cy="148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6557">
                  <a:extLst>
                    <a:ext uri="{9D8B030D-6E8A-4147-A177-3AD203B41FA5}">
                      <a16:colId xmlns:a16="http://schemas.microsoft.com/office/drawing/2014/main" val="3602062640"/>
                    </a:ext>
                  </a:extLst>
                </a:gridCol>
                <a:gridCol w="1436557">
                  <a:extLst>
                    <a:ext uri="{9D8B030D-6E8A-4147-A177-3AD203B41FA5}">
                      <a16:colId xmlns:a16="http://schemas.microsoft.com/office/drawing/2014/main" val="3270947718"/>
                    </a:ext>
                  </a:extLst>
                </a:gridCol>
                <a:gridCol w="1436557">
                  <a:extLst>
                    <a:ext uri="{9D8B030D-6E8A-4147-A177-3AD203B41FA5}">
                      <a16:colId xmlns:a16="http://schemas.microsoft.com/office/drawing/2014/main" val="1059131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أقلام اسماعيل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أقلام رامي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مجموعهما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687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7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4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606537"/>
                  </a:ext>
                </a:extLst>
              </a:tr>
            </a:tbl>
          </a:graphicData>
        </a:graphic>
      </p:graphicFrame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5739B6-950A-4678-B5B4-EC8976204C9D}"/>
              </a:ext>
            </a:extLst>
          </p:cNvPr>
          <p:cNvSpPr txBox="1"/>
          <p:nvPr/>
        </p:nvSpPr>
        <p:spPr>
          <a:xfrm>
            <a:off x="9114304" y="3429000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4740636-093C-427A-8263-C7CBCBEFB834}"/>
              </a:ext>
            </a:extLst>
          </p:cNvPr>
          <p:cNvSpPr txBox="1"/>
          <p:nvPr/>
        </p:nvSpPr>
        <p:spPr>
          <a:xfrm>
            <a:off x="7679997" y="3429000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9355AA2-A5C6-4BAE-95C3-B5632CF95B5A}"/>
              </a:ext>
            </a:extLst>
          </p:cNvPr>
          <p:cNvSpPr txBox="1"/>
          <p:nvPr/>
        </p:nvSpPr>
        <p:spPr>
          <a:xfrm>
            <a:off x="6355792" y="3429000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  <p:sp>
        <p:nvSpPr>
          <p:cNvPr id="24" name="انفجار: 14 نقطة 23">
            <a:extLst>
              <a:ext uri="{FF2B5EF4-FFF2-40B4-BE49-F238E27FC236}">
                <a16:creationId xmlns:a16="http://schemas.microsoft.com/office/drawing/2014/main" id="{F9FDB0CD-4269-42C9-9395-63D85E576812}"/>
              </a:ext>
            </a:extLst>
          </p:cNvPr>
          <p:cNvSpPr/>
          <p:nvPr/>
        </p:nvSpPr>
        <p:spPr>
          <a:xfrm>
            <a:off x="2560758" y="2526435"/>
            <a:ext cx="3226472" cy="1041011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BEFA84A-480D-4E6C-ADEB-454DBBFDF2E2}"/>
              </a:ext>
            </a:extLst>
          </p:cNvPr>
          <p:cNvSpPr txBox="1"/>
          <p:nvPr/>
        </p:nvSpPr>
        <p:spPr>
          <a:xfrm>
            <a:off x="2567564" y="2723774"/>
            <a:ext cx="30001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عدد أقلام إسماعيل أقل 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عدد أقلام رامي ؟</a:t>
            </a:r>
          </a:p>
        </p:txBody>
      </p:sp>
      <p:sp>
        <p:nvSpPr>
          <p:cNvPr id="26" name="لا">
            <a:extLst>
              <a:ext uri="{FF2B5EF4-FFF2-40B4-BE49-F238E27FC236}">
                <a16:creationId xmlns:a16="http://schemas.microsoft.com/office/drawing/2014/main" id="{8ACF01B0-818C-4D44-8C83-4595BCA7D6B0}"/>
              </a:ext>
            </a:extLst>
          </p:cNvPr>
          <p:cNvSpPr txBox="1"/>
          <p:nvPr/>
        </p:nvSpPr>
        <p:spPr>
          <a:xfrm>
            <a:off x="3682696" y="3422330"/>
            <a:ext cx="490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</a:t>
            </a:r>
          </a:p>
        </p:txBody>
      </p:sp>
      <p:sp>
        <p:nvSpPr>
          <p:cNvPr id="27" name="علامة الضرب 26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52E973C4-F998-4D82-B4B0-2753BE469BDF}"/>
              </a:ext>
            </a:extLst>
          </p:cNvPr>
          <p:cNvSpPr/>
          <p:nvPr/>
        </p:nvSpPr>
        <p:spPr>
          <a:xfrm>
            <a:off x="9243659" y="3406061"/>
            <a:ext cx="540174" cy="486147"/>
          </a:xfrm>
          <a:prstGeom prst="mathMultiply">
            <a:avLst>
              <a:gd name="adj1" fmla="val 88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61C5280-07F6-490E-BC12-087FF7C0199B}"/>
              </a:ext>
            </a:extLst>
          </p:cNvPr>
          <p:cNvSpPr txBox="1"/>
          <p:nvPr/>
        </p:nvSpPr>
        <p:spPr>
          <a:xfrm>
            <a:off x="9091028" y="3824023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D196277-7A60-48C5-A6FF-EA520F384078}"/>
              </a:ext>
            </a:extLst>
          </p:cNvPr>
          <p:cNvSpPr txBox="1"/>
          <p:nvPr/>
        </p:nvSpPr>
        <p:spPr>
          <a:xfrm>
            <a:off x="7739436" y="3815759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FC1BDDB-2CED-4803-82D8-119FCB670381}"/>
              </a:ext>
            </a:extLst>
          </p:cNvPr>
          <p:cNvSpPr txBox="1"/>
          <p:nvPr/>
        </p:nvSpPr>
        <p:spPr>
          <a:xfrm>
            <a:off x="6367430" y="3815759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  <p:sp>
        <p:nvSpPr>
          <p:cNvPr id="31" name="لا">
            <a:extLst>
              <a:ext uri="{FF2B5EF4-FFF2-40B4-BE49-F238E27FC236}">
                <a16:creationId xmlns:a16="http://schemas.microsoft.com/office/drawing/2014/main" id="{39B98DA0-4CAC-4F56-803D-C8F960548CC3}"/>
              </a:ext>
            </a:extLst>
          </p:cNvPr>
          <p:cNvSpPr txBox="1"/>
          <p:nvPr/>
        </p:nvSpPr>
        <p:spPr>
          <a:xfrm>
            <a:off x="3677511" y="3422330"/>
            <a:ext cx="490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</a:t>
            </a:r>
          </a:p>
        </p:txBody>
      </p:sp>
      <p:sp>
        <p:nvSpPr>
          <p:cNvPr id="32" name="علامة الضرب 31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9FD84D55-A24A-43F7-AE60-FE2D2E8A5A4F}"/>
              </a:ext>
            </a:extLst>
          </p:cNvPr>
          <p:cNvSpPr/>
          <p:nvPr/>
        </p:nvSpPr>
        <p:spPr>
          <a:xfrm>
            <a:off x="9263990" y="3769160"/>
            <a:ext cx="540174" cy="486147"/>
          </a:xfrm>
          <a:prstGeom prst="mathMultiply">
            <a:avLst>
              <a:gd name="adj1" fmla="val 88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8160A2C-5E07-49C8-8D3C-A5C0C0B48178}"/>
              </a:ext>
            </a:extLst>
          </p:cNvPr>
          <p:cNvSpPr txBox="1"/>
          <p:nvPr/>
        </p:nvSpPr>
        <p:spPr>
          <a:xfrm>
            <a:off x="9070697" y="4140496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5BB7465-1CF2-46D9-ACC8-88E9FA34C08D}"/>
              </a:ext>
            </a:extLst>
          </p:cNvPr>
          <p:cNvSpPr txBox="1"/>
          <p:nvPr/>
        </p:nvSpPr>
        <p:spPr>
          <a:xfrm>
            <a:off x="7755499" y="4184156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8F876D2-6E92-4C27-A4A6-80E86F5C191F}"/>
              </a:ext>
            </a:extLst>
          </p:cNvPr>
          <p:cNvSpPr txBox="1"/>
          <p:nvPr/>
        </p:nvSpPr>
        <p:spPr>
          <a:xfrm>
            <a:off x="6401136" y="4165630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  <p:sp>
        <p:nvSpPr>
          <p:cNvPr id="36" name="لا">
            <a:extLst>
              <a:ext uri="{FF2B5EF4-FFF2-40B4-BE49-F238E27FC236}">
                <a16:creationId xmlns:a16="http://schemas.microsoft.com/office/drawing/2014/main" id="{BBC4940A-2FEB-4CAF-B863-D73CE2F8CC73}"/>
              </a:ext>
            </a:extLst>
          </p:cNvPr>
          <p:cNvSpPr txBox="1"/>
          <p:nvPr/>
        </p:nvSpPr>
        <p:spPr>
          <a:xfrm>
            <a:off x="3733582" y="3367975"/>
            <a:ext cx="490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71B2596-3242-4826-B2B6-420B0C842159}"/>
              </a:ext>
            </a:extLst>
          </p:cNvPr>
          <p:cNvSpPr txBox="1"/>
          <p:nvPr/>
        </p:nvSpPr>
        <p:spPr>
          <a:xfrm>
            <a:off x="8658145" y="4197737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ar-SA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698563E2-EA73-4B59-AB1F-6CCC37CD76FE}"/>
              </a:ext>
            </a:extLst>
          </p:cNvPr>
          <p:cNvSpPr/>
          <p:nvPr/>
        </p:nvSpPr>
        <p:spPr>
          <a:xfrm>
            <a:off x="9226247" y="4236275"/>
            <a:ext cx="542144" cy="292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لا">
            <a:extLst>
              <a:ext uri="{FF2B5EF4-FFF2-40B4-BE49-F238E27FC236}">
                <a16:creationId xmlns:a16="http://schemas.microsoft.com/office/drawing/2014/main" id="{D2BB1D12-AF9D-458E-B25F-A2E267BE70D8}"/>
              </a:ext>
            </a:extLst>
          </p:cNvPr>
          <p:cNvSpPr txBox="1"/>
          <p:nvPr/>
        </p:nvSpPr>
        <p:spPr>
          <a:xfrm>
            <a:off x="1903439" y="4072921"/>
            <a:ext cx="13146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 قلما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08FD31D-6BEA-44F4-9904-7EAC5DE06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5065" y="5023595"/>
            <a:ext cx="5805766" cy="847612"/>
          </a:xfrm>
          <a:prstGeom prst="rect">
            <a:avLst/>
          </a:prstGeom>
        </p:spPr>
      </p:pic>
      <p:sp>
        <p:nvSpPr>
          <p:cNvPr id="41" name="لا">
            <a:extLst>
              <a:ext uri="{FF2B5EF4-FFF2-40B4-BE49-F238E27FC236}">
                <a16:creationId xmlns:a16="http://schemas.microsoft.com/office/drawing/2014/main" id="{4AEFC6A8-1A76-4119-9A9B-E53DE3DA6970}"/>
              </a:ext>
            </a:extLst>
          </p:cNvPr>
          <p:cNvSpPr txBox="1"/>
          <p:nvPr/>
        </p:nvSpPr>
        <p:spPr>
          <a:xfrm>
            <a:off x="4347959" y="5192511"/>
            <a:ext cx="542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5095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/>
      <p:bldP spid="22" grpId="0"/>
      <p:bldP spid="23" grpId="0"/>
      <p:bldP spid="24" grpId="0" animBg="1"/>
      <p:bldP spid="25" grpId="0"/>
      <p:bldP spid="26" grpId="0"/>
      <p:bldP spid="26" grpId="1"/>
      <p:bldP spid="27" grpId="0" animBg="1"/>
      <p:bldP spid="28" grpId="0"/>
      <p:bldP spid="29" grpId="0"/>
      <p:bldP spid="30" grpId="0"/>
      <p:bldP spid="31" grpId="0"/>
      <p:bldP spid="31" grpId="1"/>
      <p:bldP spid="32" grpId="0" animBg="1"/>
      <p:bldP spid="33" grpId="0"/>
      <p:bldP spid="34" grpId="0"/>
      <p:bldP spid="35" grpId="0"/>
      <p:bldP spid="36" grpId="0"/>
      <p:bldP spid="36" grpId="1"/>
      <p:bldP spid="37" grpId="0"/>
      <p:bldP spid="38" grpId="0" animBg="1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DB2C6FA5-6317-4145-B0FC-70021F256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7" b="3336"/>
          <a:stretch/>
        </p:blipFill>
        <p:spPr>
          <a:xfrm>
            <a:off x="2090295" y="2467505"/>
            <a:ext cx="9007928" cy="208029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661D4DB-47BB-4D75-B5D9-8C69BB4C57CC}"/>
              </a:ext>
            </a:extLst>
          </p:cNvPr>
          <p:cNvSpPr txBox="1"/>
          <p:nvPr/>
        </p:nvSpPr>
        <p:spPr>
          <a:xfrm>
            <a:off x="9679086" y="39489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أحاول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BCA1CB6-F8E9-430B-B02E-B90D3793F50E}"/>
              </a:ext>
            </a:extLst>
          </p:cNvPr>
          <p:cNvSpPr txBox="1"/>
          <p:nvPr/>
        </p:nvSpPr>
        <p:spPr>
          <a:xfrm>
            <a:off x="5720080" y="394890"/>
            <a:ext cx="3474621" cy="461665"/>
          </a:xfrm>
          <a:custGeom>
            <a:avLst/>
            <a:gdLst>
              <a:gd name="connsiteX0" fmla="*/ 0 w 3474621"/>
              <a:gd name="connsiteY0" fmla="*/ 0 h 461665"/>
              <a:gd name="connsiteX1" fmla="*/ 3474621 w 3474621"/>
              <a:gd name="connsiteY1" fmla="*/ 0 h 461665"/>
              <a:gd name="connsiteX2" fmla="*/ 3474621 w 3474621"/>
              <a:gd name="connsiteY2" fmla="*/ 461665 h 461665"/>
              <a:gd name="connsiteX3" fmla="*/ 0 w 3474621"/>
              <a:gd name="connsiteY3" fmla="*/ 461665 h 461665"/>
              <a:gd name="connsiteX4" fmla="*/ 0 w 347462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621" h="461665" extrusionOk="0">
                <a:moveTo>
                  <a:pt x="0" y="0"/>
                </a:moveTo>
                <a:cubicBezTo>
                  <a:pt x="1470236" y="-63591"/>
                  <a:pt x="3110927" y="-137923"/>
                  <a:pt x="3474621" y="0"/>
                </a:cubicBezTo>
                <a:cubicBezTo>
                  <a:pt x="3450075" y="109923"/>
                  <a:pt x="3457416" y="413638"/>
                  <a:pt x="3474621" y="461665"/>
                </a:cubicBezTo>
                <a:cubicBezTo>
                  <a:pt x="1870120" y="522843"/>
                  <a:pt x="1429392" y="582398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أحل المسألة بالتخمين والتحقق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4A5A86B-45BF-4762-BA19-FB2EBEDA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28" y="1077686"/>
            <a:ext cx="4403271" cy="1276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8DAA19-D6D2-4366-BD08-1080BAA86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54" y="871795"/>
            <a:ext cx="3704737" cy="812192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5DB62E1F-00A4-4E64-91E5-B557BE135FD5}"/>
              </a:ext>
            </a:extLst>
          </p:cNvPr>
          <p:cNvCxnSpPr>
            <a:cxnSpLocks/>
          </p:cNvCxnSpPr>
          <p:nvPr/>
        </p:nvCxnSpPr>
        <p:spPr>
          <a:xfrm flipH="1">
            <a:off x="8567057" y="1521836"/>
            <a:ext cx="25311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71FAC82C-37DC-4C43-BFB1-5116610FBA2B}"/>
              </a:ext>
            </a:extLst>
          </p:cNvPr>
          <p:cNvCxnSpPr>
            <a:cxnSpLocks/>
          </p:cNvCxnSpPr>
          <p:nvPr/>
        </p:nvCxnSpPr>
        <p:spPr>
          <a:xfrm flipH="1">
            <a:off x="10602686" y="1924607"/>
            <a:ext cx="6479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7719179B-5C16-40D0-9062-839F27267BC7}"/>
              </a:ext>
            </a:extLst>
          </p:cNvPr>
          <p:cNvCxnSpPr>
            <a:cxnSpLocks/>
          </p:cNvCxnSpPr>
          <p:nvPr/>
        </p:nvCxnSpPr>
        <p:spPr>
          <a:xfrm flipH="1">
            <a:off x="7434943" y="1924607"/>
            <a:ext cx="30427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20291AE8-62CA-40B1-B607-86C31F8F065A}"/>
              </a:ext>
            </a:extLst>
          </p:cNvPr>
          <p:cNvCxnSpPr>
            <a:cxnSpLocks/>
          </p:cNvCxnSpPr>
          <p:nvPr/>
        </p:nvCxnSpPr>
        <p:spPr>
          <a:xfrm flipH="1">
            <a:off x="10755086" y="2262065"/>
            <a:ext cx="4955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985BBE9-8775-465F-BC2D-614193093F6E}"/>
              </a:ext>
            </a:extLst>
          </p:cNvPr>
          <p:cNvSpPr/>
          <p:nvPr/>
        </p:nvSpPr>
        <p:spPr>
          <a:xfrm>
            <a:off x="8490857" y="1965987"/>
            <a:ext cx="2264230" cy="29606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2838906-78AB-4203-822E-8FAFDAD74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963" y="1699227"/>
            <a:ext cx="3465359" cy="812193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26BCB56-AFB1-430B-8E3E-C5CC770780D7}"/>
              </a:ext>
            </a:extLst>
          </p:cNvPr>
          <p:cNvSpPr/>
          <p:nvPr/>
        </p:nvSpPr>
        <p:spPr>
          <a:xfrm>
            <a:off x="6248719" y="3045573"/>
            <a:ext cx="3638349" cy="123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E3C224A-8EC1-494B-817D-11AFD044E2B7}"/>
              </a:ext>
            </a:extLst>
          </p:cNvPr>
          <p:cNvSpPr txBox="1"/>
          <p:nvPr/>
        </p:nvSpPr>
        <p:spPr>
          <a:xfrm>
            <a:off x="8986281" y="3349785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A27FE8C-75CA-4189-9B27-D883DADC2146}"/>
              </a:ext>
            </a:extLst>
          </p:cNvPr>
          <p:cNvSpPr txBox="1"/>
          <p:nvPr/>
        </p:nvSpPr>
        <p:spPr>
          <a:xfrm>
            <a:off x="8304362" y="3411411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C0643B8-5712-47A2-8A9E-8DD3A33C22FC}"/>
              </a:ext>
            </a:extLst>
          </p:cNvPr>
          <p:cNvSpPr txBox="1"/>
          <p:nvPr/>
        </p:nvSpPr>
        <p:spPr>
          <a:xfrm>
            <a:off x="7428723" y="3349785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DF558F2-53C4-4E49-BD71-DB5C4628059D}"/>
              </a:ext>
            </a:extLst>
          </p:cNvPr>
          <p:cNvSpPr txBox="1"/>
          <p:nvPr/>
        </p:nvSpPr>
        <p:spPr>
          <a:xfrm>
            <a:off x="6774288" y="3413754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F76AA64-214D-40D6-B842-6835BB6926C8}"/>
              </a:ext>
            </a:extLst>
          </p:cNvPr>
          <p:cNvSpPr txBox="1"/>
          <p:nvPr/>
        </p:nvSpPr>
        <p:spPr>
          <a:xfrm>
            <a:off x="6119853" y="3395318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28" name="انفجار: 14 نقطة 27">
            <a:extLst>
              <a:ext uri="{FF2B5EF4-FFF2-40B4-BE49-F238E27FC236}">
                <a16:creationId xmlns:a16="http://schemas.microsoft.com/office/drawing/2014/main" id="{99EDB5BE-3824-4EA4-85A0-2850A3AF23B7}"/>
              </a:ext>
            </a:extLst>
          </p:cNvPr>
          <p:cNvSpPr/>
          <p:nvPr/>
        </p:nvSpPr>
        <p:spPr>
          <a:xfrm>
            <a:off x="2560758" y="2526435"/>
            <a:ext cx="3226472" cy="1041011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0394964-24D8-420C-8A25-208C0624CAE8}"/>
              </a:ext>
            </a:extLst>
          </p:cNvPr>
          <p:cNvSpPr txBox="1"/>
          <p:nvPr/>
        </p:nvSpPr>
        <p:spPr>
          <a:xfrm>
            <a:off x="2566691" y="2778629"/>
            <a:ext cx="30001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طول القطعة الأولى يساوي 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نصف طول القطعة الثانية ؟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2E902DD-7C5B-435F-A7D4-6B45DAA1CBC3}"/>
              </a:ext>
            </a:extLst>
          </p:cNvPr>
          <p:cNvSpPr txBox="1"/>
          <p:nvPr/>
        </p:nvSpPr>
        <p:spPr>
          <a:xfrm>
            <a:off x="2560758" y="3385430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52D2F529-C613-489A-A75A-D1CEED800902}"/>
              </a:ext>
            </a:extLst>
          </p:cNvPr>
          <p:cNvSpPr/>
          <p:nvPr/>
        </p:nvSpPr>
        <p:spPr>
          <a:xfrm>
            <a:off x="9204958" y="3420979"/>
            <a:ext cx="542144" cy="292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لا">
            <a:extLst>
              <a:ext uri="{FF2B5EF4-FFF2-40B4-BE49-F238E27FC236}">
                <a16:creationId xmlns:a16="http://schemas.microsoft.com/office/drawing/2014/main" id="{4EF4E0F2-6DC5-4E1D-A0D7-2514385846DA}"/>
              </a:ext>
            </a:extLst>
          </p:cNvPr>
          <p:cNvSpPr txBox="1"/>
          <p:nvPr/>
        </p:nvSpPr>
        <p:spPr>
          <a:xfrm>
            <a:off x="3253563" y="3860760"/>
            <a:ext cx="2026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مكعبات 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D3B9BDE-6091-455F-B042-594331778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608" y="4852008"/>
            <a:ext cx="5805766" cy="847612"/>
          </a:xfrm>
          <a:prstGeom prst="rect">
            <a:avLst/>
          </a:prstGeom>
        </p:spPr>
      </p:pic>
      <p:sp>
        <p:nvSpPr>
          <p:cNvPr id="35" name="لا">
            <a:extLst>
              <a:ext uri="{FF2B5EF4-FFF2-40B4-BE49-F238E27FC236}">
                <a16:creationId xmlns:a16="http://schemas.microsoft.com/office/drawing/2014/main" id="{C1B68D38-F33B-42D2-BF0A-9AD71A4E2A30}"/>
              </a:ext>
            </a:extLst>
          </p:cNvPr>
          <p:cNvSpPr txBox="1"/>
          <p:nvPr/>
        </p:nvSpPr>
        <p:spPr>
          <a:xfrm>
            <a:off x="4772502" y="5020924"/>
            <a:ext cx="542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16905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2" grpId="0" animBg="1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96D44CF-E57F-422B-AEF9-1DEE720CD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723" y="1139086"/>
            <a:ext cx="4259688" cy="1169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B2C6FA5-6317-4145-B0FC-70021F256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7" b="3336"/>
          <a:stretch/>
        </p:blipFill>
        <p:spPr>
          <a:xfrm>
            <a:off x="2090295" y="2467505"/>
            <a:ext cx="9007928" cy="208029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661D4DB-47BB-4D75-B5D9-8C69BB4C57CC}"/>
              </a:ext>
            </a:extLst>
          </p:cNvPr>
          <p:cNvSpPr txBox="1"/>
          <p:nvPr/>
        </p:nvSpPr>
        <p:spPr>
          <a:xfrm>
            <a:off x="9679086" y="39489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أحاول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BCA1CB6-F8E9-430B-B02E-B90D3793F50E}"/>
              </a:ext>
            </a:extLst>
          </p:cNvPr>
          <p:cNvSpPr txBox="1"/>
          <p:nvPr/>
        </p:nvSpPr>
        <p:spPr>
          <a:xfrm>
            <a:off x="5720080" y="394890"/>
            <a:ext cx="3474621" cy="461665"/>
          </a:xfrm>
          <a:custGeom>
            <a:avLst/>
            <a:gdLst>
              <a:gd name="connsiteX0" fmla="*/ 0 w 3474621"/>
              <a:gd name="connsiteY0" fmla="*/ 0 h 461665"/>
              <a:gd name="connsiteX1" fmla="*/ 3474621 w 3474621"/>
              <a:gd name="connsiteY1" fmla="*/ 0 h 461665"/>
              <a:gd name="connsiteX2" fmla="*/ 3474621 w 3474621"/>
              <a:gd name="connsiteY2" fmla="*/ 461665 h 461665"/>
              <a:gd name="connsiteX3" fmla="*/ 0 w 3474621"/>
              <a:gd name="connsiteY3" fmla="*/ 461665 h 461665"/>
              <a:gd name="connsiteX4" fmla="*/ 0 w 347462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621" h="461665" extrusionOk="0">
                <a:moveTo>
                  <a:pt x="0" y="0"/>
                </a:moveTo>
                <a:cubicBezTo>
                  <a:pt x="1470236" y="-63591"/>
                  <a:pt x="3110927" y="-137923"/>
                  <a:pt x="3474621" y="0"/>
                </a:cubicBezTo>
                <a:cubicBezTo>
                  <a:pt x="3450075" y="109923"/>
                  <a:pt x="3457416" y="413638"/>
                  <a:pt x="3474621" y="461665"/>
                </a:cubicBezTo>
                <a:cubicBezTo>
                  <a:pt x="1870120" y="522843"/>
                  <a:pt x="1429392" y="582398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أحل المسألة بالتخمين والتحقق :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58DAA19-D6D2-4366-BD08-1080BAA86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54" y="871795"/>
            <a:ext cx="3704737" cy="812192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5DB62E1F-00A4-4E64-91E5-B557BE135FD5}"/>
              </a:ext>
            </a:extLst>
          </p:cNvPr>
          <p:cNvCxnSpPr>
            <a:cxnSpLocks/>
          </p:cNvCxnSpPr>
          <p:nvPr/>
        </p:nvCxnSpPr>
        <p:spPr>
          <a:xfrm flipH="1">
            <a:off x="7775125" y="1543607"/>
            <a:ext cx="25311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7719179B-5C16-40D0-9062-839F27267BC7}"/>
              </a:ext>
            </a:extLst>
          </p:cNvPr>
          <p:cNvCxnSpPr>
            <a:cxnSpLocks/>
          </p:cNvCxnSpPr>
          <p:nvPr/>
        </p:nvCxnSpPr>
        <p:spPr>
          <a:xfrm flipH="1">
            <a:off x="7475770" y="1848407"/>
            <a:ext cx="28305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20291AE8-62CA-40B1-B607-86C31F8F065A}"/>
              </a:ext>
            </a:extLst>
          </p:cNvPr>
          <p:cNvCxnSpPr>
            <a:cxnSpLocks/>
          </p:cNvCxnSpPr>
          <p:nvPr/>
        </p:nvCxnSpPr>
        <p:spPr>
          <a:xfrm flipH="1">
            <a:off x="9476030" y="2237911"/>
            <a:ext cx="17745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985BBE9-8775-465F-BC2D-614193093F6E}"/>
              </a:ext>
            </a:extLst>
          </p:cNvPr>
          <p:cNvSpPr/>
          <p:nvPr/>
        </p:nvSpPr>
        <p:spPr>
          <a:xfrm>
            <a:off x="7935686" y="1941843"/>
            <a:ext cx="1552246" cy="27239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2838906-78AB-4203-822E-8FAFDAD74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963" y="1699227"/>
            <a:ext cx="3465359" cy="812193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26BCB56-AFB1-430B-8E3E-C5CC770780D7}"/>
              </a:ext>
            </a:extLst>
          </p:cNvPr>
          <p:cNvSpPr/>
          <p:nvPr/>
        </p:nvSpPr>
        <p:spPr>
          <a:xfrm>
            <a:off x="6248719" y="3045573"/>
            <a:ext cx="3638349" cy="123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E3C224A-8EC1-494B-817D-11AFD044E2B7}"/>
              </a:ext>
            </a:extLst>
          </p:cNvPr>
          <p:cNvSpPr txBox="1"/>
          <p:nvPr/>
        </p:nvSpPr>
        <p:spPr>
          <a:xfrm>
            <a:off x="8986281" y="3349785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A27FE8C-75CA-4189-9B27-D883DADC2146}"/>
              </a:ext>
            </a:extLst>
          </p:cNvPr>
          <p:cNvSpPr txBox="1"/>
          <p:nvPr/>
        </p:nvSpPr>
        <p:spPr>
          <a:xfrm>
            <a:off x="8304362" y="3411411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C0643B8-5712-47A2-8A9E-8DD3A33C22FC}"/>
              </a:ext>
            </a:extLst>
          </p:cNvPr>
          <p:cNvSpPr txBox="1"/>
          <p:nvPr/>
        </p:nvSpPr>
        <p:spPr>
          <a:xfrm>
            <a:off x="7428723" y="3349785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DF558F2-53C4-4E49-BD71-DB5C4628059D}"/>
              </a:ext>
            </a:extLst>
          </p:cNvPr>
          <p:cNvSpPr txBox="1"/>
          <p:nvPr/>
        </p:nvSpPr>
        <p:spPr>
          <a:xfrm>
            <a:off x="6774288" y="3413754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F76AA64-214D-40D6-B842-6835BB6926C8}"/>
              </a:ext>
            </a:extLst>
          </p:cNvPr>
          <p:cNvSpPr txBox="1"/>
          <p:nvPr/>
        </p:nvSpPr>
        <p:spPr>
          <a:xfrm>
            <a:off x="6359869" y="3385430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28" name="انفجار: 14 نقطة 27">
            <a:extLst>
              <a:ext uri="{FF2B5EF4-FFF2-40B4-BE49-F238E27FC236}">
                <a16:creationId xmlns:a16="http://schemas.microsoft.com/office/drawing/2014/main" id="{99EDB5BE-3824-4EA4-85A0-2850A3AF23B7}"/>
              </a:ext>
            </a:extLst>
          </p:cNvPr>
          <p:cNvSpPr/>
          <p:nvPr/>
        </p:nvSpPr>
        <p:spPr>
          <a:xfrm>
            <a:off x="2560758" y="2526435"/>
            <a:ext cx="3226472" cy="1178849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0394964-24D8-420C-8A25-208C0624CAE8}"/>
              </a:ext>
            </a:extLst>
          </p:cNvPr>
          <p:cNvSpPr txBox="1"/>
          <p:nvPr/>
        </p:nvSpPr>
        <p:spPr>
          <a:xfrm>
            <a:off x="2522491" y="2861319"/>
            <a:ext cx="30001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طول حذاء ناصر أطول 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حذاء عادل بمقدار مشبك واحد؟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2E902DD-7C5B-435F-A7D4-6B45DAA1CBC3}"/>
              </a:ext>
            </a:extLst>
          </p:cNvPr>
          <p:cNvSpPr txBox="1"/>
          <p:nvPr/>
        </p:nvSpPr>
        <p:spPr>
          <a:xfrm>
            <a:off x="2531111" y="3458689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52D2F529-C613-489A-A75A-D1CEED800902}"/>
              </a:ext>
            </a:extLst>
          </p:cNvPr>
          <p:cNvSpPr/>
          <p:nvPr/>
        </p:nvSpPr>
        <p:spPr>
          <a:xfrm>
            <a:off x="7675163" y="3429000"/>
            <a:ext cx="542144" cy="292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لا">
            <a:extLst>
              <a:ext uri="{FF2B5EF4-FFF2-40B4-BE49-F238E27FC236}">
                <a16:creationId xmlns:a16="http://schemas.microsoft.com/office/drawing/2014/main" id="{4EF4E0F2-6DC5-4E1D-A0D7-2514385846DA}"/>
              </a:ext>
            </a:extLst>
          </p:cNvPr>
          <p:cNvSpPr txBox="1"/>
          <p:nvPr/>
        </p:nvSpPr>
        <p:spPr>
          <a:xfrm>
            <a:off x="3253563" y="3860760"/>
            <a:ext cx="2026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مشابك 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D3B9BDE-6091-455F-B042-594331778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608" y="4852008"/>
            <a:ext cx="5805766" cy="847612"/>
          </a:xfrm>
          <a:prstGeom prst="rect">
            <a:avLst/>
          </a:prstGeom>
        </p:spPr>
      </p:pic>
      <p:sp>
        <p:nvSpPr>
          <p:cNvPr id="35" name="لا">
            <a:extLst>
              <a:ext uri="{FF2B5EF4-FFF2-40B4-BE49-F238E27FC236}">
                <a16:creationId xmlns:a16="http://schemas.microsoft.com/office/drawing/2014/main" id="{C1B68D38-F33B-42D2-BF0A-9AD71A4E2A30}"/>
              </a:ext>
            </a:extLst>
          </p:cNvPr>
          <p:cNvSpPr txBox="1"/>
          <p:nvPr/>
        </p:nvSpPr>
        <p:spPr>
          <a:xfrm>
            <a:off x="4772502" y="5020924"/>
            <a:ext cx="542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19778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2" grpId="0" animBg="1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935F78-9810-4D0E-8456-0B63FA94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690" y="1109582"/>
            <a:ext cx="4509272" cy="1182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B2C6FA5-6317-4145-B0FC-70021F256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7" b="3336"/>
          <a:stretch/>
        </p:blipFill>
        <p:spPr>
          <a:xfrm>
            <a:off x="2090295" y="2467505"/>
            <a:ext cx="9007928" cy="208029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661D4DB-47BB-4D75-B5D9-8C69BB4C57CC}"/>
              </a:ext>
            </a:extLst>
          </p:cNvPr>
          <p:cNvSpPr txBox="1"/>
          <p:nvPr/>
        </p:nvSpPr>
        <p:spPr>
          <a:xfrm>
            <a:off x="9679086" y="39489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أحاول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BCA1CB6-F8E9-430B-B02E-B90D3793F50E}"/>
              </a:ext>
            </a:extLst>
          </p:cNvPr>
          <p:cNvSpPr txBox="1"/>
          <p:nvPr/>
        </p:nvSpPr>
        <p:spPr>
          <a:xfrm>
            <a:off x="5720080" y="394890"/>
            <a:ext cx="3474621" cy="461665"/>
          </a:xfrm>
          <a:custGeom>
            <a:avLst/>
            <a:gdLst>
              <a:gd name="connsiteX0" fmla="*/ 0 w 3474621"/>
              <a:gd name="connsiteY0" fmla="*/ 0 h 461665"/>
              <a:gd name="connsiteX1" fmla="*/ 3474621 w 3474621"/>
              <a:gd name="connsiteY1" fmla="*/ 0 h 461665"/>
              <a:gd name="connsiteX2" fmla="*/ 3474621 w 3474621"/>
              <a:gd name="connsiteY2" fmla="*/ 461665 h 461665"/>
              <a:gd name="connsiteX3" fmla="*/ 0 w 3474621"/>
              <a:gd name="connsiteY3" fmla="*/ 461665 h 461665"/>
              <a:gd name="connsiteX4" fmla="*/ 0 w 347462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621" h="461665" extrusionOk="0">
                <a:moveTo>
                  <a:pt x="0" y="0"/>
                </a:moveTo>
                <a:cubicBezTo>
                  <a:pt x="1470236" y="-63591"/>
                  <a:pt x="3110927" y="-137923"/>
                  <a:pt x="3474621" y="0"/>
                </a:cubicBezTo>
                <a:cubicBezTo>
                  <a:pt x="3450075" y="109923"/>
                  <a:pt x="3457416" y="413638"/>
                  <a:pt x="3474621" y="461665"/>
                </a:cubicBezTo>
                <a:cubicBezTo>
                  <a:pt x="1870120" y="522843"/>
                  <a:pt x="1429392" y="582398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أحل المسألة بالتخمين والتحقق :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58DAA19-D6D2-4366-BD08-1080BAA86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870" y="886119"/>
            <a:ext cx="3704737" cy="812192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5DB62E1F-00A4-4E64-91E5-B557BE135FD5}"/>
              </a:ext>
            </a:extLst>
          </p:cNvPr>
          <p:cNvCxnSpPr>
            <a:cxnSpLocks/>
          </p:cNvCxnSpPr>
          <p:nvPr/>
        </p:nvCxnSpPr>
        <p:spPr>
          <a:xfrm flipH="1">
            <a:off x="8121528" y="1510950"/>
            <a:ext cx="25311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7719179B-5C16-40D0-9062-839F27267BC7}"/>
              </a:ext>
            </a:extLst>
          </p:cNvPr>
          <p:cNvCxnSpPr>
            <a:cxnSpLocks/>
          </p:cNvCxnSpPr>
          <p:nvPr/>
        </p:nvCxnSpPr>
        <p:spPr>
          <a:xfrm flipH="1">
            <a:off x="9679086" y="1815750"/>
            <a:ext cx="14557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20291AE8-62CA-40B1-B607-86C31F8F065A}"/>
              </a:ext>
            </a:extLst>
          </p:cNvPr>
          <p:cNvCxnSpPr>
            <a:cxnSpLocks/>
          </p:cNvCxnSpPr>
          <p:nvPr/>
        </p:nvCxnSpPr>
        <p:spPr>
          <a:xfrm flipH="1">
            <a:off x="7211686" y="1815750"/>
            <a:ext cx="17745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985BBE9-8775-465F-BC2D-614193093F6E}"/>
              </a:ext>
            </a:extLst>
          </p:cNvPr>
          <p:cNvSpPr/>
          <p:nvPr/>
        </p:nvSpPr>
        <p:spPr>
          <a:xfrm>
            <a:off x="7675163" y="1931471"/>
            <a:ext cx="1405322" cy="34775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2838906-78AB-4203-822E-8FAFDAD74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963" y="1699227"/>
            <a:ext cx="3465359" cy="812193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26BCB56-AFB1-430B-8E3E-C5CC770780D7}"/>
              </a:ext>
            </a:extLst>
          </p:cNvPr>
          <p:cNvSpPr/>
          <p:nvPr/>
        </p:nvSpPr>
        <p:spPr>
          <a:xfrm>
            <a:off x="6248719" y="3047504"/>
            <a:ext cx="3638349" cy="123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E3C224A-8EC1-494B-817D-11AFD044E2B7}"/>
              </a:ext>
            </a:extLst>
          </p:cNvPr>
          <p:cNvSpPr txBox="1"/>
          <p:nvPr/>
        </p:nvSpPr>
        <p:spPr>
          <a:xfrm>
            <a:off x="8986281" y="3349785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A27FE8C-75CA-4189-9B27-D883DADC2146}"/>
              </a:ext>
            </a:extLst>
          </p:cNvPr>
          <p:cNvSpPr txBox="1"/>
          <p:nvPr/>
        </p:nvSpPr>
        <p:spPr>
          <a:xfrm>
            <a:off x="8304362" y="3411411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C0643B8-5712-47A2-8A9E-8DD3A33C22FC}"/>
              </a:ext>
            </a:extLst>
          </p:cNvPr>
          <p:cNvSpPr txBox="1"/>
          <p:nvPr/>
        </p:nvSpPr>
        <p:spPr>
          <a:xfrm>
            <a:off x="7428723" y="3349785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DF558F2-53C4-4E49-BD71-DB5C4628059D}"/>
              </a:ext>
            </a:extLst>
          </p:cNvPr>
          <p:cNvSpPr txBox="1"/>
          <p:nvPr/>
        </p:nvSpPr>
        <p:spPr>
          <a:xfrm>
            <a:off x="6774288" y="3413754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F76AA64-214D-40D6-B842-6835BB6926C8}"/>
              </a:ext>
            </a:extLst>
          </p:cNvPr>
          <p:cNvSpPr txBox="1"/>
          <p:nvPr/>
        </p:nvSpPr>
        <p:spPr>
          <a:xfrm>
            <a:off x="6248719" y="3349785"/>
            <a:ext cx="6365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52D2F529-C613-489A-A75A-D1CEED800902}"/>
              </a:ext>
            </a:extLst>
          </p:cNvPr>
          <p:cNvSpPr/>
          <p:nvPr/>
        </p:nvSpPr>
        <p:spPr>
          <a:xfrm>
            <a:off x="9194701" y="3361183"/>
            <a:ext cx="542144" cy="416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لا">
            <a:extLst>
              <a:ext uri="{FF2B5EF4-FFF2-40B4-BE49-F238E27FC236}">
                <a16:creationId xmlns:a16="http://schemas.microsoft.com/office/drawing/2014/main" id="{4EF4E0F2-6DC5-4E1D-A0D7-2514385846DA}"/>
              </a:ext>
            </a:extLst>
          </p:cNvPr>
          <p:cNvSpPr txBox="1"/>
          <p:nvPr/>
        </p:nvSpPr>
        <p:spPr>
          <a:xfrm>
            <a:off x="3253563" y="3860760"/>
            <a:ext cx="2026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ريشات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D3B9BDE-6091-455F-B042-594331778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608" y="4852008"/>
            <a:ext cx="5805766" cy="847612"/>
          </a:xfrm>
          <a:prstGeom prst="rect">
            <a:avLst/>
          </a:prstGeom>
        </p:spPr>
      </p:pic>
      <p:sp>
        <p:nvSpPr>
          <p:cNvPr id="35" name="لا">
            <a:extLst>
              <a:ext uri="{FF2B5EF4-FFF2-40B4-BE49-F238E27FC236}">
                <a16:creationId xmlns:a16="http://schemas.microsoft.com/office/drawing/2014/main" id="{C1B68D38-F33B-42D2-BF0A-9AD71A4E2A30}"/>
              </a:ext>
            </a:extLst>
          </p:cNvPr>
          <p:cNvSpPr txBox="1"/>
          <p:nvPr/>
        </p:nvSpPr>
        <p:spPr>
          <a:xfrm>
            <a:off x="4772502" y="5020924"/>
            <a:ext cx="542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9A6E138E-7A07-41F3-A568-8548D5FA3079}"/>
              </a:ext>
            </a:extLst>
          </p:cNvPr>
          <p:cNvCxnSpPr>
            <a:cxnSpLocks/>
          </p:cNvCxnSpPr>
          <p:nvPr/>
        </p:nvCxnSpPr>
        <p:spPr>
          <a:xfrm flipH="1">
            <a:off x="9315374" y="2214237"/>
            <a:ext cx="17745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D3565E0-3D6D-4C24-9F02-1A6AE15C5F68}"/>
              </a:ext>
            </a:extLst>
          </p:cNvPr>
          <p:cNvSpPr txBox="1"/>
          <p:nvPr/>
        </p:nvSpPr>
        <p:spPr>
          <a:xfrm>
            <a:off x="5680675" y="3416214"/>
            <a:ext cx="692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2634293-B899-4701-8256-70BCEFFD5DF0}"/>
              </a:ext>
            </a:extLst>
          </p:cNvPr>
          <p:cNvSpPr txBox="1"/>
          <p:nvPr/>
        </p:nvSpPr>
        <p:spPr>
          <a:xfrm>
            <a:off x="5277207" y="3394528"/>
            <a:ext cx="6365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807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/>
      <p:bldP spid="25" grpId="0"/>
      <p:bldP spid="26" grpId="0"/>
      <p:bldP spid="27" grpId="0"/>
      <p:bldP spid="32" grpId="0" animBg="1"/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43B8EF-A985-4204-A9B6-D2E94D347D91}"/>
              </a:ext>
            </a:extLst>
          </p:cNvPr>
          <p:cNvSpPr txBox="1"/>
          <p:nvPr/>
        </p:nvSpPr>
        <p:spPr>
          <a:xfrm>
            <a:off x="3211286" y="2102788"/>
            <a:ext cx="529998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في 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7867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201</Words>
  <Application>Microsoft Office PowerPoint</Application>
  <PresentationFormat>شاشة عريضة</PresentationFormat>
  <Paragraphs>92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26</cp:revision>
  <dcterms:created xsi:type="dcterms:W3CDTF">2022-04-06T22:31:11Z</dcterms:created>
  <dcterms:modified xsi:type="dcterms:W3CDTF">2022-05-09T17:23:33Z</dcterms:modified>
</cp:coreProperties>
</file>