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18"/>
  </p:handoutMasterIdLst>
  <p:sldIdLst>
    <p:sldId id="256" r:id="rId2"/>
    <p:sldId id="265" r:id="rId3"/>
    <p:sldId id="266" r:id="rId4"/>
    <p:sldId id="318" r:id="rId5"/>
    <p:sldId id="337" r:id="rId6"/>
    <p:sldId id="340" r:id="rId7"/>
    <p:sldId id="342" r:id="rId8"/>
    <p:sldId id="344" r:id="rId9"/>
    <p:sldId id="345" r:id="rId10"/>
    <p:sldId id="347" r:id="rId11"/>
    <p:sldId id="346" r:id="rId12"/>
    <p:sldId id="317" r:id="rId13"/>
    <p:sldId id="314" r:id="rId14"/>
    <p:sldId id="315" r:id="rId15"/>
    <p:sldId id="269" r:id="rId16"/>
    <p:sldId id="316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696" autoAdjust="0"/>
    <p:restoredTop sz="94660"/>
  </p:normalViewPr>
  <p:slideViewPr>
    <p:cSldViewPr snapToGrid="0">
      <p:cViewPr varScale="1">
        <p:scale>
          <a:sx n="51" d="100"/>
          <a:sy n="51" d="100"/>
        </p:scale>
        <p:origin x="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1708" y="6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FF021D63-3F90-4FAA-A0C7-4CDE4865E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82B25DC-E5C1-4DBF-89B4-56F0553B92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16AC45-B708-4A1D-AAEC-446B78F64DA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07C8B3-A63B-4DC5-A908-168C81455A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8285038-2713-49AA-88B4-7CFCF0527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F03304-E911-41B0-8451-B95BC4776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223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AC064A44-19D5-490C-A67A-AC443B9F1DF7}"/>
              </a:ext>
            </a:extLst>
          </p:cNvPr>
          <p:cNvSpPr/>
          <p:nvPr userDrawn="1"/>
        </p:nvSpPr>
        <p:spPr>
          <a:xfrm>
            <a:off x="0" y="0"/>
            <a:ext cx="900000" cy="4076241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041CE-BDB7-41AE-B2DE-CF93094AA1CE}"/>
              </a:ext>
            </a:extLst>
          </p:cNvPr>
          <p:cNvSpPr/>
          <p:nvPr userDrawn="1"/>
        </p:nvSpPr>
        <p:spPr>
          <a:xfrm>
            <a:off x="531629" y="669851"/>
            <a:ext cx="11554356" cy="6136500"/>
          </a:xfrm>
          <a:custGeom>
            <a:avLst/>
            <a:gdLst>
              <a:gd name="connsiteX0" fmla="*/ 0 w 11554356"/>
              <a:gd name="connsiteY0" fmla="*/ 1022770 h 6136500"/>
              <a:gd name="connsiteX1" fmla="*/ 1022770 w 11554356"/>
              <a:gd name="connsiteY1" fmla="*/ 0 h 6136500"/>
              <a:gd name="connsiteX2" fmla="*/ 1712159 w 11554356"/>
              <a:gd name="connsiteY2" fmla="*/ 0 h 6136500"/>
              <a:gd name="connsiteX3" fmla="*/ 2496636 w 11554356"/>
              <a:gd name="connsiteY3" fmla="*/ 0 h 6136500"/>
              <a:gd name="connsiteX4" fmla="*/ 2995849 w 11554356"/>
              <a:gd name="connsiteY4" fmla="*/ 0 h 6136500"/>
              <a:gd name="connsiteX5" fmla="*/ 3399974 w 11554356"/>
              <a:gd name="connsiteY5" fmla="*/ 0 h 6136500"/>
              <a:gd name="connsiteX6" fmla="*/ 4184451 w 11554356"/>
              <a:gd name="connsiteY6" fmla="*/ 0 h 6136500"/>
              <a:gd name="connsiteX7" fmla="*/ 4873840 w 11554356"/>
              <a:gd name="connsiteY7" fmla="*/ 0 h 6136500"/>
              <a:gd name="connsiteX8" fmla="*/ 5277965 w 11554356"/>
              <a:gd name="connsiteY8" fmla="*/ 0 h 6136500"/>
              <a:gd name="connsiteX9" fmla="*/ 5872266 w 11554356"/>
              <a:gd name="connsiteY9" fmla="*/ 0 h 6136500"/>
              <a:gd name="connsiteX10" fmla="*/ 6371479 w 11554356"/>
              <a:gd name="connsiteY10" fmla="*/ 0 h 6136500"/>
              <a:gd name="connsiteX11" fmla="*/ 6870692 w 11554356"/>
              <a:gd name="connsiteY11" fmla="*/ 0 h 6136500"/>
              <a:gd name="connsiteX12" fmla="*/ 7464993 w 11554356"/>
              <a:gd name="connsiteY12" fmla="*/ 0 h 6136500"/>
              <a:gd name="connsiteX13" fmla="*/ 8059294 w 11554356"/>
              <a:gd name="connsiteY13" fmla="*/ 0 h 6136500"/>
              <a:gd name="connsiteX14" fmla="*/ 8463419 w 11554356"/>
              <a:gd name="connsiteY14" fmla="*/ 0 h 6136500"/>
              <a:gd name="connsiteX15" fmla="*/ 9247896 w 11554356"/>
              <a:gd name="connsiteY15" fmla="*/ 0 h 6136500"/>
              <a:gd name="connsiteX16" fmla="*/ 9652021 w 11554356"/>
              <a:gd name="connsiteY16" fmla="*/ 0 h 6136500"/>
              <a:gd name="connsiteX17" fmla="*/ 10531586 w 11554356"/>
              <a:gd name="connsiteY17" fmla="*/ 0 h 6136500"/>
              <a:gd name="connsiteX18" fmla="*/ 11554356 w 11554356"/>
              <a:gd name="connsiteY18" fmla="*/ 1022770 h 6136500"/>
              <a:gd name="connsiteX19" fmla="*/ 11554356 w 11554356"/>
              <a:gd name="connsiteY19" fmla="*/ 1648102 h 6136500"/>
              <a:gd name="connsiteX20" fmla="*/ 11554356 w 11554356"/>
              <a:gd name="connsiteY20" fmla="*/ 2232525 h 6136500"/>
              <a:gd name="connsiteX21" fmla="*/ 11554356 w 11554356"/>
              <a:gd name="connsiteY21" fmla="*/ 2857858 h 6136500"/>
              <a:gd name="connsiteX22" fmla="*/ 11554356 w 11554356"/>
              <a:gd name="connsiteY22" fmla="*/ 3360461 h 6136500"/>
              <a:gd name="connsiteX23" fmla="*/ 11554356 w 11554356"/>
              <a:gd name="connsiteY23" fmla="*/ 3903975 h 6136500"/>
              <a:gd name="connsiteX24" fmla="*/ 11554356 w 11554356"/>
              <a:gd name="connsiteY24" fmla="*/ 4406578 h 6136500"/>
              <a:gd name="connsiteX25" fmla="*/ 11554356 w 11554356"/>
              <a:gd name="connsiteY25" fmla="*/ 5113730 h 6136500"/>
              <a:gd name="connsiteX26" fmla="*/ 10531586 w 11554356"/>
              <a:gd name="connsiteY26" fmla="*/ 6136500 h 6136500"/>
              <a:gd name="connsiteX27" fmla="*/ 10222549 w 11554356"/>
              <a:gd name="connsiteY27" fmla="*/ 6136500 h 6136500"/>
              <a:gd name="connsiteX28" fmla="*/ 9438072 w 11554356"/>
              <a:gd name="connsiteY28" fmla="*/ 6136500 h 6136500"/>
              <a:gd name="connsiteX29" fmla="*/ 8843771 w 11554356"/>
              <a:gd name="connsiteY29" fmla="*/ 6136500 h 6136500"/>
              <a:gd name="connsiteX30" fmla="*/ 8344558 w 11554356"/>
              <a:gd name="connsiteY30" fmla="*/ 6136500 h 6136500"/>
              <a:gd name="connsiteX31" fmla="*/ 7750257 w 11554356"/>
              <a:gd name="connsiteY31" fmla="*/ 6136500 h 6136500"/>
              <a:gd name="connsiteX32" fmla="*/ 7346133 w 11554356"/>
              <a:gd name="connsiteY32" fmla="*/ 6136500 h 6136500"/>
              <a:gd name="connsiteX33" fmla="*/ 7037096 w 11554356"/>
              <a:gd name="connsiteY33" fmla="*/ 6136500 h 6136500"/>
              <a:gd name="connsiteX34" fmla="*/ 6632971 w 11554356"/>
              <a:gd name="connsiteY34" fmla="*/ 6136500 h 6136500"/>
              <a:gd name="connsiteX35" fmla="*/ 6133759 w 11554356"/>
              <a:gd name="connsiteY35" fmla="*/ 6136500 h 6136500"/>
              <a:gd name="connsiteX36" fmla="*/ 5824722 w 11554356"/>
              <a:gd name="connsiteY36" fmla="*/ 6136500 h 6136500"/>
              <a:gd name="connsiteX37" fmla="*/ 5230421 w 11554356"/>
              <a:gd name="connsiteY37" fmla="*/ 6136500 h 6136500"/>
              <a:gd name="connsiteX38" fmla="*/ 4921385 w 11554356"/>
              <a:gd name="connsiteY38" fmla="*/ 6136500 h 6136500"/>
              <a:gd name="connsiteX39" fmla="*/ 4612348 w 11554356"/>
              <a:gd name="connsiteY39" fmla="*/ 6136500 h 6136500"/>
              <a:gd name="connsiteX40" fmla="*/ 3922959 w 11554356"/>
              <a:gd name="connsiteY40" fmla="*/ 6136500 h 6136500"/>
              <a:gd name="connsiteX41" fmla="*/ 3613922 w 11554356"/>
              <a:gd name="connsiteY41" fmla="*/ 6136500 h 6136500"/>
              <a:gd name="connsiteX42" fmla="*/ 2829445 w 11554356"/>
              <a:gd name="connsiteY42" fmla="*/ 6136500 h 6136500"/>
              <a:gd name="connsiteX43" fmla="*/ 2235144 w 11554356"/>
              <a:gd name="connsiteY43" fmla="*/ 6136500 h 6136500"/>
              <a:gd name="connsiteX44" fmla="*/ 1926108 w 11554356"/>
              <a:gd name="connsiteY44" fmla="*/ 6136500 h 6136500"/>
              <a:gd name="connsiteX45" fmla="*/ 1022770 w 11554356"/>
              <a:gd name="connsiteY45" fmla="*/ 6136500 h 6136500"/>
              <a:gd name="connsiteX46" fmla="*/ 0 w 11554356"/>
              <a:gd name="connsiteY46" fmla="*/ 5113730 h 6136500"/>
              <a:gd name="connsiteX47" fmla="*/ 0 w 11554356"/>
              <a:gd name="connsiteY47" fmla="*/ 4447488 h 6136500"/>
              <a:gd name="connsiteX48" fmla="*/ 0 w 11554356"/>
              <a:gd name="connsiteY48" fmla="*/ 3863065 h 6136500"/>
              <a:gd name="connsiteX49" fmla="*/ 0 w 11554356"/>
              <a:gd name="connsiteY49" fmla="*/ 3237733 h 6136500"/>
              <a:gd name="connsiteX50" fmla="*/ 0 w 11554356"/>
              <a:gd name="connsiteY50" fmla="*/ 2694219 h 6136500"/>
              <a:gd name="connsiteX51" fmla="*/ 0 w 11554356"/>
              <a:gd name="connsiteY51" fmla="*/ 2068887 h 6136500"/>
              <a:gd name="connsiteX52" fmla="*/ 0 w 11554356"/>
              <a:gd name="connsiteY52" fmla="*/ 1022770 h 613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554356" h="6136500" fill="none" extrusionOk="0">
                <a:moveTo>
                  <a:pt x="0" y="1022770"/>
                </a:moveTo>
                <a:cubicBezTo>
                  <a:pt x="-6295" y="425958"/>
                  <a:pt x="451870" y="-90649"/>
                  <a:pt x="1022770" y="0"/>
                </a:cubicBezTo>
                <a:cubicBezTo>
                  <a:pt x="1202241" y="-47204"/>
                  <a:pt x="1381604" y="78177"/>
                  <a:pt x="1712159" y="0"/>
                </a:cubicBezTo>
                <a:cubicBezTo>
                  <a:pt x="2042714" y="-78177"/>
                  <a:pt x="2256192" y="83143"/>
                  <a:pt x="2496636" y="0"/>
                </a:cubicBezTo>
                <a:cubicBezTo>
                  <a:pt x="2737080" y="-83143"/>
                  <a:pt x="2850133" y="31681"/>
                  <a:pt x="2995849" y="0"/>
                </a:cubicBezTo>
                <a:cubicBezTo>
                  <a:pt x="3141565" y="-31681"/>
                  <a:pt x="3318057" y="120"/>
                  <a:pt x="3399974" y="0"/>
                </a:cubicBezTo>
                <a:cubicBezTo>
                  <a:pt x="3481891" y="-120"/>
                  <a:pt x="3920213" y="49488"/>
                  <a:pt x="4184451" y="0"/>
                </a:cubicBezTo>
                <a:cubicBezTo>
                  <a:pt x="4448689" y="-49488"/>
                  <a:pt x="4660412" y="12960"/>
                  <a:pt x="4873840" y="0"/>
                </a:cubicBezTo>
                <a:cubicBezTo>
                  <a:pt x="5087268" y="-12960"/>
                  <a:pt x="5168667" y="42005"/>
                  <a:pt x="5277965" y="0"/>
                </a:cubicBezTo>
                <a:cubicBezTo>
                  <a:pt x="5387263" y="-42005"/>
                  <a:pt x="5678732" y="66091"/>
                  <a:pt x="5872266" y="0"/>
                </a:cubicBezTo>
                <a:cubicBezTo>
                  <a:pt x="6065800" y="-66091"/>
                  <a:pt x="6158026" y="46398"/>
                  <a:pt x="6371479" y="0"/>
                </a:cubicBezTo>
                <a:cubicBezTo>
                  <a:pt x="6584932" y="-46398"/>
                  <a:pt x="6664142" y="54445"/>
                  <a:pt x="6870692" y="0"/>
                </a:cubicBezTo>
                <a:cubicBezTo>
                  <a:pt x="7077242" y="-54445"/>
                  <a:pt x="7174228" y="71195"/>
                  <a:pt x="7464993" y="0"/>
                </a:cubicBezTo>
                <a:cubicBezTo>
                  <a:pt x="7755758" y="-71195"/>
                  <a:pt x="7897249" y="24102"/>
                  <a:pt x="8059294" y="0"/>
                </a:cubicBezTo>
                <a:cubicBezTo>
                  <a:pt x="8221339" y="-24102"/>
                  <a:pt x="8305713" y="27902"/>
                  <a:pt x="8463419" y="0"/>
                </a:cubicBezTo>
                <a:cubicBezTo>
                  <a:pt x="8621125" y="-27902"/>
                  <a:pt x="8885066" y="15541"/>
                  <a:pt x="9247896" y="0"/>
                </a:cubicBezTo>
                <a:cubicBezTo>
                  <a:pt x="9610726" y="-15541"/>
                  <a:pt x="9506122" y="20074"/>
                  <a:pt x="9652021" y="0"/>
                </a:cubicBezTo>
                <a:cubicBezTo>
                  <a:pt x="9797920" y="-20074"/>
                  <a:pt x="10112130" y="5714"/>
                  <a:pt x="10531586" y="0"/>
                </a:cubicBezTo>
                <a:cubicBezTo>
                  <a:pt x="10996596" y="-82113"/>
                  <a:pt x="11616628" y="488962"/>
                  <a:pt x="11554356" y="1022770"/>
                </a:cubicBezTo>
                <a:cubicBezTo>
                  <a:pt x="11558658" y="1218930"/>
                  <a:pt x="11524870" y="1489815"/>
                  <a:pt x="11554356" y="1648102"/>
                </a:cubicBezTo>
                <a:cubicBezTo>
                  <a:pt x="11583842" y="1806389"/>
                  <a:pt x="11498354" y="2022469"/>
                  <a:pt x="11554356" y="2232525"/>
                </a:cubicBezTo>
                <a:cubicBezTo>
                  <a:pt x="11610358" y="2442581"/>
                  <a:pt x="11550578" y="2624269"/>
                  <a:pt x="11554356" y="2857858"/>
                </a:cubicBezTo>
                <a:cubicBezTo>
                  <a:pt x="11558134" y="3091447"/>
                  <a:pt x="11548382" y="3258780"/>
                  <a:pt x="11554356" y="3360461"/>
                </a:cubicBezTo>
                <a:cubicBezTo>
                  <a:pt x="11560330" y="3462142"/>
                  <a:pt x="11548303" y="3688971"/>
                  <a:pt x="11554356" y="3903975"/>
                </a:cubicBezTo>
                <a:cubicBezTo>
                  <a:pt x="11560409" y="4118979"/>
                  <a:pt x="11554208" y="4304475"/>
                  <a:pt x="11554356" y="4406578"/>
                </a:cubicBezTo>
                <a:cubicBezTo>
                  <a:pt x="11554504" y="4508681"/>
                  <a:pt x="11490377" y="4761699"/>
                  <a:pt x="11554356" y="5113730"/>
                </a:cubicBezTo>
                <a:cubicBezTo>
                  <a:pt x="11565982" y="5685498"/>
                  <a:pt x="11092379" y="5980910"/>
                  <a:pt x="10531586" y="6136500"/>
                </a:cubicBezTo>
                <a:cubicBezTo>
                  <a:pt x="10469096" y="6140155"/>
                  <a:pt x="10361903" y="6124552"/>
                  <a:pt x="10222549" y="6136500"/>
                </a:cubicBezTo>
                <a:cubicBezTo>
                  <a:pt x="10083195" y="6148448"/>
                  <a:pt x="9792008" y="6116224"/>
                  <a:pt x="9438072" y="6136500"/>
                </a:cubicBezTo>
                <a:cubicBezTo>
                  <a:pt x="9084136" y="6156776"/>
                  <a:pt x="9120092" y="6128149"/>
                  <a:pt x="8843771" y="6136500"/>
                </a:cubicBezTo>
                <a:cubicBezTo>
                  <a:pt x="8567450" y="6144851"/>
                  <a:pt x="8459603" y="6088361"/>
                  <a:pt x="8344558" y="6136500"/>
                </a:cubicBezTo>
                <a:cubicBezTo>
                  <a:pt x="8229513" y="6184639"/>
                  <a:pt x="7951742" y="6091001"/>
                  <a:pt x="7750257" y="6136500"/>
                </a:cubicBezTo>
                <a:cubicBezTo>
                  <a:pt x="7548772" y="6181999"/>
                  <a:pt x="7479970" y="6102905"/>
                  <a:pt x="7346133" y="6136500"/>
                </a:cubicBezTo>
                <a:cubicBezTo>
                  <a:pt x="7212296" y="6170095"/>
                  <a:pt x="7173523" y="6100279"/>
                  <a:pt x="7037096" y="6136500"/>
                </a:cubicBezTo>
                <a:cubicBezTo>
                  <a:pt x="6900669" y="6172721"/>
                  <a:pt x="6738531" y="6128792"/>
                  <a:pt x="6632971" y="6136500"/>
                </a:cubicBezTo>
                <a:cubicBezTo>
                  <a:pt x="6527412" y="6144208"/>
                  <a:pt x="6356175" y="6082421"/>
                  <a:pt x="6133759" y="6136500"/>
                </a:cubicBezTo>
                <a:cubicBezTo>
                  <a:pt x="5911343" y="6190579"/>
                  <a:pt x="5939793" y="6135507"/>
                  <a:pt x="5824722" y="6136500"/>
                </a:cubicBezTo>
                <a:cubicBezTo>
                  <a:pt x="5709651" y="6137493"/>
                  <a:pt x="5500970" y="6069234"/>
                  <a:pt x="5230421" y="6136500"/>
                </a:cubicBezTo>
                <a:cubicBezTo>
                  <a:pt x="4959872" y="6203766"/>
                  <a:pt x="5021301" y="6126803"/>
                  <a:pt x="4921385" y="6136500"/>
                </a:cubicBezTo>
                <a:cubicBezTo>
                  <a:pt x="4821469" y="6146197"/>
                  <a:pt x="4695122" y="6110180"/>
                  <a:pt x="4612348" y="6136500"/>
                </a:cubicBezTo>
                <a:cubicBezTo>
                  <a:pt x="4529574" y="6162820"/>
                  <a:pt x="4237169" y="6082296"/>
                  <a:pt x="3922959" y="6136500"/>
                </a:cubicBezTo>
                <a:cubicBezTo>
                  <a:pt x="3608749" y="6190704"/>
                  <a:pt x="3690532" y="6126578"/>
                  <a:pt x="3613922" y="6136500"/>
                </a:cubicBezTo>
                <a:cubicBezTo>
                  <a:pt x="3537312" y="6146422"/>
                  <a:pt x="3168587" y="6099603"/>
                  <a:pt x="2829445" y="6136500"/>
                </a:cubicBezTo>
                <a:cubicBezTo>
                  <a:pt x="2490303" y="6173397"/>
                  <a:pt x="2465075" y="6078885"/>
                  <a:pt x="2235144" y="6136500"/>
                </a:cubicBezTo>
                <a:cubicBezTo>
                  <a:pt x="2005213" y="6194115"/>
                  <a:pt x="2005104" y="6134472"/>
                  <a:pt x="1926108" y="6136500"/>
                </a:cubicBezTo>
                <a:cubicBezTo>
                  <a:pt x="1847112" y="6138528"/>
                  <a:pt x="1324925" y="6047200"/>
                  <a:pt x="1022770" y="6136500"/>
                </a:cubicBezTo>
                <a:cubicBezTo>
                  <a:pt x="445913" y="6191887"/>
                  <a:pt x="-21524" y="5663719"/>
                  <a:pt x="0" y="5113730"/>
                </a:cubicBezTo>
                <a:cubicBezTo>
                  <a:pt x="-23341" y="4841064"/>
                  <a:pt x="27792" y="4677234"/>
                  <a:pt x="0" y="4447488"/>
                </a:cubicBezTo>
                <a:cubicBezTo>
                  <a:pt x="-27792" y="4217742"/>
                  <a:pt x="34368" y="4025378"/>
                  <a:pt x="0" y="3863065"/>
                </a:cubicBezTo>
                <a:cubicBezTo>
                  <a:pt x="-34368" y="3700752"/>
                  <a:pt x="9285" y="3398432"/>
                  <a:pt x="0" y="3237733"/>
                </a:cubicBezTo>
                <a:cubicBezTo>
                  <a:pt x="-9285" y="3077034"/>
                  <a:pt x="27676" y="2963171"/>
                  <a:pt x="0" y="2694219"/>
                </a:cubicBezTo>
                <a:cubicBezTo>
                  <a:pt x="-27676" y="2425267"/>
                  <a:pt x="28682" y="2251495"/>
                  <a:pt x="0" y="2068887"/>
                </a:cubicBezTo>
                <a:cubicBezTo>
                  <a:pt x="-28682" y="1886279"/>
                  <a:pt x="120438" y="1478728"/>
                  <a:pt x="0" y="1022770"/>
                </a:cubicBezTo>
                <a:close/>
              </a:path>
              <a:path w="11554356" h="6136500" stroke="0" extrusionOk="0">
                <a:moveTo>
                  <a:pt x="0" y="1022770"/>
                </a:moveTo>
                <a:cubicBezTo>
                  <a:pt x="-52872" y="424819"/>
                  <a:pt x="513210" y="53065"/>
                  <a:pt x="1022770" y="0"/>
                </a:cubicBezTo>
                <a:cubicBezTo>
                  <a:pt x="1254945" y="-14758"/>
                  <a:pt x="1426012" y="64384"/>
                  <a:pt x="1617071" y="0"/>
                </a:cubicBezTo>
                <a:cubicBezTo>
                  <a:pt x="1808130" y="-64384"/>
                  <a:pt x="2076390" y="12476"/>
                  <a:pt x="2401548" y="0"/>
                </a:cubicBezTo>
                <a:cubicBezTo>
                  <a:pt x="2726706" y="-12476"/>
                  <a:pt x="2901335" y="79288"/>
                  <a:pt x="3090937" y="0"/>
                </a:cubicBezTo>
                <a:cubicBezTo>
                  <a:pt x="3280539" y="-79288"/>
                  <a:pt x="3305475" y="8828"/>
                  <a:pt x="3399974" y="0"/>
                </a:cubicBezTo>
                <a:cubicBezTo>
                  <a:pt x="3494473" y="-8828"/>
                  <a:pt x="3748992" y="29114"/>
                  <a:pt x="3994275" y="0"/>
                </a:cubicBezTo>
                <a:cubicBezTo>
                  <a:pt x="4239558" y="-29114"/>
                  <a:pt x="4152573" y="14639"/>
                  <a:pt x="4303312" y="0"/>
                </a:cubicBezTo>
                <a:cubicBezTo>
                  <a:pt x="4454051" y="-14639"/>
                  <a:pt x="4639872" y="40539"/>
                  <a:pt x="4897613" y="0"/>
                </a:cubicBezTo>
                <a:cubicBezTo>
                  <a:pt x="5155354" y="-40539"/>
                  <a:pt x="5203115" y="3305"/>
                  <a:pt x="5491914" y="0"/>
                </a:cubicBezTo>
                <a:cubicBezTo>
                  <a:pt x="5780713" y="-3305"/>
                  <a:pt x="5957043" y="6487"/>
                  <a:pt x="6276391" y="0"/>
                </a:cubicBezTo>
                <a:cubicBezTo>
                  <a:pt x="6595739" y="-6487"/>
                  <a:pt x="6765407" y="79605"/>
                  <a:pt x="6965780" y="0"/>
                </a:cubicBezTo>
                <a:cubicBezTo>
                  <a:pt x="7166153" y="-79605"/>
                  <a:pt x="7429821" y="42704"/>
                  <a:pt x="7750257" y="0"/>
                </a:cubicBezTo>
                <a:cubicBezTo>
                  <a:pt x="8070693" y="-42704"/>
                  <a:pt x="8197637" y="37118"/>
                  <a:pt x="8344558" y="0"/>
                </a:cubicBezTo>
                <a:cubicBezTo>
                  <a:pt x="8491479" y="-37118"/>
                  <a:pt x="8577231" y="2271"/>
                  <a:pt x="8748683" y="0"/>
                </a:cubicBezTo>
                <a:cubicBezTo>
                  <a:pt x="8920136" y="-2271"/>
                  <a:pt x="8953493" y="29010"/>
                  <a:pt x="9152808" y="0"/>
                </a:cubicBezTo>
                <a:cubicBezTo>
                  <a:pt x="9352124" y="-29010"/>
                  <a:pt x="9369513" y="26299"/>
                  <a:pt x="9461844" y="0"/>
                </a:cubicBezTo>
                <a:cubicBezTo>
                  <a:pt x="9554175" y="-26299"/>
                  <a:pt x="9728299" y="6111"/>
                  <a:pt x="9865969" y="0"/>
                </a:cubicBezTo>
                <a:cubicBezTo>
                  <a:pt x="10003639" y="-6111"/>
                  <a:pt x="10219628" y="47131"/>
                  <a:pt x="10531586" y="0"/>
                </a:cubicBezTo>
                <a:cubicBezTo>
                  <a:pt x="11086366" y="18387"/>
                  <a:pt x="11441914" y="567414"/>
                  <a:pt x="11554356" y="1022770"/>
                </a:cubicBezTo>
                <a:cubicBezTo>
                  <a:pt x="11598244" y="1187819"/>
                  <a:pt x="11501671" y="1414182"/>
                  <a:pt x="11554356" y="1525374"/>
                </a:cubicBezTo>
                <a:cubicBezTo>
                  <a:pt x="11607041" y="1636566"/>
                  <a:pt x="11523038" y="1892241"/>
                  <a:pt x="11554356" y="2068887"/>
                </a:cubicBezTo>
                <a:cubicBezTo>
                  <a:pt x="11585674" y="2245533"/>
                  <a:pt x="11509942" y="2483837"/>
                  <a:pt x="11554356" y="2653310"/>
                </a:cubicBezTo>
                <a:cubicBezTo>
                  <a:pt x="11598770" y="2822783"/>
                  <a:pt x="11497426" y="2965601"/>
                  <a:pt x="11554356" y="3237733"/>
                </a:cubicBezTo>
                <a:cubicBezTo>
                  <a:pt x="11611286" y="3509865"/>
                  <a:pt x="11498133" y="3596527"/>
                  <a:pt x="11554356" y="3822155"/>
                </a:cubicBezTo>
                <a:cubicBezTo>
                  <a:pt x="11610579" y="4047783"/>
                  <a:pt x="11528905" y="4067362"/>
                  <a:pt x="11554356" y="4283850"/>
                </a:cubicBezTo>
                <a:cubicBezTo>
                  <a:pt x="11579807" y="4500339"/>
                  <a:pt x="11505382" y="4760644"/>
                  <a:pt x="11554356" y="5113730"/>
                </a:cubicBezTo>
                <a:cubicBezTo>
                  <a:pt x="11539474" y="5794448"/>
                  <a:pt x="11151099" y="6181604"/>
                  <a:pt x="10531586" y="6136500"/>
                </a:cubicBezTo>
                <a:cubicBezTo>
                  <a:pt x="10332615" y="6175529"/>
                  <a:pt x="10258680" y="6117843"/>
                  <a:pt x="10127461" y="6136500"/>
                </a:cubicBezTo>
                <a:cubicBezTo>
                  <a:pt x="9996243" y="6155157"/>
                  <a:pt x="9823183" y="6129794"/>
                  <a:pt x="9723337" y="6136500"/>
                </a:cubicBezTo>
                <a:cubicBezTo>
                  <a:pt x="9623491" y="6143206"/>
                  <a:pt x="9452592" y="6108495"/>
                  <a:pt x="9224124" y="6136500"/>
                </a:cubicBezTo>
                <a:cubicBezTo>
                  <a:pt x="8995656" y="6164505"/>
                  <a:pt x="9046991" y="6132892"/>
                  <a:pt x="8915087" y="6136500"/>
                </a:cubicBezTo>
                <a:cubicBezTo>
                  <a:pt x="8783183" y="6140108"/>
                  <a:pt x="8477533" y="6131217"/>
                  <a:pt x="8130610" y="6136500"/>
                </a:cubicBezTo>
                <a:cubicBezTo>
                  <a:pt x="7783687" y="6141783"/>
                  <a:pt x="7662206" y="6085672"/>
                  <a:pt x="7536309" y="6136500"/>
                </a:cubicBezTo>
                <a:cubicBezTo>
                  <a:pt x="7410412" y="6187328"/>
                  <a:pt x="7280469" y="6094839"/>
                  <a:pt x="7037096" y="6136500"/>
                </a:cubicBezTo>
                <a:cubicBezTo>
                  <a:pt x="6793723" y="6178161"/>
                  <a:pt x="6789926" y="6098820"/>
                  <a:pt x="6632971" y="6136500"/>
                </a:cubicBezTo>
                <a:cubicBezTo>
                  <a:pt x="6476017" y="6174180"/>
                  <a:pt x="6253806" y="6134853"/>
                  <a:pt x="6133759" y="6136500"/>
                </a:cubicBezTo>
                <a:cubicBezTo>
                  <a:pt x="6013712" y="6138147"/>
                  <a:pt x="5622488" y="6120098"/>
                  <a:pt x="5444369" y="6136500"/>
                </a:cubicBezTo>
                <a:cubicBezTo>
                  <a:pt x="5266250" y="6152902"/>
                  <a:pt x="5013569" y="6135022"/>
                  <a:pt x="4754980" y="6136500"/>
                </a:cubicBezTo>
                <a:cubicBezTo>
                  <a:pt x="4496391" y="6137978"/>
                  <a:pt x="4555431" y="6133476"/>
                  <a:pt x="4445944" y="6136500"/>
                </a:cubicBezTo>
                <a:cubicBezTo>
                  <a:pt x="4336457" y="6139524"/>
                  <a:pt x="4137335" y="6121221"/>
                  <a:pt x="4041819" y="6136500"/>
                </a:cubicBezTo>
                <a:cubicBezTo>
                  <a:pt x="3946303" y="6151779"/>
                  <a:pt x="3787729" y="6134822"/>
                  <a:pt x="3637694" y="6136500"/>
                </a:cubicBezTo>
                <a:cubicBezTo>
                  <a:pt x="3487660" y="6138178"/>
                  <a:pt x="3385677" y="6092003"/>
                  <a:pt x="3233570" y="6136500"/>
                </a:cubicBezTo>
                <a:cubicBezTo>
                  <a:pt x="3081463" y="6180997"/>
                  <a:pt x="2877876" y="6104924"/>
                  <a:pt x="2639269" y="6136500"/>
                </a:cubicBezTo>
                <a:cubicBezTo>
                  <a:pt x="2400662" y="6168076"/>
                  <a:pt x="2237012" y="6047849"/>
                  <a:pt x="1854791" y="6136500"/>
                </a:cubicBezTo>
                <a:cubicBezTo>
                  <a:pt x="1472570" y="6225151"/>
                  <a:pt x="1409451" y="6134053"/>
                  <a:pt x="1022770" y="6136500"/>
                </a:cubicBezTo>
                <a:cubicBezTo>
                  <a:pt x="562995" y="6159165"/>
                  <a:pt x="-33603" y="5658415"/>
                  <a:pt x="0" y="5113730"/>
                </a:cubicBezTo>
                <a:cubicBezTo>
                  <a:pt x="-16658" y="4909223"/>
                  <a:pt x="59941" y="4754029"/>
                  <a:pt x="0" y="4570217"/>
                </a:cubicBezTo>
                <a:cubicBezTo>
                  <a:pt x="-59941" y="4386405"/>
                  <a:pt x="49301" y="4313401"/>
                  <a:pt x="0" y="4108523"/>
                </a:cubicBezTo>
                <a:cubicBezTo>
                  <a:pt x="-49301" y="3903645"/>
                  <a:pt x="41852" y="3676990"/>
                  <a:pt x="0" y="3483190"/>
                </a:cubicBezTo>
                <a:cubicBezTo>
                  <a:pt x="-41852" y="3289390"/>
                  <a:pt x="30050" y="3075800"/>
                  <a:pt x="0" y="2816948"/>
                </a:cubicBezTo>
                <a:cubicBezTo>
                  <a:pt x="-30050" y="2558096"/>
                  <a:pt x="13377" y="2486794"/>
                  <a:pt x="0" y="2191616"/>
                </a:cubicBezTo>
                <a:cubicBezTo>
                  <a:pt x="-13377" y="1896438"/>
                  <a:pt x="42575" y="1852095"/>
                  <a:pt x="0" y="1648102"/>
                </a:cubicBezTo>
                <a:cubicBezTo>
                  <a:pt x="-42575" y="1444109"/>
                  <a:pt x="784" y="1263147"/>
                  <a:pt x="0" y="1022770"/>
                </a:cubicBezTo>
                <a:close/>
              </a:path>
            </a:pathLst>
          </a:custGeom>
          <a:solidFill>
            <a:srgbClr val="E2F0D9">
              <a:alpha val="41176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301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FFA11FF-1904-4AD8-A4D2-8E697FA0B4D7}"/>
              </a:ext>
            </a:extLst>
          </p:cNvPr>
          <p:cNvSpPr/>
          <p:nvPr userDrawn="1"/>
        </p:nvSpPr>
        <p:spPr>
          <a:xfrm>
            <a:off x="-84967" y="6412946"/>
            <a:ext cx="855848" cy="48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 . غزيل المطرفي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84CF173-092A-40FC-8B41-102B9BEF376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43" y="5757494"/>
            <a:ext cx="9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BE0B449-9539-4B0D-849F-E23F672B29B5}"/>
              </a:ext>
            </a:extLst>
          </p:cNvPr>
          <p:cNvSpPr/>
          <p:nvPr userDrawn="1"/>
        </p:nvSpPr>
        <p:spPr>
          <a:xfrm>
            <a:off x="531629" y="744913"/>
            <a:ext cx="11554356" cy="5986376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C6151583-DDD9-4698-902E-2630D020B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6152" y="5970539"/>
            <a:ext cx="855848" cy="964915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A84318E-D9FF-437F-89E1-8BEFBB629DA9}"/>
              </a:ext>
            </a:extLst>
          </p:cNvPr>
          <p:cNvSpPr/>
          <p:nvPr userDrawn="1"/>
        </p:nvSpPr>
        <p:spPr>
          <a:xfrm>
            <a:off x="3861800" y="30383"/>
            <a:ext cx="4894014" cy="574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4C59C11-8E49-4141-810F-1BCEF9CB6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08556" y="72182"/>
            <a:ext cx="4800502" cy="490807"/>
          </a:xfrm>
          <a:prstGeom prst="roundRect">
            <a:avLst>
              <a:gd name="adj" fmla="val 16667"/>
            </a:avLst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C4B1588-EC2F-4949-8F14-B188074DB4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02570" y="82034"/>
            <a:ext cx="1032546" cy="478078"/>
          </a:xfrm>
          <a:prstGeom prst="roundRect">
            <a:avLst>
              <a:gd name="adj" fmla="val 16667"/>
            </a:avLst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CF29F-DF1F-4A16-B6EA-E3E176A2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95471-130C-48AF-A5A3-EECD9740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E5E099-A17C-42D0-A2A1-57B4855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04B-989B-47C1-B487-EAD0B9D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5B3B-BBE6-40F3-8A7D-B53E88A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1939B2-27DC-45CC-B8A6-2E08BA085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92D316-4A0B-43D2-A9E4-A9AF70B0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DB6D09-0C90-41D4-B9C2-EC4E55C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E28C7-9056-4C76-A197-28ED5E3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1A00FF-DBE0-4443-B44B-CB961183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4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D8253-2DA7-4072-9009-BCB961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04960-1F33-4EA5-A7D0-74B69947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9F016-F4FB-4406-B168-5D17A0B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29336F-AB3C-43D8-A900-502E48A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D6E15C-E9A6-4AFF-B278-EB6E2BD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6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EDAD7-7CE1-4188-9355-91908EFE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069CFB-6FEE-41CB-A0B8-4631E259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F4BC6-9EC0-4B84-9AB5-3346376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A6FCB-0FB9-4F92-8321-024AA77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279F2-F9A0-42EB-A0FA-6FB5552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FD78-9024-43DC-B229-1352BEE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83A77-CE40-4DF7-87E4-02D331B1F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F3EAE-6987-43AB-93AE-A5C51B43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2F3F53-5573-4C13-A8D8-C9D84BE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B01AB-7653-419D-90C7-A9A26852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955ACD-6DCD-495C-8C93-0B596B5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4FB88-6126-4AB8-9A1B-718FD07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590D52-6C0B-4E67-88D3-E7D9DDB6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668C5-049C-4543-91F3-BECB41D5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C58EF4-34D0-424F-8DBC-B9AD792E5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C9E000-EF6A-413A-A9AF-99AEFE54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93D59F-B595-47EF-9C9C-782BA67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23F8F3-B90A-4A6F-BC28-8E40523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0C3EB-15B4-47BC-A4D5-3CB2302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32514-EE34-4746-A123-38714267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8FC76C-A41E-475A-9F27-E2AD89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1214F0-3AEC-4DBD-A6E7-98A0F5B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621B0E-48A6-4C25-94E9-F8BF3B9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1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96DF22-BD20-4389-8F0A-6B97196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5A5986-9192-4487-8212-070883A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C81BE0-22AF-40C6-9980-7E01774B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1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665BE-CCC2-499A-A7F6-BC48F34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74A1C-89E7-4E66-AFB7-7D3B2B8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BAC90F-7B54-4E6F-B08D-4408763E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A4D573-C4D1-46B8-9E07-ACDB26C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9BE57-9E55-4773-9B53-6B4B200A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B9637-E9F3-449A-84FD-3D7E469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54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7B7E8-CA8A-4D20-8CB5-B21C1C2E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19A57B-609D-4C93-A619-01B9046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ED86D9-10A2-4337-B150-81E73A5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515048-8165-4D92-B69E-A67D9AC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110FFD-2C04-4345-8E53-9D8BAB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3AED34-C07E-49BE-9401-8A51394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D4039B-7E1F-433B-A1C8-F6726FE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4CE57-97F8-4E19-B13A-2F9F06B5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D5E4B5-2919-4344-9A82-F832B5FC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DDA91-6FD9-44BF-888A-000BD1FA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9C0B7-0718-4015-97E2-0F1BB7EB5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s://ibs.ien.edu.sa/#/lesson/2887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.svg"/><Relationship Id="rId7" Type="http://schemas.openxmlformats.org/officeDocument/2006/relationships/hyperlink" Target="https://youtu.be/B1GAc6TDMR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hyperlink" Target="https://lplan.ien.edu.sa/Exporter/LessonPlanReport?id=83625&amp;userId=ofinKp86RI1zOSFk3PMNaA2&amp;treeId=32092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EB8F43F6-6A91-4FAF-A162-7BDECA92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130" y="1673483"/>
            <a:ext cx="1911917" cy="527755"/>
          </a:xfrm>
          <a:custGeom>
            <a:avLst/>
            <a:gdLst>
              <a:gd name="connsiteX0" fmla="*/ 0 w 1911917"/>
              <a:gd name="connsiteY0" fmla="*/ 0 h 527755"/>
              <a:gd name="connsiteX1" fmla="*/ 516218 w 1911917"/>
              <a:gd name="connsiteY1" fmla="*/ 0 h 527755"/>
              <a:gd name="connsiteX2" fmla="*/ 994197 w 1911917"/>
              <a:gd name="connsiteY2" fmla="*/ 0 h 527755"/>
              <a:gd name="connsiteX3" fmla="*/ 1472176 w 1911917"/>
              <a:gd name="connsiteY3" fmla="*/ 0 h 527755"/>
              <a:gd name="connsiteX4" fmla="*/ 1911917 w 1911917"/>
              <a:gd name="connsiteY4" fmla="*/ 0 h 527755"/>
              <a:gd name="connsiteX5" fmla="*/ 1911917 w 1911917"/>
              <a:gd name="connsiteY5" fmla="*/ 527755 h 527755"/>
              <a:gd name="connsiteX6" fmla="*/ 1414819 w 1911917"/>
              <a:gd name="connsiteY6" fmla="*/ 527755 h 527755"/>
              <a:gd name="connsiteX7" fmla="*/ 975078 w 1911917"/>
              <a:gd name="connsiteY7" fmla="*/ 527755 h 527755"/>
              <a:gd name="connsiteX8" fmla="*/ 497098 w 1911917"/>
              <a:gd name="connsiteY8" fmla="*/ 527755 h 527755"/>
              <a:gd name="connsiteX9" fmla="*/ 0 w 1911917"/>
              <a:gd name="connsiteY9" fmla="*/ 527755 h 527755"/>
              <a:gd name="connsiteX10" fmla="*/ 0 w 1911917"/>
              <a:gd name="connsiteY10" fmla="*/ 0 h 5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1917" h="527755" fill="none" extrusionOk="0">
                <a:moveTo>
                  <a:pt x="0" y="0"/>
                </a:moveTo>
                <a:cubicBezTo>
                  <a:pt x="226615" y="-28275"/>
                  <a:pt x="410423" y="37945"/>
                  <a:pt x="516218" y="0"/>
                </a:cubicBezTo>
                <a:cubicBezTo>
                  <a:pt x="622013" y="-37945"/>
                  <a:pt x="796249" y="12708"/>
                  <a:pt x="994197" y="0"/>
                </a:cubicBezTo>
                <a:cubicBezTo>
                  <a:pt x="1192145" y="-12708"/>
                  <a:pt x="1308862" y="56023"/>
                  <a:pt x="1472176" y="0"/>
                </a:cubicBezTo>
                <a:cubicBezTo>
                  <a:pt x="1635490" y="-56023"/>
                  <a:pt x="1772762" y="50175"/>
                  <a:pt x="1911917" y="0"/>
                </a:cubicBezTo>
                <a:cubicBezTo>
                  <a:pt x="1918743" y="184623"/>
                  <a:pt x="1871108" y="386241"/>
                  <a:pt x="1911917" y="527755"/>
                </a:cubicBezTo>
                <a:cubicBezTo>
                  <a:pt x="1705522" y="579687"/>
                  <a:pt x="1631409" y="521327"/>
                  <a:pt x="1414819" y="527755"/>
                </a:cubicBezTo>
                <a:cubicBezTo>
                  <a:pt x="1198229" y="534183"/>
                  <a:pt x="1191733" y="504618"/>
                  <a:pt x="975078" y="527755"/>
                </a:cubicBezTo>
                <a:cubicBezTo>
                  <a:pt x="758423" y="550892"/>
                  <a:pt x="621285" y="501399"/>
                  <a:pt x="497098" y="527755"/>
                </a:cubicBezTo>
                <a:cubicBezTo>
                  <a:pt x="372911" y="554111"/>
                  <a:pt x="194610" y="524265"/>
                  <a:pt x="0" y="527755"/>
                </a:cubicBezTo>
                <a:cubicBezTo>
                  <a:pt x="-39690" y="271678"/>
                  <a:pt x="29929" y="215045"/>
                  <a:pt x="0" y="0"/>
                </a:cubicBezTo>
                <a:close/>
              </a:path>
              <a:path w="1911917" h="527755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25929" y="158269"/>
                  <a:pt x="1873964" y="298699"/>
                  <a:pt x="1911917" y="527755"/>
                </a:cubicBezTo>
                <a:cubicBezTo>
                  <a:pt x="1758730" y="544737"/>
                  <a:pt x="1583476" y="490954"/>
                  <a:pt x="1491295" y="527755"/>
                </a:cubicBezTo>
                <a:cubicBezTo>
                  <a:pt x="1399114" y="564556"/>
                  <a:pt x="1248493" y="485510"/>
                  <a:pt x="1013316" y="527755"/>
                </a:cubicBezTo>
                <a:cubicBezTo>
                  <a:pt x="778139" y="570000"/>
                  <a:pt x="760298" y="502031"/>
                  <a:pt x="592694" y="527755"/>
                </a:cubicBezTo>
                <a:cubicBezTo>
                  <a:pt x="425090" y="553479"/>
                  <a:pt x="235988" y="458886"/>
                  <a:pt x="0" y="527755"/>
                </a:cubicBezTo>
                <a:cubicBezTo>
                  <a:pt x="-30473" y="384050"/>
                  <a:pt x="21817" y="1182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73F685-F527-4D3B-89B6-A4235375A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275" y="1340573"/>
            <a:ext cx="2978496" cy="1278909"/>
          </a:xfrm>
          <a:custGeom>
            <a:avLst/>
            <a:gdLst>
              <a:gd name="connsiteX0" fmla="*/ 0 w 2978496"/>
              <a:gd name="connsiteY0" fmla="*/ 0 h 1278909"/>
              <a:gd name="connsiteX1" fmla="*/ 506344 w 2978496"/>
              <a:gd name="connsiteY1" fmla="*/ 0 h 1278909"/>
              <a:gd name="connsiteX2" fmla="*/ 1102044 w 2978496"/>
              <a:gd name="connsiteY2" fmla="*/ 0 h 1278909"/>
              <a:gd name="connsiteX3" fmla="*/ 1608388 w 2978496"/>
              <a:gd name="connsiteY3" fmla="*/ 0 h 1278909"/>
              <a:gd name="connsiteX4" fmla="*/ 2263657 w 2978496"/>
              <a:gd name="connsiteY4" fmla="*/ 0 h 1278909"/>
              <a:gd name="connsiteX5" fmla="*/ 2978496 w 2978496"/>
              <a:gd name="connsiteY5" fmla="*/ 0 h 1278909"/>
              <a:gd name="connsiteX6" fmla="*/ 2978496 w 2978496"/>
              <a:gd name="connsiteY6" fmla="*/ 387936 h 1278909"/>
              <a:gd name="connsiteX7" fmla="*/ 2978496 w 2978496"/>
              <a:gd name="connsiteY7" fmla="*/ 788661 h 1278909"/>
              <a:gd name="connsiteX8" fmla="*/ 2978496 w 2978496"/>
              <a:gd name="connsiteY8" fmla="*/ 1278909 h 1278909"/>
              <a:gd name="connsiteX9" fmla="*/ 2382797 w 2978496"/>
              <a:gd name="connsiteY9" fmla="*/ 1278909 h 1278909"/>
              <a:gd name="connsiteX10" fmla="*/ 1757313 w 2978496"/>
              <a:gd name="connsiteY10" fmla="*/ 1278909 h 1278909"/>
              <a:gd name="connsiteX11" fmla="*/ 1102044 w 2978496"/>
              <a:gd name="connsiteY11" fmla="*/ 1278909 h 1278909"/>
              <a:gd name="connsiteX12" fmla="*/ 0 w 2978496"/>
              <a:gd name="connsiteY12" fmla="*/ 1278909 h 1278909"/>
              <a:gd name="connsiteX13" fmla="*/ 0 w 2978496"/>
              <a:gd name="connsiteY13" fmla="*/ 878184 h 1278909"/>
              <a:gd name="connsiteX14" fmla="*/ 0 w 2978496"/>
              <a:gd name="connsiteY14" fmla="*/ 426303 h 1278909"/>
              <a:gd name="connsiteX15" fmla="*/ 0 w 2978496"/>
              <a:gd name="connsiteY15" fmla="*/ 0 h 127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8496" h="1278909" fill="none" extrusionOk="0">
                <a:moveTo>
                  <a:pt x="0" y="0"/>
                </a:moveTo>
                <a:cubicBezTo>
                  <a:pt x="164355" y="-21939"/>
                  <a:pt x="335510" y="42818"/>
                  <a:pt x="506344" y="0"/>
                </a:cubicBezTo>
                <a:cubicBezTo>
                  <a:pt x="677178" y="-42818"/>
                  <a:pt x="967971" y="2962"/>
                  <a:pt x="1102044" y="0"/>
                </a:cubicBezTo>
                <a:cubicBezTo>
                  <a:pt x="1236117" y="-2962"/>
                  <a:pt x="1460025" y="21310"/>
                  <a:pt x="1608388" y="0"/>
                </a:cubicBezTo>
                <a:cubicBezTo>
                  <a:pt x="1756751" y="-21310"/>
                  <a:pt x="2129961" y="72208"/>
                  <a:pt x="2263657" y="0"/>
                </a:cubicBezTo>
                <a:cubicBezTo>
                  <a:pt x="2397353" y="-72208"/>
                  <a:pt x="2671352" y="32918"/>
                  <a:pt x="2978496" y="0"/>
                </a:cubicBezTo>
                <a:cubicBezTo>
                  <a:pt x="3004304" y="117491"/>
                  <a:pt x="2947448" y="255817"/>
                  <a:pt x="2978496" y="387936"/>
                </a:cubicBezTo>
                <a:cubicBezTo>
                  <a:pt x="3009544" y="520055"/>
                  <a:pt x="2935871" y="699124"/>
                  <a:pt x="2978496" y="788661"/>
                </a:cubicBezTo>
                <a:cubicBezTo>
                  <a:pt x="3021121" y="878198"/>
                  <a:pt x="2945956" y="1139954"/>
                  <a:pt x="2978496" y="1278909"/>
                </a:cubicBezTo>
                <a:cubicBezTo>
                  <a:pt x="2785296" y="1342765"/>
                  <a:pt x="2526958" y="1242898"/>
                  <a:pt x="2382797" y="1278909"/>
                </a:cubicBezTo>
                <a:cubicBezTo>
                  <a:pt x="2238636" y="1314920"/>
                  <a:pt x="1905314" y="1209590"/>
                  <a:pt x="1757313" y="1278909"/>
                </a:cubicBezTo>
                <a:cubicBezTo>
                  <a:pt x="1609312" y="1348228"/>
                  <a:pt x="1315877" y="1244861"/>
                  <a:pt x="1102044" y="1278909"/>
                </a:cubicBezTo>
                <a:cubicBezTo>
                  <a:pt x="888211" y="1312957"/>
                  <a:pt x="348017" y="1256073"/>
                  <a:pt x="0" y="1278909"/>
                </a:cubicBezTo>
                <a:cubicBezTo>
                  <a:pt x="-5923" y="1174296"/>
                  <a:pt x="29893" y="970237"/>
                  <a:pt x="0" y="878184"/>
                </a:cubicBezTo>
                <a:cubicBezTo>
                  <a:pt x="-29893" y="786131"/>
                  <a:pt x="52868" y="546575"/>
                  <a:pt x="0" y="426303"/>
                </a:cubicBezTo>
                <a:cubicBezTo>
                  <a:pt x="-52868" y="306031"/>
                  <a:pt x="2729" y="94557"/>
                  <a:pt x="0" y="0"/>
                </a:cubicBezTo>
                <a:close/>
              </a:path>
              <a:path w="2978496" h="1278909" stroke="0" extrusionOk="0">
                <a:moveTo>
                  <a:pt x="0" y="0"/>
                </a:moveTo>
                <a:cubicBezTo>
                  <a:pt x="166148" y="-28375"/>
                  <a:pt x="340878" y="47942"/>
                  <a:pt x="595699" y="0"/>
                </a:cubicBezTo>
                <a:cubicBezTo>
                  <a:pt x="850520" y="-47942"/>
                  <a:pt x="1098300" y="72684"/>
                  <a:pt x="1250968" y="0"/>
                </a:cubicBezTo>
                <a:cubicBezTo>
                  <a:pt x="1403636" y="-72684"/>
                  <a:pt x="1564775" y="39077"/>
                  <a:pt x="1876452" y="0"/>
                </a:cubicBezTo>
                <a:cubicBezTo>
                  <a:pt x="2188129" y="-39077"/>
                  <a:pt x="2574527" y="31150"/>
                  <a:pt x="2978496" y="0"/>
                </a:cubicBezTo>
                <a:cubicBezTo>
                  <a:pt x="2997321" y="155691"/>
                  <a:pt x="2955010" y="255731"/>
                  <a:pt x="2978496" y="413514"/>
                </a:cubicBezTo>
                <a:cubicBezTo>
                  <a:pt x="3001982" y="571297"/>
                  <a:pt x="2976759" y="693752"/>
                  <a:pt x="2978496" y="827028"/>
                </a:cubicBezTo>
                <a:cubicBezTo>
                  <a:pt x="2980233" y="960304"/>
                  <a:pt x="2929641" y="1092379"/>
                  <a:pt x="2978496" y="1278909"/>
                </a:cubicBezTo>
                <a:cubicBezTo>
                  <a:pt x="2734711" y="1310389"/>
                  <a:pt x="2690110" y="1225366"/>
                  <a:pt x="2442367" y="1278909"/>
                </a:cubicBezTo>
                <a:cubicBezTo>
                  <a:pt x="2194624" y="1332452"/>
                  <a:pt x="2090015" y="1229143"/>
                  <a:pt x="1846668" y="1278909"/>
                </a:cubicBezTo>
                <a:cubicBezTo>
                  <a:pt x="1603321" y="1328675"/>
                  <a:pt x="1408886" y="1235655"/>
                  <a:pt x="1191398" y="1278909"/>
                </a:cubicBezTo>
                <a:cubicBezTo>
                  <a:pt x="973910" y="1322163"/>
                  <a:pt x="921835" y="1249645"/>
                  <a:pt x="655269" y="1278909"/>
                </a:cubicBezTo>
                <a:cubicBezTo>
                  <a:pt x="388703" y="1308173"/>
                  <a:pt x="292902" y="1250973"/>
                  <a:pt x="0" y="1278909"/>
                </a:cubicBezTo>
                <a:cubicBezTo>
                  <a:pt x="-21339" y="1066473"/>
                  <a:pt x="18768" y="1017986"/>
                  <a:pt x="0" y="852606"/>
                </a:cubicBezTo>
                <a:cubicBezTo>
                  <a:pt x="-18768" y="687226"/>
                  <a:pt x="36088" y="563558"/>
                  <a:pt x="0" y="451881"/>
                </a:cubicBezTo>
                <a:cubicBezTo>
                  <a:pt x="-36088" y="340204"/>
                  <a:pt x="38898" y="182847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AB2356-4454-4AE2-9DDB-36EBF68C2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275" y="2802113"/>
            <a:ext cx="2978496" cy="1951074"/>
          </a:xfrm>
          <a:custGeom>
            <a:avLst/>
            <a:gdLst>
              <a:gd name="connsiteX0" fmla="*/ 0 w 2978496"/>
              <a:gd name="connsiteY0" fmla="*/ 0 h 1951074"/>
              <a:gd name="connsiteX1" fmla="*/ 625484 w 2978496"/>
              <a:gd name="connsiteY1" fmla="*/ 0 h 1951074"/>
              <a:gd name="connsiteX2" fmla="*/ 1221183 w 2978496"/>
              <a:gd name="connsiteY2" fmla="*/ 0 h 1951074"/>
              <a:gd name="connsiteX3" fmla="*/ 1876452 w 2978496"/>
              <a:gd name="connsiteY3" fmla="*/ 0 h 1951074"/>
              <a:gd name="connsiteX4" fmla="*/ 2978496 w 2978496"/>
              <a:gd name="connsiteY4" fmla="*/ 0 h 1951074"/>
              <a:gd name="connsiteX5" fmla="*/ 2978496 w 2978496"/>
              <a:gd name="connsiteY5" fmla="*/ 507279 h 1951074"/>
              <a:gd name="connsiteX6" fmla="*/ 2978496 w 2978496"/>
              <a:gd name="connsiteY6" fmla="*/ 995048 h 1951074"/>
              <a:gd name="connsiteX7" fmla="*/ 2978496 w 2978496"/>
              <a:gd name="connsiteY7" fmla="*/ 1443795 h 1951074"/>
              <a:gd name="connsiteX8" fmla="*/ 2978496 w 2978496"/>
              <a:gd name="connsiteY8" fmla="*/ 1951074 h 1951074"/>
              <a:gd name="connsiteX9" fmla="*/ 2412582 w 2978496"/>
              <a:gd name="connsiteY9" fmla="*/ 1951074 h 1951074"/>
              <a:gd name="connsiteX10" fmla="*/ 1876452 w 2978496"/>
              <a:gd name="connsiteY10" fmla="*/ 1951074 h 1951074"/>
              <a:gd name="connsiteX11" fmla="*/ 1340323 w 2978496"/>
              <a:gd name="connsiteY11" fmla="*/ 1951074 h 1951074"/>
              <a:gd name="connsiteX12" fmla="*/ 833979 w 2978496"/>
              <a:gd name="connsiteY12" fmla="*/ 1951074 h 1951074"/>
              <a:gd name="connsiteX13" fmla="*/ 0 w 2978496"/>
              <a:gd name="connsiteY13" fmla="*/ 1951074 h 1951074"/>
              <a:gd name="connsiteX14" fmla="*/ 0 w 2978496"/>
              <a:gd name="connsiteY14" fmla="*/ 1521838 h 1951074"/>
              <a:gd name="connsiteX15" fmla="*/ 0 w 2978496"/>
              <a:gd name="connsiteY15" fmla="*/ 1053580 h 1951074"/>
              <a:gd name="connsiteX16" fmla="*/ 0 w 2978496"/>
              <a:gd name="connsiteY16" fmla="*/ 565811 h 1951074"/>
              <a:gd name="connsiteX17" fmla="*/ 0 w 2978496"/>
              <a:gd name="connsiteY17" fmla="*/ 0 h 195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78496" h="1951074" fill="none" extrusionOk="0">
                <a:moveTo>
                  <a:pt x="0" y="0"/>
                </a:moveTo>
                <a:cubicBezTo>
                  <a:pt x="250672" y="-72811"/>
                  <a:pt x="329779" y="20305"/>
                  <a:pt x="625484" y="0"/>
                </a:cubicBezTo>
                <a:cubicBezTo>
                  <a:pt x="921189" y="-20305"/>
                  <a:pt x="947348" y="21415"/>
                  <a:pt x="1221183" y="0"/>
                </a:cubicBezTo>
                <a:cubicBezTo>
                  <a:pt x="1495018" y="-21415"/>
                  <a:pt x="1689727" y="78072"/>
                  <a:pt x="1876452" y="0"/>
                </a:cubicBezTo>
                <a:cubicBezTo>
                  <a:pt x="2063177" y="-78072"/>
                  <a:pt x="2620101" y="29381"/>
                  <a:pt x="2978496" y="0"/>
                </a:cubicBezTo>
                <a:cubicBezTo>
                  <a:pt x="3014931" y="169372"/>
                  <a:pt x="2945518" y="380396"/>
                  <a:pt x="2978496" y="507279"/>
                </a:cubicBezTo>
                <a:cubicBezTo>
                  <a:pt x="3011474" y="634162"/>
                  <a:pt x="2974401" y="799917"/>
                  <a:pt x="2978496" y="995048"/>
                </a:cubicBezTo>
                <a:cubicBezTo>
                  <a:pt x="2982591" y="1190179"/>
                  <a:pt x="2952370" y="1221724"/>
                  <a:pt x="2978496" y="1443795"/>
                </a:cubicBezTo>
                <a:cubicBezTo>
                  <a:pt x="3004622" y="1665866"/>
                  <a:pt x="2936786" y="1730751"/>
                  <a:pt x="2978496" y="1951074"/>
                </a:cubicBezTo>
                <a:cubicBezTo>
                  <a:pt x="2807967" y="2007627"/>
                  <a:pt x="2629270" y="1921905"/>
                  <a:pt x="2412582" y="1951074"/>
                </a:cubicBezTo>
                <a:cubicBezTo>
                  <a:pt x="2195894" y="1980243"/>
                  <a:pt x="2037577" y="1914419"/>
                  <a:pt x="1876452" y="1951074"/>
                </a:cubicBezTo>
                <a:cubicBezTo>
                  <a:pt x="1715327" y="1987729"/>
                  <a:pt x="1497973" y="1943003"/>
                  <a:pt x="1340323" y="1951074"/>
                </a:cubicBezTo>
                <a:cubicBezTo>
                  <a:pt x="1182673" y="1959145"/>
                  <a:pt x="996712" y="1938243"/>
                  <a:pt x="833979" y="1951074"/>
                </a:cubicBezTo>
                <a:cubicBezTo>
                  <a:pt x="671246" y="1963905"/>
                  <a:pt x="178472" y="1893760"/>
                  <a:pt x="0" y="1951074"/>
                </a:cubicBezTo>
                <a:cubicBezTo>
                  <a:pt x="-27071" y="1843997"/>
                  <a:pt x="43805" y="1656399"/>
                  <a:pt x="0" y="1521838"/>
                </a:cubicBezTo>
                <a:cubicBezTo>
                  <a:pt x="-43805" y="1387277"/>
                  <a:pt x="43816" y="1262533"/>
                  <a:pt x="0" y="1053580"/>
                </a:cubicBezTo>
                <a:cubicBezTo>
                  <a:pt x="-43816" y="844627"/>
                  <a:pt x="12492" y="672769"/>
                  <a:pt x="0" y="565811"/>
                </a:cubicBezTo>
                <a:cubicBezTo>
                  <a:pt x="-12492" y="458853"/>
                  <a:pt x="66274" y="199294"/>
                  <a:pt x="0" y="0"/>
                </a:cubicBezTo>
                <a:close/>
              </a:path>
              <a:path w="2978496" h="1951074" stroke="0" extrusionOk="0">
                <a:moveTo>
                  <a:pt x="0" y="0"/>
                </a:moveTo>
                <a:cubicBezTo>
                  <a:pt x="150142" y="-24633"/>
                  <a:pt x="381563" y="58150"/>
                  <a:pt x="595699" y="0"/>
                </a:cubicBezTo>
                <a:cubicBezTo>
                  <a:pt x="809835" y="-58150"/>
                  <a:pt x="885471" y="20922"/>
                  <a:pt x="1161613" y="0"/>
                </a:cubicBezTo>
                <a:cubicBezTo>
                  <a:pt x="1437755" y="-20922"/>
                  <a:pt x="1514506" y="45514"/>
                  <a:pt x="1727528" y="0"/>
                </a:cubicBezTo>
                <a:cubicBezTo>
                  <a:pt x="1940550" y="-45514"/>
                  <a:pt x="2037730" y="5758"/>
                  <a:pt x="2323227" y="0"/>
                </a:cubicBezTo>
                <a:cubicBezTo>
                  <a:pt x="2608724" y="-5758"/>
                  <a:pt x="2760949" y="21436"/>
                  <a:pt x="2978496" y="0"/>
                </a:cubicBezTo>
                <a:cubicBezTo>
                  <a:pt x="2984363" y="254694"/>
                  <a:pt x="2963279" y="395350"/>
                  <a:pt x="2978496" y="526790"/>
                </a:cubicBezTo>
                <a:cubicBezTo>
                  <a:pt x="2993713" y="658230"/>
                  <a:pt x="2975722" y="775064"/>
                  <a:pt x="2978496" y="995048"/>
                </a:cubicBezTo>
                <a:cubicBezTo>
                  <a:pt x="2981270" y="1215032"/>
                  <a:pt x="2930202" y="1267371"/>
                  <a:pt x="2978496" y="1521838"/>
                </a:cubicBezTo>
                <a:cubicBezTo>
                  <a:pt x="3026790" y="1776305"/>
                  <a:pt x="2940754" y="1842843"/>
                  <a:pt x="2978496" y="1951074"/>
                </a:cubicBezTo>
                <a:cubicBezTo>
                  <a:pt x="2800198" y="1970022"/>
                  <a:pt x="2663201" y="1905290"/>
                  <a:pt x="2472152" y="1951074"/>
                </a:cubicBezTo>
                <a:cubicBezTo>
                  <a:pt x="2281103" y="1996858"/>
                  <a:pt x="2022514" y="1915326"/>
                  <a:pt x="1906237" y="1951074"/>
                </a:cubicBezTo>
                <a:cubicBezTo>
                  <a:pt x="1789960" y="1986822"/>
                  <a:pt x="1531526" y="1944331"/>
                  <a:pt x="1310538" y="1951074"/>
                </a:cubicBezTo>
                <a:cubicBezTo>
                  <a:pt x="1089550" y="1957817"/>
                  <a:pt x="954175" y="1899644"/>
                  <a:pt x="804194" y="1951074"/>
                </a:cubicBezTo>
                <a:cubicBezTo>
                  <a:pt x="654213" y="2002504"/>
                  <a:pt x="385483" y="1918496"/>
                  <a:pt x="0" y="1951074"/>
                </a:cubicBezTo>
                <a:cubicBezTo>
                  <a:pt x="-21667" y="1801072"/>
                  <a:pt x="48720" y="1623795"/>
                  <a:pt x="0" y="1502327"/>
                </a:cubicBezTo>
                <a:cubicBezTo>
                  <a:pt x="-48720" y="1380859"/>
                  <a:pt x="24807" y="1110404"/>
                  <a:pt x="0" y="975537"/>
                </a:cubicBezTo>
                <a:cubicBezTo>
                  <a:pt x="-24807" y="840670"/>
                  <a:pt x="22428" y="723461"/>
                  <a:pt x="0" y="546301"/>
                </a:cubicBezTo>
                <a:cubicBezTo>
                  <a:pt x="-22428" y="369141"/>
                  <a:pt x="42117" y="136278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237038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2F47582-AEA9-4E80-AF8A-2DDA59097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275" y="4935819"/>
            <a:ext cx="2978496" cy="1163215"/>
          </a:xfrm>
          <a:custGeom>
            <a:avLst/>
            <a:gdLst>
              <a:gd name="connsiteX0" fmla="*/ 0 w 2978496"/>
              <a:gd name="connsiteY0" fmla="*/ 0 h 1163215"/>
              <a:gd name="connsiteX1" fmla="*/ 565914 w 2978496"/>
              <a:gd name="connsiteY1" fmla="*/ 0 h 1163215"/>
              <a:gd name="connsiteX2" fmla="*/ 1072259 w 2978496"/>
              <a:gd name="connsiteY2" fmla="*/ 0 h 1163215"/>
              <a:gd name="connsiteX3" fmla="*/ 1727528 w 2978496"/>
              <a:gd name="connsiteY3" fmla="*/ 0 h 1163215"/>
              <a:gd name="connsiteX4" fmla="*/ 2263657 w 2978496"/>
              <a:gd name="connsiteY4" fmla="*/ 0 h 1163215"/>
              <a:gd name="connsiteX5" fmla="*/ 2978496 w 2978496"/>
              <a:gd name="connsiteY5" fmla="*/ 0 h 1163215"/>
              <a:gd name="connsiteX6" fmla="*/ 2978496 w 2978496"/>
              <a:gd name="connsiteY6" fmla="*/ 546711 h 1163215"/>
              <a:gd name="connsiteX7" fmla="*/ 2978496 w 2978496"/>
              <a:gd name="connsiteY7" fmla="*/ 1163215 h 1163215"/>
              <a:gd name="connsiteX8" fmla="*/ 2353012 w 2978496"/>
              <a:gd name="connsiteY8" fmla="*/ 1163215 h 1163215"/>
              <a:gd name="connsiteX9" fmla="*/ 1757313 w 2978496"/>
              <a:gd name="connsiteY9" fmla="*/ 1163215 h 1163215"/>
              <a:gd name="connsiteX10" fmla="*/ 1131828 w 2978496"/>
              <a:gd name="connsiteY10" fmla="*/ 1163215 h 1163215"/>
              <a:gd name="connsiteX11" fmla="*/ 0 w 2978496"/>
              <a:gd name="connsiteY11" fmla="*/ 1163215 h 1163215"/>
              <a:gd name="connsiteX12" fmla="*/ 0 w 2978496"/>
              <a:gd name="connsiteY12" fmla="*/ 593240 h 1163215"/>
              <a:gd name="connsiteX13" fmla="*/ 0 w 2978496"/>
              <a:gd name="connsiteY13" fmla="*/ 0 h 11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496" h="1163215" fill="none" extrusionOk="0">
                <a:moveTo>
                  <a:pt x="0" y="0"/>
                </a:moveTo>
                <a:cubicBezTo>
                  <a:pt x="136011" y="-1805"/>
                  <a:pt x="299730" y="52945"/>
                  <a:pt x="565914" y="0"/>
                </a:cubicBezTo>
                <a:cubicBezTo>
                  <a:pt x="832098" y="-52945"/>
                  <a:pt x="881269" y="58553"/>
                  <a:pt x="1072259" y="0"/>
                </a:cubicBezTo>
                <a:cubicBezTo>
                  <a:pt x="1263250" y="-58553"/>
                  <a:pt x="1578931" y="65058"/>
                  <a:pt x="1727528" y="0"/>
                </a:cubicBezTo>
                <a:cubicBezTo>
                  <a:pt x="1876125" y="-65058"/>
                  <a:pt x="2065792" y="60384"/>
                  <a:pt x="2263657" y="0"/>
                </a:cubicBezTo>
                <a:cubicBezTo>
                  <a:pt x="2461522" y="-60384"/>
                  <a:pt x="2807100" y="2263"/>
                  <a:pt x="2978496" y="0"/>
                </a:cubicBezTo>
                <a:cubicBezTo>
                  <a:pt x="3008833" y="202717"/>
                  <a:pt x="2960896" y="407528"/>
                  <a:pt x="2978496" y="546711"/>
                </a:cubicBezTo>
                <a:cubicBezTo>
                  <a:pt x="2996096" y="685894"/>
                  <a:pt x="2955653" y="867953"/>
                  <a:pt x="2978496" y="1163215"/>
                </a:cubicBezTo>
                <a:cubicBezTo>
                  <a:pt x="2675366" y="1200414"/>
                  <a:pt x="2653143" y="1107623"/>
                  <a:pt x="2353012" y="1163215"/>
                </a:cubicBezTo>
                <a:cubicBezTo>
                  <a:pt x="2052881" y="1218807"/>
                  <a:pt x="2044987" y="1130452"/>
                  <a:pt x="1757313" y="1163215"/>
                </a:cubicBezTo>
                <a:cubicBezTo>
                  <a:pt x="1469639" y="1195978"/>
                  <a:pt x="1314032" y="1148573"/>
                  <a:pt x="1131828" y="1163215"/>
                </a:cubicBezTo>
                <a:cubicBezTo>
                  <a:pt x="949624" y="1177857"/>
                  <a:pt x="373827" y="1053136"/>
                  <a:pt x="0" y="1163215"/>
                </a:cubicBezTo>
                <a:cubicBezTo>
                  <a:pt x="-7729" y="915699"/>
                  <a:pt x="35843" y="805095"/>
                  <a:pt x="0" y="593240"/>
                </a:cubicBezTo>
                <a:cubicBezTo>
                  <a:pt x="-35843" y="381385"/>
                  <a:pt x="9694" y="149868"/>
                  <a:pt x="0" y="0"/>
                </a:cubicBezTo>
                <a:close/>
              </a:path>
              <a:path w="2978496" h="1163215" stroke="0" extrusionOk="0">
                <a:moveTo>
                  <a:pt x="0" y="0"/>
                </a:moveTo>
                <a:cubicBezTo>
                  <a:pt x="111854" y="-44477"/>
                  <a:pt x="272212" y="53788"/>
                  <a:pt x="506344" y="0"/>
                </a:cubicBezTo>
                <a:cubicBezTo>
                  <a:pt x="740476" y="-53788"/>
                  <a:pt x="814879" y="27042"/>
                  <a:pt x="1042474" y="0"/>
                </a:cubicBezTo>
                <a:cubicBezTo>
                  <a:pt x="1270069" y="-27042"/>
                  <a:pt x="1403715" y="4205"/>
                  <a:pt x="1548818" y="0"/>
                </a:cubicBezTo>
                <a:cubicBezTo>
                  <a:pt x="1693921" y="-4205"/>
                  <a:pt x="1808920" y="3103"/>
                  <a:pt x="2055162" y="0"/>
                </a:cubicBezTo>
                <a:cubicBezTo>
                  <a:pt x="2301404" y="-3103"/>
                  <a:pt x="2570460" y="60561"/>
                  <a:pt x="2978496" y="0"/>
                </a:cubicBezTo>
                <a:cubicBezTo>
                  <a:pt x="3045003" y="136952"/>
                  <a:pt x="2963389" y="406112"/>
                  <a:pt x="2978496" y="558343"/>
                </a:cubicBezTo>
                <a:cubicBezTo>
                  <a:pt x="2993603" y="710574"/>
                  <a:pt x="2976374" y="999589"/>
                  <a:pt x="2978496" y="1163215"/>
                </a:cubicBezTo>
                <a:cubicBezTo>
                  <a:pt x="2688622" y="1171246"/>
                  <a:pt x="2515116" y="1148777"/>
                  <a:pt x="2353012" y="1163215"/>
                </a:cubicBezTo>
                <a:cubicBezTo>
                  <a:pt x="2190908" y="1177653"/>
                  <a:pt x="2044401" y="1148905"/>
                  <a:pt x="1846668" y="1163215"/>
                </a:cubicBezTo>
                <a:cubicBezTo>
                  <a:pt x="1648935" y="1177525"/>
                  <a:pt x="1473553" y="1131420"/>
                  <a:pt x="1191398" y="1163215"/>
                </a:cubicBezTo>
                <a:cubicBezTo>
                  <a:pt x="909243" y="1195010"/>
                  <a:pt x="921959" y="1158808"/>
                  <a:pt x="655269" y="1163215"/>
                </a:cubicBezTo>
                <a:cubicBezTo>
                  <a:pt x="388579" y="1167622"/>
                  <a:pt x="163087" y="1096258"/>
                  <a:pt x="0" y="1163215"/>
                </a:cubicBezTo>
                <a:cubicBezTo>
                  <a:pt x="-58903" y="1009397"/>
                  <a:pt x="49381" y="884926"/>
                  <a:pt x="0" y="616504"/>
                </a:cubicBezTo>
                <a:cubicBezTo>
                  <a:pt x="-49381" y="348082"/>
                  <a:pt x="4746" y="237692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1544856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EF4082A-E1F0-4F9D-B74D-8ADF04F1FD66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015047" y="2383119"/>
            <a:ext cx="4600000" cy="576000"/>
          </a:xfrm>
          <a:custGeom>
            <a:avLst/>
            <a:gdLst>
              <a:gd name="connsiteX0" fmla="*/ 0 w 4600000"/>
              <a:gd name="connsiteY0" fmla="*/ 0 h 576000"/>
              <a:gd name="connsiteX1" fmla="*/ 667000 w 4600000"/>
              <a:gd name="connsiteY1" fmla="*/ 0 h 576000"/>
              <a:gd name="connsiteX2" fmla="*/ 1104000 w 4600000"/>
              <a:gd name="connsiteY2" fmla="*/ 0 h 576000"/>
              <a:gd name="connsiteX3" fmla="*/ 1633000 w 4600000"/>
              <a:gd name="connsiteY3" fmla="*/ 0 h 576000"/>
              <a:gd name="connsiteX4" fmla="*/ 2208000 w 4600000"/>
              <a:gd name="connsiteY4" fmla="*/ 0 h 576000"/>
              <a:gd name="connsiteX5" fmla="*/ 2783000 w 4600000"/>
              <a:gd name="connsiteY5" fmla="*/ 0 h 576000"/>
              <a:gd name="connsiteX6" fmla="*/ 3312000 w 4600000"/>
              <a:gd name="connsiteY6" fmla="*/ 0 h 576000"/>
              <a:gd name="connsiteX7" fmla="*/ 3887000 w 4600000"/>
              <a:gd name="connsiteY7" fmla="*/ 0 h 576000"/>
              <a:gd name="connsiteX8" fmla="*/ 4600000 w 4600000"/>
              <a:gd name="connsiteY8" fmla="*/ 0 h 576000"/>
              <a:gd name="connsiteX9" fmla="*/ 4600000 w 4600000"/>
              <a:gd name="connsiteY9" fmla="*/ 576000 h 576000"/>
              <a:gd name="connsiteX10" fmla="*/ 4025000 w 4600000"/>
              <a:gd name="connsiteY10" fmla="*/ 576000 h 576000"/>
              <a:gd name="connsiteX11" fmla="*/ 3496000 w 4600000"/>
              <a:gd name="connsiteY11" fmla="*/ 576000 h 576000"/>
              <a:gd name="connsiteX12" fmla="*/ 2875000 w 4600000"/>
              <a:gd name="connsiteY12" fmla="*/ 576000 h 576000"/>
              <a:gd name="connsiteX13" fmla="*/ 2208000 w 4600000"/>
              <a:gd name="connsiteY13" fmla="*/ 576000 h 576000"/>
              <a:gd name="connsiteX14" fmla="*/ 1587000 w 4600000"/>
              <a:gd name="connsiteY14" fmla="*/ 576000 h 576000"/>
              <a:gd name="connsiteX15" fmla="*/ 1150000 w 4600000"/>
              <a:gd name="connsiteY15" fmla="*/ 576000 h 576000"/>
              <a:gd name="connsiteX16" fmla="*/ 621000 w 4600000"/>
              <a:gd name="connsiteY16" fmla="*/ 576000 h 576000"/>
              <a:gd name="connsiteX17" fmla="*/ 0 w 4600000"/>
              <a:gd name="connsiteY17" fmla="*/ 576000 h 576000"/>
              <a:gd name="connsiteX18" fmla="*/ 0 w 4600000"/>
              <a:gd name="connsiteY1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000" h="576000" fill="none" extrusionOk="0">
                <a:moveTo>
                  <a:pt x="0" y="0"/>
                </a:moveTo>
                <a:cubicBezTo>
                  <a:pt x="186743" y="-45345"/>
                  <a:pt x="523820" y="58103"/>
                  <a:pt x="667000" y="0"/>
                </a:cubicBezTo>
                <a:cubicBezTo>
                  <a:pt x="810180" y="-58103"/>
                  <a:pt x="900431" y="48654"/>
                  <a:pt x="1104000" y="0"/>
                </a:cubicBezTo>
                <a:cubicBezTo>
                  <a:pt x="1307569" y="-48654"/>
                  <a:pt x="1404987" y="29236"/>
                  <a:pt x="1633000" y="0"/>
                </a:cubicBezTo>
                <a:cubicBezTo>
                  <a:pt x="1861013" y="-29236"/>
                  <a:pt x="1950116" y="36628"/>
                  <a:pt x="2208000" y="0"/>
                </a:cubicBezTo>
                <a:cubicBezTo>
                  <a:pt x="2465884" y="-36628"/>
                  <a:pt x="2589844" y="12347"/>
                  <a:pt x="2783000" y="0"/>
                </a:cubicBezTo>
                <a:cubicBezTo>
                  <a:pt x="2976156" y="-12347"/>
                  <a:pt x="3194192" y="8893"/>
                  <a:pt x="3312000" y="0"/>
                </a:cubicBezTo>
                <a:cubicBezTo>
                  <a:pt x="3429808" y="-8893"/>
                  <a:pt x="3750283" y="19173"/>
                  <a:pt x="3887000" y="0"/>
                </a:cubicBezTo>
                <a:cubicBezTo>
                  <a:pt x="4023717" y="-19173"/>
                  <a:pt x="4316579" y="75116"/>
                  <a:pt x="4600000" y="0"/>
                </a:cubicBezTo>
                <a:cubicBezTo>
                  <a:pt x="4651870" y="193225"/>
                  <a:pt x="4578369" y="429372"/>
                  <a:pt x="4600000" y="576000"/>
                </a:cubicBezTo>
                <a:cubicBezTo>
                  <a:pt x="4439012" y="626626"/>
                  <a:pt x="4284874" y="539237"/>
                  <a:pt x="4025000" y="576000"/>
                </a:cubicBezTo>
                <a:cubicBezTo>
                  <a:pt x="3765126" y="612763"/>
                  <a:pt x="3676474" y="547179"/>
                  <a:pt x="3496000" y="576000"/>
                </a:cubicBezTo>
                <a:cubicBezTo>
                  <a:pt x="3315526" y="604821"/>
                  <a:pt x="3053223" y="529524"/>
                  <a:pt x="2875000" y="576000"/>
                </a:cubicBezTo>
                <a:cubicBezTo>
                  <a:pt x="2696777" y="622476"/>
                  <a:pt x="2436569" y="542250"/>
                  <a:pt x="2208000" y="576000"/>
                </a:cubicBezTo>
                <a:cubicBezTo>
                  <a:pt x="1979431" y="609750"/>
                  <a:pt x="1795815" y="561073"/>
                  <a:pt x="1587000" y="576000"/>
                </a:cubicBezTo>
                <a:cubicBezTo>
                  <a:pt x="1378185" y="590927"/>
                  <a:pt x="1261375" y="542549"/>
                  <a:pt x="1150000" y="576000"/>
                </a:cubicBezTo>
                <a:cubicBezTo>
                  <a:pt x="1038625" y="609451"/>
                  <a:pt x="763753" y="565281"/>
                  <a:pt x="621000" y="576000"/>
                </a:cubicBezTo>
                <a:cubicBezTo>
                  <a:pt x="478247" y="586719"/>
                  <a:pt x="147077" y="502643"/>
                  <a:pt x="0" y="576000"/>
                </a:cubicBezTo>
                <a:cubicBezTo>
                  <a:pt x="-63727" y="368029"/>
                  <a:pt x="48165" y="207439"/>
                  <a:pt x="0" y="0"/>
                </a:cubicBezTo>
                <a:close/>
              </a:path>
              <a:path w="4600000" h="576000" stroke="0" extrusionOk="0">
                <a:moveTo>
                  <a:pt x="0" y="0"/>
                </a:moveTo>
                <a:cubicBezTo>
                  <a:pt x="140267" y="-42938"/>
                  <a:pt x="264481" y="47364"/>
                  <a:pt x="437000" y="0"/>
                </a:cubicBezTo>
                <a:cubicBezTo>
                  <a:pt x="609519" y="-47364"/>
                  <a:pt x="777562" y="41124"/>
                  <a:pt x="920000" y="0"/>
                </a:cubicBezTo>
                <a:cubicBezTo>
                  <a:pt x="1062438" y="-41124"/>
                  <a:pt x="1347065" y="3943"/>
                  <a:pt x="1587000" y="0"/>
                </a:cubicBezTo>
                <a:cubicBezTo>
                  <a:pt x="1826935" y="-3943"/>
                  <a:pt x="1975435" y="5170"/>
                  <a:pt x="2162000" y="0"/>
                </a:cubicBezTo>
                <a:cubicBezTo>
                  <a:pt x="2348565" y="-5170"/>
                  <a:pt x="2451941" y="47728"/>
                  <a:pt x="2737000" y="0"/>
                </a:cubicBezTo>
                <a:cubicBezTo>
                  <a:pt x="3022059" y="-47728"/>
                  <a:pt x="3008369" y="48636"/>
                  <a:pt x="3220000" y="0"/>
                </a:cubicBezTo>
                <a:cubicBezTo>
                  <a:pt x="3431631" y="-48636"/>
                  <a:pt x="3582200" y="58871"/>
                  <a:pt x="3749000" y="0"/>
                </a:cubicBezTo>
                <a:cubicBezTo>
                  <a:pt x="3915800" y="-58871"/>
                  <a:pt x="4303382" y="67996"/>
                  <a:pt x="4600000" y="0"/>
                </a:cubicBezTo>
                <a:cubicBezTo>
                  <a:pt x="4617173" y="265210"/>
                  <a:pt x="4564570" y="346977"/>
                  <a:pt x="4600000" y="576000"/>
                </a:cubicBezTo>
                <a:cubicBezTo>
                  <a:pt x="4330731" y="581221"/>
                  <a:pt x="4285158" y="552845"/>
                  <a:pt x="3979000" y="576000"/>
                </a:cubicBezTo>
                <a:cubicBezTo>
                  <a:pt x="3672842" y="599155"/>
                  <a:pt x="3637204" y="496407"/>
                  <a:pt x="3312000" y="576000"/>
                </a:cubicBezTo>
                <a:cubicBezTo>
                  <a:pt x="2986796" y="655593"/>
                  <a:pt x="2984639" y="521119"/>
                  <a:pt x="2783000" y="576000"/>
                </a:cubicBezTo>
                <a:cubicBezTo>
                  <a:pt x="2581361" y="630881"/>
                  <a:pt x="2322165" y="573922"/>
                  <a:pt x="2116000" y="576000"/>
                </a:cubicBezTo>
                <a:cubicBezTo>
                  <a:pt x="1909835" y="578078"/>
                  <a:pt x="1778471" y="524541"/>
                  <a:pt x="1679000" y="576000"/>
                </a:cubicBezTo>
                <a:cubicBezTo>
                  <a:pt x="1579529" y="627459"/>
                  <a:pt x="1269981" y="542849"/>
                  <a:pt x="1058000" y="576000"/>
                </a:cubicBezTo>
                <a:cubicBezTo>
                  <a:pt x="846019" y="609151"/>
                  <a:pt x="244538" y="538643"/>
                  <a:pt x="0" y="576000"/>
                </a:cubicBezTo>
                <a:cubicBezTo>
                  <a:pt x="-49046" y="310811"/>
                  <a:pt x="9560" y="12700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9229293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CF0116D-B3D1-4798-8851-FC432226EEE3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678357" y="3141000"/>
            <a:ext cx="5936690" cy="576000"/>
          </a:xfrm>
          <a:custGeom>
            <a:avLst/>
            <a:gdLst>
              <a:gd name="connsiteX0" fmla="*/ 0 w 5936690"/>
              <a:gd name="connsiteY0" fmla="*/ 0 h 576000"/>
              <a:gd name="connsiteX1" fmla="*/ 534302 w 5936690"/>
              <a:gd name="connsiteY1" fmla="*/ 0 h 576000"/>
              <a:gd name="connsiteX2" fmla="*/ 1068604 w 5936690"/>
              <a:gd name="connsiteY2" fmla="*/ 0 h 576000"/>
              <a:gd name="connsiteX3" fmla="*/ 1484173 w 5936690"/>
              <a:gd name="connsiteY3" fmla="*/ 0 h 576000"/>
              <a:gd name="connsiteX4" fmla="*/ 2196575 w 5936690"/>
              <a:gd name="connsiteY4" fmla="*/ 0 h 576000"/>
              <a:gd name="connsiteX5" fmla="*/ 2671511 w 5936690"/>
              <a:gd name="connsiteY5" fmla="*/ 0 h 576000"/>
              <a:gd name="connsiteX6" fmla="*/ 3383913 w 5936690"/>
              <a:gd name="connsiteY6" fmla="*/ 0 h 576000"/>
              <a:gd name="connsiteX7" fmla="*/ 4036949 w 5936690"/>
              <a:gd name="connsiteY7" fmla="*/ 0 h 576000"/>
              <a:gd name="connsiteX8" fmla="*/ 4689985 w 5936690"/>
              <a:gd name="connsiteY8" fmla="*/ 0 h 576000"/>
              <a:gd name="connsiteX9" fmla="*/ 5224287 w 5936690"/>
              <a:gd name="connsiteY9" fmla="*/ 0 h 576000"/>
              <a:gd name="connsiteX10" fmla="*/ 5936690 w 5936690"/>
              <a:gd name="connsiteY10" fmla="*/ 0 h 576000"/>
              <a:gd name="connsiteX11" fmla="*/ 5936690 w 5936690"/>
              <a:gd name="connsiteY11" fmla="*/ 576000 h 576000"/>
              <a:gd name="connsiteX12" fmla="*/ 5402388 w 5936690"/>
              <a:gd name="connsiteY12" fmla="*/ 576000 h 576000"/>
              <a:gd name="connsiteX13" fmla="*/ 4749352 w 5936690"/>
              <a:gd name="connsiteY13" fmla="*/ 576000 h 576000"/>
              <a:gd name="connsiteX14" fmla="*/ 4274417 w 5936690"/>
              <a:gd name="connsiteY14" fmla="*/ 576000 h 576000"/>
              <a:gd name="connsiteX15" fmla="*/ 3740115 w 5936690"/>
              <a:gd name="connsiteY15" fmla="*/ 576000 h 576000"/>
              <a:gd name="connsiteX16" fmla="*/ 3324546 w 5936690"/>
              <a:gd name="connsiteY16" fmla="*/ 576000 h 576000"/>
              <a:gd name="connsiteX17" fmla="*/ 2849611 w 5936690"/>
              <a:gd name="connsiteY17" fmla="*/ 576000 h 576000"/>
              <a:gd name="connsiteX18" fmla="*/ 2434043 w 5936690"/>
              <a:gd name="connsiteY18" fmla="*/ 576000 h 576000"/>
              <a:gd name="connsiteX19" fmla="*/ 2018475 w 5936690"/>
              <a:gd name="connsiteY19" fmla="*/ 576000 h 576000"/>
              <a:gd name="connsiteX20" fmla="*/ 1306072 w 5936690"/>
              <a:gd name="connsiteY20" fmla="*/ 576000 h 576000"/>
              <a:gd name="connsiteX21" fmla="*/ 771770 w 5936690"/>
              <a:gd name="connsiteY21" fmla="*/ 576000 h 576000"/>
              <a:gd name="connsiteX22" fmla="*/ 0 w 5936690"/>
              <a:gd name="connsiteY22" fmla="*/ 576000 h 576000"/>
              <a:gd name="connsiteX23" fmla="*/ 0 w 5936690"/>
              <a:gd name="connsiteY23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6690" h="576000" fill="none" extrusionOk="0">
                <a:moveTo>
                  <a:pt x="0" y="0"/>
                </a:moveTo>
                <a:cubicBezTo>
                  <a:pt x="198773" y="-12845"/>
                  <a:pt x="272341" y="18074"/>
                  <a:pt x="534302" y="0"/>
                </a:cubicBezTo>
                <a:cubicBezTo>
                  <a:pt x="796263" y="-18074"/>
                  <a:pt x="944423" y="2092"/>
                  <a:pt x="1068604" y="0"/>
                </a:cubicBezTo>
                <a:cubicBezTo>
                  <a:pt x="1192785" y="-2092"/>
                  <a:pt x="1292680" y="10054"/>
                  <a:pt x="1484173" y="0"/>
                </a:cubicBezTo>
                <a:cubicBezTo>
                  <a:pt x="1675666" y="-10054"/>
                  <a:pt x="1895328" y="13699"/>
                  <a:pt x="2196575" y="0"/>
                </a:cubicBezTo>
                <a:cubicBezTo>
                  <a:pt x="2497822" y="-13699"/>
                  <a:pt x="2483154" y="11809"/>
                  <a:pt x="2671511" y="0"/>
                </a:cubicBezTo>
                <a:cubicBezTo>
                  <a:pt x="2859868" y="-11809"/>
                  <a:pt x="3159045" y="68551"/>
                  <a:pt x="3383913" y="0"/>
                </a:cubicBezTo>
                <a:cubicBezTo>
                  <a:pt x="3608781" y="-68551"/>
                  <a:pt x="3827005" y="60205"/>
                  <a:pt x="4036949" y="0"/>
                </a:cubicBezTo>
                <a:cubicBezTo>
                  <a:pt x="4246893" y="-60205"/>
                  <a:pt x="4448794" y="59783"/>
                  <a:pt x="4689985" y="0"/>
                </a:cubicBezTo>
                <a:cubicBezTo>
                  <a:pt x="4931176" y="-59783"/>
                  <a:pt x="5093961" y="39441"/>
                  <a:pt x="5224287" y="0"/>
                </a:cubicBezTo>
                <a:cubicBezTo>
                  <a:pt x="5354613" y="-39441"/>
                  <a:pt x="5618350" y="65010"/>
                  <a:pt x="5936690" y="0"/>
                </a:cubicBezTo>
                <a:cubicBezTo>
                  <a:pt x="5995985" y="282203"/>
                  <a:pt x="5883461" y="434638"/>
                  <a:pt x="5936690" y="576000"/>
                </a:cubicBezTo>
                <a:cubicBezTo>
                  <a:pt x="5693800" y="599807"/>
                  <a:pt x="5584488" y="541895"/>
                  <a:pt x="5402388" y="576000"/>
                </a:cubicBezTo>
                <a:cubicBezTo>
                  <a:pt x="5220288" y="610105"/>
                  <a:pt x="5016984" y="530097"/>
                  <a:pt x="4749352" y="576000"/>
                </a:cubicBezTo>
                <a:cubicBezTo>
                  <a:pt x="4481720" y="621903"/>
                  <a:pt x="4397138" y="570739"/>
                  <a:pt x="4274417" y="576000"/>
                </a:cubicBezTo>
                <a:cubicBezTo>
                  <a:pt x="4151696" y="581261"/>
                  <a:pt x="3932110" y="571083"/>
                  <a:pt x="3740115" y="576000"/>
                </a:cubicBezTo>
                <a:cubicBezTo>
                  <a:pt x="3548120" y="580917"/>
                  <a:pt x="3528021" y="541832"/>
                  <a:pt x="3324546" y="576000"/>
                </a:cubicBezTo>
                <a:cubicBezTo>
                  <a:pt x="3121071" y="610168"/>
                  <a:pt x="3019363" y="519203"/>
                  <a:pt x="2849611" y="576000"/>
                </a:cubicBezTo>
                <a:cubicBezTo>
                  <a:pt x="2679859" y="632797"/>
                  <a:pt x="2603450" y="534746"/>
                  <a:pt x="2434043" y="576000"/>
                </a:cubicBezTo>
                <a:cubicBezTo>
                  <a:pt x="2264636" y="617254"/>
                  <a:pt x="2160211" y="555043"/>
                  <a:pt x="2018475" y="576000"/>
                </a:cubicBezTo>
                <a:cubicBezTo>
                  <a:pt x="1876739" y="596957"/>
                  <a:pt x="1558396" y="562945"/>
                  <a:pt x="1306072" y="576000"/>
                </a:cubicBezTo>
                <a:cubicBezTo>
                  <a:pt x="1053748" y="589055"/>
                  <a:pt x="1032383" y="528460"/>
                  <a:pt x="771770" y="576000"/>
                </a:cubicBezTo>
                <a:cubicBezTo>
                  <a:pt x="511157" y="623540"/>
                  <a:pt x="342209" y="493519"/>
                  <a:pt x="0" y="576000"/>
                </a:cubicBezTo>
                <a:cubicBezTo>
                  <a:pt x="-42340" y="342440"/>
                  <a:pt x="31638" y="211658"/>
                  <a:pt x="0" y="0"/>
                </a:cubicBezTo>
                <a:close/>
              </a:path>
              <a:path w="5936690" h="576000" stroke="0" extrusionOk="0">
                <a:moveTo>
                  <a:pt x="0" y="0"/>
                </a:moveTo>
                <a:cubicBezTo>
                  <a:pt x="176518" y="-19108"/>
                  <a:pt x="328264" y="73099"/>
                  <a:pt x="653036" y="0"/>
                </a:cubicBezTo>
                <a:cubicBezTo>
                  <a:pt x="977808" y="-73099"/>
                  <a:pt x="1053246" y="27363"/>
                  <a:pt x="1246705" y="0"/>
                </a:cubicBezTo>
                <a:cubicBezTo>
                  <a:pt x="1440164" y="-27363"/>
                  <a:pt x="1574958" y="41493"/>
                  <a:pt x="1662273" y="0"/>
                </a:cubicBezTo>
                <a:cubicBezTo>
                  <a:pt x="1749588" y="-41493"/>
                  <a:pt x="2059951" y="32499"/>
                  <a:pt x="2196575" y="0"/>
                </a:cubicBezTo>
                <a:cubicBezTo>
                  <a:pt x="2333199" y="-32499"/>
                  <a:pt x="2586972" y="53390"/>
                  <a:pt x="2849611" y="0"/>
                </a:cubicBezTo>
                <a:cubicBezTo>
                  <a:pt x="3112250" y="-53390"/>
                  <a:pt x="3153670" y="5924"/>
                  <a:pt x="3265180" y="0"/>
                </a:cubicBezTo>
                <a:cubicBezTo>
                  <a:pt x="3376690" y="-5924"/>
                  <a:pt x="3707462" y="49157"/>
                  <a:pt x="3858849" y="0"/>
                </a:cubicBezTo>
                <a:cubicBezTo>
                  <a:pt x="4010236" y="-49157"/>
                  <a:pt x="4118197" y="239"/>
                  <a:pt x="4274417" y="0"/>
                </a:cubicBezTo>
                <a:cubicBezTo>
                  <a:pt x="4430637" y="-239"/>
                  <a:pt x="4492122" y="18708"/>
                  <a:pt x="4689985" y="0"/>
                </a:cubicBezTo>
                <a:cubicBezTo>
                  <a:pt x="4887848" y="-18708"/>
                  <a:pt x="4975006" y="1287"/>
                  <a:pt x="5105553" y="0"/>
                </a:cubicBezTo>
                <a:cubicBezTo>
                  <a:pt x="5236100" y="-1287"/>
                  <a:pt x="5699170" y="25426"/>
                  <a:pt x="5936690" y="0"/>
                </a:cubicBezTo>
                <a:cubicBezTo>
                  <a:pt x="5948581" y="228175"/>
                  <a:pt x="5868910" y="367445"/>
                  <a:pt x="5936690" y="576000"/>
                </a:cubicBezTo>
                <a:cubicBezTo>
                  <a:pt x="5832941" y="630355"/>
                  <a:pt x="5690693" y="554511"/>
                  <a:pt x="5461755" y="576000"/>
                </a:cubicBezTo>
                <a:cubicBezTo>
                  <a:pt x="5232818" y="597489"/>
                  <a:pt x="5192907" y="573324"/>
                  <a:pt x="4927453" y="576000"/>
                </a:cubicBezTo>
                <a:cubicBezTo>
                  <a:pt x="4661999" y="578676"/>
                  <a:pt x="4600511" y="548557"/>
                  <a:pt x="4511884" y="576000"/>
                </a:cubicBezTo>
                <a:cubicBezTo>
                  <a:pt x="4423257" y="603443"/>
                  <a:pt x="4018709" y="547783"/>
                  <a:pt x="3858848" y="576000"/>
                </a:cubicBezTo>
                <a:cubicBezTo>
                  <a:pt x="3698987" y="604217"/>
                  <a:pt x="3431796" y="533326"/>
                  <a:pt x="3324546" y="576000"/>
                </a:cubicBezTo>
                <a:cubicBezTo>
                  <a:pt x="3217296" y="618674"/>
                  <a:pt x="2781781" y="544527"/>
                  <a:pt x="2612144" y="576000"/>
                </a:cubicBezTo>
                <a:cubicBezTo>
                  <a:pt x="2442507" y="607473"/>
                  <a:pt x="2235091" y="559959"/>
                  <a:pt x="1899741" y="576000"/>
                </a:cubicBezTo>
                <a:cubicBezTo>
                  <a:pt x="1564391" y="592041"/>
                  <a:pt x="1459367" y="507229"/>
                  <a:pt x="1306072" y="576000"/>
                </a:cubicBezTo>
                <a:cubicBezTo>
                  <a:pt x="1152777" y="644771"/>
                  <a:pt x="947746" y="527024"/>
                  <a:pt x="653036" y="576000"/>
                </a:cubicBezTo>
                <a:cubicBezTo>
                  <a:pt x="358326" y="624976"/>
                  <a:pt x="216471" y="574147"/>
                  <a:pt x="0" y="576000"/>
                </a:cubicBezTo>
                <a:cubicBezTo>
                  <a:pt x="-4825" y="445120"/>
                  <a:pt x="39925" y="194651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737186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F1183A9-0E66-473A-B99C-3E3B40C97879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576952" y="3898881"/>
            <a:ext cx="3038095" cy="576000"/>
          </a:xfrm>
          <a:custGeom>
            <a:avLst/>
            <a:gdLst>
              <a:gd name="connsiteX0" fmla="*/ 0 w 3038095"/>
              <a:gd name="connsiteY0" fmla="*/ 0 h 576000"/>
              <a:gd name="connsiteX1" fmla="*/ 506349 w 3038095"/>
              <a:gd name="connsiteY1" fmla="*/ 0 h 576000"/>
              <a:gd name="connsiteX2" fmla="*/ 1012698 w 3038095"/>
              <a:gd name="connsiteY2" fmla="*/ 0 h 576000"/>
              <a:gd name="connsiteX3" fmla="*/ 1579809 w 3038095"/>
              <a:gd name="connsiteY3" fmla="*/ 0 h 576000"/>
              <a:gd name="connsiteX4" fmla="*/ 1995016 w 3038095"/>
              <a:gd name="connsiteY4" fmla="*/ 0 h 576000"/>
              <a:gd name="connsiteX5" fmla="*/ 2470984 w 3038095"/>
              <a:gd name="connsiteY5" fmla="*/ 0 h 576000"/>
              <a:gd name="connsiteX6" fmla="*/ 3038095 w 3038095"/>
              <a:gd name="connsiteY6" fmla="*/ 0 h 576000"/>
              <a:gd name="connsiteX7" fmla="*/ 3038095 w 3038095"/>
              <a:gd name="connsiteY7" fmla="*/ 576000 h 576000"/>
              <a:gd name="connsiteX8" fmla="*/ 2622889 w 3038095"/>
              <a:gd name="connsiteY8" fmla="*/ 576000 h 576000"/>
              <a:gd name="connsiteX9" fmla="*/ 2116540 w 3038095"/>
              <a:gd name="connsiteY9" fmla="*/ 576000 h 576000"/>
              <a:gd name="connsiteX10" fmla="*/ 1549428 w 3038095"/>
              <a:gd name="connsiteY10" fmla="*/ 576000 h 576000"/>
              <a:gd name="connsiteX11" fmla="*/ 1103841 w 3038095"/>
              <a:gd name="connsiteY11" fmla="*/ 576000 h 576000"/>
              <a:gd name="connsiteX12" fmla="*/ 658254 w 3038095"/>
              <a:gd name="connsiteY12" fmla="*/ 576000 h 576000"/>
              <a:gd name="connsiteX13" fmla="*/ 0 w 3038095"/>
              <a:gd name="connsiteY13" fmla="*/ 576000 h 576000"/>
              <a:gd name="connsiteX14" fmla="*/ 0 w 3038095"/>
              <a:gd name="connsiteY14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8095" h="576000" fill="none" extrusionOk="0">
                <a:moveTo>
                  <a:pt x="0" y="0"/>
                </a:moveTo>
                <a:cubicBezTo>
                  <a:pt x="119960" y="-19491"/>
                  <a:pt x="352376" y="24934"/>
                  <a:pt x="506349" y="0"/>
                </a:cubicBezTo>
                <a:cubicBezTo>
                  <a:pt x="660322" y="-24934"/>
                  <a:pt x="887361" y="7198"/>
                  <a:pt x="1012698" y="0"/>
                </a:cubicBezTo>
                <a:cubicBezTo>
                  <a:pt x="1138035" y="-7198"/>
                  <a:pt x="1341643" y="23485"/>
                  <a:pt x="1579809" y="0"/>
                </a:cubicBezTo>
                <a:cubicBezTo>
                  <a:pt x="1817975" y="-23485"/>
                  <a:pt x="1901659" y="31724"/>
                  <a:pt x="1995016" y="0"/>
                </a:cubicBezTo>
                <a:cubicBezTo>
                  <a:pt x="2088373" y="-31724"/>
                  <a:pt x="2241035" y="41342"/>
                  <a:pt x="2470984" y="0"/>
                </a:cubicBezTo>
                <a:cubicBezTo>
                  <a:pt x="2700933" y="-41342"/>
                  <a:pt x="2921392" y="10356"/>
                  <a:pt x="3038095" y="0"/>
                </a:cubicBezTo>
                <a:cubicBezTo>
                  <a:pt x="3038845" y="157814"/>
                  <a:pt x="3007878" y="440398"/>
                  <a:pt x="3038095" y="576000"/>
                </a:cubicBezTo>
                <a:cubicBezTo>
                  <a:pt x="2831661" y="607683"/>
                  <a:pt x="2796300" y="552396"/>
                  <a:pt x="2622889" y="576000"/>
                </a:cubicBezTo>
                <a:cubicBezTo>
                  <a:pt x="2449478" y="599604"/>
                  <a:pt x="2259649" y="521909"/>
                  <a:pt x="2116540" y="576000"/>
                </a:cubicBezTo>
                <a:cubicBezTo>
                  <a:pt x="1973431" y="630091"/>
                  <a:pt x="1790682" y="539590"/>
                  <a:pt x="1549428" y="576000"/>
                </a:cubicBezTo>
                <a:cubicBezTo>
                  <a:pt x="1308174" y="612410"/>
                  <a:pt x="1204539" y="569650"/>
                  <a:pt x="1103841" y="576000"/>
                </a:cubicBezTo>
                <a:cubicBezTo>
                  <a:pt x="1003143" y="582350"/>
                  <a:pt x="768381" y="560792"/>
                  <a:pt x="658254" y="576000"/>
                </a:cubicBezTo>
                <a:cubicBezTo>
                  <a:pt x="548127" y="591208"/>
                  <a:pt x="243521" y="541776"/>
                  <a:pt x="0" y="576000"/>
                </a:cubicBezTo>
                <a:cubicBezTo>
                  <a:pt x="-3116" y="335280"/>
                  <a:pt x="62503" y="259873"/>
                  <a:pt x="0" y="0"/>
                </a:cubicBezTo>
                <a:close/>
              </a:path>
              <a:path w="3038095" h="576000" stroke="0" extrusionOk="0">
                <a:moveTo>
                  <a:pt x="0" y="0"/>
                </a:moveTo>
                <a:cubicBezTo>
                  <a:pt x="154954" y="-48402"/>
                  <a:pt x="422939" y="17343"/>
                  <a:pt x="536730" y="0"/>
                </a:cubicBezTo>
                <a:cubicBezTo>
                  <a:pt x="650521" y="-17343"/>
                  <a:pt x="788722" y="19324"/>
                  <a:pt x="951936" y="0"/>
                </a:cubicBezTo>
                <a:cubicBezTo>
                  <a:pt x="1115150" y="-19324"/>
                  <a:pt x="1325072" y="57594"/>
                  <a:pt x="1458286" y="0"/>
                </a:cubicBezTo>
                <a:cubicBezTo>
                  <a:pt x="1591500" y="-57594"/>
                  <a:pt x="1855623" y="64229"/>
                  <a:pt x="2025397" y="0"/>
                </a:cubicBezTo>
                <a:cubicBezTo>
                  <a:pt x="2195171" y="-64229"/>
                  <a:pt x="2285371" y="3501"/>
                  <a:pt x="2501365" y="0"/>
                </a:cubicBezTo>
                <a:cubicBezTo>
                  <a:pt x="2717359" y="-3501"/>
                  <a:pt x="2827352" y="57482"/>
                  <a:pt x="3038095" y="0"/>
                </a:cubicBezTo>
                <a:cubicBezTo>
                  <a:pt x="3051926" y="122602"/>
                  <a:pt x="2977953" y="328736"/>
                  <a:pt x="3038095" y="576000"/>
                </a:cubicBezTo>
                <a:cubicBezTo>
                  <a:pt x="2916619" y="621387"/>
                  <a:pt x="2764918" y="573680"/>
                  <a:pt x="2501365" y="576000"/>
                </a:cubicBezTo>
                <a:cubicBezTo>
                  <a:pt x="2237812" y="578320"/>
                  <a:pt x="2233686" y="547426"/>
                  <a:pt x="1995016" y="576000"/>
                </a:cubicBezTo>
                <a:cubicBezTo>
                  <a:pt x="1756346" y="604574"/>
                  <a:pt x="1580073" y="518986"/>
                  <a:pt x="1458286" y="576000"/>
                </a:cubicBezTo>
                <a:cubicBezTo>
                  <a:pt x="1336499" y="633014"/>
                  <a:pt x="1195474" y="538763"/>
                  <a:pt x="1043079" y="576000"/>
                </a:cubicBezTo>
                <a:cubicBezTo>
                  <a:pt x="890684" y="613237"/>
                  <a:pt x="711097" y="525941"/>
                  <a:pt x="536730" y="576000"/>
                </a:cubicBezTo>
                <a:cubicBezTo>
                  <a:pt x="362363" y="626059"/>
                  <a:pt x="249332" y="565150"/>
                  <a:pt x="0" y="576000"/>
                </a:cubicBezTo>
                <a:cubicBezTo>
                  <a:pt x="-60024" y="439103"/>
                  <a:pt x="11966" y="20010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6009664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430E550-67F6-4B7C-BA8B-1E390D883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036" y="3898881"/>
            <a:ext cx="1139896" cy="209511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5EFBDEE5-ED17-40CE-A0A2-593DB4F3EC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4347" y="4579915"/>
            <a:ext cx="774888" cy="1519119"/>
          </a:xfrm>
          <a:prstGeom prst="rect">
            <a:avLst/>
          </a:prstGeom>
        </p:spPr>
      </p:pic>
      <p:pic>
        <p:nvPicPr>
          <p:cNvPr id="3" name="صورة 2">
            <a:hlinkClick r:id="rId11"/>
            <a:extLst>
              <a:ext uri="{FF2B5EF4-FFF2-40B4-BE49-F238E27FC236}">
                <a16:creationId xmlns:a16="http://schemas.microsoft.com/office/drawing/2014/main" id="{867D0935-9653-4489-BC21-5ED874D008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905" y="604410"/>
            <a:ext cx="911193" cy="1069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59133D-785D-4C55-9288-13984132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D4F5EFD-F327-489E-B3E4-08B041ABDE0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19" y="846762"/>
            <a:ext cx="3038095" cy="576000"/>
          </a:xfrm>
          <a:custGeom>
            <a:avLst/>
            <a:gdLst>
              <a:gd name="connsiteX0" fmla="*/ 0 w 3038095"/>
              <a:gd name="connsiteY0" fmla="*/ 0 h 576000"/>
              <a:gd name="connsiteX1" fmla="*/ 506349 w 3038095"/>
              <a:gd name="connsiteY1" fmla="*/ 0 h 576000"/>
              <a:gd name="connsiteX2" fmla="*/ 1012698 w 3038095"/>
              <a:gd name="connsiteY2" fmla="*/ 0 h 576000"/>
              <a:gd name="connsiteX3" fmla="*/ 1579809 w 3038095"/>
              <a:gd name="connsiteY3" fmla="*/ 0 h 576000"/>
              <a:gd name="connsiteX4" fmla="*/ 1995016 w 3038095"/>
              <a:gd name="connsiteY4" fmla="*/ 0 h 576000"/>
              <a:gd name="connsiteX5" fmla="*/ 2470984 w 3038095"/>
              <a:gd name="connsiteY5" fmla="*/ 0 h 576000"/>
              <a:gd name="connsiteX6" fmla="*/ 3038095 w 3038095"/>
              <a:gd name="connsiteY6" fmla="*/ 0 h 576000"/>
              <a:gd name="connsiteX7" fmla="*/ 3038095 w 3038095"/>
              <a:gd name="connsiteY7" fmla="*/ 576000 h 576000"/>
              <a:gd name="connsiteX8" fmla="*/ 2622889 w 3038095"/>
              <a:gd name="connsiteY8" fmla="*/ 576000 h 576000"/>
              <a:gd name="connsiteX9" fmla="*/ 2116540 w 3038095"/>
              <a:gd name="connsiteY9" fmla="*/ 576000 h 576000"/>
              <a:gd name="connsiteX10" fmla="*/ 1549428 w 3038095"/>
              <a:gd name="connsiteY10" fmla="*/ 576000 h 576000"/>
              <a:gd name="connsiteX11" fmla="*/ 1103841 w 3038095"/>
              <a:gd name="connsiteY11" fmla="*/ 576000 h 576000"/>
              <a:gd name="connsiteX12" fmla="*/ 658254 w 3038095"/>
              <a:gd name="connsiteY12" fmla="*/ 576000 h 576000"/>
              <a:gd name="connsiteX13" fmla="*/ 0 w 3038095"/>
              <a:gd name="connsiteY13" fmla="*/ 576000 h 576000"/>
              <a:gd name="connsiteX14" fmla="*/ 0 w 3038095"/>
              <a:gd name="connsiteY14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8095" h="576000" fill="none" extrusionOk="0">
                <a:moveTo>
                  <a:pt x="0" y="0"/>
                </a:moveTo>
                <a:cubicBezTo>
                  <a:pt x="119960" y="-19491"/>
                  <a:pt x="352376" y="24934"/>
                  <a:pt x="506349" y="0"/>
                </a:cubicBezTo>
                <a:cubicBezTo>
                  <a:pt x="660322" y="-24934"/>
                  <a:pt x="887361" y="7198"/>
                  <a:pt x="1012698" y="0"/>
                </a:cubicBezTo>
                <a:cubicBezTo>
                  <a:pt x="1138035" y="-7198"/>
                  <a:pt x="1341643" y="23485"/>
                  <a:pt x="1579809" y="0"/>
                </a:cubicBezTo>
                <a:cubicBezTo>
                  <a:pt x="1817975" y="-23485"/>
                  <a:pt x="1901659" y="31724"/>
                  <a:pt x="1995016" y="0"/>
                </a:cubicBezTo>
                <a:cubicBezTo>
                  <a:pt x="2088373" y="-31724"/>
                  <a:pt x="2241035" y="41342"/>
                  <a:pt x="2470984" y="0"/>
                </a:cubicBezTo>
                <a:cubicBezTo>
                  <a:pt x="2700933" y="-41342"/>
                  <a:pt x="2921392" y="10356"/>
                  <a:pt x="3038095" y="0"/>
                </a:cubicBezTo>
                <a:cubicBezTo>
                  <a:pt x="3038845" y="157814"/>
                  <a:pt x="3007878" y="440398"/>
                  <a:pt x="3038095" y="576000"/>
                </a:cubicBezTo>
                <a:cubicBezTo>
                  <a:pt x="2831661" y="607683"/>
                  <a:pt x="2796300" y="552396"/>
                  <a:pt x="2622889" y="576000"/>
                </a:cubicBezTo>
                <a:cubicBezTo>
                  <a:pt x="2449478" y="599604"/>
                  <a:pt x="2259649" y="521909"/>
                  <a:pt x="2116540" y="576000"/>
                </a:cubicBezTo>
                <a:cubicBezTo>
                  <a:pt x="1973431" y="630091"/>
                  <a:pt x="1790682" y="539590"/>
                  <a:pt x="1549428" y="576000"/>
                </a:cubicBezTo>
                <a:cubicBezTo>
                  <a:pt x="1308174" y="612410"/>
                  <a:pt x="1204539" y="569650"/>
                  <a:pt x="1103841" y="576000"/>
                </a:cubicBezTo>
                <a:cubicBezTo>
                  <a:pt x="1003143" y="582350"/>
                  <a:pt x="768381" y="560792"/>
                  <a:pt x="658254" y="576000"/>
                </a:cubicBezTo>
                <a:cubicBezTo>
                  <a:pt x="548127" y="591208"/>
                  <a:pt x="243521" y="541776"/>
                  <a:pt x="0" y="576000"/>
                </a:cubicBezTo>
                <a:cubicBezTo>
                  <a:pt x="-3116" y="335280"/>
                  <a:pt x="62503" y="259873"/>
                  <a:pt x="0" y="0"/>
                </a:cubicBezTo>
                <a:close/>
              </a:path>
              <a:path w="3038095" h="576000" stroke="0" extrusionOk="0">
                <a:moveTo>
                  <a:pt x="0" y="0"/>
                </a:moveTo>
                <a:cubicBezTo>
                  <a:pt x="154954" y="-48402"/>
                  <a:pt x="422939" y="17343"/>
                  <a:pt x="536730" y="0"/>
                </a:cubicBezTo>
                <a:cubicBezTo>
                  <a:pt x="650521" y="-17343"/>
                  <a:pt x="788722" y="19324"/>
                  <a:pt x="951936" y="0"/>
                </a:cubicBezTo>
                <a:cubicBezTo>
                  <a:pt x="1115150" y="-19324"/>
                  <a:pt x="1325072" y="57594"/>
                  <a:pt x="1458286" y="0"/>
                </a:cubicBezTo>
                <a:cubicBezTo>
                  <a:pt x="1591500" y="-57594"/>
                  <a:pt x="1855623" y="64229"/>
                  <a:pt x="2025397" y="0"/>
                </a:cubicBezTo>
                <a:cubicBezTo>
                  <a:pt x="2195171" y="-64229"/>
                  <a:pt x="2285371" y="3501"/>
                  <a:pt x="2501365" y="0"/>
                </a:cubicBezTo>
                <a:cubicBezTo>
                  <a:pt x="2717359" y="-3501"/>
                  <a:pt x="2827352" y="57482"/>
                  <a:pt x="3038095" y="0"/>
                </a:cubicBezTo>
                <a:cubicBezTo>
                  <a:pt x="3051926" y="122602"/>
                  <a:pt x="2977953" y="328736"/>
                  <a:pt x="3038095" y="576000"/>
                </a:cubicBezTo>
                <a:cubicBezTo>
                  <a:pt x="2916619" y="621387"/>
                  <a:pt x="2764918" y="573680"/>
                  <a:pt x="2501365" y="576000"/>
                </a:cubicBezTo>
                <a:cubicBezTo>
                  <a:pt x="2237812" y="578320"/>
                  <a:pt x="2233686" y="547426"/>
                  <a:pt x="1995016" y="576000"/>
                </a:cubicBezTo>
                <a:cubicBezTo>
                  <a:pt x="1756346" y="604574"/>
                  <a:pt x="1580073" y="518986"/>
                  <a:pt x="1458286" y="576000"/>
                </a:cubicBezTo>
                <a:cubicBezTo>
                  <a:pt x="1336499" y="633014"/>
                  <a:pt x="1195474" y="538763"/>
                  <a:pt x="1043079" y="576000"/>
                </a:cubicBezTo>
                <a:cubicBezTo>
                  <a:pt x="890684" y="613237"/>
                  <a:pt x="711097" y="525941"/>
                  <a:pt x="536730" y="576000"/>
                </a:cubicBezTo>
                <a:cubicBezTo>
                  <a:pt x="362363" y="626059"/>
                  <a:pt x="249332" y="565150"/>
                  <a:pt x="0" y="576000"/>
                </a:cubicBezTo>
                <a:cubicBezTo>
                  <a:pt x="-60024" y="439103"/>
                  <a:pt x="11966" y="20010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6009664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FA84B48-E2F3-4D46-91C6-4A549F365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436" y="994910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C640F7B-0DDC-41CF-9A31-DFECAE07F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57" y="1585753"/>
            <a:ext cx="10884638" cy="89386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28236D0-42D7-44A1-9312-ACFAC9362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586" y="2470148"/>
            <a:ext cx="6323809" cy="90476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C1FEC0C-3874-4D67-A9CE-97A8361B8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586" y="3523059"/>
            <a:ext cx="6323809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6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59133D-785D-4C55-9288-13984132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D4F5EFD-F327-489E-B3E4-08B041ABDE0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19" y="846762"/>
            <a:ext cx="3038095" cy="576000"/>
          </a:xfrm>
          <a:custGeom>
            <a:avLst/>
            <a:gdLst>
              <a:gd name="connsiteX0" fmla="*/ 0 w 3038095"/>
              <a:gd name="connsiteY0" fmla="*/ 0 h 576000"/>
              <a:gd name="connsiteX1" fmla="*/ 506349 w 3038095"/>
              <a:gd name="connsiteY1" fmla="*/ 0 h 576000"/>
              <a:gd name="connsiteX2" fmla="*/ 1012698 w 3038095"/>
              <a:gd name="connsiteY2" fmla="*/ 0 h 576000"/>
              <a:gd name="connsiteX3" fmla="*/ 1579809 w 3038095"/>
              <a:gd name="connsiteY3" fmla="*/ 0 h 576000"/>
              <a:gd name="connsiteX4" fmla="*/ 1995016 w 3038095"/>
              <a:gd name="connsiteY4" fmla="*/ 0 h 576000"/>
              <a:gd name="connsiteX5" fmla="*/ 2470984 w 3038095"/>
              <a:gd name="connsiteY5" fmla="*/ 0 h 576000"/>
              <a:gd name="connsiteX6" fmla="*/ 3038095 w 3038095"/>
              <a:gd name="connsiteY6" fmla="*/ 0 h 576000"/>
              <a:gd name="connsiteX7" fmla="*/ 3038095 w 3038095"/>
              <a:gd name="connsiteY7" fmla="*/ 576000 h 576000"/>
              <a:gd name="connsiteX8" fmla="*/ 2622889 w 3038095"/>
              <a:gd name="connsiteY8" fmla="*/ 576000 h 576000"/>
              <a:gd name="connsiteX9" fmla="*/ 2116540 w 3038095"/>
              <a:gd name="connsiteY9" fmla="*/ 576000 h 576000"/>
              <a:gd name="connsiteX10" fmla="*/ 1549428 w 3038095"/>
              <a:gd name="connsiteY10" fmla="*/ 576000 h 576000"/>
              <a:gd name="connsiteX11" fmla="*/ 1103841 w 3038095"/>
              <a:gd name="connsiteY11" fmla="*/ 576000 h 576000"/>
              <a:gd name="connsiteX12" fmla="*/ 658254 w 3038095"/>
              <a:gd name="connsiteY12" fmla="*/ 576000 h 576000"/>
              <a:gd name="connsiteX13" fmla="*/ 0 w 3038095"/>
              <a:gd name="connsiteY13" fmla="*/ 576000 h 576000"/>
              <a:gd name="connsiteX14" fmla="*/ 0 w 3038095"/>
              <a:gd name="connsiteY14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8095" h="576000" fill="none" extrusionOk="0">
                <a:moveTo>
                  <a:pt x="0" y="0"/>
                </a:moveTo>
                <a:cubicBezTo>
                  <a:pt x="119960" y="-19491"/>
                  <a:pt x="352376" y="24934"/>
                  <a:pt x="506349" y="0"/>
                </a:cubicBezTo>
                <a:cubicBezTo>
                  <a:pt x="660322" y="-24934"/>
                  <a:pt x="887361" y="7198"/>
                  <a:pt x="1012698" y="0"/>
                </a:cubicBezTo>
                <a:cubicBezTo>
                  <a:pt x="1138035" y="-7198"/>
                  <a:pt x="1341643" y="23485"/>
                  <a:pt x="1579809" y="0"/>
                </a:cubicBezTo>
                <a:cubicBezTo>
                  <a:pt x="1817975" y="-23485"/>
                  <a:pt x="1901659" y="31724"/>
                  <a:pt x="1995016" y="0"/>
                </a:cubicBezTo>
                <a:cubicBezTo>
                  <a:pt x="2088373" y="-31724"/>
                  <a:pt x="2241035" y="41342"/>
                  <a:pt x="2470984" y="0"/>
                </a:cubicBezTo>
                <a:cubicBezTo>
                  <a:pt x="2700933" y="-41342"/>
                  <a:pt x="2921392" y="10356"/>
                  <a:pt x="3038095" y="0"/>
                </a:cubicBezTo>
                <a:cubicBezTo>
                  <a:pt x="3038845" y="157814"/>
                  <a:pt x="3007878" y="440398"/>
                  <a:pt x="3038095" y="576000"/>
                </a:cubicBezTo>
                <a:cubicBezTo>
                  <a:pt x="2831661" y="607683"/>
                  <a:pt x="2796300" y="552396"/>
                  <a:pt x="2622889" y="576000"/>
                </a:cubicBezTo>
                <a:cubicBezTo>
                  <a:pt x="2449478" y="599604"/>
                  <a:pt x="2259649" y="521909"/>
                  <a:pt x="2116540" y="576000"/>
                </a:cubicBezTo>
                <a:cubicBezTo>
                  <a:pt x="1973431" y="630091"/>
                  <a:pt x="1790682" y="539590"/>
                  <a:pt x="1549428" y="576000"/>
                </a:cubicBezTo>
                <a:cubicBezTo>
                  <a:pt x="1308174" y="612410"/>
                  <a:pt x="1204539" y="569650"/>
                  <a:pt x="1103841" y="576000"/>
                </a:cubicBezTo>
                <a:cubicBezTo>
                  <a:pt x="1003143" y="582350"/>
                  <a:pt x="768381" y="560792"/>
                  <a:pt x="658254" y="576000"/>
                </a:cubicBezTo>
                <a:cubicBezTo>
                  <a:pt x="548127" y="591208"/>
                  <a:pt x="243521" y="541776"/>
                  <a:pt x="0" y="576000"/>
                </a:cubicBezTo>
                <a:cubicBezTo>
                  <a:pt x="-3116" y="335280"/>
                  <a:pt x="62503" y="259873"/>
                  <a:pt x="0" y="0"/>
                </a:cubicBezTo>
                <a:close/>
              </a:path>
              <a:path w="3038095" h="576000" stroke="0" extrusionOk="0">
                <a:moveTo>
                  <a:pt x="0" y="0"/>
                </a:moveTo>
                <a:cubicBezTo>
                  <a:pt x="154954" y="-48402"/>
                  <a:pt x="422939" y="17343"/>
                  <a:pt x="536730" y="0"/>
                </a:cubicBezTo>
                <a:cubicBezTo>
                  <a:pt x="650521" y="-17343"/>
                  <a:pt x="788722" y="19324"/>
                  <a:pt x="951936" y="0"/>
                </a:cubicBezTo>
                <a:cubicBezTo>
                  <a:pt x="1115150" y="-19324"/>
                  <a:pt x="1325072" y="57594"/>
                  <a:pt x="1458286" y="0"/>
                </a:cubicBezTo>
                <a:cubicBezTo>
                  <a:pt x="1591500" y="-57594"/>
                  <a:pt x="1855623" y="64229"/>
                  <a:pt x="2025397" y="0"/>
                </a:cubicBezTo>
                <a:cubicBezTo>
                  <a:pt x="2195171" y="-64229"/>
                  <a:pt x="2285371" y="3501"/>
                  <a:pt x="2501365" y="0"/>
                </a:cubicBezTo>
                <a:cubicBezTo>
                  <a:pt x="2717359" y="-3501"/>
                  <a:pt x="2827352" y="57482"/>
                  <a:pt x="3038095" y="0"/>
                </a:cubicBezTo>
                <a:cubicBezTo>
                  <a:pt x="3051926" y="122602"/>
                  <a:pt x="2977953" y="328736"/>
                  <a:pt x="3038095" y="576000"/>
                </a:cubicBezTo>
                <a:cubicBezTo>
                  <a:pt x="2916619" y="621387"/>
                  <a:pt x="2764918" y="573680"/>
                  <a:pt x="2501365" y="576000"/>
                </a:cubicBezTo>
                <a:cubicBezTo>
                  <a:pt x="2237812" y="578320"/>
                  <a:pt x="2233686" y="547426"/>
                  <a:pt x="1995016" y="576000"/>
                </a:cubicBezTo>
                <a:cubicBezTo>
                  <a:pt x="1756346" y="604574"/>
                  <a:pt x="1580073" y="518986"/>
                  <a:pt x="1458286" y="576000"/>
                </a:cubicBezTo>
                <a:cubicBezTo>
                  <a:pt x="1336499" y="633014"/>
                  <a:pt x="1195474" y="538763"/>
                  <a:pt x="1043079" y="576000"/>
                </a:cubicBezTo>
                <a:cubicBezTo>
                  <a:pt x="890684" y="613237"/>
                  <a:pt x="711097" y="525941"/>
                  <a:pt x="536730" y="576000"/>
                </a:cubicBezTo>
                <a:cubicBezTo>
                  <a:pt x="362363" y="626059"/>
                  <a:pt x="249332" y="565150"/>
                  <a:pt x="0" y="576000"/>
                </a:cubicBezTo>
                <a:cubicBezTo>
                  <a:pt x="-60024" y="439103"/>
                  <a:pt x="11966" y="20010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6009664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C640F7B-0DDC-41CF-9A31-DFECAE07F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57" y="1585753"/>
            <a:ext cx="10884638" cy="89386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BFA2EA2-4EDB-42F0-B5A3-7B1EABCCC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242" y="981491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BDD3642-00EE-4E8B-847B-148DB252F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270" y="2473440"/>
            <a:ext cx="5714286" cy="85714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A116EC3-1B30-4123-B2A9-E45945934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508" y="3561276"/>
            <a:ext cx="5819048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6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رياضيات التعلم البعيدة خطوط عريضة">
            <a:extLst>
              <a:ext uri="{FF2B5EF4-FFF2-40B4-BE49-F238E27FC236}">
                <a16:creationId xmlns:a16="http://schemas.microsoft.com/office/drawing/2014/main" id="{0BAB681D-A1BB-4F97-B23F-4544CF33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02" y="5521003"/>
            <a:ext cx="914400" cy="110503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B74FC458-CF02-43B1-A087-D431D3D238A0}"/>
              </a:ext>
            </a:extLst>
          </p:cNvPr>
          <p:cNvSpPr/>
          <p:nvPr/>
        </p:nvSpPr>
        <p:spPr>
          <a:xfrm>
            <a:off x="4178596" y="4838699"/>
            <a:ext cx="4169038" cy="605371"/>
          </a:xfrm>
          <a:custGeom>
            <a:avLst/>
            <a:gdLst>
              <a:gd name="connsiteX0" fmla="*/ 0 w 4169038"/>
              <a:gd name="connsiteY0" fmla="*/ 0 h 605371"/>
              <a:gd name="connsiteX1" fmla="*/ 778220 w 4169038"/>
              <a:gd name="connsiteY1" fmla="*/ 0 h 605371"/>
              <a:gd name="connsiteX2" fmla="*/ 1556441 w 4169038"/>
              <a:gd name="connsiteY2" fmla="*/ 0 h 605371"/>
              <a:gd name="connsiteX3" fmla="*/ 2292971 w 4169038"/>
              <a:gd name="connsiteY3" fmla="*/ 0 h 605371"/>
              <a:gd name="connsiteX4" fmla="*/ 2987811 w 4169038"/>
              <a:gd name="connsiteY4" fmla="*/ 0 h 605371"/>
              <a:gd name="connsiteX5" fmla="*/ 4169038 w 4169038"/>
              <a:gd name="connsiteY5" fmla="*/ 0 h 605371"/>
              <a:gd name="connsiteX6" fmla="*/ 4169038 w 4169038"/>
              <a:gd name="connsiteY6" fmla="*/ 605371 h 605371"/>
              <a:gd name="connsiteX7" fmla="*/ 3557579 w 4169038"/>
              <a:gd name="connsiteY7" fmla="*/ 605371 h 605371"/>
              <a:gd name="connsiteX8" fmla="*/ 2862739 w 4169038"/>
              <a:gd name="connsiteY8" fmla="*/ 605371 h 605371"/>
              <a:gd name="connsiteX9" fmla="*/ 2251281 w 4169038"/>
              <a:gd name="connsiteY9" fmla="*/ 605371 h 605371"/>
              <a:gd name="connsiteX10" fmla="*/ 1681512 w 4169038"/>
              <a:gd name="connsiteY10" fmla="*/ 605371 h 605371"/>
              <a:gd name="connsiteX11" fmla="*/ 944982 w 4169038"/>
              <a:gd name="connsiteY11" fmla="*/ 605371 h 605371"/>
              <a:gd name="connsiteX12" fmla="*/ 0 w 4169038"/>
              <a:gd name="connsiteY12" fmla="*/ 605371 h 605371"/>
              <a:gd name="connsiteX13" fmla="*/ 0 w 4169038"/>
              <a:gd name="connsiteY13" fmla="*/ 0 h 60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9038" h="605371" fill="none" extrusionOk="0">
                <a:moveTo>
                  <a:pt x="0" y="0"/>
                </a:moveTo>
                <a:cubicBezTo>
                  <a:pt x="270117" y="8668"/>
                  <a:pt x="470004" y="-759"/>
                  <a:pt x="778220" y="0"/>
                </a:cubicBezTo>
                <a:cubicBezTo>
                  <a:pt x="1086436" y="759"/>
                  <a:pt x="1249244" y="-29635"/>
                  <a:pt x="1556441" y="0"/>
                </a:cubicBezTo>
                <a:cubicBezTo>
                  <a:pt x="1863638" y="29635"/>
                  <a:pt x="2051782" y="5869"/>
                  <a:pt x="2292971" y="0"/>
                </a:cubicBezTo>
                <a:cubicBezTo>
                  <a:pt x="2534160" y="-5869"/>
                  <a:pt x="2651157" y="-33895"/>
                  <a:pt x="2987811" y="0"/>
                </a:cubicBezTo>
                <a:cubicBezTo>
                  <a:pt x="3324465" y="33895"/>
                  <a:pt x="3634559" y="17630"/>
                  <a:pt x="4169038" y="0"/>
                </a:cubicBezTo>
                <a:cubicBezTo>
                  <a:pt x="4141636" y="280696"/>
                  <a:pt x="4197710" y="433918"/>
                  <a:pt x="4169038" y="605371"/>
                </a:cubicBezTo>
                <a:cubicBezTo>
                  <a:pt x="4041279" y="601367"/>
                  <a:pt x="3829496" y="613461"/>
                  <a:pt x="3557579" y="605371"/>
                </a:cubicBezTo>
                <a:cubicBezTo>
                  <a:pt x="3285662" y="597281"/>
                  <a:pt x="3155519" y="608892"/>
                  <a:pt x="2862739" y="605371"/>
                </a:cubicBezTo>
                <a:cubicBezTo>
                  <a:pt x="2569959" y="601850"/>
                  <a:pt x="2550947" y="613832"/>
                  <a:pt x="2251281" y="605371"/>
                </a:cubicBezTo>
                <a:cubicBezTo>
                  <a:pt x="1951615" y="596910"/>
                  <a:pt x="1904779" y="605094"/>
                  <a:pt x="1681512" y="605371"/>
                </a:cubicBezTo>
                <a:cubicBezTo>
                  <a:pt x="1458245" y="605648"/>
                  <a:pt x="1112236" y="605913"/>
                  <a:pt x="944982" y="605371"/>
                </a:cubicBezTo>
                <a:cubicBezTo>
                  <a:pt x="777728" y="604830"/>
                  <a:pt x="297609" y="565750"/>
                  <a:pt x="0" y="605371"/>
                </a:cubicBezTo>
                <a:cubicBezTo>
                  <a:pt x="-3831" y="363156"/>
                  <a:pt x="-7976" y="182060"/>
                  <a:pt x="0" y="0"/>
                </a:cubicBezTo>
                <a:close/>
              </a:path>
              <a:path w="4169038" h="605371" stroke="0" extrusionOk="0">
                <a:moveTo>
                  <a:pt x="0" y="0"/>
                </a:moveTo>
                <a:cubicBezTo>
                  <a:pt x="237252" y="-9368"/>
                  <a:pt x="509449" y="-19627"/>
                  <a:pt x="778220" y="0"/>
                </a:cubicBezTo>
                <a:cubicBezTo>
                  <a:pt x="1046991" y="19627"/>
                  <a:pt x="1240861" y="-5032"/>
                  <a:pt x="1389679" y="0"/>
                </a:cubicBezTo>
                <a:cubicBezTo>
                  <a:pt x="1538497" y="5032"/>
                  <a:pt x="1905351" y="3398"/>
                  <a:pt x="2167900" y="0"/>
                </a:cubicBezTo>
                <a:cubicBezTo>
                  <a:pt x="2430449" y="-3398"/>
                  <a:pt x="2572998" y="29263"/>
                  <a:pt x="2946120" y="0"/>
                </a:cubicBezTo>
                <a:cubicBezTo>
                  <a:pt x="3319242" y="-29263"/>
                  <a:pt x="3753103" y="40054"/>
                  <a:pt x="4169038" y="0"/>
                </a:cubicBezTo>
                <a:cubicBezTo>
                  <a:pt x="4184809" y="169615"/>
                  <a:pt x="4180989" y="310140"/>
                  <a:pt x="4169038" y="605371"/>
                </a:cubicBezTo>
                <a:cubicBezTo>
                  <a:pt x="3994615" y="616736"/>
                  <a:pt x="3752216" y="605830"/>
                  <a:pt x="3515889" y="605371"/>
                </a:cubicBezTo>
                <a:cubicBezTo>
                  <a:pt x="3279562" y="604912"/>
                  <a:pt x="3148238" y="620305"/>
                  <a:pt x="2946120" y="605371"/>
                </a:cubicBezTo>
                <a:cubicBezTo>
                  <a:pt x="2744002" y="590437"/>
                  <a:pt x="2467734" y="628346"/>
                  <a:pt x="2334661" y="605371"/>
                </a:cubicBezTo>
                <a:cubicBezTo>
                  <a:pt x="2201588" y="582396"/>
                  <a:pt x="1909607" y="594763"/>
                  <a:pt x="1764893" y="605371"/>
                </a:cubicBezTo>
                <a:cubicBezTo>
                  <a:pt x="1620179" y="615979"/>
                  <a:pt x="1329630" y="590546"/>
                  <a:pt x="986672" y="605371"/>
                </a:cubicBezTo>
                <a:cubicBezTo>
                  <a:pt x="643714" y="620196"/>
                  <a:pt x="288816" y="566640"/>
                  <a:pt x="0" y="605371"/>
                </a:cubicBezTo>
                <a:cubicBezTo>
                  <a:pt x="2583" y="385160"/>
                  <a:pt x="-2605" y="22078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132 ( 11 – 12 – 14 -20 )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922417E-9F09-4153-9D52-98AD5F0CA8DB}"/>
              </a:ext>
            </a:extLst>
          </p:cNvPr>
          <p:cNvSpPr/>
          <p:nvPr/>
        </p:nvSpPr>
        <p:spPr>
          <a:xfrm>
            <a:off x="6646683" y="5692028"/>
            <a:ext cx="3439246" cy="754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رابط 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C1BFF39-2741-44E3-8203-EACD7896A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980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hlinkClick r:id="rId5"/>
            <a:extLst>
              <a:ext uri="{FF2B5EF4-FFF2-40B4-BE49-F238E27FC236}">
                <a16:creationId xmlns:a16="http://schemas.microsoft.com/office/drawing/2014/main" id="{E6397246-F051-48D4-82D4-8DEADB841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31" y="5795056"/>
            <a:ext cx="855204" cy="5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84A18A78-F149-46F9-92E7-715791CFE0D8}"/>
              </a:ext>
            </a:extLst>
          </p:cNvPr>
          <p:cNvSpPr/>
          <p:nvPr/>
        </p:nvSpPr>
        <p:spPr>
          <a:xfrm>
            <a:off x="2754217" y="5692028"/>
            <a:ext cx="3439247" cy="754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رابط تحضير التشويقة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9" name="صورة 18">
            <a:hlinkClick r:id="rId7"/>
            <a:extLst>
              <a:ext uri="{FF2B5EF4-FFF2-40B4-BE49-F238E27FC236}">
                <a16:creationId xmlns:a16="http://schemas.microsoft.com/office/drawing/2014/main" id="{50303989-B462-410A-A284-43C3B915D7E9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14" y="5795056"/>
            <a:ext cx="900000" cy="542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4D90801-C5FD-4302-8ABB-F1A3D27AB5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600" y="1413929"/>
            <a:ext cx="9480498" cy="317681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1C307AA-18A1-496B-9B67-7D2E1A486B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6B431C-76BE-4134-8680-D6AE22CA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446" y="1034515"/>
            <a:ext cx="4047619" cy="613532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E8EB221-577B-4645-87AD-962D7196E05F}"/>
              </a:ext>
            </a:extLst>
          </p:cNvPr>
          <p:cNvGrpSpPr/>
          <p:nvPr/>
        </p:nvGrpSpPr>
        <p:grpSpPr>
          <a:xfrm>
            <a:off x="2196229" y="2078078"/>
            <a:ext cx="9044843" cy="3438095"/>
            <a:chOff x="2133599" y="2065552"/>
            <a:chExt cx="9044843" cy="3438095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B753246-3F00-4885-B9E5-7CC8B2D5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599" y="2065552"/>
              <a:ext cx="9044843" cy="3438095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0ECB4E8F-615B-4A78-BE21-4A1B657B7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6535" y="2162162"/>
              <a:ext cx="571529" cy="501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05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285767-286B-4045-8C0D-68D4F726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761" y="1283120"/>
            <a:ext cx="2802166" cy="49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BC4D99B-CBD7-4FF5-87E3-5D0B05F7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77819"/>
            <a:ext cx="10333661" cy="394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2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C7519D6-31B2-4116-AE3D-A317F371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985" y="188543"/>
            <a:ext cx="1202365" cy="39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66CA42F-CC62-4DB4-8EC8-CF3FE543B420}"/>
              </a:ext>
            </a:extLst>
          </p:cNvPr>
          <p:cNvGrpSpPr/>
          <p:nvPr/>
        </p:nvGrpSpPr>
        <p:grpSpPr>
          <a:xfrm>
            <a:off x="3861444" y="945590"/>
            <a:ext cx="7563895" cy="636335"/>
            <a:chOff x="3861444" y="905394"/>
            <a:chExt cx="7563895" cy="63633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21301D8-0B4C-41BF-B4E1-6BF7310C5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459"/>
            <a:stretch/>
          </p:blipFill>
          <p:spPr>
            <a:xfrm>
              <a:off x="8516679" y="905394"/>
              <a:ext cx="2908660" cy="636335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BA61F89-DED7-42EF-A2CF-68E50CD46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270"/>
            <a:stretch/>
          </p:blipFill>
          <p:spPr>
            <a:xfrm>
              <a:off x="7202393" y="1062986"/>
              <a:ext cx="1314286" cy="473321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355375F-CBF3-48EC-BEAD-1E3740572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1444" y="1062986"/>
              <a:ext cx="3371429" cy="473321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C09D2AB6-6A30-46E1-9F1D-37487F05BD25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51640" y="2065437"/>
            <a:ext cx="9720000" cy="162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EF045E8-5A2C-4914-9DD4-DEF8C7BC66B5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705339" y="4023306"/>
            <a:ext cx="9720000" cy="162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14736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00C976E-257F-4F21-8BDB-7F94CA15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739" y="158436"/>
            <a:ext cx="1489815" cy="402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EE455C6-8D62-4082-8AFD-0096165F32C2}"/>
              </a:ext>
            </a:extLst>
          </p:cNvPr>
          <p:cNvGrpSpPr/>
          <p:nvPr/>
        </p:nvGrpSpPr>
        <p:grpSpPr>
          <a:xfrm>
            <a:off x="3861444" y="945590"/>
            <a:ext cx="7563895" cy="636335"/>
            <a:chOff x="3861444" y="905394"/>
            <a:chExt cx="7563895" cy="636335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460F836C-B1AA-4D7F-AA2F-DF5363A4F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459"/>
            <a:stretch/>
          </p:blipFill>
          <p:spPr>
            <a:xfrm>
              <a:off x="8516679" y="905394"/>
              <a:ext cx="2908660" cy="636335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F181C20-2A09-4992-878B-2F12E009F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270"/>
            <a:stretch/>
          </p:blipFill>
          <p:spPr>
            <a:xfrm>
              <a:off x="7202393" y="1062986"/>
              <a:ext cx="1314286" cy="473321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170ABEF4-8730-4C21-B64D-8C2DFAB08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1444" y="1062986"/>
              <a:ext cx="3371429" cy="473321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DB5B4F9-342D-424D-97F2-AB7C50C6533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450646" y="1801411"/>
            <a:ext cx="9720000" cy="269806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27EAB6B-D4EA-4898-801B-DABDF84FB064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450646" y="4718960"/>
            <a:ext cx="9720000" cy="162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70302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04F21F5-E56E-4ECE-8E64-5D9F9E55B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198" y="523884"/>
            <a:ext cx="1130358" cy="419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0F34B5A-D2EB-4DBD-8593-CB0ED96F1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17" y="1210512"/>
            <a:ext cx="7826199" cy="47794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EA4FD77-2851-40D7-84FD-934A0D819E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90"/>
          <a:stretch/>
        </p:blipFill>
        <p:spPr>
          <a:xfrm>
            <a:off x="782765" y="1232673"/>
            <a:ext cx="2621572" cy="219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194093B-25D7-4D45-8876-1B72A961B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8103323-8EAF-4B75-998D-7C8445AE5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88" y="2965892"/>
            <a:ext cx="958993" cy="16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3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AA74B43-1595-43F5-B077-9D424337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1073426"/>
            <a:ext cx="10946295" cy="393589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012308D-67A0-44AF-B545-E85816682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863924-4E93-418B-BE70-63544CC9C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066" y="2965892"/>
            <a:ext cx="958993" cy="16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59133D-785D-4C55-9288-13984132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9457E3-6F07-45E3-94F0-C767DECFBA77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64" y="845867"/>
            <a:ext cx="4600000" cy="576000"/>
          </a:xfrm>
          <a:custGeom>
            <a:avLst/>
            <a:gdLst>
              <a:gd name="connsiteX0" fmla="*/ 0 w 4600000"/>
              <a:gd name="connsiteY0" fmla="*/ 0 h 576000"/>
              <a:gd name="connsiteX1" fmla="*/ 667000 w 4600000"/>
              <a:gd name="connsiteY1" fmla="*/ 0 h 576000"/>
              <a:gd name="connsiteX2" fmla="*/ 1104000 w 4600000"/>
              <a:gd name="connsiteY2" fmla="*/ 0 h 576000"/>
              <a:gd name="connsiteX3" fmla="*/ 1633000 w 4600000"/>
              <a:gd name="connsiteY3" fmla="*/ 0 h 576000"/>
              <a:gd name="connsiteX4" fmla="*/ 2208000 w 4600000"/>
              <a:gd name="connsiteY4" fmla="*/ 0 h 576000"/>
              <a:gd name="connsiteX5" fmla="*/ 2783000 w 4600000"/>
              <a:gd name="connsiteY5" fmla="*/ 0 h 576000"/>
              <a:gd name="connsiteX6" fmla="*/ 3312000 w 4600000"/>
              <a:gd name="connsiteY6" fmla="*/ 0 h 576000"/>
              <a:gd name="connsiteX7" fmla="*/ 3887000 w 4600000"/>
              <a:gd name="connsiteY7" fmla="*/ 0 h 576000"/>
              <a:gd name="connsiteX8" fmla="*/ 4600000 w 4600000"/>
              <a:gd name="connsiteY8" fmla="*/ 0 h 576000"/>
              <a:gd name="connsiteX9" fmla="*/ 4600000 w 4600000"/>
              <a:gd name="connsiteY9" fmla="*/ 576000 h 576000"/>
              <a:gd name="connsiteX10" fmla="*/ 4025000 w 4600000"/>
              <a:gd name="connsiteY10" fmla="*/ 576000 h 576000"/>
              <a:gd name="connsiteX11" fmla="*/ 3496000 w 4600000"/>
              <a:gd name="connsiteY11" fmla="*/ 576000 h 576000"/>
              <a:gd name="connsiteX12" fmla="*/ 2875000 w 4600000"/>
              <a:gd name="connsiteY12" fmla="*/ 576000 h 576000"/>
              <a:gd name="connsiteX13" fmla="*/ 2208000 w 4600000"/>
              <a:gd name="connsiteY13" fmla="*/ 576000 h 576000"/>
              <a:gd name="connsiteX14" fmla="*/ 1587000 w 4600000"/>
              <a:gd name="connsiteY14" fmla="*/ 576000 h 576000"/>
              <a:gd name="connsiteX15" fmla="*/ 1150000 w 4600000"/>
              <a:gd name="connsiteY15" fmla="*/ 576000 h 576000"/>
              <a:gd name="connsiteX16" fmla="*/ 621000 w 4600000"/>
              <a:gd name="connsiteY16" fmla="*/ 576000 h 576000"/>
              <a:gd name="connsiteX17" fmla="*/ 0 w 4600000"/>
              <a:gd name="connsiteY17" fmla="*/ 576000 h 576000"/>
              <a:gd name="connsiteX18" fmla="*/ 0 w 4600000"/>
              <a:gd name="connsiteY1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000" h="576000" fill="none" extrusionOk="0">
                <a:moveTo>
                  <a:pt x="0" y="0"/>
                </a:moveTo>
                <a:cubicBezTo>
                  <a:pt x="186743" y="-45345"/>
                  <a:pt x="523820" y="58103"/>
                  <a:pt x="667000" y="0"/>
                </a:cubicBezTo>
                <a:cubicBezTo>
                  <a:pt x="810180" y="-58103"/>
                  <a:pt x="900431" y="48654"/>
                  <a:pt x="1104000" y="0"/>
                </a:cubicBezTo>
                <a:cubicBezTo>
                  <a:pt x="1307569" y="-48654"/>
                  <a:pt x="1404987" y="29236"/>
                  <a:pt x="1633000" y="0"/>
                </a:cubicBezTo>
                <a:cubicBezTo>
                  <a:pt x="1861013" y="-29236"/>
                  <a:pt x="1950116" y="36628"/>
                  <a:pt x="2208000" y="0"/>
                </a:cubicBezTo>
                <a:cubicBezTo>
                  <a:pt x="2465884" y="-36628"/>
                  <a:pt x="2589844" y="12347"/>
                  <a:pt x="2783000" y="0"/>
                </a:cubicBezTo>
                <a:cubicBezTo>
                  <a:pt x="2976156" y="-12347"/>
                  <a:pt x="3194192" y="8893"/>
                  <a:pt x="3312000" y="0"/>
                </a:cubicBezTo>
                <a:cubicBezTo>
                  <a:pt x="3429808" y="-8893"/>
                  <a:pt x="3750283" y="19173"/>
                  <a:pt x="3887000" y="0"/>
                </a:cubicBezTo>
                <a:cubicBezTo>
                  <a:pt x="4023717" y="-19173"/>
                  <a:pt x="4316579" y="75116"/>
                  <a:pt x="4600000" y="0"/>
                </a:cubicBezTo>
                <a:cubicBezTo>
                  <a:pt x="4651870" y="193225"/>
                  <a:pt x="4578369" y="429372"/>
                  <a:pt x="4600000" y="576000"/>
                </a:cubicBezTo>
                <a:cubicBezTo>
                  <a:pt x="4439012" y="626626"/>
                  <a:pt x="4284874" y="539237"/>
                  <a:pt x="4025000" y="576000"/>
                </a:cubicBezTo>
                <a:cubicBezTo>
                  <a:pt x="3765126" y="612763"/>
                  <a:pt x="3676474" y="547179"/>
                  <a:pt x="3496000" y="576000"/>
                </a:cubicBezTo>
                <a:cubicBezTo>
                  <a:pt x="3315526" y="604821"/>
                  <a:pt x="3053223" y="529524"/>
                  <a:pt x="2875000" y="576000"/>
                </a:cubicBezTo>
                <a:cubicBezTo>
                  <a:pt x="2696777" y="622476"/>
                  <a:pt x="2436569" y="542250"/>
                  <a:pt x="2208000" y="576000"/>
                </a:cubicBezTo>
                <a:cubicBezTo>
                  <a:pt x="1979431" y="609750"/>
                  <a:pt x="1795815" y="561073"/>
                  <a:pt x="1587000" y="576000"/>
                </a:cubicBezTo>
                <a:cubicBezTo>
                  <a:pt x="1378185" y="590927"/>
                  <a:pt x="1261375" y="542549"/>
                  <a:pt x="1150000" y="576000"/>
                </a:cubicBezTo>
                <a:cubicBezTo>
                  <a:pt x="1038625" y="609451"/>
                  <a:pt x="763753" y="565281"/>
                  <a:pt x="621000" y="576000"/>
                </a:cubicBezTo>
                <a:cubicBezTo>
                  <a:pt x="478247" y="586719"/>
                  <a:pt x="147077" y="502643"/>
                  <a:pt x="0" y="576000"/>
                </a:cubicBezTo>
                <a:cubicBezTo>
                  <a:pt x="-63727" y="368029"/>
                  <a:pt x="48165" y="207439"/>
                  <a:pt x="0" y="0"/>
                </a:cubicBezTo>
                <a:close/>
              </a:path>
              <a:path w="4600000" h="576000" stroke="0" extrusionOk="0">
                <a:moveTo>
                  <a:pt x="0" y="0"/>
                </a:moveTo>
                <a:cubicBezTo>
                  <a:pt x="140267" y="-42938"/>
                  <a:pt x="264481" y="47364"/>
                  <a:pt x="437000" y="0"/>
                </a:cubicBezTo>
                <a:cubicBezTo>
                  <a:pt x="609519" y="-47364"/>
                  <a:pt x="777562" y="41124"/>
                  <a:pt x="920000" y="0"/>
                </a:cubicBezTo>
                <a:cubicBezTo>
                  <a:pt x="1062438" y="-41124"/>
                  <a:pt x="1347065" y="3943"/>
                  <a:pt x="1587000" y="0"/>
                </a:cubicBezTo>
                <a:cubicBezTo>
                  <a:pt x="1826935" y="-3943"/>
                  <a:pt x="1975435" y="5170"/>
                  <a:pt x="2162000" y="0"/>
                </a:cubicBezTo>
                <a:cubicBezTo>
                  <a:pt x="2348565" y="-5170"/>
                  <a:pt x="2451941" y="47728"/>
                  <a:pt x="2737000" y="0"/>
                </a:cubicBezTo>
                <a:cubicBezTo>
                  <a:pt x="3022059" y="-47728"/>
                  <a:pt x="3008369" y="48636"/>
                  <a:pt x="3220000" y="0"/>
                </a:cubicBezTo>
                <a:cubicBezTo>
                  <a:pt x="3431631" y="-48636"/>
                  <a:pt x="3582200" y="58871"/>
                  <a:pt x="3749000" y="0"/>
                </a:cubicBezTo>
                <a:cubicBezTo>
                  <a:pt x="3915800" y="-58871"/>
                  <a:pt x="4303382" y="67996"/>
                  <a:pt x="4600000" y="0"/>
                </a:cubicBezTo>
                <a:cubicBezTo>
                  <a:pt x="4617173" y="265210"/>
                  <a:pt x="4564570" y="346977"/>
                  <a:pt x="4600000" y="576000"/>
                </a:cubicBezTo>
                <a:cubicBezTo>
                  <a:pt x="4330731" y="581221"/>
                  <a:pt x="4285158" y="552845"/>
                  <a:pt x="3979000" y="576000"/>
                </a:cubicBezTo>
                <a:cubicBezTo>
                  <a:pt x="3672842" y="599155"/>
                  <a:pt x="3637204" y="496407"/>
                  <a:pt x="3312000" y="576000"/>
                </a:cubicBezTo>
                <a:cubicBezTo>
                  <a:pt x="2986796" y="655593"/>
                  <a:pt x="2984639" y="521119"/>
                  <a:pt x="2783000" y="576000"/>
                </a:cubicBezTo>
                <a:cubicBezTo>
                  <a:pt x="2581361" y="630881"/>
                  <a:pt x="2322165" y="573922"/>
                  <a:pt x="2116000" y="576000"/>
                </a:cubicBezTo>
                <a:cubicBezTo>
                  <a:pt x="1909835" y="578078"/>
                  <a:pt x="1778471" y="524541"/>
                  <a:pt x="1679000" y="576000"/>
                </a:cubicBezTo>
                <a:cubicBezTo>
                  <a:pt x="1579529" y="627459"/>
                  <a:pt x="1269981" y="542849"/>
                  <a:pt x="1058000" y="576000"/>
                </a:cubicBezTo>
                <a:cubicBezTo>
                  <a:pt x="846019" y="609151"/>
                  <a:pt x="244538" y="538643"/>
                  <a:pt x="0" y="576000"/>
                </a:cubicBezTo>
                <a:cubicBezTo>
                  <a:pt x="-49046" y="310811"/>
                  <a:pt x="9560" y="12700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9229293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8E43961-EE77-4357-AE8D-B97EF827E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479" y="994015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027E52E-EADD-42B1-9153-4ECE60CE9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35" y="326854"/>
            <a:ext cx="958993" cy="161402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D26C20B-228D-4F5E-980F-663EF1CF4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328" y="1541340"/>
            <a:ext cx="10147300" cy="110390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EECF3A8-FD67-421B-8118-8821DABC7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9270" y="2764715"/>
            <a:ext cx="5914286" cy="109523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6FF5205-2F01-4747-B822-3A28369F5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270" y="3979426"/>
            <a:ext cx="5739864" cy="9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1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59133D-785D-4C55-9288-13984132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9457E3-6F07-45E3-94F0-C767DECFBA77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64" y="845867"/>
            <a:ext cx="4600000" cy="576000"/>
          </a:xfrm>
          <a:custGeom>
            <a:avLst/>
            <a:gdLst>
              <a:gd name="connsiteX0" fmla="*/ 0 w 4600000"/>
              <a:gd name="connsiteY0" fmla="*/ 0 h 576000"/>
              <a:gd name="connsiteX1" fmla="*/ 667000 w 4600000"/>
              <a:gd name="connsiteY1" fmla="*/ 0 h 576000"/>
              <a:gd name="connsiteX2" fmla="*/ 1104000 w 4600000"/>
              <a:gd name="connsiteY2" fmla="*/ 0 h 576000"/>
              <a:gd name="connsiteX3" fmla="*/ 1633000 w 4600000"/>
              <a:gd name="connsiteY3" fmla="*/ 0 h 576000"/>
              <a:gd name="connsiteX4" fmla="*/ 2208000 w 4600000"/>
              <a:gd name="connsiteY4" fmla="*/ 0 h 576000"/>
              <a:gd name="connsiteX5" fmla="*/ 2783000 w 4600000"/>
              <a:gd name="connsiteY5" fmla="*/ 0 h 576000"/>
              <a:gd name="connsiteX6" fmla="*/ 3312000 w 4600000"/>
              <a:gd name="connsiteY6" fmla="*/ 0 h 576000"/>
              <a:gd name="connsiteX7" fmla="*/ 3887000 w 4600000"/>
              <a:gd name="connsiteY7" fmla="*/ 0 h 576000"/>
              <a:gd name="connsiteX8" fmla="*/ 4600000 w 4600000"/>
              <a:gd name="connsiteY8" fmla="*/ 0 h 576000"/>
              <a:gd name="connsiteX9" fmla="*/ 4600000 w 4600000"/>
              <a:gd name="connsiteY9" fmla="*/ 576000 h 576000"/>
              <a:gd name="connsiteX10" fmla="*/ 4025000 w 4600000"/>
              <a:gd name="connsiteY10" fmla="*/ 576000 h 576000"/>
              <a:gd name="connsiteX11" fmla="*/ 3496000 w 4600000"/>
              <a:gd name="connsiteY11" fmla="*/ 576000 h 576000"/>
              <a:gd name="connsiteX12" fmla="*/ 2875000 w 4600000"/>
              <a:gd name="connsiteY12" fmla="*/ 576000 h 576000"/>
              <a:gd name="connsiteX13" fmla="*/ 2208000 w 4600000"/>
              <a:gd name="connsiteY13" fmla="*/ 576000 h 576000"/>
              <a:gd name="connsiteX14" fmla="*/ 1587000 w 4600000"/>
              <a:gd name="connsiteY14" fmla="*/ 576000 h 576000"/>
              <a:gd name="connsiteX15" fmla="*/ 1150000 w 4600000"/>
              <a:gd name="connsiteY15" fmla="*/ 576000 h 576000"/>
              <a:gd name="connsiteX16" fmla="*/ 621000 w 4600000"/>
              <a:gd name="connsiteY16" fmla="*/ 576000 h 576000"/>
              <a:gd name="connsiteX17" fmla="*/ 0 w 4600000"/>
              <a:gd name="connsiteY17" fmla="*/ 576000 h 576000"/>
              <a:gd name="connsiteX18" fmla="*/ 0 w 4600000"/>
              <a:gd name="connsiteY1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000" h="576000" fill="none" extrusionOk="0">
                <a:moveTo>
                  <a:pt x="0" y="0"/>
                </a:moveTo>
                <a:cubicBezTo>
                  <a:pt x="186743" y="-45345"/>
                  <a:pt x="523820" y="58103"/>
                  <a:pt x="667000" y="0"/>
                </a:cubicBezTo>
                <a:cubicBezTo>
                  <a:pt x="810180" y="-58103"/>
                  <a:pt x="900431" y="48654"/>
                  <a:pt x="1104000" y="0"/>
                </a:cubicBezTo>
                <a:cubicBezTo>
                  <a:pt x="1307569" y="-48654"/>
                  <a:pt x="1404987" y="29236"/>
                  <a:pt x="1633000" y="0"/>
                </a:cubicBezTo>
                <a:cubicBezTo>
                  <a:pt x="1861013" y="-29236"/>
                  <a:pt x="1950116" y="36628"/>
                  <a:pt x="2208000" y="0"/>
                </a:cubicBezTo>
                <a:cubicBezTo>
                  <a:pt x="2465884" y="-36628"/>
                  <a:pt x="2589844" y="12347"/>
                  <a:pt x="2783000" y="0"/>
                </a:cubicBezTo>
                <a:cubicBezTo>
                  <a:pt x="2976156" y="-12347"/>
                  <a:pt x="3194192" y="8893"/>
                  <a:pt x="3312000" y="0"/>
                </a:cubicBezTo>
                <a:cubicBezTo>
                  <a:pt x="3429808" y="-8893"/>
                  <a:pt x="3750283" y="19173"/>
                  <a:pt x="3887000" y="0"/>
                </a:cubicBezTo>
                <a:cubicBezTo>
                  <a:pt x="4023717" y="-19173"/>
                  <a:pt x="4316579" y="75116"/>
                  <a:pt x="4600000" y="0"/>
                </a:cubicBezTo>
                <a:cubicBezTo>
                  <a:pt x="4651870" y="193225"/>
                  <a:pt x="4578369" y="429372"/>
                  <a:pt x="4600000" y="576000"/>
                </a:cubicBezTo>
                <a:cubicBezTo>
                  <a:pt x="4439012" y="626626"/>
                  <a:pt x="4284874" y="539237"/>
                  <a:pt x="4025000" y="576000"/>
                </a:cubicBezTo>
                <a:cubicBezTo>
                  <a:pt x="3765126" y="612763"/>
                  <a:pt x="3676474" y="547179"/>
                  <a:pt x="3496000" y="576000"/>
                </a:cubicBezTo>
                <a:cubicBezTo>
                  <a:pt x="3315526" y="604821"/>
                  <a:pt x="3053223" y="529524"/>
                  <a:pt x="2875000" y="576000"/>
                </a:cubicBezTo>
                <a:cubicBezTo>
                  <a:pt x="2696777" y="622476"/>
                  <a:pt x="2436569" y="542250"/>
                  <a:pt x="2208000" y="576000"/>
                </a:cubicBezTo>
                <a:cubicBezTo>
                  <a:pt x="1979431" y="609750"/>
                  <a:pt x="1795815" y="561073"/>
                  <a:pt x="1587000" y="576000"/>
                </a:cubicBezTo>
                <a:cubicBezTo>
                  <a:pt x="1378185" y="590927"/>
                  <a:pt x="1261375" y="542549"/>
                  <a:pt x="1150000" y="576000"/>
                </a:cubicBezTo>
                <a:cubicBezTo>
                  <a:pt x="1038625" y="609451"/>
                  <a:pt x="763753" y="565281"/>
                  <a:pt x="621000" y="576000"/>
                </a:cubicBezTo>
                <a:cubicBezTo>
                  <a:pt x="478247" y="586719"/>
                  <a:pt x="147077" y="502643"/>
                  <a:pt x="0" y="576000"/>
                </a:cubicBezTo>
                <a:cubicBezTo>
                  <a:pt x="-63727" y="368029"/>
                  <a:pt x="48165" y="207439"/>
                  <a:pt x="0" y="0"/>
                </a:cubicBezTo>
                <a:close/>
              </a:path>
              <a:path w="4600000" h="576000" stroke="0" extrusionOk="0">
                <a:moveTo>
                  <a:pt x="0" y="0"/>
                </a:moveTo>
                <a:cubicBezTo>
                  <a:pt x="140267" y="-42938"/>
                  <a:pt x="264481" y="47364"/>
                  <a:pt x="437000" y="0"/>
                </a:cubicBezTo>
                <a:cubicBezTo>
                  <a:pt x="609519" y="-47364"/>
                  <a:pt x="777562" y="41124"/>
                  <a:pt x="920000" y="0"/>
                </a:cubicBezTo>
                <a:cubicBezTo>
                  <a:pt x="1062438" y="-41124"/>
                  <a:pt x="1347065" y="3943"/>
                  <a:pt x="1587000" y="0"/>
                </a:cubicBezTo>
                <a:cubicBezTo>
                  <a:pt x="1826935" y="-3943"/>
                  <a:pt x="1975435" y="5170"/>
                  <a:pt x="2162000" y="0"/>
                </a:cubicBezTo>
                <a:cubicBezTo>
                  <a:pt x="2348565" y="-5170"/>
                  <a:pt x="2451941" y="47728"/>
                  <a:pt x="2737000" y="0"/>
                </a:cubicBezTo>
                <a:cubicBezTo>
                  <a:pt x="3022059" y="-47728"/>
                  <a:pt x="3008369" y="48636"/>
                  <a:pt x="3220000" y="0"/>
                </a:cubicBezTo>
                <a:cubicBezTo>
                  <a:pt x="3431631" y="-48636"/>
                  <a:pt x="3582200" y="58871"/>
                  <a:pt x="3749000" y="0"/>
                </a:cubicBezTo>
                <a:cubicBezTo>
                  <a:pt x="3915800" y="-58871"/>
                  <a:pt x="4303382" y="67996"/>
                  <a:pt x="4600000" y="0"/>
                </a:cubicBezTo>
                <a:cubicBezTo>
                  <a:pt x="4617173" y="265210"/>
                  <a:pt x="4564570" y="346977"/>
                  <a:pt x="4600000" y="576000"/>
                </a:cubicBezTo>
                <a:cubicBezTo>
                  <a:pt x="4330731" y="581221"/>
                  <a:pt x="4285158" y="552845"/>
                  <a:pt x="3979000" y="576000"/>
                </a:cubicBezTo>
                <a:cubicBezTo>
                  <a:pt x="3672842" y="599155"/>
                  <a:pt x="3637204" y="496407"/>
                  <a:pt x="3312000" y="576000"/>
                </a:cubicBezTo>
                <a:cubicBezTo>
                  <a:pt x="2986796" y="655593"/>
                  <a:pt x="2984639" y="521119"/>
                  <a:pt x="2783000" y="576000"/>
                </a:cubicBezTo>
                <a:cubicBezTo>
                  <a:pt x="2581361" y="630881"/>
                  <a:pt x="2322165" y="573922"/>
                  <a:pt x="2116000" y="576000"/>
                </a:cubicBezTo>
                <a:cubicBezTo>
                  <a:pt x="1909835" y="578078"/>
                  <a:pt x="1778471" y="524541"/>
                  <a:pt x="1679000" y="576000"/>
                </a:cubicBezTo>
                <a:cubicBezTo>
                  <a:pt x="1579529" y="627459"/>
                  <a:pt x="1269981" y="542849"/>
                  <a:pt x="1058000" y="576000"/>
                </a:cubicBezTo>
                <a:cubicBezTo>
                  <a:pt x="846019" y="609151"/>
                  <a:pt x="244538" y="538643"/>
                  <a:pt x="0" y="576000"/>
                </a:cubicBezTo>
                <a:cubicBezTo>
                  <a:pt x="-49046" y="310811"/>
                  <a:pt x="9560" y="12700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9229293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6750E24-A31F-43B4-BEFD-84D085FF4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328" y="1487003"/>
            <a:ext cx="10147300" cy="11039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C0A6C32-1A61-4E7D-BCB1-66DAF0E95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759" y="2590905"/>
            <a:ext cx="6961905" cy="107619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AD88174-BFEF-4E1C-B23C-75D03877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290" y="980594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CF168EA-1D5C-463E-8099-275C0CB7C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758" y="3738524"/>
            <a:ext cx="6961905" cy="105714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0A71046-EA2E-405E-A7AC-37A3019D5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7235" y="4867096"/>
            <a:ext cx="6971428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8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59133D-785D-4C55-9288-13984132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CD3EB8F-4C36-4763-8DA9-F81E135CF55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22454" y="842644"/>
            <a:ext cx="5936690" cy="576000"/>
          </a:xfrm>
          <a:custGeom>
            <a:avLst/>
            <a:gdLst>
              <a:gd name="connsiteX0" fmla="*/ 0 w 5936690"/>
              <a:gd name="connsiteY0" fmla="*/ 0 h 576000"/>
              <a:gd name="connsiteX1" fmla="*/ 534302 w 5936690"/>
              <a:gd name="connsiteY1" fmla="*/ 0 h 576000"/>
              <a:gd name="connsiteX2" fmla="*/ 1068604 w 5936690"/>
              <a:gd name="connsiteY2" fmla="*/ 0 h 576000"/>
              <a:gd name="connsiteX3" fmla="*/ 1484173 w 5936690"/>
              <a:gd name="connsiteY3" fmla="*/ 0 h 576000"/>
              <a:gd name="connsiteX4" fmla="*/ 2196575 w 5936690"/>
              <a:gd name="connsiteY4" fmla="*/ 0 h 576000"/>
              <a:gd name="connsiteX5" fmla="*/ 2671511 w 5936690"/>
              <a:gd name="connsiteY5" fmla="*/ 0 h 576000"/>
              <a:gd name="connsiteX6" fmla="*/ 3383913 w 5936690"/>
              <a:gd name="connsiteY6" fmla="*/ 0 h 576000"/>
              <a:gd name="connsiteX7" fmla="*/ 4036949 w 5936690"/>
              <a:gd name="connsiteY7" fmla="*/ 0 h 576000"/>
              <a:gd name="connsiteX8" fmla="*/ 4689985 w 5936690"/>
              <a:gd name="connsiteY8" fmla="*/ 0 h 576000"/>
              <a:gd name="connsiteX9" fmla="*/ 5224287 w 5936690"/>
              <a:gd name="connsiteY9" fmla="*/ 0 h 576000"/>
              <a:gd name="connsiteX10" fmla="*/ 5936690 w 5936690"/>
              <a:gd name="connsiteY10" fmla="*/ 0 h 576000"/>
              <a:gd name="connsiteX11" fmla="*/ 5936690 w 5936690"/>
              <a:gd name="connsiteY11" fmla="*/ 576000 h 576000"/>
              <a:gd name="connsiteX12" fmla="*/ 5402388 w 5936690"/>
              <a:gd name="connsiteY12" fmla="*/ 576000 h 576000"/>
              <a:gd name="connsiteX13" fmla="*/ 4749352 w 5936690"/>
              <a:gd name="connsiteY13" fmla="*/ 576000 h 576000"/>
              <a:gd name="connsiteX14" fmla="*/ 4274417 w 5936690"/>
              <a:gd name="connsiteY14" fmla="*/ 576000 h 576000"/>
              <a:gd name="connsiteX15" fmla="*/ 3740115 w 5936690"/>
              <a:gd name="connsiteY15" fmla="*/ 576000 h 576000"/>
              <a:gd name="connsiteX16" fmla="*/ 3324546 w 5936690"/>
              <a:gd name="connsiteY16" fmla="*/ 576000 h 576000"/>
              <a:gd name="connsiteX17" fmla="*/ 2849611 w 5936690"/>
              <a:gd name="connsiteY17" fmla="*/ 576000 h 576000"/>
              <a:gd name="connsiteX18" fmla="*/ 2434043 w 5936690"/>
              <a:gd name="connsiteY18" fmla="*/ 576000 h 576000"/>
              <a:gd name="connsiteX19" fmla="*/ 2018475 w 5936690"/>
              <a:gd name="connsiteY19" fmla="*/ 576000 h 576000"/>
              <a:gd name="connsiteX20" fmla="*/ 1306072 w 5936690"/>
              <a:gd name="connsiteY20" fmla="*/ 576000 h 576000"/>
              <a:gd name="connsiteX21" fmla="*/ 771770 w 5936690"/>
              <a:gd name="connsiteY21" fmla="*/ 576000 h 576000"/>
              <a:gd name="connsiteX22" fmla="*/ 0 w 5936690"/>
              <a:gd name="connsiteY22" fmla="*/ 576000 h 576000"/>
              <a:gd name="connsiteX23" fmla="*/ 0 w 5936690"/>
              <a:gd name="connsiteY23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6690" h="576000" fill="none" extrusionOk="0">
                <a:moveTo>
                  <a:pt x="0" y="0"/>
                </a:moveTo>
                <a:cubicBezTo>
                  <a:pt x="198773" y="-12845"/>
                  <a:pt x="272341" y="18074"/>
                  <a:pt x="534302" y="0"/>
                </a:cubicBezTo>
                <a:cubicBezTo>
                  <a:pt x="796263" y="-18074"/>
                  <a:pt x="944423" y="2092"/>
                  <a:pt x="1068604" y="0"/>
                </a:cubicBezTo>
                <a:cubicBezTo>
                  <a:pt x="1192785" y="-2092"/>
                  <a:pt x="1292680" y="10054"/>
                  <a:pt x="1484173" y="0"/>
                </a:cubicBezTo>
                <a:cubicBezTo>
                  <a:pt x="1675666" y="-10054"/>
                  <a:pt x="1895328" y="13699"/>
                  <a:pt x="2196575" y="0"/>
                </a:cubicBezTo>
                <a:cubicBezTo>
                  <a:pt x="2497822" y="-13699"/>
                  <a:pt x="2483154" y="11809"/>
                  <a:pt x="2671511" y="0"/>
                </a:cubicBezTo>
                <a:cubicBezTo>
                  <a:pt x="2859868" y="-11809"/>
                  <a:pt x="3159045" y="68551"/>
                  <a:pt x="3383913" y="0"/>
                </a:cubicBezTo>
                <a:cubicBezTo>
                  <a:pt x="3608781" y="-68551"/>
                  <a:pt x="3827005" y="60205"/>
                  <a:pt x="4036949" y="0"/>
                </a:cubicBezTo>
                <a:cubicBezTo>
                  <a:pt x="4246893" y="-60205"/>
                  <a:pt x="4448794" y="59783"/>
                  <a:pt x="4689985" y="0"/>
                </a:cubicBezTo>
                <a:cubicBezTo>
                  <a:pt x="4931176" y="-59783"/>
                  <a:pt x="5093961" y="39441"/>
                  <a:pt x="5224287" y="0"/>
                </a:cubicBezTo>
                <a:cubicBezTo>
                  <a:pt x="5354613" y="-39441"/>
                  <a:pt x="5618350" y="65010"/>
                  <a:pt x="5936690" y="0"/>
                </a:cubicBezTo>
                <a:cubicBezTo>
                  <a:pt x="5995985" y="282203"/>
                  <a:pt x="5883461" y="434638"/>
                  <a:pt x="5936690" y="576000"/>
                </a:cubicBezTo>
                <a:cubicBezTo>
                  <a:pt x="5693800" y="599807"/>
                  <a:pt x="5584488" y="541895"/>
                  <a:pt x="5402388" y="576000"/>
                </a:cubicBezTo>
                <a:cubicBezTo>
                  <a:pt x="5220288" y="610105"/>
                  <a:pt x="5016984" y="530097"/>
                  <a:pt x="4749352" y="576000"/>
                </a:cubicBezTo>
                <a:cubicBezTo>
                  <a:pt x="4481720" y="621903"/>
                  <a:pt x="4397138" y="570739"/>
                  <a:pt x="4274417" y="576000"/>
                </a:cubicBezTo>
                <a:cubicBezTo>
                  <a:pt x="4151696" y="581261"/>
                  <a:pt x="3932110" y="571083"/>
                  <a:pt x="3740115" y="576000"/>
                </a:cubicBezTo>
                <a:cubicBezTo>
                  <a:pt x="3548120" y="580917"/>
                  <a:pt x="3528021" y="541832"/>
                  <a:pt x="3324546" y="576000"/>
                </a:cubicBezTo>
                <a:cubicBezTo>
                  <a:pt x="3121071" y="610168"/>
                  <a:pt x="3019363" y="519203"/>
                  <a:pt x="2849611" y="576000"/>
                </a:cubicBezTo>
                <a:cubicBezTo>
                  <a:pt x="2679859" y="632797"/>
                  <a:pt x="2603450" y="534746"/>
                  <a:pt x="2434043" y="576000"/>
                </a:cubicBezTo>
                <a:cubicBezTo>
                  <a:pt x="2264636" y="617254"/>
                  <a:pt x="2160211" y="555043"/>
                  <a:pt x="2018475" y="576000"/>
                </a:cubicBezTo>
                <a:cubicBezTo>
                  <a:pt x="1876739" y="596957"/>
                  <a:pt x="1558396" y="562945"/>
                  <a:pt x="1306072" y="576000"/>
                </a:cubicBezTo>
                <a:cubicBezTo>
                  <a:pt x="1053748" y="589055"/>
                  <a:pt x="1032383" y="528460"/>
                  <a:pt x="771770" y="576000"/>
                </a:cubicBezTo>
                <a:cubicBezTo>
                  <a:pt x="511157" y="623540"/>
                  <a:pt x="342209" y="493519"/>
                  <a:pt x="0" y="576000"/>
                </a:cubicBezTo>
                <a:cubicBezTo>
                  <a:pt x="-42340" y="342440"/>
                  <a:pt x="31638" y="211658"/>
                  <a:pt x="0" y="0"/>
                </a:cubicBezTo>
                <a:close/>
              </a:path>
              <a:path w="5936690" h="576000" stroke="0" extrusionOk="0">
                <a:moveTo>
                  <a:pt x="0" y="0"/>
                </a:moveTo>
                <a:cubicBezTo>
                  <a:pt x="176518" y="-19108"/>
                  <a:pt x="328264" y="73099"/>
                  <a:pt x="653036" y="0"/>
                </a:cubicBezTo>
                <a:cubicBezTo>
                  <a:pt x="977808" y="-73099"/>
                  <a:pt x="1053246" y="27363"/>
                  <a:pt x="1246705" y="0"/>
                </a:cubicBezTo>
                <a:cubicBezTo>
                  <a:pt x="1440164" y="-27363"/>
                  <a:pt x="1574958" y="41493"/>
                  <a:pt x="1662273" y="0"/>
                </a:cubicBezTo>
                <a:cubicBezTo>
                  <a:pt x="1749588" y="-41493"/>
                  <a:pt x="2059951" y="32499"/>
                  <a:pt x="2196575" y="0"/>
                </a:cubicBezTo>
                <a:cubicBezTo>
                  <a:pt x="2333199" y="-32499"/>
                  <a:pt x="2586972" y="53390"/>
                  <a:pt x="2849611" y="0"/>
                </a:cubicBezTo>
                <a:cubicBezTo>
                  <a:pt x="3112250" y="-53390"/>
                  <a:pt x="3153670" y="5924"/>
                  <a:pt x="3265180" y="0"/>
                </a:cubicBezTo>
                <a:cubicBezTo>
                  <a:pt x="3376690" y="-5924"/>
                  <a:pt x="3707462" y="49157"/>
                  <a:pt x="3858849" y="0"/>
                </a:cubicBezTo>
                <a:cubicBezTo>
                  <a:pt x="4010236" y="-49157"/>
                  <a:pt x="4118197" y="239"/>
                  <a:pt x="4274417" y="0"/>
                </a:cubicBezTo>
                <a:cubicBezTo>
                  <a:pt x="4430637" y="-239"/>
                  <a:pt x="4492122" y="18708"/>
                  <a:pt x="4689985" y="0"/>
                </a:cubicBezTo>
                <a:cubicBezTo>
                  <a:pt x="4887848" y="-18708"/>
                  <a:pt x="4975006" y="1287"/>
                  <a:pt x="5105553" y="0"/>
                </a:cubicBezTo>
                <a:cubicBezTo>
                  <a:pt x="5236100" y="-1287"/>
                  <a:pt x="5699170" y="25426"/>
                  <a:pt x="5936690" y="0"/>
                </a:cubicBezTo>
                <a:cubicBezTo>
                  <a:pt x="5948581" y="228175"/>
                  <a:pt x="5868910" y="367445"/>
                  <a:pt x="5936690" y="576000"/>
                </a:cubicBezTo>
                <a:cubicBezTo>
                  <a:pt x="5832941" y="630355"/>
                  <a:pt x="5690693" y="554511"/>
                  <a:pt x="5461755" y="576000"/>
                </a:cubicBezTo>
                <a:cubicBezTo>
                  <a:pt x="5232818" y="597489"/>
                  <a:pt x="5192907" y="573324"/>
                  <a:pt x="4927453" y="576000"/>
                </a:cubicBezTo>
                <a:cubicBezTo>
                  <a:pt x="4661999" y="578676"/>
                  <a:pt x="4600511" y="548557"/>
                  <a:pt x="4511884" y="576000"/>
                </a:cubicBezTo>
                <a:cubicBezTo>
                  <a:pt x="4423257" y="603443"/>
                  <a:pt x="4018709" y="547783"/>
                  <a:pt x="3858848" y="576000"/>
                </a:cubicBezTo>
                <a:cubicBezTo>
                  <a:pt x="3698987" y="604217"/>
                  <a:pt x="3431796" y="533326"/>
                  <a:pt x="3324546" y="576000"/>
                </a:cubicBezTo>
                <a:cubicBezTo>
                  <a:pt x="3217296" y="618674"/>
                  <a:pt x="2781781" y="544527"/>
                  <a:pt x="2612144" y="576000"/>
                </a:cubicBezTo>
                <a:cubicBezTo>
                  <a:pt x="2442507" y="607473"/>
                  <a:pt x="2235091" y="559959"/>
                  <a:pt x="1899741" y="576000"/>
                </a:cubicBezTo>
                <a:cubicBezTo>
                  <a:pt x="1564391" y="592041"/>
                  <a:pt x="1459367" y="507229"/>
                  <a:pt x="1306072" y="576000"/>
                </a:cubicBezTo>
                <a:cubicBezTo>
                  <a:pt x="1152777" y="644771"/>
                  <a:pt x="947746" y="527024"/>
                  <a:pt x="653036" y="576000"/>
                </a:cubicBezTo>
                <a:cubicBezTo>
                  <a:pt x="358326" y="624976"/>
                  <a:pt x="216471" y="574147"/>
                  <a:pt x="0" y="576000"/>
                </a:cubicBezTo>
                <a:cubicBezTo>
                  <a:pt x="-4825" y="445120"/>
                  <a:pt x="39925" y="194651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737186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58FCF8B-CA1A-4BB2-8B5B-E9D18EF0E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814" y="1584825"/>
            <a:ext cx="9540742" cy="80002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F08D077-8EF8-44FB-B46D-861CF036D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461" y="2384855"/>
            <a:ext cx="6238095" cy="8000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A07181B-986A-4526-BC99-59FFD9BE2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171" y="990792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53EE9C7-0F5D-4555-9CA6-7F376452F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821" y="1330239"/>
            <a:ext cx="958993" cy="161402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F892204-1BF0-4A6A-A6C2-151EA7FBD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8318" y="3372876"/>
            <a:ext cx="6495238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59133D-785D-4C55-9288-13984132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CD3EB8F-4C36-4763-8DA9-F81E135CF55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22454" y="842644"/>
            <a:ext cx="5936690" cy="576000"/>
          </a:xfrm>
          <a:custGeom>
            <a:avLst/>
            <a:gdLst>
              <a:gd name="connsiteX0" fmla="*/ 0 w 5936690"/>
              <a:gd name="connsiteY0" fmla="*/ 0 h 576000"/>
              <a:gd name="connsiteX1" fmla="*/ 534302 w 5936690"/>
              <a:gd name="connsiteY1" fmla="*/ 0 h 576000"/>
              <a:gd name="connsiteX2" fmla="*/ 1068604 w 5936690"/>
              <a:gd name="connsiteY2" fmla="*/ 0 h 576000"/>
              <a:gd name="connsiteX3" fmla="*/ 1484173 w 5936690"/>
              <a:gd name="connsiteY3" fmla="*/ 0 h 576000"/>
              <a:gd name="connsiteX4" fmla="*/ 2196575 w 5936690"/>
              <a:gd name="connsiteY4" fmla="*/ 0 h 576000"/>
              <a:gd name="connsiteX5" fmla="*/ 2671511 w 5936690"/>
              <a:gd name="connsiteY5" fmla="*/ 0 h 576000"/>
              <a:gd name="connsiteX6" fmla="*/ 3383913 w 5936690"/>
              <a:gd name="connsiteY6" fmla="*/ 0 h 576000"/>
              <a:gd name="connsiteX7" fmla="*/ 4036949 w 5936690"/>
              <a:gd name="connsiteY7" fmla="*/ 0 h 576000"/>
              <a:gd name="connsiteX8" fmla="*/ 4689985 w 5936690"/>
              <a:gd name="connsiteY8" fmla="*/ 0 h 576000"/>
              <a:gd name="connsiteX9" fmla="*/ 5224287 w 5936690"/>
              <a:gd name="connsiteY9" fmla="*/ 0 h 576000"/>
              <a:gd name="connsiteX10" fmla="*/ 5936690 w 5936690"/>
              <a:gd name="connsiteY10" fmla="*/ 0 h 576000"/>
              <a:gd name="connsiteX11" fmla="*/ 5936690 w 5936690"/>
              <a:gd name="connsiteY11" fmla="*/ 576000 h 576000"/>
              <a:gd name="connsiteX12" fmla="*/ 5402388 w 5936690"/>
              <a:gd name="connsiteY12" fmla="*/ 576000 h 576000"/>
              <a:gd name="connsiteX13" fmla="*/ 4749352 w 5936690"/>
              <a:gd name="connsiteY13" fmla="*/ 576000 h 576000"/>
              <a:gd name="connsiteX14" fmla="*/ 4274417 w 5936690"/>
              <a:gd name="connsiteY14" fmla="*/ 576000 h 576000"/>
              <a:gd name="connsiteX15" fmla="*/ 3740115 w 5936690"/>
              <a:gd name="connsiteY15" fmla="*/ 576000 h 576000"/>
              <a:gd name="connsiteX16" fmla="*/ 3324546 w 5936690"/>
              <a:gd name="connsiteY16" fmla="*/ 576000 h 576000"/>
              <a:gd name="connsiteX17" fmla="*/ 2849611 w 5936690"/>
              <a:gd name="connsiteY17" fmla="*/ 576000 h 576000"/>
              <a:gd name="connsiteX18" fmla="*/ 2434043 w 5936690"/>
              <a:gd name="connsiteY18" fmla="*/ 576000 h 576000"/>
              <a:gd name="connsiteX19" fmla="*/ 2018475 w 5936690"/>
              <a:gd name="connsiteY19" fmla="*/ 576000 h 576000"/>
              <a:gd name="connsiteX20" fmla="*/ 1306072 w 5936690"/>
              <a:gd name="connsiteY20" fmla="*/ 576000 h 576000"/>
              <a:gd name="connsiteX21" fmla="*/ 771770 w 5936690"/>
              <a:gd name="connsiteY21" fmla="*/ 576000 h 576000"/>
              <a:gd name="connsiteX22" fmla="*/ 0 w 5936690"/>
              <a:gd name="connsiteY22" fmla="*/ 576000 h 576000"/>
              <a:gd name="connsiteX23" fmla="*/ 0 w 5936690"/>
              <a:gd name="connsiteY23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6690" h="576000" fill="none" extrusionOk="0">
                <a:moveTo>
                  <a:pt x="0" y="0"/>
                </a:moveTo>
                <a:cubicBezTo>
                  <a:pt x="198773" y="-12845"/>
                  <a:pt x="272341" y="18074"/>
                  <a:pt x="534302" y="0"/>
                </a:cubicBezTo>
                <a:cubicBezTo>
                  <a:pt x="796263" y="-18074"/>
                  <a:pt x="944423" y="2092"/>
                  <a:pt x="1068604" y="0"/>
                </a:cubicBezTo>
                <a:cubicBezTo>
                  <a:pt x="1192785" y="-2092"/>
                  <a:pt x="1292680" y="10054"/>
                  <a:pt x="1484173" y="0"/>
                </a:cubicBezTo>
                <a:cubicBezTo>
                  <a:pt x="1675666" y="-10054"/>
                  <a:pt x="1895328" y="13699"/>
                  <a:pt x="2196575" y="0"/>
                </a:cubicBezTo>
                <a:cubicBezTo>
                  <a:pt x="2497822" y="-13699"/>
                  <a:pt x="2483154" y="11809"/>
                  <a:pt x="2671511" y="0"/>
                </a:cubicBezTo>
                <a:cubicBezTo>
                  <a:pt x="2859868" y="-11809"/>
                  <a:pt x="3159045" y="68551"/>
                  <a:pt x="3383913" y="0"/>
                </a:cubicBezTo>
                <a:cubicBezTo>
                  <a:pt x="3608781" y="-68551"/>
                  <a:pt x="3827005" y="60205"/>
                  <a:pt x="4036949" y="0"/>
                </a:cubicBezTo>
                <a:cubicBezTo>
                  <a:pt x="4246893" y="-60205"/>
                  <a:pt x="4448794" y="59783"/>
                  <a:pt x="4689985" y="0"/>
                </a:cubicBezTo>
                <a:cubicBezTo>
                  <a:pt x="4931176" y="-59783"/>
                  <a:pt x="5093961" y="39441"/>
                  <a:pt x="5224287" y="0"/>
                </a:cubicBezTo>
                <a:cubicBezTo>
                  <a:pt x="5354613" y="-39441"/>
                  <a:pt x="5618350" y="65010"/>
                  <a:pt x="5936690" y="0"/>
                </a:cubicBezTo>
                <a:cubicBezTo>
                  <a:pt x="5995985" y="282203"/>
                  <a:pt x="5883461" y="434638"/>
                  <a:pt x="5936690" y="576000"/>
                </a:cubicBezTo>
                <a:cubicBezTo>
                  <a:pt x="5693800" y="599807"/>
                  <a:pt x="5584488" y="541895"/>
                  <a:pt x="5402388" y="576000"/>
                </a:cubicBezTo>
                <a:cubicBezTo>
                  <a:pt x="5220288" y="610105"/>
                  <a:pt x="5016984" y="530097"/>
                  <a:pt x="4749352" y="576000"/>
                </a:cubicBezTo>
                <a:cubicBezTo>
                  <a:pt x="4481720" y="621903"/>
                  <a:pt x="4397138" y="570739"/>
                  <a:pt x="4274417" y="576000"/>
                </a:cubicBezTo>
                <a:cubicBezTo>
                  <a:pt x="4151696" y="581261"/>
                  <a:pt x="3932110" y="571083"/>
                  <a:pt x="3740115" y="576000"/>
                </a:cubicBezTo>
                <a:cubicBezTo>
                  <a:pt x="3548120" y="580917"/>
                  <a:pt x="3528021" y="541832"/>
                  <a:pt x="3324546" y="576000"/>
                </a:cubicBezTo>
                <a:cubicBezTo>
                  <a:pt x="3121071" y="610168"/>
                  <a:pt x="3019363" y="519203"/>
                  <a:pt x="2849611" y="576000"/>
                </a:cubicBezTo>
                <a:cubicBezTo>
                  <a:pt x="2679859" y="632797"/>
                  <a:pt x="2603450" y="534746"/>
                  <a:pt x="2434043" y="576000"/>
                </a:cubicBezTo>
                <a:cubicBezTo>
                  <a:pt x="2264636" y="617254"/>
                  <a:pt x="2160211" y="555043"/>
                  <a:pt x="2018475" y="576000"/>
                </a:cubicBezTo>
                <a:cubicBezTo>
                  <a:pt x="1876739" y="596957"/>
                  <a:pt x="1558396" y="562945"/>
                  <a:pt x="1306072" y="576000"/>
                </a:cubicBezTo>
                <a:cubicBezTo>
                  <a:pt x="1053748" y="589055"/>
                  <a:pt x="1032383" y="528460"/>
                  <a:pt x="771770" y="576000"/>
                </a:cubicBezTo>
                <a:cubicBezTo>
                  <a:pt x="511157" y="623540"/>
                  <a:pt x="342209" y="493519"/>
                  <a:pt x="0" y="576000"/>
                </a:cubicBezTo>
                <a:cubicBezTo>
                  <a:pt x="-42340" y="342440"/>
                  <a:pt x="31638" y="211658"/>
                  <a:pt x="0" y="0"/>
                </a:cubicBezTo>
                <a:close/>
              </a:path>
              <a:path w="5936690" h="576000" stroke="0" extrusionOk="0">
                <a:moveTo>
                  <a:pt x="0" y="0"/>
                </a:moveTo>
                <a:cubicBezTo>
                  <a:pt x="176518" y="-19108"/>
                  <a:pt x="328264" y="73099"/>
                  <a:pt x="653036" y="0"/>
                </a:cubicBezTo>
                <a:cubicBezTo>
                  <a:pt x="977808" y="-73099"/>
                  <a:pt x="1053246" y="27363"/>
                  <a:pt x="1246705" y="0"/>
                </a:cubicBezTo>
                <a:cubicBezTo>
                  <a:pt x="1440164" y="-27363"/>
                  <a:pt x="1574958" y="41493"/>
                  <a:pt x="1662273" y="0"/>
                </a:cubicBezTo>
                <a:cubicBezTo>
                  <a:pt x="1749588" y="-41493"/>
                  <a:pt x="2059951" y="32499"/>
                  <a:pt x="2196575" y="0"/>
                </a:cubicBezTo>
                <a:cubicBezTo>
                  <a:pt x="2333199" y="-32499"/>
                  <a:pt x="2586972" y="53390"/>
                  <a:pt x="2849611" y="0"/>
                </a:cubicBezTo>
                <a:cubicBezTo>
                  <a:pt x="3112250" y="-53390"/>
                  <a:pt x="3153670" y="5924"/>
                  <a:pt x="3265180" y="0"/>
                </a:cubicBezTo>
                <a:cubicBezTo>
                  <a:pt x="3376690" y="-5924"/>
                  <a:pt x="3707462" y="49157"/>
                  <a:pt x="3858849" y="0"/>
                </a:cubicBezTo>
                <a:cubicBezTo>
                  <a:pt x="4010236" y="-49157"/>
                  <a:pt x="4118197" y="239"/>
                  <a:pt x="4274417" y="0"/>
                </a:cubicBezTo>
                <a:cubicBezTo>
                  <a:pt x="4430637" y="-239"/>
                  <a:pt x="4492122" y="18708"/>
                  <a:pt x="4689985" y="0"/>
                </a:cubicBezTo>
                <a:cubicBezTo>
                  <a:pt x="4887848" y="-18708"/>
                  <a:pt x="4975006" y="1287"/>
                  <a:pt x="5105553" y="0"/>
                </a:cubicBezTo>
                <a:cubicBezTo>
                  <a:pt x="5236100" y="-1287"/>
                  <a:pt x="5699170" y="25426"/>
                  <a:pt x="5936690" y="0"/>
                </a:cubicBezTo>
                <a:cubicBezTo>
                  <a:pt x="5948581" y="228175"/>
                  <a:pt x="5868910" y="367445"/>
                  <a:pt x="5936690" y="576000"/>
                </a:cubicBezTo>
                <a:cubicBezTo>
                  <a:pt x="5832941" y="630355"/>
                  <a:pt x="5690693" y="554511"/>
                  <a:pt x="5461755" y="576000"/>
                </a:cubicBezTo>
                <a:cubicBezTo>
                  <a:pt x="5232818" y="597489"/>
                  <a:pt x="5192907" y="573324"/>
                  <a:pt x="4927453" y="576000"/>
                </a:cubicBezTo>
                <a:cubicBezTo>
                  <a:pt x="4661999" y="578676"/>
                  <a:pt x="4600511" y="548557"/>
                  <a:pt x="4511884" y="576000"/>
                </a:cubicBezTo>
                <a:cubicBezTo>
                  <a:pt x="4423257" y="603443"/>
                  <a:pt x="4018709" y="547783"/>
                  <a:pt x="3858848" y="576000"/>
                </a:cubicBezTo>
                <a:cubicBezTo>
                  <a:pt x="3698987" y="604217"/>
                  <a:pt x="3431796" y="533326"/>
                  <a:pt x="3324546" y="576000"/>
                </a:cubicBezTo>
                <a:cubicBezTo>
                  <a:pt x="3217296" y="618674"/>
                  <a:pt x="2781781" y="544527"/>
                  <a:pt x="2612144" y="576000"/>
                </a:cubicBezTo>
                <a:cubicBezTo>
                  <a:pt x="2442507" y="607473"/>
                  <a:pt x="2235091" y="559959"/>
                  <a:pt x="1899741" y="576000"/>
                </a:cubicBezTo>
                <a:cubicBezTo>
                  <a:pt x="1564391" y="592041"/>
                  <a:pt x="1459367" y="507229"/>
                  <a:pt x="1306072" y="576000"/>
                </a:cubicBezTo>
                <a:cubicBezTo>
                  <a:pt x="1152777" y="644771"/>
                  <a:pt x="947746" y="527024"/>
                  <a:pt x="653036" y="576000"/>
                </a:cubicBezTo>
                <a:cubicBezTo>
                  <a:pt x="358326" y="624976"/>
                  <a:pt x="216471" y="574147"/>
                  <a:pt x="0" y="576000"/>
                </a:cubicBezTo>
                <a:cubicBezTo>
                  <a:pt x="-4825" y="445120"/>
                  <a:pt x="39925" y="194651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737186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58FCF8B-CA1A-4BB2-8B5B-E9D18EF0E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814" y="1584825"/>
            <a:ext cx="9540742" cy="80002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17B3D88-C5A8-4C68-850D-A566147DC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188" y="977373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82C597-6851-4D62-99D1-AEF0F8142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080" y="2384854"/>
            <a:ext cx="6190476" cy="94285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08512D9-8721-4808-B3C8-D57A09B64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466" y="3530290"/>
            <a:ext cx="3945090" cy="9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59133D-785D-4C55-9288-13984132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28D9082-FF96-4B33-BC08-4B7F17E32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68" y="815333"/>
            <a:ext cx="10276190" cy="70476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431B701-6F53-45FE-8CDA-68902FD7C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868" y="1520095"/>
            <a:ext cx="10021997" cy="50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65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59133D-785D-4C55-9288-13984132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556" y="4579915"/>
            <a:ext cx="575679" cy="15191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DA2CD4B-B0A1-41A3-BB7B-B0A847F2B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32" y="862976"/>
            <a:ext cx="10499124" cy="96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60CE4A8-8D66-4AF9-9A5B-084E50A4A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638" y="1828800"/>
            <a:ext cx="9875930" cy="4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41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2D2FC03-E183-4528-80E5-6940557B5B40}">
  <we:reference id="wa104380510" version="1.0.0.3" store="ar-SA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A2388D8-5FC1-418A-B0A3-5DCB64D57967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1757</TotalTime>
  <Words>19</Words>
  <Application>Microsoft Office PowerPoint</Application>
  <PresentationFormat>شاشة عريضة</PresentationFormat>
  <Paragraphs>3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66</cp:revision>
  <dcterms:created xsi:type="dcterms:W3CDTF">2021-02-03T15:34:33Z</dcterms:created>
  <dcterms:modified xsi:type="dcterms:W3CDTF">2022-03-29T19:01:59Z</dcterms:modified>
</cp:coreProperties>
</file>