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1"/>
  </p:handoutMasterIdLst>
  <p:sldIdLst>
    <p:sldId id="256" r:id="rId2"/>
    <p:sldId id="265" r:id="rId3"/>
    <p:sldId id="266" r:id="rId4"/>
    <p:sldId id="318" r:id="rId5"/>
    <p:sldId id="319" r:id="rId6"/>
    <p:sldId id="328" r:id="rId7"/>
    <p:sldId id="329" r:id="rId8"/>
    <p:sldId id="302" r:id="rId9"/>
    <p:sldId id="332" r:id="rId10"/>
    <p:sldId id="331" r:id="rId11"/>
    <p:sldId id="330" r:id="rId12"/>
    <p:sldId id="333" r:id="rId13"/>
    <p:sldId id="334" r:id="rId14"/>
    <p:sldId id="335" r:id="rId15"/>
    <p:sldId id="317" r:id="rId16"/>
    <p:sldId id="314" r:id="rId17"/>
    <p:sldId id="315" r:id="rId18"/>
    <p:sldId id="269" r:id="rId19"/>
    <p:sldId id="316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1708" y="6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F021D63-3F90-4FAA-A0C7-4CDE4865E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B25DC-E5C1-4DBF-89B4-56F0553B9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16AC45-B708-4A1D-AAEC-446B78F64DA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07C8B3-A63B-4DC5-A908-168C81455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285038-2713-49AA-88B4-7CFCF0527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F03304-E911-41B0-8451-B95BC4776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22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531629" y="669851"/>
            <a:ext cx="11554356" cy="6136500"/>
          </a:xfrm>
          <a:custGeom>
            <a:avLst/>
            <a:gdLst>
              <a:gd name="connsiteX0" fmla="*/ 0 w 11554356"/>
              <a:gd name="connsiteY0" fmla="*/ 1022770 h 6136500"/>
              <a:gd name="connsiteX1" fmla="*/ 1022770 w 11554356"/>
              <a:gd name="connsiteY1" fmla="*/ 0 h 6136500"/>
              <a:gd name="connsiteX2" fmla="*/ 1712159 w 11554356"/>
              <a:gd name="connsiteY2" fmla="*/ 0 h 6136500"/>
              <a:gd name="connsiteX3" fmla="*/ 2496636 w 11554356"/>
              <a:gd name="connsiteY3" fmla="*/ 0 h 6136500"/>
              <a:gd name="connsiteX4" fmla="*/ 2995849 w 11554356"/>
              <a:gd name="connsiteY4" fmla="*/ 0 h 6136500"/>
              <a:gd name="connsiteX5" fmla="*/ 3399974 w 11554356"/>
              <a:gd name="connsiteY5" fmla="*/ 0 h 6136500"/>
              <a:gd name="connsiteX6" fmla="*/ 4184451 w 11554356"/>
              <a:gd name="connsiteY6" fmla="*/ 0 h 6136500"/>
              <a:gd name="connsiteX7" fmla="*/ 4873840 w 11554356"/>
              <a:gd name="connsiteY7" fmla="*/ 0 h 6136500"/>
              <a:gd name="connsiteX8" fmla="*/ 5277965 w 11554356"/>
              <a:gd name="connsiteY8" fmla="*/ 0 h 6136500"/>
              <a:gd name="connsiteX9" fmla="*/ 5872266 w 11554356"/>
              <a:gd name="connsiteY9" fmla="*/ 0 h 6136500"/>
              <a:gd name="connsiteX10" fmla="*/ 6371479 w 11554356"/>
              <a:gd name="connsiteY10" fmla="*/ 0 h 6136500"/>
              <a:gd name="connsiteX11" fmla="*/ 6870692 w 11554356"/>
              <a:gd name="connsiteY11" fmla="*/ 0 h 6136500"/>
              <a:gd name="connsiteX12" fmla="*/ 7464993 w 11554356"/>
              <a:gd name="connsiteY12" fmla="*/ 0 h 6136500"/>
              <a:gd name="connsiteX13" fmla="*/ 8059294 w 11554356"/>
              <a:gd name="connsiteY13" fmla="*/ 0 h 6136500"/>
              <a:gd name="connsiteX14" fmla="*/ 8463419 w 11554356"/>
              <a:gd name="connsiteY14" fmla="*/ 0 h 6136500"/>
              <a:gd name="connsiteX15" fmla="*/ 9247896 w 11554356"/>
              <a:gd name="connsiteY15" fmla="*/ 0 h 6136500"/>
              <a:gd name="connsiteX16" fmla="*/ 9652021 w 11554356"/>
              <a:gd name="connsiteY16" fmla="*/ 0 h 6136500"/>
              <a:gd name="connsiteX17" fmla="*/ 10531586 w 11554356"/>
              <a:gd name="connsiteY17" fmla="*/ 0 h 6136500"/>
              <a:gd name="connsiteX18" fmla="*/ 11554356 w 11554356"/>
              <a:gd name="connsiteY18" fmla="*/ 1022770 h 6136500"/>
              <a:gd name="connsiteX19" fmla="*/ 11554356 w 11554356"/>
              <a:gd name="connsiteY19" fmla="*/ 1648102 h 6136500"/>
              <a:gd name="connsiteX20" fmla="*/ 11554356 w 11554356"/>
              <a:gd name="connsiteY20" fmla="*/ 2232525 h 6136500"/>
              <a:gd name="connsiteX21" fmla="*/ 11554356 w 11554356"/>
              <a:gd name="connsiteY21" fmla="*/ 2857858 h 6136500"/>
              <a:gd name="connsiteX22" fmla="*/ 11554356 w 11554356"/>
              <a:gd name="connsiteY22" fmla="*/ 3360461 h 6136500"/>
              <a:gd name="connsiteX23" fmla="*/ 11554356 w 11554356"/>
              <a:gd name="connsiteY23" fmla="*/ 3903975 h 6136500"/>
              <a:gd name="connsiteX24" fmla="*/ 11554356 w 11554356"/>
              <a:gd name="connsiteY24" fmla="*/ 4406578 h 6136500"/>
              <a:gd name="connsiteX25" fmla="*/ 11554356 w 11554356"/>
              <a:gd name="connsiteY25" fmla="*/ 5113730 h 6136500"/>
              <a:gd name="connsiteX26" fmla="*/ 10531586 w 11554356"/>
              <a:gd name="connsiteY26" fmla="*/ 6136500 h 6136500"/>
              <a:gd name="connsiteX27" fmla="*/ 10222549 w 11554356"/>
              <a:gd name="connsiteY27" fmla="*/ 6136500 h 6136500"/>
              <a:gd name="connsiteX28" fmla="*/ 9438072 w 11554356"/>
              <a:gd name="connsiteY28" fmla="*/ 6136500 h 6136500"/>
              <a:gd name="connsiteX29" fmla="*/ 8843771 w 11554356"/>
              <a:gd name="connsiteY29" fmla="*/ 6136500 h 6136500"/>
              <a:gd name="connsiteX30" fmla="*/ 8344558 w 11554356"/>
              <a:gd name="connsiteY30" fmla="*/ 6136500 h 6136500"/>
              <a:gd name="connsiteX31" fmla="*/ 7750257 w 11554356"/>
              <a:gd name="connsiteY31" fmla="*/ 6136500 h 6136500"/>
              <a:gd name="connsiteX32" fmla="*/ 7346133 w 11554356"/>
              <a:gd name="connsiteY32" fmla="*/ 6136500 h 6136500"/>
              <a:gd name="connsiteX33" fmla="*/ 7037096 w 11554356"/>
              <a:gd name="connsiteY33" fmla="*/ 6136500 h 6136500"/>
              <a:gd name="connsiteX34" fmla="*/ 6632971 w 11554356"/>
              <a:gd name="connsiteY34" fmla="*/ 6136500 h 6136500"/>
              <a:gd name="connsiteX35" fmla="*/ 6133759 w 11554356"/>
              <a:gd name="connsiteY35" fmla="*/ 6136500 h 6136500"/>
              <a:gd name="connsiteX36" fmla="*/ 5824722 w 11554356"/>
              <a:gd name="connsiteY36" fmla="*/ 6136500 h 6136500"/>
              <a:gd name="connsiteX37" fmla="*/ 5230421 w 11554356"/>
              <a:gd name="connsiteY37" fmla="*/ 6136500 h 6136500"/>
              <a:gd name="connsiteX38" fmla="*/ 4921385 w 11554356"/>
              <a:gd name="connsiteY38" fmla="*/ 6136500 h 6136500"/>
              <a:gd name="connsiteX39" fmla="*/ 4612348 w 11554356"/>
              <a:gd name="connsiteY39" fmla="*/ 6136500 h 6136500"/>
              <a:gd name="connsiteX40" fmla="*/ 3922959 w 11554356"/>
              <a:gd name="connsiteY40" fmla="*/ 6136500 h 6136500"/>
              <a:gd name="connsiteX41" fmla="*/ 3613922 w 11554356"/>
              <a:gd name="connsiteY41" fmla="*/ 6136500 h 6136500"/>
              <a:gd name="connsiteX42" fmla="*/ 2829445 w 11554356"/>
              <a:gd name="connsiteY42" fmla="*/ 6136500 h 6136500"/>
              <a:gd name="connsiteX43" fmla="*/ 2235144 w 11554356"/>
              <a:gd name="connsiteY43" fmla="*/ 6136500 h 6136500"/>
              <a:gd name="connsiteX44" fmla="*/ 1926108 w 11554356"/>
              <a:gd name="connsiteY44" fmla="*/ 6136500 h 6136500"/>
              <a:gd name="connsiteX45" fmla="*/ 1022770 w 11554356"/>
              <a:gd name="connsiteY45" fmla="*/ 6136500 h 6136500"/>
              <a:gd name="connsiteX46" fmla="*/ 0 w 11554356"/>
              <a:gd name="connsiteY46" fmla="*/ 5113730 h 6136500"/>
              <a:gd name="connsiteX47" fmla="*/ 0 w 11554356"/>
              <a:gd name="connsiteY47" fmla="*/ 4447488 h 6136500"/>
              <a:gd name="connsiteX48" fmla="*/ 0 w 11554356"/>
              <a:gd name="connsiteY48" fmla="*/ 3863065 h 6136500"/>
              <a:gd name="connsiteX49" fmla="*/ 0 w 11554356"/>
              <a:gd name="connsiteY49" fmla="*/ 3237733 h 6136500"/>
              <a:gd name="connsiteX50" fmla="*/ 0 w 11554356"/>
              <a:gd name="connsiteY50" fmla="*/ 2694219 h 6136500"/>
              <a:gd name="connsiteX51" fmla="*/ 0 w 11554356"/>
              <a:gd name="connsiteY51" fmla="*/ 2068887 h 6136500"/>
              <a:gd name="connsiteX52" fmla="*/ 0 w 11554356"/>
              <a:gd name="connsiteY52" fmla="*/ 1022770 h 61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54356" h="6136500" fill="none" extrusionOk="0">
                <a:moveTo>
                  <a:pt x="0" y="1022770"/>
                </a:moveTo>
                <a:cubicBezTo>
                  <a:pt x="-6295" y="425958"/>
                  <a:pt x="451870" y="-90649"/>
                  <a:pt x="1022770" y="0"/>
                </a:cubicBezTo>
                <a:cubicBezTo>
                  <a:pt x="1202241" y="-47204"/>
                  <a:pt x="1381604" y="78177"/>
                  <a:pt x="1712159" y="0"/>
                </a:cubicBezTo>
                <a:cubicBezTo>
                  <a:pt x="2042714" y="-78177"/>
                  <a:pt x="2256192" y="83143"/>
                  <a:pt x="2496636" y="0"/>
                </a:cubicBezTo>
                <a:cubicBezTo>
                  <a:pt x="2737080" y="-83143"/>
                  <a:pt x="2850133" y="31681"/>
                  <a:pt x="2995849" y="0"/>
                </a:cubicBezTo>
                <a:cubicBezTo>
                  <a:pt x="3141565" y="-31681"/>
                  <a:pt x="3318057" y="120"/>
                  <a:pt x="3399974" y="0"/>
                </a:cubicBezTo>
                <a:cubicBezTo>
                  <a:pt x="3481891" y="-120"/>
                  <a:pt x="3920213" y="49488"/>
                  <a:pt x="4184451" y="0"/>
                </a:cubicBezTo>
                <a:cubicBezTo>
                  <a:pt x="4448689" y="-49488"/>
                  <a:pt x="4660412" y="12960"/>
                  <a:pt x="4873840" y="0"/>
                </a:cubicBezTo>
                <a:cubicBezTo>
                  <a:pt x="5087268" y="-12960"/>
                  <a:pt x="5168667" y="42005"/>
                  <a:pt x="5277965" y="0"/>
                </a:cubicBezTo>
                <a:cubicBezTo>
                  <a:pt x="5387263" y="-42005"/>
                  <a:pt x="5678732" y="66091"/>
                  <a:pt x="5872266" y="0"/>
                </a:cubicBezTo>
                <a:cubicBezTo>
                  <a:pt x="6065800" y="-66091"/>
                  <a:pt x="6158026" y="46398"/>
                  <a:pt x="6371479" y="0"/>
                </a:cubicBezTo>
                <a:cubicBezTo>
                  <a:pt x="6584932" y="-46398"/>
                  <a:pt x="6664142" y="54445"/>
                  <a:pt x="6870692" y="0"/>
                </a:cubicBezTo>
                <a:cubicBezTo>
                  <a:pt x="7077242" y="-54445"/>
                  <a:pt x="7174228" y="71195"/>
                  <a:pt x="7464993" y="0"/>
                </a:cubicBezTo>
                <a:cubicBezTo>
                  <a:pt x="7755758" y="-71195"/>
                  <a:pt x="7897249" y="24102"/>
                  <a:pt x="8059294" y="0"/>
                </a:cubicBezTo>
                <a:cubicBezTo>
                  <a:pt x="8221339" y="-24102"/>
                  <a:pt x="8305713" y="27902"/>
                  <a:pt x="8463419" y="0"/>
                </a:cubicBezTo>
                <a:cubicBezTo>
                  <a:pt x="8621125" y="-27902"/>
                  <a:pt x="8885066" y="15541"/>
                  <a:pt x="9247896" y="0"/>
                </a:cubicBezTo>
                <a:cubicBezTo>
                  <a:pt x="9610726" y="-15541"/>
                  <a:pt x="9506122" y="20074"/>
                  <a:pt x="9652021" y="0"/>
                </a:cubicBezTo>
                <a:cubicBezTo>
                  <a:pt x="9797920" y="-20074"/>
                  <a:pt x="10112130" y="5714"/>
                  <a:pt x="10531586" y="0"/>
                </a:cubicBezTo>
                <a:cubicBezTo>
                  <a:pt x="10996596" y="-82113"/>
                  <a:pt x="11616628" y="488962"/>
                  <a:pt x="11554356" y="1022770"/>
                </a:cubicBezTo>
                <a:cubicBezTo>
                  <a:pt x="11558658" y="1218930"/>
                  <a:pt x="11524870" y="1489815"/>
                  <a:pt x="11554356" y="1648102"/>
                </a:cubicBezTo>
                <a:cubicBezTo>
                  <a:pt x="11583842" y="1806389"/>
                  <a:pt x="11498354" y="2022469"/>
                  <a:pt x="11554356" y="2232525"/>
                </a:cubicBezTo>
                <a:cubicBezTo>
                  <a:pt x="11610358" y="2442581"/>
                  <a:pt x="11550578" y="2624269"/>
                  <a:pt x="11554356" y="2857858"/>
                </a:cubicBezTo>
                <a:cubicBezTo>
                  <a:pt x="11558134" y="3091447"/>
                  <a:pt x="11548382" y="3258780"/>
                  <a:pt x="11554356" y="3360461"/>
                </a:cubicBezTo>
                <a:cubicBezTo>
                  <a:pt x="11560330" y="3462142"/>
                  <a:pt x="11548303" y="3688971"/>
                  <a:pt x="11554356" y="3903975"/>
                </a:cubicBezTo>
                <a:cubicBezTo>
                  <a:pt x="11560409" y="4118979"/>
                  <a:pt x="11554208" y="4304475"/>
                  <a:pt x="11554356" y="4406578"/>
                </a:cubicBezTo>
                <a:cubicBezTo>
                  <a:pt x="11554504" y="4508681"/>
                  <a:pt x="11490377" y="4761699"/>
                  <a:pt x="11554356" y="5113730"/>
                </a:cubicBezTo>
                <a:cubicBezTo>
                  <a:pt x="11565982" y="5685498"/>
                  <a:pt x="11092379" y="5980910"/>
                  <a:pt x="10531586" y="6136500"/>
                </a:cubicBezTo>
                <a:cubicBezTo>
                  <a:pt x="10469096" y="6140155"/>
                  <a:pt x="10361903" y="6124552"/>
                  <a:pt x="10222549" y="6136500"/>
                </a:cubicBezTo>
                <a:cubicBezTo>
                  <a:pt x="10083195" y="6148448"/>
                  <a:pt x="9792008" y="6116224"/>
                  <a:pt x="9438072" y="6136500"/>
                </a:cubicBezTo>
                <a:cubicBezTo>
                  <a:pt x="9084136" y="6156776"/>
                  <a:pt x="9120092" y="6128149"/>
                  <a:pt x="8843771" y="6136500"/>
                </a:cubicBezTo>
                <a:cubicBezTo>
                  <a:pt x="8567450" y="6144851"/>
                  <a:pt x="8459603" y="6088361"/>
                  <a:pt x="8344558" y="6136500"/>
                </a:cubicBezTo>
                <a:cubicBezTo>
                  <a:pt x="8229513" y="6184639"/>
                  <a:pt x="7951742" y="6091001"/>
                  <a:pt x="7750257" y="6136500"/>
                </a:cubicBezTo>
                <a:cubicBezTo>
                  <a:pt x="7548772" y="6181999"/>
                  <a:pt x="7479970" y="6102905"/>
                  <a:pt x="7346133" y="6136500"/>
                </a:cubicBezTo>
                <a:cubicBezTo>
                  <a:pt x="7212296" y="6170095"/>
                  <a:pt x="7173523" y="6100279"/>
                  <a:pt x="7037096" y="6136500"/>
                </a:cubicBezTo>
                <a:cubicBezTo>
                  <a:pt x="6900669" y="6172721"/>
                  <a:pt x="6738531" y="6128792"/>
                  <a:pt x="6632971" y="6136500"/>
                </a:cubicBezTo>
                <a:cubicBezTo>
                  <a:pt x="6527412" y="6144208"/>
                  <a:pt x="6356175" y="6082421"/>
                  <a:pt x="6133759" y="6136500"/>
                </a:cubicBezTo>
                <a:cubicBezTo>
                  <a:pt x="5911343" y="6190579"/>
                  <a:pt x="5939793" y="6135507"/>
                  <a:pt x="5824722" y="6136500"/>
                </a:cubicBezTo>
                <a:cubicBezTo>
                  <a:pt x="5709651" y="6137493"/>
                  <a:pt x="5500970" y="6069234"/>
                  <a:pt x="5230421" y="6136500"/>
                </a:cubicBezTo>
                <a:cubicBezTo>
                  <a:pt x="4959872" y="6203766"/>
                  <a:pt x="5021301" y="6126803"/>
                  <a:pt x="4921385" y="6136500"/>
                </a:cubicBezTo>
                <a:cubicBezTo>
                  <a:pt x="4821469" y="6146197"/>
                  <a:pt x="4695122" y="6110180"/>
                  <a:pt x="4612348" y="6136500"/>
                </a:cubicBezTo>
                <a:cubicBezTo>
                  <a:pt x="4529574" y="6162820"/>
                  <a:pt x="4237169" y="6082296"/>
                  <a:pt x="3922959" y="6136500"/>
                </a:cubicBezTo>
                <a:cubicBezTo>
                  <a:pt x="3608749" y="6190704"/>
                  <a:pt x="3690532" y="6126578"/>
                  <a:pt x="3613922" y="6136500"/>
                </a:cubicBezTo>
                <a:cubicBezTo>
                  <a:pt x="3537312" y="6146422"/>
                  <a:pt x="3168587" y="6099603"/>
                  <a:pt x="2829445" y="6136500"/>
                </a:cubicBezTo>
                <a:cubicBezTo>
                  <a:pt x="2490303" y="6173397"/>
                  <a:pt x="2465075" y="6078885"/>
                  <a:pt x="2235144" y="6136500"/>
                </a:cubicBezTo>
                <a:cubicBezTo>
                  <a:pt x="2005213" y="6194115"/>
                  <a:pt x="2005104" y="6134472"/>
                  <a:pt x="1926108" y="6136500"/>
                </a:cubicBezTo>
                <a:cubicBezTo>
                  <a:pt x="1847112" y="6138528"/>
                  <a:pt x="1324925" y="6047200"/>
                  <a:pt x="1022770" y="6136500"/>
                </a:cubicBezTo>
                <a:cubicBezTo>
                  <a:pt x="445913" y="6191887"/>
                  <a:pt x="-21524" y="5663719"/>
                  <a:pt x="0" y="5113730"/>
                </a:cubicBezTo>
                <a:cubicBezTo>
                  <a:pt x="-23341" y="4841064"/>
                  <a:pt x="27792" y="4677234"/>
                  <a:pt x="0" y="4447488"/>
                </a:cubicBezTo>
                <a:cubicBezTo>
                  <a:pt x="-27792" y="4217742"/>
                  <a:pt x="34368" y="4025378"/>
                  <a:pt x="0" y="3863065"/>
                </a:cubicBezTo>
                <a:cubicBezTo>
                  <a:pt x="-34368" y="3700752"/>
                  <a:pt x="9285" y="3398432"/>
                  <a:pt x="0" y="3237733"/>
                </a:cubicBezTo>
                <a:cubicBezTo>
                  <a:pt x="-9285" y="3077034"/>
                  <a:pt x="27676" y="2963171"/>
                  <a:pt x="0" y="2694219"/>
                </a:cubicBezTo>
                <a:cubicBezTo>
                  <a:pt x="-27676" y="2425267"/>
                  <a:pt x="28682" y="2251495"/>
                  <a:pt x="0" y="2068887"/>
                </a:cubicBezTo>
                <a:cubicBezTo>
                  <a:pt x="-28682" y="1886279"/>
                  <a:pt x="120438" y="1478728"/>
                  <a:pt x="0" y="1022770"/>
                </a:cubicBezTo>
                <a:close/>
              </a:path>
              <a:path w="11554356" h="6136500" stroke="0" extrusionOk="0">
                <a:moveTo>
                  <a:pt x="0" y="1022770"/>
                </a:moveTo>
                <a:cubicBezTo>
                  <a:pt x="-52872" y="424819"/>
                  <a:pt x="513210" y="53065"/>
                  <a:pt x="1022770" y="0"/>
                </a:cubicBezTo>
                <a:cubicBezTo>
                  <a:pt x="1254945" y="-14758"/>
                  <a:pt x="1426012" y="64384"/>
                  <a:pt x="1617071" y="0"/>
                </a:cubicBezTo>
                <a:cubicBezTo>
                  <a:pt x="1808130" y="-64384"/>
                  <a:pt x="2076390" y="12476"/>
                  <a:pt x="2401548" y="0"/>
                </a:cubicBezTo>
                <a:cubicBezTo>
                  <a:pt x="2726706" y="-12476"/>
                  <a:pt x="2901335" y="79288"/>
                  <a:pt x="3090937" y="0"/>
                </a:cubicBezTo>
                <a:cubicBezTo>
                  <a:pt x="3280539" y="-79288"/>
                  <a:pt x="3305475" y="8828"/>
                  <a:pt x="3399974" y="0"/>
                </a:cubicBezTo>
                <a:cubicBezTo>
                  <a:pt x="3494473" y="-8828"/>
                  <a:pt x="3748992" y="29114"/>
                  <a:pt x="3994275" y="0"/>
                </a:cubicBezTo>
                <a:cubicBezTo>
                  <a:pt x="4239558" y="-29114"/>
                  <a:pt x="4152573" y="14639"/>
                  <a:pt x="4303312" y="0"/>
                </a:cubicBezTo>
                <a:cubicBezTo>
                  <a:pt x="4454051" y="-14639"/>
                  <a:pt x="4639872" y="40539"/>
                  <a:pt x="4897613" y="0"/>
                </a:cubicBezTo>
                <a:cubicBezTo>
                  <a:pt x="5155354" y="-40539"/>
                  <a:pt x="5203115" y="3305"/>
                  <a:pt x="5491914" y="0"/>
                </a:cubicBezTo>
                <a:cubicBezTo>
                  <a:pt x="5780713" y="-3305"/>
                  <a:pt x="5957043" y="6487"/>
                  <a:pt x="6276391" y="0"/>
                </a:cubicBezTo>
                <a:cubicBezTo>
                  <a:pt x="6595739" y="-6487"/>
                  <a:pt x="6765407" y="79605"/>
                  <a:pt x="6965780" y="0"/>
                </a:cubicBezTo>
                <a:cubicBezTo>
                  <a:pt x="7166153" y="-79605"/>
                  <a:pt x="7429821" y="42704"/>
                  <a:pt x="7750257" y="0"/>
                </a:cubicBezTo>
                <a:cubicBezTo>
                  <a:pt x="8070693" y="-42704"/>
                  <a:pt x="8197637" y="37118"/>
                  <a:pt x="8344558" y="0"/>
                </a:cubicBezTo>
                <a:cubicBezTo>
                  <a:pt x="8491479" y="-37118"/>
                  <a:pt x="8577231" y="2271"/>
                  <a:pt x="8748683" y="0"/>
                </a:cubicBezTo>
                <a:cubicBezTo>
                  <a:pt x="8920136" y="-2271"/>
                  <a:pt x="8953493" y="29010"/>
                  <a:pt x="9152808" y="0"/>
                </a:cubicBezTo>
                <a:cubicBezTo>
                  <a:pt x="9352124" y="-29010"/>
                  <a:pt x="9369513" y="26299"/>
                  <a:pt x="9461844" y="0"/>
                </a:cubicBezTo>
                <a:cubicBezTo>
                  <a:pt x="9554175" y="-26299"/>
                  <a:pt x="9728299" y="6111"/>
                  <a:pt x="9865969" y="0"/>
                </a:cubicBezTo>
                <a:cubicBezTo>
                  <a:pt x="10003639" y="-6111"/>
                  <a:pt x="10219628" y="47131"/>
                  <a:pt x="10531586" y="0"/>
                </a:cubicBezTo>
                <a:cubicBezTo>
                  <a:pt x="11086366" y="18387"/>
                  <a:pt x="11441914" y="567414"/>
                  <a:pt x="11554356" y="1022770"/>
                </a:cubicBezTo>
                <a:cubicBezTo>
                  <a:pt x="11598244" y="1187819"/>
                  <a:pt x="11501671" y="1414182"/>
                  <a:pt x="11554356" y="1525374"/>
                </a:cubicBezTo>
                <a:cubicBezTo>
                  <a:pt x="11607041" y="1636566"/>
                  <a:pt x="11523038" y="1892241"/>
                  <a:pt x="11554356" y="2068887"/>
                </a:cubicBezTo>
                <a:cubicBezTo>
                  <a:pt x="11585674" y="2245533"/>
                  <a:pt x="11509942" y="2483837"/>
                  <a:pt x="11554356" y="2653310"/>
                </a:cubicBezTo>
                <a:cubicBezTo>
                  <a:pt x="11598770" y="2822783"/>
                  <a:pt x="11497426" y="2965601"/>
                  <a:pt x="11554356" y="3237733"/>
                </a:cubicBezTo>
                <a:cubicBezTo>
                  <a:pt x="11611286" y="3509865"/>
                  <a:pt x="11498133" y="3596527"/>
                  <a:pt x="11554356" y="3822155"/>
                </a:cubicBezTo>
                <a:cubicBezTo>
                  <a:pt x="11610579" y="4047783"/>
                  <a:pt x="11528905" y="4067362"/>
                  <a:pt x="11554356" y="4283850"/>
                </a:cubicBezTo>
                <a:cubicBezTo>
                  <a:pt x="11579807" y="4500339"/>
                  <a:pt x="11505382" y="4760644"/>
                  <a:pt x="11554356" y="5113730"/>
                </a:cubicBezTo>
                <a:cubicBezTo>
                  <a:pt x="11539474" y="5794448"/>
                  <a:pt x="11151099" y="6181604"/>
                  <a:pt x="10531586" y="6136500"/>
                </a:cubicBezTo>
                <a:cubicBezTo>
                  <a:pt x="10332615" y="6175529"/>
                  <a:pt x="10258680" y="6117843"/>
                  <a:pt x="10127461" y="6136500"/>
                </a:cubicBezTo>
                <a:cubicBezTo>
                  <a:pt x="9996243" y="6155157"/>
                  <a:pt x="9823183" y="6129794"/>
                  <a:pt x="9723337" y="6136500"/>
                </a:cubicBezTo>
                <a:cubicBezTo>
                  <a:pt x="9623491" y="6143206"/>
                  <a:pt x="9452592" y="6108495"/>
                  <a:pt x="9224124" y="6136500"/>
                </a:cubicBezTo>
                <a:cubicBezTo>
                  <a:pt x="8995656" y="6164505"/>
                  <a:pt x="9046991" y="6132892"/>
                  <a:pt x="8915087" y="6136500"/>
                </a:cubicBezTo>
                <a:cubicBezTo>
                  <a:pt x="8783183" y="6140108"/>
                  <a:pt x="8477533" y="6131217"/>
                  <a:pt x="8130610" y="6136500"/>
                </a:cubicBezTo>
                <a:cubicBezTo>
                  <a:pt x="7783687" y="6141783"/>
                  <a:pt x="7662206" y="6085672"/>
                  <a:pt x="7536309" y="6136500"/>
                </a:cubicBezTo>
                <a:cubicBezTo>
                  <a:pt x="7410412" y="6187328"/>
                  <a:pt x="7280469" y="6094839"/>
                  <a:pt x="7037096" y="6136500"/>
                </a:cubicBezTo>
                <a:cubicBezTo>
                  <a:pt x="6793723" y="6178161"/>
                  <a:pt x="6789926" y="6098820"/>
                  <a:pt x="6632971" y="6136500"/>
                </a:cubicBezTo>
                <a:cubicBezTo>
                  <a:pt x="6476017" y="6174180"/>
                  <a:pt x="6253806" y="6134853"/>
                  <a:pt x="6133759" y="6136500"/>
                </a:cubicBezTo>
                <a:cubicBezTo>
                  <a:pt x="6013712" y="6138147"/>
                  <a:pt x="5622488" y="6120098"/>
                  <a:pt x="5444369" y="6136500"/>
                </a:cubicBezTo>
                <a:cubicBezTo>
                  <a:pt x="5266250" y="6152902"/>
                  <a:pt x="5013569" y="6135022"/>
                  <a:pt x="4754980" y="6136500"/>
                </a:cubicBezTo>
                <a:cubicBezTo>
                  <a:pt x="4496391" y="6137978"/>
                  <a:pt x="4555431" y="6133476"/>
                  <a:pt x="4445944" y="6136500"/>
                </a:cubicBezTo>
                <a:cubicBezTo>
                  <a:pt x="4336457" y="6139524"/>
                  <a:pt x="4137335" y="6121221"/>
                  <a:pt x="4041819" y="6136500"/>
                </a:cubicBezTo>
                <a:cubicBezTo>
                  <a:pt x="3946303" y="6151779"/>
                  <a:pt x="3787729" y="6134822"/>
                  <a:pt x="3637694" y="6136500"/>
                </a:cubicBezTo>
                <a:cubicBezTo>
                  <a:pt x="3487660" y="6138178"/>
                  <a:pt x="3385677" y="6092003"/>
                  <a:pt x="3233570" y="6136500"/>
                </a:cubicBezTo>
                <a:cubicBezTo>
                  <a:pt x="3081463" y="6180997"/>
                  <a:pt x="2877876" y="6104924"/>
                  <a:pt x="2639269" y="6136500"/>
                </a:cubicBezTo>
                <a:cubicBezTo>
                  <a:pt x="2400662" y="6168076"/>
                  <a:pt x="2237012" y="6047849"/>
                  <a:pt x="1854791" y="6136500"/>
                </a:cubicBezTo>
                <a:cubicBezTo>
                  <a:pt x="1472570" y="6225151"/>
                  <a:pt x="1409451" y="6134053"/>
                  <a:pt x="1022770" y="6136500"/>
                </a:cubicBezTo>
                <a:cubicBezTo>
                  <a:pt x="562995" y="6159165"/>
                  <a:pt x="-33603" y="5658415"/>
                  <a:pt x="0" y="5113730"/>
                </a:cubicBezTo>
                <a:cubicBezTo>
                  <a:pt x="-16658" y="4909223"/>
                  <a:pt x="59941" y="4754029"/>
                  <a:pt x="0" y="4570217"/>
                </a:cubicBezTo>
                <a:cubicBezTo>
                  <a:pt x="-59941" y="4386405"/>
                  <a:pt x="49301" y="4313401"/>
                  <a:pt x="0" y="4108523"/>
                </a:cubicBezTo>
                <a:cubicBezTo>
                  <a:pt x="-49301" y="3903645"/>
                  <a:pt x="41852" y="3676990"/>
                  <a:pt x="0" y="3483190"/>
                </a:cubicBezTo>
                <a:cubicBezTo>
                  <a:pt x="-41852" y="3289390"/>
                  <a:pt x="30050" y="3075800"/>
                  <a:pt x="0" y="2816948"/>
                </a:cubicBezTo>
                <a:cubicBezTo>
                  <a:pt x="-30050" y="2558096"/>
                  <a:pt x="13377" y="2486794"/>
                  <a:pt x="0" y="2191616"/>
                </a:cubicBezTo>
                <a:cubicBezTo>
                  <a:pt x="-13377" y="1896438"/>
                  <a:pt x="42575" y="1852095"/>
                  <a:pt x="0" y="1648102"/>
                </a:cubicBezTo>
                <a:cubicBezTo>
                  <a:pt x="-42575" y="1444109"/>
                  <a:pt x="784" y="1263147"/>
                  <a:pt x="0" y="1022770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FA11FF-1904-4AD8-A4D2-8E697FA0B4D7}"/>
              </a:ext>
            </a:extLst>
          </p:cNvPr>
          <p:cNvSpPr/>
          <p:nvPr userDrawn="1"/>
        </p:nvSpPr>
        <p:spPr>
          <a:xfrm>
            <a:off x="-84967" y="6412946"/>
            <a:ext cx="855848" cy="48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 . غزيل المطرفي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43" y="5757494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BE0B449-9539-4B0D-849F-E23F672B29B5}"/>
              </a:ext>
            </a:extLst>
          </p:cNvPr>
          <p:cNvSpPr/>
          <p:nvPr userDrawn="1"/>
        </p:nvSpPr>
        <p:spPr>
          <a:xfrm>
            <a:off x="531629" y="744913"/>
            <a:ext cx="11554356" cy="5986376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C6151583-DDD9-4698-902E-2630D020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152" y="5970539"/>
            <a:ext cx="855848" cy="964915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A84318E-D9FF-437F-89E1-8BEFBB629DA9}"/>
              </a:ext>
            </a:extLst>
          </p:cNvPr>
          <p:cNvSpPr/>
          <p:nvPr userDrawn="1"/>
        </p:nvSpPr>
        <p:spPr>
          <a:xfrm>
            <a:off x="3861800" y="30383"/>
            <a:ext cx="4894014" cy="574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8863A41-D102-4D50-AA96-5A5497E4E9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29821" y="72280"/>
            <a:ext cx="4757972" cy="490612"/>
          </a:xfrm>
          <a:prstGeom prst="roundRect">
            <a:avLst>
              <a:gd name="adj" fmla="val 16667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34D73F6-FF60-4708-89E4-A795CF3697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23835" y="83352"/>
            <a:ext cx="839059" cy="46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ien.edu.sa/qr/L-GE-ME-K09-SM2-math-CH8-L5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hLkhGs7JEM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hyperlink" Target="https://lplan.ien.edu.sa/Exporter/LessonPlanReport?id=82288&amp;userId=ofinKp86RI1zOSFk3PMNaA2&amp;treeId=32092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>
            <a:extLst>
              <a:ext uri="{FF2B5EF4-FFF2-40B4-BE49-F238E27FC236}">
                <a16:creationId xmlns:a16="http://schemas.microsoft.com/office/drawing/2014/main" id="{818C3A04-0B6E-4D12-AD9D-58096A93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9426" y="4594149"/>
            <a:ext cx="746681" cy="148393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53BB347-2FFC-4A98-98E8-C46F71DC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1" y="2868861"/>
            <a:ext cx="839086" cy="263604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B8F43F6-6A91-4FAF-A162-7BDECA92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85" y="1125986"/>
            <a:ext cx="1911917" cy="527755"/>
          </a:xfrm>
          <a:custGeom>
            <a:avLst/>
            <a:gdLst>
              <a:gd name="connsiteX0" fmla="*/ 0 w 1911917"/>
              <a:gd name="connsiteY0" fmla="*/ 0 h 527755"/>
              <a:gd name="connsiteX1" fmla="*/ 516218 w 1911917"/>
              <a:gd name="connsiteY1" fmla="*/ 0 h 527755"/>
              <a:gd name="connsiteX2" fmla="*/ 994197 w 1911917"/>
              <a:gd name="connsiteY2" fmla="*/ 0 h 527755"/>
              <a:gd name="connsiteX3" fmla="*/ 1472176 w 1911917"/>
              <a:gd name="connsiteY3" fmla="*/ 0 h 527755"/>
              <a:gd name="connsiteX4" fmla="*/ 1911917 w 1911917"/>
              <a:gd name="connsiteY4" fmla="*/ 0 h 527755"/>
              <a:gd name="connsiteX5" fmla="*/ 1911917 w 1911917"/>
              <a:gd name="connsiteY5" fmla="*/ 527755 h 527755"/>
              <a:gd name="connsiteX6" fmla="*/ 1414819 w 1911917"/>
              <a:gd name="connsiteY6" fmla="*/ 527755 h 527755"/>
              <a:gd name="connsiteX7" fmla="*/ 975078 w 1911917"/>
              <a:gd name="connsiteY7" fmla="*/ 527755 h 527755"/>
              <a:gd name="connsiteX8" fmla="*/ 497098 w 1911917"/>
              <a:gd name="connsiteY8" fmla="*/ 527755 h 527755"/>
              <a:gd name="connsiteX9" fmla="*/ 0 w 1911917"/>
              <a:gd name="connsiteY9" fmla="*/ 527755 h 527755"/>
              <a:gd name="connsiteX10" fmla="*/ 0 w 1911917"/>
              <a:gd name="connsiteY10" fmla="*/ 0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1917" h="527755" fill="none" extrusionOk="0">
                <a:moveTo>
                  <a:pt x="0" y="0"/>
                </a:moveTo>
                <a:cubicBezTo>
                  <a:pt x="226615" y="-28275"/>
                  <a:pt x="410423" y="37945"/>
                  <a:pt x="516218" y="0"/>
                </a:cubicBezTo>
                <a:cubicBezTo>
                  <a:pt x="622013" y="-37945"/>
                  <a:pt x="796249" y="12708"/>
                  <a:pt x="994197" y="0"/>
                </a:cubicBezTo>
                <a:cubicBezTo>
                  <a:pt x="1192145" y="-12708"/>
                  <a:pt x="1308862" y="56023"/>
                  <a:pt x="1472176" y="0"/>
                </a:cubicBezTo>
                <a:cubicBezTo>
                  <a:pt x="1635490" y="-56023"/>
                  <a:pt x="1772762" y="50175"/>
                  <a:pt x="1911917" y="0"/>
                </a:cubicBezTo>
                <a:cubicBezTo>
                  <a:pt x="1918743" y="184623"/>
                  <a:pt x="1871108" y="386241"/>
                  <a:pt x="1911917" y="527755"/>
                </a:cubicBezTo>
                <a:cubicBezTo>
                  <a:pt x="1705522" y="579687"/>
                  <a:pt x="1631409" y="521327"/>
                  <a:pt x="1414819" y="527755"/>
                </a:cubicBezTo>
                <a:cubicBezTo>
                  <a:pt x="1198229" y="534183"/>
                  <a:pt x="1191733" y="504618"/>
                  <a:pt x="975078" y="527755"/>
                </a:cubicBezTo>
                <a:cubicBezTo>
                  <a:pt x="758423" y="550892"/>
                  <a:pt x="621285" y="501399"/>
                  <a:pt x="497098" y="527755"/>
                </a:cubicBezTo>
                <a:cubicBezTo>
                  <a:pt x="372911" y="554111"/>
                  <a:pt x="194610" y="524265"/>
                  <a:pt x="0" y="527755"/>
                </a:cubicBezTo>
                <a:cubicBezTo>
                  <a:pt x="-39690" y="271678"/>
                  <a:pt x="29929" y="215045"/>
                  <a:pt x="0" y="0"/>
                </a:cubicBezTo>
                <a:close/>
              </a:path>
              <a:path w="1911917" h="527755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25929" y="158269"/>
                  <a:pt x="1873964" y="298699"/>
                  <a:pt x="1911917" y="527755"/>
                </a:cubicBezTo>
                <a:cubicBezTo>
                  <a:pt x="1758730" y="544737"/>
                  <a:pt x="1583476" y="490954"/>
                  <a:pt x="1491295" y="527755"/>
                </a:cubicBezTo>
                <a:cubicBezTo>
                  <a:pt x="1399114" y="564556"/>
                  <a:pt x="1248493" y="485510"/>
                  <a:pt x="1013316" y="527755"/>
                </a:cubicBezTo>
                <a:cubicBezTo>
                  <a:pt x="778139" y="570000"/>
                  <a:pt x="760298" y="502031"/>
                  <a:pt x="592694" y="527755"/>
                </a:cubicBezTo>
                <a:cubicBezTo>
                  <a:pt x="425090" y="553479"/>
                  <a:pt x="235988" y="458886"/>
                  <a:pt x="0" y="527755"/>
                </a:cubicBezTo>
                <a:cubicBezTo>
                  <a:pt x="-30473" y="384050"/>
                  <a:pt x="21817" y="1182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DA33B7-ACCD-4956-92E1-6ED9DD2D5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28" y="925034"/>
            <a:ext cx="2839073" cy="1584250"/>
          </a:xfrm>
          <a:custGeom>
            <a:avLst/>
            <a:gdLst>
              <a:gd name="connsiteX0" fmla="*/ 0 w 2839073"/>
              <a:gd name="connsiteY0" fmla="*/ 0 h 1584250"/>
              <a:gd name="connsiteX1" fmla="*/ 511033 w 2839073"/>
              <a:gd name="connsiteY1" fmla="*/ 0 h 1584250"/>
              <a:gd name="connsiteX2" fmla="*/ 993676 w 2839073"/>
              <a:gd name="connsiteY2" fmla="*/ 0 h 1584250"/>
              <a:gd name="connsiteX3" fmla="*/ 1476318 w 2839073"/>
              <a:gd name="connsiteY3" fmla="*/ 0 h 1584250"/>
              <a:gd name="connsiteX4" fmla="*/ 2044133 w 2839073"/>
              <a:gd name="connsiteY4" fmla="*/ 0 h 1584250"/>
              <a:gd name="connsiteX5" fmla="*/ 2839073 w 2839073"/>
              <a:gd name="connsiteY5" fmla="*/ 0 h 1584250"/>
              <a:gd name="connsiteX6" fmla="*/ 2839073 w 2839073"/>
              <a:gd name="connsiteY6" fmla="*/ 512241 h 1584250"/>
              <a:gd name="connsiteX7" fmla="*/ 2839073 w 2839073"/>
              <a:gd name="connsiteY7" fmla="*/ 1008639 h 1584250"/>
              <a:gd name="connsiteX8" fmla="*/ 2839073 w 2839073"/>
              <a:gd name="connsiteY8" fmla="*/ 1584250 h 1584250"/>
              <a:gd name="connsiteX9" fmla="*/ 2328040 w 2839073"/>
              <a:gd name="connsiteY9" fmla="*/ 1584250 h 1584250"/>
              <a:gd name="connsiteX10" fmla="*/ 1731835 w 2839073"/>
              <a:gd name="connsiteY10" fmla="*/ 1584250 h 1584250"/>
              <a:gd name="connsiteX11" fmla="*/ 1107238 w 2839073"/>
              <a:gd name="connsiteY11" fmla="*/ 1584250 h 1584250"/>
              <a:gd name="connsiteX12" fmla="*/ 511033 w 2839073"/>
              <a:gd name="connsiteY12" fmla="*/ 1584250 h 1584250"/>
              <a:gd name="connsiteX13" fmla="*/ 0 w 2839073"/>
              <a:gd name="connsiteY13" fmla="*/ 1584250 h 1584250"/>
              <a:gd name="connsiteX14" fmla="*/ 0 w 2839073"/>
              <a:gd name="connsiteY14" fmla="*/ 1056167 h 1584250"/>
              <a:gd name="connsiteX15" fmla="*/ 0 w 2839073"/>
              <a:gd name="connsiteY15" fmla="*/ 528083 h 1584250"/>
              <a:gd name="connsiteX16" fmla="*/ 0 w 2839073"/>
              <a:gd name="connsiteY16" fmla="*/ 0 h 15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9073" h="1584250" fill="none" extrusionOk="0">
                <a:moveTo>
                  <a:pt x="0" y="0"/>
                </a:moveTo>
                <a:cubicBezTo>
                  <a:pt x="234870" y="-19384"/>
                  <a:pt x="317242" y="33168"/>
                  <a:pt x="511033" y="0"/>
                </a:cubicBezTo>
                <a:cubicBezTo>
                  <a:pt x="704824" y="-33168"/>
                  <a:pt x="756514" y="51686"/>
                  <a:pt x="993676" y="0"/>
                </a:cubicBezTo>
                <a:cubicBezTo>
                  <a:pt x="1230838" y="-51686"/>
                  <a:pt x="1274720" y="21226"/>
                  <a:pt x="1476318" y="0"/>
                </a:cubicBezTo>
                <a:cubicBezTo>
                  <a:pt x="1677916" y="-21226"/>
                  <a:pt x="1867785" y="3764"/>
                  <a:pt x="2044133" y="0"/>
                </a:cubicBezTo>
                <a:cubicBezTo>
                  <a:pt x="2220482" y="-3764"/>
                  <a:pt x="2522214" y="82151"/>
                  <a:pt x="2839073" y="0"/>
                </a:cubicBezTo>
                <a:cubicBezTo>
                  <a:pt x="2867420" y="173076"/>
                  <a:pt x="2799486" y="407733"/>
                  <a:pt x="2839073" y="512241"/>
                </a:cubicBezTo>
                <a:cubicBezTo>
                  <a:pt x="2878660" y="616749"/>
                  <a:pt x="2828187" y="893331"/>
                  <a:pt x="2839073" y="1008639"/>
                </a:cubicBezTo>
                <a:cubicBezTo>
                  <a:pt x="2849959" y="1123947"/>
                  <a:pt x="2802977" y="1434966"/>
                  <a:pt x="2839073" y="1584250"/>
                </a:cubicBezTo>
                <a:cubicBezTo>
                  <a:pt x="2674840" y="1585494"/>
                  <a:pt x="2565157" y="1530760"/>
                  <a:pt x="2328040" y="1584250"/>
                </a:cubicBezTo>
                <a:cubicBezTo>
                  <a:pt x="2090923" y="1637740"/>
                  <a:pt x="1913137" y="1532696"/>
                  <a:pt x="1731835" y="1584250"/>
                </a:cubicBezTo>
                <a:cubicBezTo>
                  <a:pt x="1550533" y="1635804"/>
                  <a:pt x="1395563" y="1546917"/>
                  <a:pt x="1107238" y="1584250"/>
                </a:cubicBezTo>
                <a:cubicBezTo>
                  <a:pt x="818913" y="1621583"/>
                  <a:pt x="797706" y="1569696"/>
                  <a:pt x="511033" y="1584250"/>
                </a:cubicBezTo>
                <a:cubicBezTo>
                  <a:pt x="224360" y="1598804"/>
                  <a:pt x="156676" y="1568761"/>
                  <a:pt x="0" y="1584250"/>
                </a:cubicBezTo>
                <a:cubicBezTo>
                  <a:pt x="-6940" y="1468053"/>
                  <a:pt x="5351" y="1280495"/>
                  <a:pt x="0" y="1056167"/>
                </a:cubicBezTo>
                <a:cubicBezTo>
                  <a:pt x="-5351" y="831839"/>
                  <a:pt x="23928" y="660402"/>
                  <a:pt x="0" y="528083"/>
                </a:cubicBezTo>
                <a:cubicBezTo>
                  <a:pt x="-23928" y="395764"/>
                  <a:pt x="2137" y="251932"/>
                  <a:pt x="0" y="0"/>
                </a:cubicBezTo>
                <a:close/>
              </a:path>
              <a:path w="2839073" h="1584250" stroke="0" extrusionOk="0">
                <a:moveTo>
                  <a:pt x="0" y="0"/>
                </a:moveTo>
                <a:cubicBezTo>
                  <a:pt x="115150" y="-10132"/>
                  <a:pt x="382322" y="59831"/>
                  <a:pt x="567815" y="0"/>
                </a:cubicBezTo>
                <a:cubicBezTo>
                  <a:pt x="753308" y="-59831"/>
                  <a:pt x="944296" y="4035"/>
                  <a:pt x="1050457" y="0"/>
                </a:cubicBezTo>
                <a:cubicBezTo>
                  <a:pt x="1156618" y="-4035"/>
                  <a:pt x="1441395" y="34796"/>
                  <a:pt x="1646662" y="0"/>
                </a:cubicBezTo>
                <a:cubicBezTo>
                  <a:pt x="1851929" y="-34796"/>
                  <a:pt x="1981340" y="64755"/>
                  <a:pt x="2271258" y="0"/>
                </a:cubicBezTo>
                <a:cubicBezTo>
                  <a:pt x="2561176" y="-64755"/>
                  <a:pt x="2696840" y="3842"/>
                  <a:pt x="2839073" y="0"/>
                </a:cubicBezTo>
                <a:cubicBezTo>
                  <a:pt x="2863213" y="111124"/>
                  <a:pt x="2783996" y="274551"/>
                  <a:pt x="2839073" y="543926"/>
                </a:cubicBezTo>
                <a:cubicBezTo>
                  <a:pt x="2894150" y="813301"/>
                  <a:pt x="2828218" y="932905"/>
                  <a:pt x="2839073" y="1040324"/>
                </a:cubicBezTo>
                <a:cubicBezTo>
                  <a:pt x="2849928" y="1147743"/>
                  <a:pt x="2805492" y="1456853"/>
                  <a:pt x="2839073" y="1584250"/>
                </a:cubicBezTo>
                <a:cubicBezTo>
                  <a:pt x="2717727" y="1588282"/>
                  <a:pt x="2555585" y="1583568"/>
                  <a:pt x="2328040" y="1584250"/>
                </a:cubicBezTo>
                <a:cubicBezTo>
                  <a:pt x="2100495" y="1584932"/>
                  <a:pt x="2049657" y="1528572"/>
                  <a:pt x="1817007" y="1584250"/>
                </a:cubicBezTo>
                <a:cubicBezTo>
                  <a:pt x="1584357" y="1639928"/>
                  <a:pt x="1515322" y="1546792"/>
                  <a:pt x="1334364" y="1584250"/>
                </a:cubicBezTo>
                <a:cubicBezTo>
                  <a:pt x="1153406" y="1621708"/>
                  <a:pt x="879773" y="1582393"/>
                  <a:pt x="709768" y="1584250"/>
                </a:cubicBezTo>
                <a:cubicBezTo>
                  <a:pt x="539763" y="1586107"/>
                  <a:pt x="185764" y="1556395"/>
                  <a:pt x="0" y="1584250"/>
                </a:cubicBezTo>
                <a:cubicBezTo>
                  <a:pt x="-13254" y="1469923"/>
                  <a:pt x="18237" y="1248742"/>
                  <a:pt x="0" y="1087852"/>
                </a:cubicBezTo>
                <a:cubicBezTo>
                  <a:pt x="-18237" y="926962"/>
                  <a:pt x="44317" y="716245"/>
                  <a:pt x="0" y="559768"/>
                </a:cubicBezTo>
                <a:cubicBezTo>
                  <a:pt x="-44317" y="403291"/>
                  <a:pt x="45891" y="13531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068365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AEB7BE-17DB-40E2-AE54-E5DCD3CEE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026" y="2675789"/>
            <a:ext cx="2839075" cy="1918359"/>
          </a:xfrm>
          <a:custGeom>
            <a:avLst/>
            <a:gdLst>
              <a:gd name="connsiteX0" fmla="*/ 0 w 2839075"/>
              <a:gd name="connsiteY0" fmla="*/ 0 h 1918359"/>
              <a:gd name="connsiteX1" fmla="*/ 482643 w 2839075"/>
              <a:gd name="connsiteY1" fmla="*/ 0 h 1918359"/>
              <a:gd name="connsiteX2" fmla="*/ 1107239 w 2839075"/>
              <a:gd name="connsiteY2" fmla="*/ 0 h 1918359"/>
              <a:gd name="connsiteX3" fmla="*/ 1703445 w 2839075"/>
              <a:gd name="connsiteY3" fmla="*/ 0 h 1918359"/>
              <a:gd name="connsiteX4" fmla="*/ 2186088 w 2839075"/>
              <a:gd name="connsiteY4" fmla="*/ 0 h 1918359"/>
              <a:gd name="connsiteX5" fmla="*/ 2839075 w 2839075"/>
              <a:gd name="connsiteY5" fmla="*/ 0 h 1918359"/>
              <a:gd name="connsiteX6" fmla="*/ 2839075 w 2839075"/>
              <a:gd name="connsiteY6" fmla="*/ 441223 h 1918359"/>
              <a:gd name="connsiteX7" fmla="*/ 2839075 w 2839075"/>
              <a:gd name="connsiteY7" fmla="*/ 920812 h 1918359"/>
              <a:gd name="connsiteX8" fmla="*/ 2839075 w 2839075"/>
              <a:gd name="connsiteY8" fmla="*/ 1362035 h 1918359"/>
              <a:gd name="connsiteX9" fmla="*/ 2839075 w 2839075"/>
              <a:gd name="connsiteY9" fmla="*/ 1918359 h 1918359"/>
              <a:gd name="connsiteX10" fmla="*/ 2214479 w 2839075"/>
              <a:gd name="connsiteY10" fmla="*/ 1918359 h 1918359"/>
              <a:gd name="connsiteX11" fmla="*/ 1731836 w 2839075"/>
              <a:gd name="connsiteY11" fmla="*/ 1918359 h 1918359"/>
              <a:gd name="connsiteX12" fmla="*/ 1249193 w 2839075"/>
              <a:gd name="connsiteY12" fmla="*/ 1918359 h 1918359"/>
              <a:gd name="connsiteX13" fmla="*/ 766550 w 2839075"/>
              <a:gd name="connsiteY13" fmla="*/ 1918359 h 1918359"/>
              <a:gd name="connsiteX14" fmla="*/ 0 w 2839075"/>
              <a:gd name="connsiteY14" fmla="*/ 1918359 h 1918359"/>
              <a:gd name="connsiteX15" fmla="*/ 0 w 2839075"/>
              <a:gd name="connsiteY15" fmla="*/ 1457953 h 1918359"/>
              <a:gd name="connsiteX16" fmla="*/ 0 w 2839075"/>
              <a:gd name="connsiteY16" fmla="*/ 997547 h 1918359"/>
              <a:gd name="connsiteX17" fmla="*/ 0 w 2839075"/>
              <a:gd name="connsiteY17" fmla="*/ 517957 h 1918359"/>
              <a:gd name="connsiteX18" fmla="*/ 0 w 2839075"/>
              <a:gd name="connsiteY18" fmla="*/ 0 h 191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9075" h="1918359" fill="none" extrusionOk="0">
                <a:moveTo>
                  <a:pt x="0" y="0"/>
                </a:moveTo>
                <a:cubicBezTo>
                  <a:pt x="159074" y="-10233"/>
                  <a:pt x="372471" y="7298"/>
                  <a:pt x="482643" y="0"/>
                </a:cubicBezTo>
                <a:cubicBezTo>
                  <a:pt x="592815" y="-7298"/>
                  <a:pt x="976510" y="25375"/>
                  <a:pt x="1107239" y="0"/>
                </a:cubicBezTo>
                <a:cubicBezTo>
                  <a:pt x="1237968" y="-25375"/>
                  <a:pt x="1426706" y="66438"/>
                  <a:pt x="1703445" y="0"/>
                </a:cubicBezTo>
                <a:cubicBezTo>
                  <a:pt x="1980184" y="-66438"/>
                  <a:pt x="2018770" y="8847"/>
                  <a:pt x="2186088" y="0"/>
                </a:cubicBezTo>
                <a:cubicBezTo>
                  <a:pt x="2353406" y="-8847"/>
                  <a:pt x="2701819" y="20702"/>
                  <a:pt x="2839075" y="0"/>
                </a:cubicBezTo>
                <a:cubicBezTo>
                  <a:pt x="2873416" y="104048"/>
                  <a:pt x="2831253" y="279494"/>
                  <a:pt x="2839075" y="441223"/>
                </a:cubicBezTo>
                <a:cubicBezTo>
                  <a:pt x="2846897" y="602952"/>
                  <a:pt x="2805333" y="729954"/>
                  <a:pt x="2839075" y="920812"/>
                </a:cubicBezTo>
                <a:cubicBezTo>
                  <a:pt x="2872817" y="1111670"/>
                  <a:pt x="2796543" y="1227322"/>
                  <a:pt x="2839075" y="1362035"/>
                </a:cubicBezTo>
                <a:cubicBezTo>
                  <a:pt x="2881607" y="1496748"/>
                  <a:pt x="2830348" y="1772209"/>
                  <a:pt x="2839075" y="1918359"/>
                </a:cubicBezTo>
                <a:cubicBezTo>
                  <a:pt x="2687747" y="1966380"/>
                  <a:pt x="2442710" y="1873325"/>
                  <a:pt x="2214479" y="1918359"/>
                </a:cubicBezTo>
                <a:cubicBezTo>
                  <a:pt x="1986248" y="1963393"/>
                  <a:pt x="1920295" y="1871251"/>
                  <a:pt x="1731836" y="1918359"/>
                </a:cubicBezTo>
                <a:cubicBezTo>
                  <a:pt x="1543377" y="1965467"/>
                  <a:pt x="1351847" y="1903902"/>
                  <a:pt x="1249193" y="1918359"/>
                </a:cubicBezTo>
                <a:cubicBezTo>
                  <a:pt x="1146539" y="1932816"/>
                  <a:pt x="986133" y="1888462"/>
                  <a:pt x="766550" y="1918359"/>
                </a:cubicBezTo>
                <a:cubicBezTo>
                  <a:pt x="546967" y="1948256"/>
                  <a:pt x="164074" y="1917868"/>
                  <a:pt x="0" y="1918359"/>
                </a:cubicBezTo>
                <a:cubicBezTo>
                  <a:pt x="-46059" y="1748670"/>
                  <a:pt x="14773" y="1622314"/>
                  <a:pt x="0" y="1457953"/>
                </a:cubicBezTo>
                <a:cubicBezTo>
                  <a:pt x="-14773" y="1293592"/>
                  <a:pt x="20203" y="1211740"/>
                  <a:pt x="0" y="997547"/>
                </a:cubicBezTo>
                <a:cubicBezTo>
                  <a:pt x="-20203" y="783354"/>
                  <a:pt x="20256" y="698174"/>
                  <a:pt x="0" y="517957"/>
                </a:cubicBezTo>
                <a:cubicBezTo>
                  <a:pt x="-20256" y="337740"/>
                  <a:pt x="22852" y="168832"/>
                  <a:pt x="0" y="0"/>
                </a:cubicBezTo>
                <a:close/>
              </a:path>
              <a:path w="2839075" h="1918359" stroke="0" extrusionOk="0">
                <a:moveTo>
                  <a:pt x="0" y="0"/>
                </a:moveTo>
                <a:cubicBezTo>
                  <a:pt x="217453" y="-52729"/>
                  <a:pt x="346552" y="51374"/>
                  <a:pt x="567815" y="0"/>
                </a:cubicBezTo>
                <a:cubicBezTo>
                  <a:pt x="789079" y="-51374"/>
                  <a:pt x="906486" y="28510"/>
                  <a:pt x="1050458" y="0"/>
                </a:cubicBezTo>
                <a:cubicBezTo>
                  <a:pt x="1194430" y="-28510"/>
                  <a:pt x="1510557" y="41670"/>
                  <a:pt x="1675054" y="0"/>
                </a:cubicBezTo>
                <a:cubicBezTo>
                  <a:pt x="1839551" y="-41670"/>
                  <a:pt x="2110366" y="46915"/>
                  <a:pt x="2242869" y="0"/>
                </a:cubicBezTo>
                <a:cubicBezTo>
                  <a:pt x="2375372" y="-46915"/>
                  <a:pt x="2602815" y="38586"/>
                  <a:pt x="2839075" y="0"/>
                </a:cubicBezTo>
                <a:cubicBezTo>
                  <a:pt x="2858166" y="212871"/>
                  <a:pt x="2789684" y="319339"/>
                  <a:pt x="2839075" y="517957"/>
                </a:cubicBezTo>
                <a:cubicBezTo>
                  <a:pt x="2888466" y="716575"/>
                  <a:pt x="2800349" y="787419"/>
                  <a:pt x="2839075" y="978363"/>
                </a:cubicBezTo>
                <a:cubicBezTo>
                  <a:pt x="2877801" y="1169307"/>
                  <a:pt x="2809390" y="1259728"/>
                  <a:pt x="2839075" y="1438769"/>
                </a:cubicBezTo>
                <a:cubicBezTo>
                  <a:pt x="2868760" y="1617810"/>
                  <a:pt x="2829621" y="1779888"/>
                  <a:pt x="2839075" y="1918359"/>
                </a:cubicBezTo>
                <a:cubicBezTo>
                  <a:pt x="2593783" y="1945261"/>
                  <a:pt x="2523628" y="1880887"/>
                  <a:pt x="2214479" y="1918359"/>
                </a:cubicBezTo>
                <a:cubicBezTo>
                  <a:pt x="1905330" y="1955831"/>
                  <a:pt x="1837863" y="1898952"/>
                  <a:pt x="1618273" y="1918359"/>
                </a:cubicBezTo>
                <a:cubicBezTo>
                  <a:pt x="1398683" y="1937766"/>
                  <a:pt x="1360142" y="1906611"/>
                  <a:pt x="1107239" y="1918359"/>
                </a:cubicBezTo>
                <a:cubicBezTo>
                  <a:pt x="854336" y="1930107"/>
                  <a:pt x="513643" y="1795390"/>
                  <a:pt x="0" y="1918359"/>
                </a:cubicBezTo>
                <a:cubicBezTo>
                  <a:pt x="-6559" y="1798698"/>
                  <a:pt x="48124" y="1645159"/>
                  <a:pt x="0" y="1477136"/>
                </a:cubicBezTo>
                <a:cubicBezTo>
                  <a:pt x="-48124" y="1309113"/>
                  <a:pt x="5665" y="1242204"/>
                  <a:pt x="0" y="1016730"/>
                </a:cubicBezTo>
                <a:cubicBezTo>
                  <a:pt x="-5665" y="791256"/>
                  <a:pt x="37915" y="736563"/>
                  <a:pt x="0" y="517957"/>
                </a:cubicBezTo>
                <a:cubicBezTo>
                  <a:pt x="-37915" y="299351"/>
                  <a:pt x="5114" y="12444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328277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B0FC096-9CC0-4283-A130-EFFE45F2C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026" y="4858136"/>
            <a:ext cx="2839075" cy="1219947"/>
          </a:xfrm>
          <a:custGeom>
            <a:avLst/>
            <a:gdLst>
              <a:gd name="connsiteX0" fmla="*/ 0 w 2839075"/>
              <a:gd name="connsiteY0" fmla="*/ 0 h 1219947"/>
              <a:gd name="connsiteX1" fmla="*/ 511034 w 2839075"/>
              <a:gd name="connsiteY1" fmla="*/ 0 h 1219947"/>
              <a:gd name="connsiteX2" fmla="*/ 1078849 w 2839075"/>
              <a:gd name="connsiteY2" fmla="*/ 0 h 1219947"/>
              <a:gd name="connsiteX3" fmla="*/ 1646664 w 2839075"/>
              <a:gd name="connsiteY3" fmla="*/ 0 h 1219947"/>
              <a:gd name="connsiteX4" fmla="*/ 2214479 w 2839075"/>
              <a:gd name="connsiteY4" fmla="*/ 0 h 1219947"/>
              <a:gd name="connsiteX5" fmla="*/ 2839075 w 2839075"/>
              <a:gd name="connsiteY5" fmla="*/ 0 h 1219947"/>
              <a:gd name="connsiteX6" fmla="*/ 2839075 w 2839075"/>
              <a:gd name="connsiteY6" fmla="*/ 382250 h 1219947"/>
              <a:gd name="connsiteX7" fmla="*/ 2839075 w 2839075"/>
              <a:gd name="connsiteY7" fmla="*/ 776700 h 1219947"/>
              <a:gd name="connsiteX8" fmla="*/ 2839075 w 2839075"/>
              <a:gd name="connsiteY8" fmla="*/ 1219947 h 1219947"/>
              <a:gd name="connsiteX9" fmla="*/ 2356432 w 2839075"/>
              <a:gd name="connsiteY9" fmla="*/ 1219947 h 1219947"/>
              <a:gd name="connsiteX10" fmla="*/ 1873789 w 2839075"/>
              <a:gd name="connsiteY10" fmla="*/ 1219947 h 1219947"/>
              <a:gd name="connsiteX11" fmla="*/ 1334365 w 2839075"/>
              <a:gd name="connsiteY11" fmla="*/ 1219947 h 1219947"/>
              <a:gd name="connsiteX12" fmla="*/ 709769 w 2839075"/>
              <a:gd name="connsiteY12" fmla="*/ 1219947 h 1219947"/>
              <a:gd name="connsiteX13" fmla="*/ 0 w 2839075"/>
              <a:gd name="connsiteY13" fmla="*/ 1219947 h 1219947"/>
              <a:gd name="connsiteX14" fmla="*/ 0 w 2839075"/>
              <a:gd name="connsiteY14" fmla="*/ 825497 h 1219947"/>
              <a:gd name="connsiteX15" fmla="*/ 0 w 2839075"/>
              <a:gd name="connsiteY15" fmla="*/ 394450 h 1219947"/>
              <a:gd name="connsiteX16" fmla="*/ 0 w 2839075"/>
              <a:gd name="connsiteY16" fmla="*/ 0 h 121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9075" h="1219947" fill="none" extrusionOk="0">
                <a:moveTo>
                  <a:pt x="0" y="0"/>
                </a:moveTo>
                <a:cubicBezTo>
                  <a:pt x="168208" y="-30222"/>
                  <a:pt x="313056" y="22998"/>
                  <a:pt x="511034" y="0"/>
                </a:cubicBezTo>
                <a:cubicBezTo>
                  <a:pt x="709012" y="-22998"/>
                  <a:pt x="943523" y="25775"/>
                  <a:pt x="1078849" y="0"/>
                </a:cubicBezTo>
                <a:cubicBezTo>
                  <a:pt x="1214176" y="-25775"/>
                  <a:pt x="1398997" y="62781"/>
                  <a:pt x="1646664" y="0"/>
                </a:cubicBezTo>
                <a:cubicBezTo>
                  <a:pt x="1894332" y="-62781"/>
                  <a:pt x="2063681" y="25501"/>
                  <a:pt x="2214479" y="0"/>
                </a:cubicBezTo>
                <a:cubicBezTo>
                  <a:pt x="2365278" y="-25501"/>
                  <a:pt x="2556750" y="3156"/>
                  <a:pt x="2839075" y="0"/>
                </a:cubicBezTo>
                <a:cubicBezTo>
                  <a:pt x="2872450" y="174109"/>
                  <a:pt x="2818552" y="239066"/>
                  <a:pt x="2839075" y="382250"/>
                </a:cubicBezTo>
                <a:cubicBezTo>
                  <a:pt x="2859598" y="525434"/>
                  <a:pt x="2802703" y="668312"/>
                  <a:pt x="2839075" y="776700"/>
                </a:cubicBezTo>
                <a:cubicBezTo>
                  <a:pt x="2875447" y="885088"/>
                  <a:pt x="2821150" y="1077059"/>
                  <a:pt x="2839075" y="1219947"/>
                </a:cubicBezTo>
                <a:cubicBezTo>
                  <a:pt x="2671556" y="1243328"/>
                  <a:pt x="2557159" y="1174155"/>
                  <a:pt x="2356432" y="1219947"/>
                </a:cubicBezTo>
                <a:cubicBezTo>
                  <a:pt x="2155705" y="1265739"/>
                  <a:pt x="2103703" y="1181057"/>
                  <a:pt x="1873789" y="1219947"/>
                </a:cubicBezTo>
                <a:cubicBezTo>
                  <a:pt x="1643875" y="1258837"/>
                  <a:pt x="1446992" y="1155990"/>
                  <a:pt x="1334365" y="1219947"/>
                </a:cubicBezTo>
                <a:cubicBezTo>
                  <a:pt x="1221738" y="1283904"/>
                  <a:pt x="948282" y="1145054"/>
                  <a:pt x="709769" y="1219947"/>
                </a:cubicBezTo>
                <a:cubicBezTo>
                  <a:pt x="471256" y="1294840"/>
                  <a:pt x="269989" y="1175748"/>
                  <a:pt x="0" y="1219947"/>
                </a:cubicBezTo>
                <a:cubicBezTo>
                  <a:pt x="-46637" y="1042676"/>
                  <a:pt x="38402" y="1001947"/>
                  <a:pt x="0" y="825497"/>
                </a:cubicBezTo>
                <a:cubicBezTo>
                  <a:pt x="-38402" y="649047"/>
                  <a:pt x="28999" y="580212"/>
                  <a:pt x="0" y="394450"/>
                </a:cubicBezTo>
                <a:cubicBezTo>
                  <a:pt x="-28999" y="208688"/>
                  <a:pt x="7710" y="116623"/>
                  <a:pt x="0" y="0"/>
                </a:cubicBezTo>
                <a:close/>
              </a:path>
              <a:path w="2839075" h="1219947" stroke="0" extrusionOk="0">
                <a:moveTo>
                  <a:pt x="0" y="0"/>
                </a:moveTo>
                <a:cubicBezTo>
                  <a:pt x="140419" y="-1001"/>
                  <a:pt x="426464" y="55529"/>
                  <a:pt x="596206" y="0"/>
                </a:cubicBezTo>
                <a:cubicBezTo>
                  <a:pt x="765948" y="-55529"/>
                  <a:pt x="868797" y="51170"/>
                  <a:pt x="1078849" y="0"/>
                </a:cubicBezTo>
                <a:cubicBezTo>
                  <a:pt x="1288901" y="-51170"/>
                  <a:pt x="1437894" y="45668"/>
                  <a:pt x="1646664" y="0"/>
                </a:cubicBezTo>
                <a:cubicBezTo>
                  <a:pt x="1855435" y="-45668"/>
                  <a:pt x="2045392" y="22125"/>
                  <a:pt x="2214479" y="0"/>
                </a:cubicBezTo>
                <a:cubicBezTo>
                  <a:pt x="2383567" y="-22125"/>
                  <a:pt x="2630400" y="6437"/>
                  <a:pt x="2839075" y="0"/>
                </a:cubicBezTo>
                <a:cubicBezTo>
                  <a:pt x="2876876" y="202219"/>
                  <a:pt x="2794288" y="309212"/>
                  <a:pt x="2839075" y="418848"/>
                </a:cubicBezTo>
                <a:cubicBezTo>
                  <a:pt x="2883862" y="528484"/>
                  <a:pt x="2828534" y="664279"/>
                  <a:pt x="2839075" y="837697"/>
                </a:cubicBezTo>
                <a:cubicBezTo>
                  <a:pt x="2849616" y="1011115"/>
                  <a:pt x="2821573" y="1077580"/>
                  <a:pt x="2839075" y="1219947"/>
                </a:cubicBezTo>
                <a:cubicBezTo>
                  <a:pt x="2613508" y="1259261"/>
                  <a:pt x="2506760" y="1215152"/>
                  <a:pt x="2356432" y="1219947"/>
                </a:cubicBezTo>
                <a:cubicBezTo>
                  <a:pt x="2206104" y="1224742"/>
                  <a:pt x="2013710" y="1199194"/>
                  <a:pt x="1845399" y="1219947"/>
                </a:cubicBezTo>
                <a:cubicBezTo>
                  <a:pt x="1677088" y="1240700"/>
                  <a:pt x="1468587" y="1205730"/>
                  <a:pt x="1334365" y="1219947"/>
                </a:cubicBezTo>
                <a:cubicBezTo>
                  <a:pt x="1200143" y="1234164"/>
                  <a:pt x="1023947" y="1201869"/>
                  <a:pt x="823332" y="1219947"/>
                </a:cubicBezTo>
                <a:cubicBezTo>
                  <a:pt x="622717" y="1238025"/>
                  <a:pt x="317143" y="1169375"/>
                  <a:pt x="0" y="1219947"/>
                </a:cubicBezTo>
                <a:cubicBezTo>
                  <a:pt x="-32622" y="1089638"/>
                  <a:pt x="45598" y="952803"/>
                  <a:pt x="0" y="825497"/>
                </a:cubicBezTo>
                <a:cubicBezTo>
                  <a:pt x="-45598" y="698191"/>
                  <a:pt x="43929" y="577946"/>
                  <a:pt x="0" y="406649"/>
                </a:cubicBezTo>
                <a:cubicBezTo>
                  <a:pt x="-43929" y="235352"/>
                  <a:pt x="9134" y="9900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79181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0D90FE5-3ED8-4BA2-9334-C791B1ED16B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25049" y="1844910"/>
            <a:ext cx="3780952" cy="648000"/>
          </a:xfrm>
          <a:custGeom>
            <a:avLst/>
            <a:gdLst>
              <a:gd name="connsiteX0" fmla="*/ 0 w 3780952"/>
              <a:gd name="connsiteY0" fmla="*/ 0 h 648000"/>
              <a:gd name="connsiteX1" fmla="*/ 615755 w 3780952"/>
              <a:gd name="connsiteY1" fmla="*/ 0 h 648000"/>
              <a:gd name="connsiteX2" fmla="*/ 1118082 w 3780952"/>
              <a:gd name="connsiteY2" fmla="*/ 0 h 648000"/>
              <a:gd name="connsiteX3" fmla="*/ 1620408 w 3780952"/>
              <a:gd name="connsiteY3" fmla="*/ 0 h 648000"/>
              <a:gd name="connsiteX4" fmla="*/ 2198354 w 3780952"/>
              <a:gd name="connsiteY4" fmla="*/ 0 h 648000"/>
              <a:gd name="connsiteX5" fmla="*/ 2776299 w 3780952"/>
              <a:gd name="connsiteY5" fmla="*/ 0 h 648000"/>
              <a:gd name="connsiteX6" fmla="*/ 3203006 w 3780952"/>
              <a:gd name="connsiteY6" fmla="*/ 0 h 648000"/>
              <a:gd name="connsiteX7" fmla="*/ 3780952 w 3780952"/>
              <a:gd name="connsiteY7" fmla="*/ 0 h 648000"/>
              <a:gd name="connsiteX8" fmla="*/ 3780952 w 3780952"/>
              <a:gd name="connsiteY8" fmla="*/ 304560 h 648000"/>
              <a:gd name="connsiteX9" fmla="*/ 3780952 w 3780952"/>
              <a:gd name="connsiteY9" fmla="*/ 648000 h 648000"/>
              <a:gd name="connsiteX10" fmla="*/ 3316435 w 3780952"/>
              <a:gd name="connsiteY10" fmla="*/ 648000 h 648000"/>
              <a:gd name="connsiteX11" fmla="*/ 2776299 w 3780952"/>
              <a:gd name="connsiteY11" fmla="*/ 648000 h 648000"/>
              <a:gd name="connsiteX12" fmla="*/ 2273973 w 3780952"/>
              <a:gd name="connsiteY12" fmla="*/ 648000 h 648000"/>
              <a:gd name="connsiteX13" fmla="*/ 1771646 w 3780952"/>
              <a:gd name="connsiteY13" fmla="*/ 648000 h 648000"/>
              <a:gd name="connsiteX14" fmla="*/ 1231510 w 3780952"/>
              <a:gd name="connsiteY14" fmla="*/ 648000 h 648000"/>
              <a:gd name="connsiteX15" fmla="*/ 766993 w 3780952"/>
              <a:gd name="connsiteY15" fmla="*/ 648000 h 648000"/>
              <a:gd name="connsiteX16" fmla="*/ 0 w 3780952"/>
              <a:gd name="connsiteY16" fmla="*/ 648000 h 648000"/>
              <a:gd name="connsiteX17" fmla="*/ 0 w 3780952"/>
              <a:gd name="connsiteY17" fmla="*/ 336960 h 648000"/>
              <a:gd name="connsiteX18" fmla="*/ 0 w 3780952"/>
              <a:gd name="connsiteY18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0952" h="648000" fill="none" extrusionOk="0">
                <a:moveTo>
                  <a:pt x="0" y="0"/>
                </a:moveTo>
                <a:cubicBezTo>
                  <a:pt x="225874" y="-17098"/>
                  <a:pt x="450465" y="47282"/>
                  <a:pt x="615755" y="0"/>
                </a:cubicBezTo>
                <a:cubicBezTo>
                  <a:pt x="781045" y="-47282"/>
                  <a:pt x="1005620" y="55827"/>
                  <a:pt x="1118082" y="0"/>
                </a:cubicBezTo>
                <a:cubicBezTo>
                  <a:pt x="1230544" y="-55827"/>
                  <a:pt x="1392605" y="33122"/>
                  <a:pt x="1620408" y="0"/>
                </a:cubicBezTo>
                <a:cubicBezTo>
                  <a:pt x="1848211" y="-33122"/>
                  <a:pt x="2013739" y="9009"/>
                  <a:pt x="2198354" y="0"/>
                </a:cubicBezTo>
                <a:cubicBezTo>
                  <a:pt x="2382969" y="-9009"/>
                  <a:pt x="2655552" y="6458"/>
                  <a:pt x="2776299" y="0"/>
                </a:cubicBezTo>
                <a:cubicBezTo>
                  <a:pt x="2897047" y="-6458"/>
                  <a:pt x="3109452" y="32370"/>
                  <a:pt x="3203006" y="0"/>
                </a:cubicBezTo>
                <a:cubicBezTo>
                  <a:pt x="3296560" y="-32370"/>
                  <a:pt x="3618782" y="2428"/>
                  <a:pt x="3780952" y="0"/>
                </a:cubicBezTo>
                <a:cubicBezTo>
                  <a:pt x="3805423" y="133397"/>
                  <a:pt x="3749159" y="208256"/>
                  <a:pt x="3780952" y="304560"/>
                </a:cubicBezTo>
                <a:cubicBezTo>
                  <a:pt x="3812745" y="400864"/>
                  <a:pt x="3746954" y="482792"/>
                  <a:pt x="3780952" y="648000"/>
                </a:cubicBezTo>
                <a:cubicBezTo>
                  <a:pt x="3662806" y="653626"/>
                  <a:pt x="3528656" y="622189"/>
                  <a:pt x="3316435" y="648000"/>
                </a:cubicBezTo>
                <a:cubicBezTo>
                  <a:pt x="3104214" y="673811"/>
                  <a:pt x="2947794" y="624475"/>
                  <a:pt x="2776299" y="648000"/>
                </a:cubicBezTo>
                <a:cubicBezTo>
                  <a:pt x="2604804" y="671525"/>
                  <a:pt x="2392206" y="615448"/>
                  <a:pt x="2273973" y="648000"/>
                </a:cubicBezTo>
                <a:cubicBezTo>
                  <a:pt x="2155740" y="680552"/>
                  <a:pt x="1992677" y="631788"/>
                  <a:pt x="1771646" y="648000"/>
                </a:cubicBezTo>
                <a:cubicBezTo>
                  <a:pt x="1550615" y="664212"/>
                  <a:pt x="1340239" y="595970"/>
                  <a:pt x="1231510" y="648000"/>
                </a:cubicBezTo>
                <a:cubicBezTo>
                  <a:pt x="1122781" y="700030"/>
                  <a:pt x="877022" y="631409"/>
                  <a:pt x="766993" y="648000"/>
                </a:cubicBezTo>
                <a:cubicBezTo>
                  <a:pt x="656964" y="664591"/>
                  <a:pt x="226835" y="576710"/>
                  <a:pt x="0" y="648000"/>
                </a:cubicBezTo>
                <a:cubicBezTo>
                  <a:pt x="-19077" y="524195"/>
                  <a:pt x="23036" y="411247"/>
                  <a:pt x="0" y="336960"/>
                </a:cubicBezTo>
                <a:cubicBezTo>
                  <a:pt x="-23036" y="262673"/>
                  <a:pt x="32046" y="152407"/>
                  <a:pt x="0" y="0"/>
                </a:cubicBezTo>
                <a:close/>
              </a:path>
              <a:path w="3780952" h="648000" stroke="0" extrusionOk="0">
                <a:moveTo>
                  <a:pt x="0" y="0"/>
                </a:moveTo>
                <a:cubicBezTo>
                  <a:pt x="161084" y="-65494"/>
                  <a:pt x="293346" y="1347"/>
                  <a:pt x="577946" y="0"/>
                </a:cubicBezTo>
                <a:cubicBezTo>
                  <a:pt x="862546" y="-1347"/>
                  <a:pt x="1004448" y="35086"/>
                  <a:pt x="1193701" y="0"/>
                </a:cubicBezTo>
                <a:cubicBezTo>
                  <a:pt x="1382955" y="-35086"/>
                  <a:pt x="1452126" y="17142"/>
                  <a:pt x="1620408" y="0"/>
                </a:cubicBezTo>
                <a:cubicBezTo>
                  <a:pt x="1788690" y="-17142"/>
                  <a:pt x="1971472" y="47505"/>
                  <a:pt x="2198354" y="0"/>
                </a:cubicBezTo>
                <a:cubicBezTo>
                  <a:pt x="2425236" y="-47505"/>
                  <a:pt x="2517642" y="628"/>
                  <a:pt x="2700680" y="0"/>
                </a:cubicBezTo>
                <a:cubicBezTo>
                  <a:pt x="2883718" y="-628"/>
                  <a:pt x="2938924" y="46346"/>
                  <a:pt x="3127387" y="0"/>
                </a:cubicBezTo>
                <a:cubicBezTo>
                  <a:pt x="3315850" y="-46346"/>
                  <a:pt x="3552291" y="38758"/>
                  <a:pt x="3780952" y="0"/>
                </a:cubicBezTo>
                <a:cubicBezTo>
                  <a:pt x="3789996" y="113690"/>
                  <a:pt x="3748487" y="190964"/>
                  <a:pt x="3780952" y="330480"/>
                </a:cubicBezTo>
                <a:cubicBezTo>
                  <a:pt x="3813417" y="469996"/>
                  <a:pt x="3756662" y="584196"/>
                  <a:pt x="3780952" y="648000"/>
                </a:cubicBezTo>
                <a:cubicBezTo>
                  <a:pt x="3594388" y="691811"/>
                  <a:pt x="3464852" y="598563"/>
                  <a:pt x="3316435" y="648000"/>
                </a:cubicBezTo>
                <a:cubicBezTo>
                  <a:pt x="3168018" y="697437"/>
                  <a:pt x="2843068" y="645821"/>
                  <a:pt x="2700680" y="648000"/>
                </a:cubicBezTo>
                <a:cubicBezTo>
                  <a:pt x="2558293" y="650179"/>
                  <a:pt x="2325611" y="589739"/>
                  <a:pt x="2122734" y="648000"/>
                </a:cubicBezTo>
                <a:cubicBezTo>
                  <a:pt x="1919857" y="706261"/>
                  <a:pt x="1806690" y="614834"/>
                  <a:pt x="1696027" y="648000"/>
                </a:cubicBezTo>
                <a:cubicBezTo>
                  <a:pt x="1585364" y="681166"/>
                  <a:pt x="1374629" y="622108"/>
                  <a:pt x="1193701" y="648000"/>
                </a:cubicBezTo>
                <a:cubicBezTo>
                  <a:pt x="1012773" y="673892"/>
                  <a:pt x="799774" y="611584"/>
                  <a:pt x="653565" y="648000"/>
                </a:cubicBezTo>
                <a:cubicBezTo>
                  <a:pt x="507356" y="684416"/>
                  <a:pt x="135762" y="575155"/>
                  <a:pt x="0" y="648000"/>
                </a:cubicBezTo>
                <a:cubicBezTo>
                  <a:pt x="-18581" y="539078"/>
                  <a:pt x="18169" y="403246"/>
                  <a:pt x="0" y="311040"/>
                </a:cubicBezTo>
                <a:cubicBezTo>
                  <a:pt x="-18169" y="218834"/>
                  <a:pt x="20787" y="9132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40969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C3D193-E4AA-4042-9EE1-8FDEAC916F27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242001" y="2684079"/>
            <a:ext cx="5364000" cy="648000"/>
          </a:xfrm>
          <a:custGeom>
            <a:avLst/>
            <a:gdLst>
              <a:gd name="connsiteX0" fmla="*/ 0 w 5364000"/>
              <a:gd name="connsiteY0" fmla="*/ 0 h 648000"/>
              <a:gd name="connsiteX1" fmla="*/ 596000 w 5364000"/>
              <a:gd name="connsiteY1" fmla="*/ 0 h 648000"/>
              <a:gd name="connsiteX2" fmla="*/ 1138360 w 5364000"/>
              <a:gd name="connsiteY2" fmla="*/ 0 h 648000"/>
              <a:gd name="connsiteX3" fmla="*/ 1734360 w 5364000"/>
              <a:gd name="connsiteY3" fmla="*/ 0 h 648000"/>
              <a:gd name="connsiteX4" fmla="*/ 2223080 w 5364000"/>
              <a:gd name="connsiteY4" fmla="*/ 0 h 648000"/>
              <a:gd name="connsiteX5" fmla="*/ 2819080 w 5364000"/>
              <a:gd name="connsiteY5" fmla="*/ 0 h 648000"/>
              <a:gd name="connsiteX6" fmla="*/ 3522360 w 5364000"/>
              <a:gd name="connsiteY6" fmla="*/ 0 h 648000"/>
              <a:gd name="connsiteX7" fmla="*/ 4225640 w 5364000"/>
              <a:gd name="connsiteY7" fmla="*/ 0 h 648000"/>
              <a:gd name="connsiteX8" fmla="*/ 4714360 w 5364000"/>
              <a:gd name="connsiteY8" fmla="*/ 0 h 648000"/>
              <a:gd name="connsiteX9" fmla="*/ 5364000 w 5364000"/>
              <a:gd name="connsiteY9" fmla="*/ 0 h 648000"/>
              <a:gd name="connsiteX10" fmla="*/ 5364000 w 5364000"/>
              <a:gd name="connsiteY10" fmla="*/ 324000 h 648000"/>
              <a:gd name="connsiteX11" fmla="*/ 5364000 w 5364000"/>
              <a:gd name="connsiteY11" fmla="*/ 648000 h 648000"/>
              <a:gd name="connsiteX12" fmla="*/ 4714360 w 5364000"/>
              <a:gd name="connsiteY12" fmla="*/ 648000 h 648000"/>
              <a:gd name="connsiteX13" fmla="*/ 4172000 w 5364000"/>
              <a:gd name="connsiteY13" fmla="*/ 648000 h 648000"/>
              <a:gd name="connsiteX14" fmla="*/ 3576000 w 5364000"/>
              <a:gd name="connsiteY14" fmla="*/ 648000 h 648000"/>
              <a:gd name="connsiteX15" fmla="*/ 2980000 w 5364000"/>
              <a:gd name="connsiteY15" fmla="*/ 648000 h 648000"/>
              <a:gd name="connsiteX16" fmla="*/ 2330360 w 5364000"/>
              <a:gd name="connsiteY16" fmla="*/ 648000 h 648000"/>
              <a:gd name="connsiteX17" fmla="*/ 1788000 w 5364000"/>
              <a:gd name="connsiteY17" fmla="*/ 648000 h 648000"/>
              <a:gd name="connsiteX18" fmla="*/ 1352920 w 5364000"/>
              <a:gd name="connsiteY18" fmla="*/ 648000 h 648000"/>
              <a:gd name="connsiteX19" fmla="*/ 810560 w 5364000"/>
              <a:gd name="connsiteY19" fmla="*/ 648000 h 648000"/>
              <a:gd name="connsiteX20" fmla="*/ 0 w 5364000"/>
              <a:gd name="connsiteY20" fmla="*/ 648000 h 648000"/>
              <a:gd name="connsiteX21" fmla="*/ 0 w 5364000"/>
              <a:gd name="connsiteY21" fmla="*/ 343440 h 648000"/>
              <a:gd name="connsiteX22" fmla="*/ 0 w 5364000"/>
              <a:gd name="connsiteY2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4000" h="648000" fill="none" extrusionOk="0">
                <a:moveTo>
                  <a:pt x="0" y="0"/>
                </a:moveTo>
                <a:cubicBezTo>
                  <a:pt x="171738" y="-68511"/>
                  <a:pt x="457856" y="51971"/>
                  <a:pt x="596000" y="0"/>
                </a:cubicBezTo>
                <a:cubicBezTo>
                  <a:pt x="734144" y="-51971"/>
                  <a:pt x="908763" y="52189"/>
                  <a:pt x="1138360" y="0"/>
                </a:cubicBezTo>
                <a:cubicBezTo>
                  <a:pt x="1367957" y="-52189"/>
                  <a:pt x="1538381" y="55321"/>
                  <a:pt x="1734360" y="0"/>
                </a:cubicBezTo>
                <a:cubicBezTo>
                  <a:pt x="1930339" y="-55321"/>
                  <a:pt x="2071855" y="13484"/>
                  <a:pt x="2223080" y="0"/>
                </a:cubicBezTo>
                <a:cubicBezTo>
                  <a:pt x="2374305" y="-13484"/>
                  <a:pt x="2560045" y="56218"/>
                  <a:pt x="2819080" y="0"/>
                </a:cubicBezTo>
                <a:cubicBezTo>
                  <a:pt x="3078115" y="-56218"/>
                  <a:pt x="3293545" y="27258"/>
                  <a:pt x="3522360" y="0"/>
                </a:cubicBezTo>
                <a:cubicBezTo>
                  <a:pt x="3751175" y="-27258"/>
                  <a:pt x="3989997" y="38931"/>
                  <a:pt x="4225640" y="0"/>
                </a:cubicBezTo>
                <a:cubicBezTo>
                  <a:pt x="4461283" y="-38931"/>
                  <a:pt x="4596805" y="8965"/>
                  <a:pt x="4714360" y="0"/>
                </a:cubicBezTo>
                <a:cubicBezTo>
                  <a:pt x="4831915" y="-8965"/>
                  <a:pt x="5104325" y="72312"/>
                  <a:pt x="5364000" y="0"/>
                </a:cubicBezTo>
                <a:cubicBezTo>
                  <a:pt x="5397935" y="64804"/>
                  <a:pt x="5336829" y="211469"/>
                  <a:pt x="5364000" y="324000"/>
                </a:cubicBezTo>
                <a:cubicBezTo>
                  <a:pt x="5391171" y="436531"/>
                  <a:pt x="5333829" y="560927"/>
                  <a:pt x="5364000" y="648000"/>
                </a:cubicBezTo>
                <a:cubicBezTo>
                  <a:pt x="5131351" y="683367"/>
                  <a:pt x="4946193" y="592359"/>
                  <a:pt x="4714360" y="648000"/>
                </a:cubicBezTo>
                <a:cubicBezTo>
                  <a:pt x="4482527" y="703641"/>
                  <a:pt x="4374695" y="620493"/>
                  <a:pt x="4172000" y="648000"/>
                </a:cubicBezTo>
                <a:cubicBezTo>
                  <a:pt x="3969305" y="675507"/>
                  <a:pt x="3821976" y="602778"/>
                  <a:pt x="3576000" y="648000"/>
                </a:cubicBezTo>
                <a:cubicBezTo>
                  <a:pt x="3330024" y="693222"/>
                  <a:pt x="3136430" y="636082"/>
                  <a:pt x="2980000" y="648000"/>
                </a:cubicBezTo>
                <a:cubicBezTo>
                  <a:pt x="2823570" y="659918"/>
                  <a:pt x="2617136" y="601821"/>
                  <a:pt x="2330360" y="648000"/>
                </a:cubicBezTo>
                <a:cubicBezTo>
                  <a:pt x="2043584" y="694179"/>
                  <a:pt x="1978810" y="641029"/>
                  <a:pt x="1788000" y="648000"/>
                </a:cubicBezTo>
                <a:cubicBezTo>
                  <a:pt x="1597190" y="654971"/>
                  <a:pt x="1480969" y="615128"/>
                  <a:pt x="1352920" y="648000"/>
                </a:cubicBezTo>
                <a:cubicBezTo>
                  <a:pt x="1224871" y="680872"/>
                  <a:pt x="959434" y="628433"/>
                  <a:pt x="810560" y="648000"/>
                </a:cubicBezTo>
                <a:cubicBezTo>
                  <a:pt x="661686" y="667567"/>
                  <a:pt x="361855" y="565874"/>
                  <a:pt x="0" y="648000"/>
                </a:cubicBezTo>
                <a:cubicBezTo>
                  <a:pt x="-4508" y="534470"/>
                  <a:pt x="34970" y="433984"/>
                  <a:pt x="0" y="343440"/>
                </a:cubicBezTo>
                <a:cubicBezTo>
                  <a:pt x="-34970" y="252896"/>
                  <a:pt x="14626" y="70056"/>
                  <a:pt x="0" y="0"/>
                </a:cubicBezTo>
                <a:close/>
              </a:path>
              <a:path w="5364000" h="648000" stroke="0" extrusionOk="0">
                <a:moveTo>
                  <a:pt x="0" y="0"/>
                </a:moveTo>
                <a:cubicBezTo>
                  <a:pt x="296391" y="-81734"/>
                  <a:pt x="358085" y="5490"/>
                  <a:pt x="703280" y="0"/>
                </a:cubicBezTo>
                <a:cubicBezTo>
                  <a:pt x="1048475" y="-5490"/>
                  <a:pt x="1039099" y="37057"/>
                  <a:pt x="1138360" y="0"/>
                </a:cubicBezTo>
                <a:cubicBezTo>
                  <a:pt x="1237621" y="-37057"/>
                  <a:pt x="1497187" y="69334"/>
                  <a:pt x="1734360" y="0"/>
                </a:cubicBezTo>
                <a:cubicBezTo>
                  <a:pt x="1971533" y="-69334"/>
                  <a:pt x="2001961" y="296"/>
                  <a:pt x="2223080" y="0"/>
                </a:cubicBezTo>
                <a:cubicBezTo>
                  <a:pt x="2444199" y="-296"/>
                  <a:pt x="2698740" y="51981"/>
                  <a:pt x="2926360" y="0"/>
                </a:cubicBezTo>
                <a:cubicBezTo>
                  <a:pt x="3153980" y="-51981"/>
                  <a:pt x="3327609" y="8100"/>
                  <a:pt x="3468720" y="0"/>
                </a:cubicBezTo>
                <a:cubicBezTo>
                  <a:pt x="3609831" y="-8100"/>
                  <a:pt x="3898301" y="69114"/>
                  <a:pt x="4118360" y="0"/>
                </a:cubicBezTo>
                <a:cubicBezTo>
                  <a:pt x="4338419" y="-69114"/>
                  <a:pt x="4441602" y="6751"/>
                  <a:pt x="4607080" y="0"/>
                </a:cubicBezTo>
                <a:cubicBezTo>
                  <a:pt x="4772558" y="-6751"/>
                  <a:pt x="5183893" y="71317"/>
                  <a:pt x="5364000" y="0"/>
                </a:cubicBezTo>
                <a:cubicBezTo>
                  <a:pt x="5397971" y="106684"/>
                  <a:pt x="5338356" y="226842"/>
                  <a:pt x="5364000" y="330480"/>
                </a:cubicBezTo>
                <a:cubicBezTo>
                  <a:pt x="5389644" y="434118"/>
                  <a:pt x="5345940" y="521787"/>
                  <a:pt x="5364000" y="648000"/>
                </a:cubicBezTo>
                <a:cubicBezTo>
                  <a:pt x="5233907" y="689413"/>
                  <a:pt x="4850124" y="640087"/>
                  <a:pt x="4714360" y="648000"/>
                </a:cubicBezTo>
                <a:cubicBezTo>
                  <a:pt x="4578596" y="655913"/>
                  <a:pt x="4336182" y="610643"/>
                  <a:pt x="4118360" y="648000"/>
                </a:cubicBezTo>
                <a:cubicBezTo>
                  <a:pt x="3900538" y="685357"/>
                  <a:pt x="3697457" y="588149"/>
                  <a:pt x="3576000" y="648000"/>
                </a:cubicBezTo>
                <a:cubicBezTo>
                  <a:pt x="3454543" y="707851"/>
                  <a:pt x="3250486" y="614539"/>
                  <a:pt x="3087280" y="648000"/>
                </a:cubicBezTo>
                <a:cubicBezTo>
                  <a:pt x="2924074" y="681461"/>
                  <a:pt x="2699839" y="630039"/>
                  <a:pt x="2437640" y="648000"/>
                </a:cubicBezTo>
                <a:cubicBezTo>
                  <a:pt x="2175441" y="665961"/>
                  <a:pt x="1979163" y="576402"/>
                  <a:pt x="1734360" y="648000"/>
                </a:cubicBezTo>
                <a:cubicBezTo>
                  <a:pt x="1489557" y="719598"/>
                  <a:pt x="1352922" y="641966"/>
                  <a:pt x="1192000" y="648000"/>
                </a:cubicBezTo>
                <a:cubicBezTo>
                  <a:pt x="1031078" y="654034"/>
                  <a:pt x="902236" y="588057"/>
                  <a:pt x="649640" y="648000"/>
                </a:cubicBezTo>
                <a:cubicBezTo>
                  <a:pt x="397044" y="707943"/>
                  <a:pt x="179426" y="621208"/>
                  <a:pt x="0" y="648000"/>
                </a:cubicBezTo>
                <a:cubicBezTo>
                  <a:pt x="-24872" y="527256"/>
                  <a:pt x="36846" y="412011"/>
                  <a:pt x="0" y="317520"/>
                </a:cubicBezTo>
                <a:cubicBezTo>
                  <a:pt x="-36846" y="223029"/>
                  <a:pt x="23625" y="1408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49919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0B6D53A-0BF3-4A70-B8B7-8436B0EF5B0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777430" y="3523248"/>
            <a:ext cx="4828571" cy="684000"/>
          </a:xfrm>
          <a:custGeom>
            <a:avLst/>
            <a:gdLst>
              <a:gd name="connsiteX0" fmla="*/ 0 w 4828571"/>
              <a:gd name="connsiteY0" fmla="*/ 0 h 684000"/>
              <a:gd name="connsiteX1" fmla="*/ 488222 w 4828571"/>
              <a:gd name="connsiteY1" fmla="*/ 0 h 684000"/>
              <a:gd name="connsiteX2" fmla="*/ 1024730 w 4828571"/>
              <a:gd name="connsiteY2" fmla="*/ 0 h 684000"/>
              <a:gd name="connsiteX3" fmla="*/ 1512952 w 4828571"/>
              <a:gd name="connsiteY3" fmla="*/ 0 h 684000"/>
              <a:gd name="connsiteX4" fmla="*/ 2049460 w 4828571"/>
              <a:gd name="connsiteY4" fmla="*/ 0 h 684000"/>
              <a:gd name="connsiteX5" fmla="*/ 2441111 w 4828571"/>
              <a:gd name="connsiteY5" fmla="*/ 0 h 684000"/>
              <a:gd name="connsiteX6" fmla="*/ 2977619 w 4828571"/>
              <a:gd name="connsiteY6" fmla="*/ 0 h 684000"/>
              <a:gd name="connsiteX7" fmla="*/ 3562412 w 4828571"/>
              <a:gd name="connsiteY7" fmla="*/ 0 h 684000"/>
              <a:gd name="connsiteX8" fmla="*/ 4147206 w 4828571"/>
              <a:gd name="connsiteY8" fmla="*/ 0 h 684000"/>
              <a:gd name="connsiteX9" fmla="*/ 4828571 w 4828571"/>
              <a:gd name="connsiteY9" fmla="*/ 0 h 684000"/>
              <a:gd name="connsiteX10" fmla="*/ 4828571 w 4828571"/>
              <a:gd name="connsiteY10" fmla="*/ 321480 h 684000"/>
              <a:gd name="connsiteX11" fmla="*/ 4828571 w 4828571"/>
              <a:gd name="connsiteY11" fmla="*/ 684000 h 684000"/>
              <a:gd name="connsiteX12" fmla="*/ 4436920 w 4828571"/>
              <a:gd name="connsiteY12" fmla="*/ 684000 h 684000"/>
              <a:gd name="connsiteX13" fmla="*/ 3900412 w 4828571"/>
              <a:gd name="connsiteY13" fmla="*/ 684000 h 684000"/>
              <a:gd name="connsiteX14" fmla="*/ 3412190 w 4828571"/>
              <a:gd name="connsiteY14" fmla="*/ 684000 h 684000"/>
              <a:gd name="connsiteX15" fmla="*/ 2875682 w 4828571"/>
              <a:gd name="connsiteY15" fmla="*/ 684000 h 684000"/>
              <a:gd name="connsiteX16" fmla="*/ 2242603 w 4828571"/>
              <a:gd name="connsiteY16" fmla="*/ 684000 h 684000"/>
              <a:gd name="connsiteX17" fmla="*/ 1657809 w 4828571"/>
              <a:gd name="connsiteY17" fmla="*/ 684000 h 684000"/>
              <a:gd name="connsiteX18" fmla="*/ 1024730 w 4828571"/>
              <a:gd name="connsiteY18" fmla="*/ 684000 h 684000"/>
              <a:gd name="connsiteX19" fmla="*/ 488222 w 4828571"/>
              <a:gd name="connsiteY19" fmla="*/ 684000 h 684000"/>
              <a:gd name="connsiteX20" fmla="*/ 0 w 4828571"/>
              <a:gd name="connsiteY20" fmla="*/ 684000 h 684000"/>
              <a:gd name="connsiteX21" fmla="*/ 0 w 4828571"/>
              <a:gd name="connsiteY21" fmla="*/ 342000 h 684000"/>
              <a:gd name="connsiteX22" fmla="*/ 0 w 4828571"/>
              <a:gd name="connsiteY22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28571" h="684000" fill="none" extrusionOk="0">
                <a:moveTo>
                  <a:pt x="0" y="0"/>
                </a:moveTo>
                <a:cubicBezTo>
                  <a:pt x="155359" y="-7416"/>
                  <a:pt x="378178" y="39158"/>
                  <a:pt x="488222" y="0"/>
                </a:cubicBezTo>
                <a:cubicBezTo>
                  <a:pt x="598266" y="-39158"/>
                  <a:pt x="855575" y="31272"/>
                  <a:pt x="1024730" y="0"/>
                </a:cubicBezTo>
                <a:cubicBezTo>
                  <a:pt x="1193885" y="-31272"/>
                  <a:pt x="1390093" y="10118"/>
                  <a:pt x="1512952" y="0"/>
                </a:cubicBezTo>
                <a:cubicBezTo>
                  <a:pt x="1635811" y="-10118"/>
                  <a:pt x="1900690" y="59822"/>
                  <a:pt x="2049460" y="0"/>
                </a:cubicBezTo>
                <a:cubicBezTo>
                  <a:pt x="2198230" y="-59822"/>
                  <a:pt x="2360496" y="40430"/>
                  <a:pt x="2441111" y="0"/>
                </a:cubicBezTo>
                <a:cubicBezTo>
                  <a:pt x="2521726" y="-40430"/>
                  <a:pt x="2825898" y="39788"/>
                  <a:pt x="2977619" y="0"/>
                </a:cubicBezTo>
                <a:cubicBezTo>
                  <a:pt x="3129340" y="-39788"/>
                  <a:pt x="3351362" y="36417"/>
                  <a:pt x="3562412" y="0"/>
                </a:cubicBezTo>
                <a:cubicBezTo>
                  <a:pt x="3773462" y="-36417"/>
                  <a:pt x="3897127" y="52476"/>
                  <a:pt x="4147206" y="0"/>
                </a:cubicBezTo>
                <a:cubicBezTo>
                  <a:pt x="4397285" y="-52476"/>
                  <a:pt x="4497066" y="72208"/>
                  <a:pt x="4828571" y="0"/>
                </a:cubicBezTo>
                <a:cubicBezTo>
                  <a:pt x="4847055" y="99314"/>
                  <a:pt x="4822737" y="233412"/>
                  <a:pt x="4828571" y="321480"/>
                </a:cubicBezTo>
                <a:cubicBezTo>
                  <a:pt x="4834405" y="409548"/>
                  <a:pt x="4786382" y="577250"/>
                  <a:pt x="4828571" y="684000"/>
                </a:cubicBezTo>
                <a:cubicBezTo>
                  <a:pt x="4723758" y="720954"/>
                  <a:pt x="4631643" y="651276"/>
                  <a:pt x="4436920" y="684000"/>
                </a:cubicBezTo>
                <a:cubicBezTo>
                  <a:pt x="4242197" y="716724"/>
                  <a:pt x="4131713" y="669526"/>
                  <a:pt x="3900412" y="684000"/>
                </a:cubicBezTo>
                <a:cubicBezTo>
                  <a:pt x="3669111" y="698474"/>
                  <a:pt x="3549104" y="681989"/>
                  <a:pt x="3412190" y="684000"/>
                </a:cubicBezTo>
                <a:cubicBezTo>
                  <a:pt x="3275276" y="686011"/>
                  <a:pt x="3094164" y="629820"/>
                  <a:pt x="2875682" y="684000"/>
                </a:cubicBezTo>
                <a:cubicBezTo>
                  <a:pt x="2657200" y="738180"/>
                  <a:pt x="2535173" y="652076"/>
                  <a:pt x="2242603" y="684000"/>
                </a:cubicBezTo>
                <a:cubicBezTo>
                  <a:pt x="1950033" y="715924"/>
                  <a:pt x="1904071" y="668632"/>
                  <a:pt x="1657809" y="684000"/>
                </a:cubicBezTo>
                <a:cubicBezTo>
                  <a:pt x="1411547" y="699368"/>
                  <a:pt x="1195554" y="633097"/>
                  <a:pt x="1024730" y="684000"/>
                </a:cubicBezTo>
                <a:cubicBezTo>
                  <a:pt x="853906" y="734903"/>
                  <a:pt x="674564" y="669537"/>
                  <a:pt x="488222" y="684000"/>
                </a:cubicBezTo>
                <a:cubicBezTo>
                  <a:pt x="301880" y="698463"/>
                  <a:pt x="188332" y="653365"/>
                  <a:pt x="0" y="684000"/>
                </a:cubicBezTo>
                <a:cubicBezTo>
                  <a:pt x="-4255" y="574869"/>
                  <a:pt x="30957" y="476318"/>
                  <a:pt x="0" y="342000"/>
                </a:cubicBezTo>
                <a:cubicBezTo>
                  <a:pt x="-30957" y="207682"/>
                  <a:pt x="14481" y="146125"/>
                  <a:pt x="0" y="0"/>
                </a:cubicBezTo>
                <a:close/>
              </a:path>
              <a:path w="4828571" h="684000" stroke="0" extrusionOk="0">
                <a:moveTo>
                  <a:pt x="0" y="0"/>
                </a:moveTo>
                <a:cubicBezTo>
                  <a:pt x="154302" y="-34449"/>
                  <a:pt x="311540" y="31847"/>
                  <a:pt x="391651" y="0"/>
                </a:cubicBezTo>
                <a:cubicBezTo>
                  <a:pt x="471762" y="-31847"/>
                  <a:pt x="741067" y="48892"/>
                  <a:pt x="831587" y="0"/>
                </a:cubicBezTo>
                <a:cubicBezTo>
                  <a:pt x="922107" y="-48892"/>
                  <a:pt x="1107643" y="23905"/>
                  <a:pt x="1319809" y="0"/>
                </a:cubicBezTo>
                <a:cubicBezTo>
                  <a:pt x="1531975" y="-23905"/>
                  <a:pt x="1722414" y="63422"/>
                  <a:pt x="1856317" y="0"/>
                </a:cubicBezTo>
                <a:cubicBezTo>
                  <a:pt x="1990220" y="-63422"/>
                  <a:pt x="2072617" y="30508"/>
                  <a:pt x="2247968" y="0"/>
                </a:cubicBezTo>
                <a:cubicBezTo>
                  <a:pt x="2423319" y="-30508"/>
                  <a:pt x="2496083" y="52274"/>
                  <a:pt x="2736190" y="0"/>
                </a:cubicBezTo>
                <a:cubicBezTo>
                  <a:pt x="2976297" y="-52274"/>
                  <a:pt x="2937495" y="35998"/>
                  <a:pt x="3127841" y="0"/>
                </a:cubicBezTo>
                <a:cubicBezTo>
                  <a:pt x="3318187" y="-35998"/>
                  <a:pt x="3472851" y="53952"/>
                  <a:pt x="3616063" y="0"/>
                </a:cubicBezTo>
                <a:cubicBezTo>
                  <a:pt x="3759275" y="-53952"/>
                  <a:pt x="3876002" y="12665"/>
                  <a:pt x="4007714" y="0"/>
                </a:cubicBezTo>
                <a:cubicBezTo>
                  <a:pt x="4139426" y="-12665"/>
                  <a:pt x="4612907" y="80097"/>
                  <a:pt x="4828571" y="0"/>
                </a:cubicBezTo>
                <a:cubicBezTo>
                  <a:pt x="4843424" y="127041"/>
                  <a:pt x="4789961" y="218986"/>
                  <a:pt x="4828571" y="335160"/>
                </a:cubicBezTo>
                <a:cubicBezTo>
                  <a:pt x="4867181" y="451334"/>
                  <a:pt x="4799281" y="521044"/>
                  <a:pt x="4828571" y="684000"/>
                </a:cubicBezTo>
                <a:cubicBezTo>
                  <a:pt x="4679579" y="689123"/>
                  <a:pt x="4525678" y="661532"/>
                  <a:pt x="4436920" y="684000"/>
                </a:cubicBezTo>
                <a:cubicBezTo>
                  <a:pt x="4348162" y="706468"/>
                  <a:pt x="4115550" y="644792"/>
                  <a:pt x="3803841" y="684000"/>
                </a:cubicBezTo>
                <a:cubicBezTo>
                  <a:pt x="3492132" y="723208"/>
                  <a:pt x="3454647" y="677933"/>
                  <a:pt x="3315619" y="684000"/>
                </a:cubicBezTo>
                <a:cubicBezTo>
                  <a:pt x="3176591" y="690067"/>
                  <a:pt x="3001622" y="642593"/>
                  <a:pt x="2730825" y="684000"/>
                </a:cubicBezTo>
                <a:cubicBezTo>
                  <a:pt x="2460028" y="725407"/>
                  <a:pt x="2383302" y="669655"/>
                  <a:pt x="2146032" y="684000"/>
                </a:cubicBezTo>
                <a:cubicBezTo>
                  <a:pt x="1908762" y="698345"/>
                  <a:pt x="1814418" y="659167"/>
                  <a:pt x="1657809" y="684000"/>
                </a:cubicBezTo>
                <a:cubicBezTo>
                  <a:pt x="1501200" y="708833"/>
                  <a:pt x="1340328" y="634084"/>
                  <a:pt x="1217873" y="684000"/>
                </a:cubicBezTo>
                <a:cubicBezTo>
                  <a:pt x="1095418" y="733916"/>
                  <a:pt x="742788" y="682745"/>
                  <a:pt x="584794" y="684000"/>
                </a:cubicBezTo>
                <a:cubicBezTo>
                  <a:pt x="426800" y="685255"/>
                  <a:pt x="195495" y="615887"/>
                  <a:pt x="0" y="684000"/>
                </a:cubicBezTo>
                <a:cubicBezTo>
                  <a:pt x="-30292" y="574943"/>
                  <a:pt x="31334" y="477770"/>
                  <a:pt x="0" y="348840"/>
                </a:cubicBezTo>
                <a:cubicBezTo>
                  <a:pt x="-31334" y="219910"/>
                  <a:pt x="15663" y="139558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140575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76BDA70-F681-4C54-9469-B4E018EFB53C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625665" y="4398417"/>
            <a:ext cx="5980336" cy="648000"/>
          </a:xfrm>
          <a:custGeom>
            <a:avLst/>
            <a:gdLst>
              <a:gd name="connsiteX0" fmla="*/ 0 w 5980336"/>
              <a:gd name="connsiteY0" fmla="*/ 0 h 648000"/>
              <a:gd name="connsiteX1" fmla="*/ 418624 w 5980336"/>
              <a:gd name="connsiteY1" fmla="*/ 0 h 648000"/>
              <a:gd name="connsiteX2" fmla="*/ 897050 w 5980336"/>
              <a:gd name="connsiteY2" fmla="*/ 0 h 648000"/>
              <a:gd name="connsiteX3" fmla="*/ 1315674 w 5980336"/>
              <a:gd name="connsiteY3" fmla="*/ 0 h 648000"/>
              <a:gd name="connsiteX4" fmla="*/ 2033314 w 5980336"/>
              <a:gd name="connsiteY4" fmla="*/ 0 h 648000"/>
              <a:gd name="connsiteX5" fmla="*/ 2631348 w 5980336"/>
              <a:gd name="connsiteY5" fmla="*/ 0 h 648000"/>
              <a:gd name="connsiteX6" fmla="*/ 3348988 w 5980336"/>
              <a:gd name="connsiteY6" fmla="*/ 0 h 648000"/>
              <a:gd name="connsiteX7" fmla="*/ 3827415 w 5980336"/>
              <a:gd name="connsiteY7" fmla="*/ 0 h 648000"/>
              <a:gd name="connsiteX8" fmla="*/ 4305842 w 5980336"/>
              <a:gd name="connsiteY8" fmla="*/ 0 h 648000"/>
              <a:gd name="connsiteX9" fmla="*/ 4903876 w 5980336"/>
              <a:gd name="connsiteY9" fmla="*/ 0 h 648000"/>
              <a:gd name="connsiteX10" fmla="*/ 5980336 w 5980336"/>
              <a:gd name="connsiteY10" fmla="*/ 0 h 648000"/>
              <a:gd name="connsiteX11" fmla="*/ 5980336 w 5980336"/>
              <a:gd name="connsiteY11" fmla="*/ 336960 h 648000"/>
              <a:gd name="connsiteX12" fmla="*/ 5980336 w 5980336"/>
              <a:gd name="connsiteY12" fmla="*/ 648000 h 648000"/>
              <a:gd name="connsiteX13" fmla="*/ 5442106 w 5980336"/>
              <a:gd name="connsiteY13" fmla="*/ 648000 h 648000"/>
              <a:gd name="connsiteX14" fmla="*/ 4784269 w 5980336"/>
              <a:gd name="connsiteY14" fmla="*/ 648000 h 648000"/>
              <a:gd name="connsiteX15" fmla="*/ 4066628 w 5980336"/>
              <a:gd name="connsiteY15" fmla="*/ 648000 h 648000"/>
              <a:gd name="connsiteX16" fmla="*/ 3648005 w 5980336"/>
              <a:gd name="connsiteY16" fmla="*/ 648000 h 648000"/>
              <a:gd name="connsiteX17" fmla="*/ 3109775 w 5980336"/>
              <a:gd name="connsiteY17" fmla="*/ 648000 h 648000"/>
              <a:gd name="connsiteX18" fmla="*/ 2691151 w 5980336"/>
              <a:gd name="connsiteY18" fmla="*/ 648000 h 648000"/>
              <a:gd name="connsiteX19" fmla="*/ 2272528 w 5980336"/>
              <a:gd name="connsiteY19" fmla="*/ 648000 h 648000"/>
              <a:gd name="connsiteX20" fmla="*/ 1794101 w 5980336"/>
              <a:gd name="connsiteY20" fmla="*/ 648000 h 648000"/>
              <a:gd name="connsiteX21" fmla="*/ 1136264 w 5980336"/>
              <a:gd name="connsiteY21" fmla="*/ 648000 h 648000"/>
              <a:gd name="connsiteX22" fmla="*/ 0 w 5980336"/>
              <a:gd name="connsiteY22" fmla="*/ 648000 h 648000"/>
              <a:gd name="connsiteX23" fmla="*/ 0 w 5980336"/>
              <a:gd name="connsiteY23" fmla="*/ 336960 h 648000"/>
              <a:gd name="connsiteX24" fmla="*/ 0 w 5980336"/>
              <a:gd name="connsiteY2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80336" h="648000" fill="none" extrusionOk="0">
                <a:moveTo>
                  <a:pt x="0" y="0"/>
                </a:moveTo>
                <a:cubicBezTo>
                  <a:pt x="152872" y="-41153"/>
                  <a:pt x="299512" y="17090"/>
                  <a:pt x="418624" y="0"/>
                </a:cubicBezTo>
                <a:cubicBezTo>
                  <a:pt x="537736" y="-17090"/>
                  <a:pt x="768810" y="3451"/>
                  <a:pt x="897050" y="0"/>
                </a:cubicBezTo>
                <a:cubicBezTo>
                  <a:pt x="1025290" y="-3451"/>
                  <a:pt x="1129510" y="5927"/>
                  <a:pt x="1315674" y="0"/>
                </a:cubicBezTo>
                <a:cubicBezTo>
                  <a:pt x="1501838" y="-5927"/>
                  <a:pt x="1860248" y="33312"/>
                  <a:pt x="2033314" y="0"/>
                </a:cubicBezTo>
                <a:cubicBezTo>
                  <a:pt x="2206380" y="-33312"/>
                  <a:pt x="2456956" y="36236"/>
                  <a:pt x="2631348" y="0"/>
                </a:cubicBezTo>
                <a:cubicBezTo>
                  <a:pt x="2805740" y="-36236"/>
                  <a:pt x="3197395" y="73280"/>
                  <a:pt x="3348988" y="0"/>
                </a:cubicBezTo>
                <a:cubicBezTo>
                  <a:pt x="3500581" y="-73280"/>
                  <a:pt x="3618814" y="50404"/>
                  <a:pt x="3827415" y="0"/>
                </a:cubicBezTo>
                <a:cubicBezTo>
                  <a:pt x="4036016" y="-50404"/>
                  <a:pt x="4156893" y="6095"/>
                  <a:pt x="4305842" y="0"/>
                </a:cubicBezTo>
                <a:cubicBezTo>
                  <a:pt x="4454791" y="-6095"/>
                  <a:pt x="4726127" y="24089"/>
                  <a:pt x="4903876" y="0"/>
                </a:cubicBezTo>
                <a:cubicBezTo>
                  <a:pt x="5081625" y="-24089"/>
                  <a:pt x="5651276" y="114078"/>
                  <a:pt x="5980336" y="0"/>
                </a:cubicBezTo>
                <a:cubicBezTo>
                  <a:pt x="5992310" y="71610"/>
                  <a:pt x="5957068" y="252801"/>
                  <a:pt x="5980336" y="336960"/>
                </a:cubicBezTo>
                <a:cubicBezTo>
                  <a:pt x="6003604" y="421119"/>
                  <a:pt x="5963086" y="504096"/>
                  <a:pt x="5980336" y="648000"/>
                </a:cubicBezTo>
                <a:cubicBezTo>
                  <a:pt x="5765456" y="683982"/>
                  <a:pt x="5684163" y="640260"/>
                  <a:pt x="5442106" y="648000"/>
                </a:cubicBezTo>
                <a:cubicBezTo>
                  <a:pt x="5200049" y="655740"/>
                  <a:pt x="5082874" y="578730"/>
                  <a:pt x="4784269" y="648000"/>
                </a:cubicBezTo>
                <a:cubicBezTo>
                  <a:pt x="4485664" y="717270"/>
                  <a:pt x="4389402" y="569117"/>
                  <a:pt x="4066628" y="648000"/>
                </a:cubicBezTo>
                <a:cubicBezTo>
                  <a:pt x="3743854" y="726883"/>
                  <a:pt x="3797195" y="642053"/>
                  <a:pt x="3648005" y="648000"/>
                </a:cubicBezTo>
                <a:cubicBezTo>
                  <a:pt x="3498815" y="653947"/>
                  <a:pt x="3302909" y="630498"/>
                  <a:pt x="3109775" y="648000"/>
                </a:cubicBezTo>
                <a:cubicBezTo>
                  <a:pt x="2916641" y="665502"/>
                  <a:pt x="2883361" y="625512"/>
                  <a:pt x="2691151" y="648000"/>
                </a:cubicBezTo>
                <a:cubicBezTo>
                  <a:pt x="2498941" y="670488"/>
                  <a:pt x="2410696" y="600675"/>
                  <a:pt x="2272528" y="648000"/>
                </a:cubicBezTo>
                <a:cubicBezTo>
                  <a:pt x="2134360" y="695325"/>
                  <a:pt x="1919428" y="591336"/>
                  <a:pt x="1794101" y="648000"/>
                </a:cubicBezTo>
                <a:cubicBezTo>
                  <a:pt x="1668774" y="704664"/>
                  <a:pt x="1348814" y="645102"/>
                  <a:pt x="1136264" y="648000"/>
                </a:cubicBezTo>
                <a:cubicBezTo>
                  <a:pt x="923714" y="650898"/>
                  <a:pt x="489930" y="526829"/>
                  <a:pt x="0" y="648000"/>
                </a:cubicBezTo>
                <a:cubicBezTo>
                  <a:pt x="-17975" y="583869"/>
                  <a:pt x="14324" y="460387"/>
                  <a:pt x="0" y="336960"/>
                </a:cubicBezTo>
                <a:cubicBezTo>
                  <a:pt x="-14324" y="213533"/>
                  <a:pt x="17841" y="120209"/>
                  <a:pt x="0" y="0"/>
                </a:cubicBezTo>
                <a:close/>
              </a:path>
              <a:path w="5980336" h="648000" stroke="0" extrusionOk="0">
                <a:moveTo>
                  <a:pt x="0" y="0"/>
                </a:moveTo>
                <a:cubicBezTo>
                  <a:pt x="86306" y="-19761"/>
                  <a:pt x="228640" y="21873"/>
                  <a:pt x="418624" y="0"/>
                </a:cubicBezTo>
                <a:cubicBezTo>
                  <a:pt x="608608" y="-21873"/>
                  <a:pt x="779788" y="42663"/>
                  <a:pt x="956854" y="0"/>
                </a:cubicBezTo>
                <a:cubicBezTo>
                  <a:pt x="1133920" y="-42663"/>
                  <a:pt x="1435101" y="54041"/>
                  <a:pt x="1614691" y="0"/>
                </a:cubicBezTo>
                <a:cubicBezTo>
                  <a:pt x="1794281" y="-54041"/>
                  <a:pt x="2116970" y="6036"/>
                  <a:pt x="2272528" y="0"/>
                </a:cubicBezTo>
                <a:cubicBezTo>
                  <a:pt x="2428086" y="-6036"/>
                  <a:pt x="2582761" y="44238"/>
                  <a:pt x="2750955" y="0"/>
                </a:cubicBezTo>
                <a:cubicBezTo>
                  <a:pt x="2919149" y="-44238"/>
                  <a:pt x="3185414" y="15416"/>
                  <a:pt x="3348988" y="0"/>
                </a:cubicBezTo>
                <a:cubicBezTo>
                  <a:pt x="3512562" y="-15416"/>
                  <a:pt x="3693951" y="4888"/>
                  <a:pt x="3887218" y="0"/>
                </a:cubicBezTo>
                <a:cubicBezTo>
                  <a:pt x="4080485" y="-4888"/>
                  <a:pt x="4228029" y="10210"/>
                  <a:pt x="4425449" y="0"/>
                </a:cubicBezTo>
                <a:cubicBezTo>
                  <a:pt x="4622869" y="-10210"/>
                  <a:pt x="4663321" y="35412"/>
                  <a:pt x="4844072" y="0"/>
                </a:cubicBezTo>
                <a:cubicBezTo>
                  <a:pt x="5024823" y="-35412"/>
                  <a:pt x="5427373" y="119959"/>
                  <a:pt x="5980336" y="0"/>
                </a:cubicBezTo>
                <a:cubicBezTo>
                  <a:pt x="5984757" y="143248"/>
                  <a:pt x="5960115" y="164419"/>
                  <a:pt x="5980336" y="317520"/>
                </a:cubicBezTo>
                <a:cubicBezTo>
                  <a:pt x="6000557" y="470621"/>
                  <a:pt x="5957061" y="549300"/>
                  <a:pt x="5980336" y="648000"/>
                </a:cubicBezTo>
                <a:cubicBezTo>
                  <a:pt x="5827871" y="685727"/>
                  <a:pt x="5613612" y="588058"/>
                  <a:pt x="5442106" y="648000"/>
                </a:cubicBezTo>
                <a:cubicBezTo>
                  <a:pt x="5270600" y="707942"/>
                  <a:pt x="4868904" y="565904"/>
                  <a:pt x="4724465" y="648000"/>
                </a:cubicBezTo>
                <a:cubicBezTo>
                  <a:pt x="4580026" y="730096"/>
                  <a:pt x="4512865" y="610310"/>
                  <a:pt x="4305842" y="648000"/>
                </a:cubicBezTo>
                <a:cubicBezTo>
                  <a:pt x="4098819" y="685690"/>
                  <a:pt x="3747124" y="601645"/>
                  <a:pt x="3588202" y="648000"/>
                </a:cubicBezTo>
                <a:cubicBezTo>
                  <a:pt x="3429280" y="694355"/>
                  <a:pt x="3334864" y="639865"/>
                  <a:pt x="3109775" y="648000"/>
                </a:cubicBezTo>
                <a:cubicBezTo>
                  <a:pt x="2884686" y="656135"/>
                  <a:pt x="2720858" y="615234"/>
                  <a:pt x="2451938" y="648000"/>
                </a:cubicBezTo>
                <a:cubicBezTo>
                  <a:pt x="2183018" y="680766"/>
                  <a:pt x="2180112" y="628724"/>
                  <a:pt x="1973511" y="648000"/>
                </a:cubicBezTo>
                <a:cubicBezTo>
                  <a:pt x="1766910" y="667276"/>
                  <a:pt x="1493662" y="612578"/>
                  <a:pt x="1255871" y="648000"/>
                </a:cubicBezTo>
                <a:cubicBezTo>
                  <a:pt x="1018080" y="683422"/>
                  <a:pt x="1024832" y="601150"/>
                  <a:pt x="837247" y="648000"/>
                </a:cubicBezTo>
                <a:cubicBezTo>
                  <a:pt x="649662" y="694850"/>
                  <a:pt x="215941" y="633392"/>
                  <a:pt x="0" y="648000"/>
                </a:cubicBezTo>
                <a:cubicBezTo>
                  <a:pt x="-3949" y="496080"/>
                  <a:pt x="35394" y="408966"/>
                  <a:pt x="0" y="336960"/>
                </a:cubicBezTo>
                <a:cubicBezTo>
                  <a:pt x="-35394" y="264954"/>
                  <a:pt x="24305" y="112210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52764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hlinkClick r:id="rId11"/>
            <a:extLst>
              <a:ext uri="{FF2B5EF4-FFF2-40B4-BE49-F238E27FC236}">
                <a16:creationId xmlns:a16="http://schemas.microsoft.com/office/drawing/2014/main" id="{CD726C27-9282-43AB-8CE3-4322A186B6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875" y="671384"/>
            <a:ext cx="839179" cy="982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C84D84-8E22-40B1-8671-767A2EE290E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6944"/>
            <a:ext cx="5364000" cy="648000"/>
          </a:xfrm>
          <a:custGeom>
            <a:avLst/>
            <a:gdLst>
              <a:gd name="connsiteX0" fmla="*/ 0 w 5364000"/>
              <a:gd name="connsiteY0" fmla="*/ 0 h 648000"/>
              <a:gd name="connsiteX1" fmla="*/ 596000 w 5364000"/>
              <a:gd name="connsiteY1" fmla="*/ 0 h 648000"/>
              <a:gd name="connsiteX2" fmla="*/ 1138360 w 5364000"/>
              <a:gd name="connsiteY2" fmla="*/ 0 h 648000"/>
              <a:gd name="connsiteX3" fmla="*/ 1734360 w 5364000"/>
              <a:gd name="connsiteY3" fmla="*/ 0 h 648000"/>
              <a:gd name="connsiteX4" fmla="*/ 2223080 w 5364000"/>
              <a:gd name="connsiteY4" fmla="*/ 0 h 648000"/>
              <a:gd name="connsiteX5" fmla="*/ 2819080 w 5364000"/>
              <a:gd name="connsiteY5" fmla="*/ 0 h 648000"/>
              <a:gd name="connsiteX6" fmla="*/ 3522360 w 5364000"/>
              <a:gd name="connsiteY6" fmla="*/ 0 h 648000"/>
              <a:gd name="connsiteX7" fmla="*/ 4225640 w 5364000"/>
              <a:gd name="connsiteY7" fmla="*/ 0 h 648000"/>
              <a:gd name="connsiteX8" fmla="*/ 4714360 w 5364000"/>
              <a:gd name="connsiteY8" fmla="*/ 0 h 648000"/>
              <a:gd name="connsiteX9" fmla="*/ 5364000 w 5364000"/>
              <a:gd name="connsiteY9" fmla="*/ 0 h 648000"/>
              <a:gd name="connsiteX10" fmla="*/ 5364000 w 5364000"/>
              <a:gd name="connsiteY10" fmla="*/ 324000 h 648000"/>
              <a:gd name="connsiteX11" fmla="*/ 5364000 w 5364000"/>
              <a:gd name="connsiteY11" fmla="*/ 648000 h 648000"/>
              <a:gd name="connsiteX12" fmla="*/ 4714360 w 5364000"/>
              <a:gd name="connsiteY12" fmla="*/ 648000 h 648000"/>
              <a:gd name="connsiteX13" fmla="*/ 4172000 w 5364000"/>
              <a:gd name="connsiteY13" fmla="*/ 648000 h 648000"/>
              <a:gd name="connsiteX14" fmla="*/ 3576000 w 5364000"/>
              <a:gd name="connsiteY14" fmla="*/ 648000 h 648000"/>
              <a:gd name="connsiteX15" fmla="*/ 2980000 w 5364000"/>
              <a:gd name="connsiteY15" fmla="*/ 648000 h 648000"/>
              <a:gd name="connsiteX16" fmla="*/ 2330360 w 5364000"/>
              <a:gd name="connsiteY16" fmla="*/ 648000 h 648000"/>
              <a:gd name="connsiteX17" fmla="*/ 1788000 w 5364000"/>
              <a:gd name="connsiteY17" fmla="*/ 648000 h 648000"/>
              <a:gd name="connsiteX18" fmla="*/ 1352920 w 5364000"/>
              <a:gd name="connsiteY18" fmla="*/ 648000 h 648000"/>
              <a:gd name="connsiteX19" fmla="*/ 810560 w 5364000"/>
              <a:gd name="connsiteY19" fmla="*/ 648000 h 648000"/>
              <a:gd name="connsiteX20" fmla="*/ 0 w 5364000"/>
              <a:gd name="connsiteY20" fmla="*/ 648000 h 648000"/>
              <a:gd name="connsiteX21" fmla="*/ 0 w 5364000"/>
              <a:gd name="connsiteY21" fmla="*/ 343440 h 648000"/>
              <a:gd name="connsiteX22" fmla="*/ 0 w 5364000"/>
              <a:gd name="connsiteY2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4000" h="648000" fill="none" extrusionOk="0">
                <a:moveTo>
                  <a:pt x="0" y="0"/>
                </a:moveTo>
                <a:cubicBezTo>
                  <a:pt x="171738" y="-68511"/>
                  <a:pt x="457856" y="51971"/>
                  <a:pt x="596000" y="0"/>
                </a:cubicBezTo>
                <a:cubicBezTo>
                  <a:pt x="734144" y="-51971"/>
                  <a:pt x="908763" y="52189"/>
                  <a:pt x="1138360" y="0"/>
                </a:cubicBezTo>
                <a:cubicBezTo>
                  <a:pt x="1367957" y="-52189"/>
                  <a:pt x="1538381" y="55321"/>
                  <a:pt x="1734360" y="0"/>
                </a:cubicBezTo>
                <a:cubicBezTo>
                  <a:pt x="1930339" y="-55321"/>
                  <a:pt x="2071855" y="13484"/>
                  <a:pt x="2223080" y="0"/>
                </a:cubicBezTo>
                <a:cubicBezTo>
                  <a:pt x="2374305" y="-13484"/>
                  <a:pt x="2560045" y="56218"/>
                  <a:pt x="2819080" y="0"/>
                </a:cubicBezTo>
                <a:cubicBezTo>
                  <a:pt x="3078115" y="-56218"/>
                  <a:pt x="3293545" y="27258"/>
                  <a:pt x="3522360" y="0"/>
                </a:cubicBezTo>
                <a:cubicBezTo>
                  <a:pt x="3751175" y="-27258"/>
                  <a:pt x="3989997" y="38931"/>
                  <a:pt x="4225640" y="0"/>
                </a:cubicBezTo>
                <a:cubicBezTo>
                  <a:pt x="4461283" y="-38931"/>
                  <a:pt x="4596805" y="8965"/>
                  <a:pt x="4714360" y="0"/>
                </a:cubicBezTo>
                <a:cubicBezTo>
                  <a:pt x="4831915" y="-8965"/>
                  <a:pt x="5104325" y="72312"/>
                  <a:pt x="5364000" y="0"/>
                </a:cubicBezTo>
                <a:cubicBezTo>
                  <a:pt x="5397935" y="64804"/>
                  <a:pt x="5336829" y="211469"/>
                  <a:pt x="5364000" y="324000"/>
                </a:cubicBezTo>
                <a:cubicBezTo>
                  <a:pt x="5391171" y="436531"/>
                  <a:pt x="5333829" y="560927"/>
                  <a:pt x="5364000" y="648000"/>
                </a:cubicBezTo>
                <a:cubicBezTo>
                  <a:pt x="5131351" y="683367"/>
                  <a:pt x="4946193" y="592359"/>
                  <a:pt x="4714360" y="648000"/>
                </a:cubicBezTo>
                <a:cubicBezTo>
                  <a:pt x="4482527" y="703641"/>
                  <a:pt x="4374695" y="620493"/>
                  <a:pt x="4172000" y="648000"/>
                </a:cubicBezTo>
                <a:cubicBezTo>
                  <a:pt x="3969305" y="675507"/>
                  <a:pt x="3821976" y="602778"/>
                  <a:pt x="3576000" y="648000"/>
                </a:cubicBezTo>
                <a:cubicBezTo>
                  <a:pt x="3330024" y="693222"/>
                  <a:pt x="3136430" y="636082"/>
                  <a:pt x="2980000" y="648000"/>
                </a:cubicBezTo>
                <a:cubicBezTo>
                  <a:pt x="2823570" y="659918"/>
                  <a:pt x="2617136" y="601821"/>
                  <a:pt x="2330360" y="648000"/>
                </a:cubicBezTo>
                <a:cubicBezTo>
                  <a:pt x="2043584" y="694179"/>
                  <a:pt x="1978810" y="641029"/>
                  <a:pt x="1788000" y="648000"/>
                </a:cubicBezTo>
                <a:cubicBezTo>
                  <a:pt x="1597190" y="654971"/>
                  <a:pt x="1480969" y="615128"/>
                  <a:pt x="1352920" y="648000"/>
                </a:cubicBezTo>
                <a:cubicBezTo>
                  <a:pt x="1224871" y="680872"/>
                  <a:pt x="959434" y="628433"/>
                  <a:pt x="810560" y="648000"/>
                </a:cubicBezTo>
                <a:cubicBezTo>
                  <a:pt x="661686" y="667567"/>
                  <a:pt x="361855" y="565874"/>
                  <a:pt x="0" y="648000"/>
                </a:cubicBezTo>
                <a:cubicBezTo>
                  <a:pt x="-4508" y="534470"/>
                  <a:pt x="34970" y="433984"/>
                  <a:pt x="0" y="343440"/>
                </a:cubicBezTo>
                <a:cubicBezTo>
                  <a:pt x="-34970" y="252896"/>
                  <a:pt x="14626" y="70056"/>
                  <a:pt x="0" y="0"/>
                </a:cubicBezTo>
                <a:close/>
              </a:path>
              <a:path w="5364000" h="648000" stroke="0" extrusionOk="0">
                <a:moveTo>
                  <a:pt x="0" y="0"/>
                </a:moveTo>
                <a:cubicBezTo>
                  <a:pt x="296391" y="-81734"/>
                  <a:pt x="358085" y="5490"/>
                  <a:pt x="703280" y="0"/>
                </a:cubicBezTo>
                <a:cubicBezTo>
                  <a:pt x="1048475" y="-5490"/>
                  <a:pt x="1039099" y="37057"/>
                  <a:pt x="1138360" y="0"/>
                </a:cubicBezTo>
                <a:cubicBezTo>
                  <a:pt x="1237621" y="-37057"/>
                  <a:pt x="1497187" y="69334"/>
                  <a:pt x="1734360" y="0"/>
                </a:cubicBezTo>
                <a:cubicBezTo>
                  <a:pt x="1971533" y="-69334"/>
                  <a:pt x="2001961" y="296"/>
                  <a:pt x="2223080" y="0"/>
                </a:cubicBezTo>
                <a:cubicBezTo>
                  <a:pt x="2444199" y="-296"/>
                  <a:pt x="2698740" y="51981"/>
                  <a:pt x="2926360" y="0"/>
                </a:cubicBezTo>
                <a:cubicBezTo>
                  <a:pt x="3153980" y="-51981"/>
                  <a:pt x="3327609" y="8100"/>
                  <a:pt x="3468720" y="0"/>
                </a:cubicBezTo>
                <a:cubicBezTo>
                  <a:pt x="3609831" y="-8100"/>
                  <a:pt x="3898301" y="69114"/>
                  <a:pt x="4118360" y="0"/>
                </a:cubicBezTo>
                <a:cubicBezTo>
                  <a:pt x="4338419" y="-69114"/>
                  <a:pt x="4441602" y="6751"/>
                  <a:pt x="4607080" y="0"/>
                </a:cubicBezTo>
                <a:cubicBezTo>
                  <a:pt x="4772558" y="-6751"/>
                  <a:pt x="5183893" y="71317"/>
                  <a:pt x="5364000" y="0"/>
                </a:cubicBezTo>
                <a:cubicBezTo>
                  <a:pt x="5397971" y="106684"/>
                  <a:pt x="5338356" y="226842"/>
                  <a:pt x="5364000" y="330480"/>
                </a:cubicBezTo>
                <a:cubicBezTo>
                  <a:pt x="5389644" y="434118"/>
                  <a:pt x="5345940" y="521787"/>
                  <a:pt x="5364000" y="648000"/>
                </a:cubicBezTo>
                <a:cubicBezTo>
                  <a:pt x="5233907" y="689413"/>
                  <a:pt x="4850124" y="640087"/>
                  <a:pt x="4714360" y="648000"/>
                </a:cubicBezTo>
                <a:cubicBezTo>
                  <a:pt x="4578596" y="655913"/>
                  <a:pt x="4336182" y="610643"/>
                  <a:pt x="4118360" y="648000"/>
                </a:cubicBezTo>
                <a:cubicBezTo>
                  <a:pt x="3900538" y="685357"/>
                  <a:pt x="3697457" y="588149"/>
                  <a:pt x="3576000" y="648000"/>
                </a:cubicBezTo>
                <a:cubicBezTo>
                  <a:pt x="3454543" y="707851"/>
                  <a:pt x="3250486" y="614539"/>
                  <a:pt x="3087280" y="648000"/>
                </a:cubicBezTo>
                <a:cubicBezTo>
                  <a:pt x="2924074" y="681461"/>
                  <a:pt x="2699839" y="630039"/>
                  <a:pt x="2437640" y="648000"/>
                </a:cubicBezTo>
                <a:cubicBezTo>
                  <a:pt x="2175441" y="665961"/>
                  <a:pt x="1979163" y="576402"/>
                  <a:pt x="1734360" y="648000"/>
                </a:cubicBezTo>
                <a:cubicBezTo>
                  <a:pt x="1489557" y="719598"/>
                  <a:pt x="1352922" y="641966"/>
                  <a:pt x="1192000" y="648000"/>
                </a:cubicBezTo>
                <a:cubicBezTo>
                  <a:pt x="1031078" y="654034"/>
                  <a:pt x="902236" y="588057"/>
                  <a:pt x="649640" y="648000"/>
                </a:cubicBezTo>
                <a:cubicBezTo>
                  <a:pt x="397044" y="707943"/>
                  <a:pt x="179426" y="621208"/>
                  <a:pt x="0" y="648000"/>
                </a:cubicBezTo>
                <a:cubicBezTo>
                  <a:pt x="-24872" y="527256"/>
                  <a:pt x="36846" y="412011"/>
                  <a:pt x="0" y="317520"/>
                </a:cubicBezTo>
                <a:cubicBezTo>
                  <a:pt x="-36846" y="223029"/>
                  <a:pt x="23625" y="1408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49919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D94F0D-BAB8-48C4-941A-6E2371691D0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59" y="856944"/>
            <a:ext cx="3406141" cy="648000"/>
          </a:xfrm>
          <a:custGeom>
            <a:avLst/>
            <a:gdLst>
              <a:gd name="connsiteX0" fmla="*/ 0 w 3406141"/>
              <a:gd name="connsiteY0" fmla="*/ 0 h 648000"/>
              <a:gd name="connsiteX1" fmla="*/ 499567 w 3406141"/>
              <a:gd name="connsiteY1" fmla="*/ 0 h 648000"/>
              <a:gd name="connsiteX2" fmla="*/ 965073 w 3406141"/>
              <a:gd name="connsiteY2" fmla="*/ 0 h 648000"/>
              <a:gd name="connsiteX3" fmla="*/ 1600886 w 3406141"/>
              <a:gd name="connsiteY3" fmla="*/ 0 h 648000"/>
              <a:gd name="connsiteX4" fmla="*/ 2134515 w 3406141"/>
              <a:gd name="connsiteY4" fmla="*/ 0 h 648000"/>
              <a:gd name="connsiteX5" fmla="*/ 2600021 w 3406141"/>
              <a:gd name="connsiteY5" fmla="*/ 0 h 648000"/>
              <a:gd name="connsiteX6" fmla="*/ 3406141 w 3406141"/>
              <a:gd name="connsiteY6" fmla="*/ 0 h 648000"/>
              <a:gd name="connsiteX7" fmla="*/ 3406141 w 3406141"/>
              <a:gd name="connsiteY7" fmla="*/ 317520 h 648000"/>
              <a:gd name="connsiteX8" fmla="*/ 3406141 w 3406141"/>
              <a:gd name="connsiteY8" fmla="*/ 648000 h 648000"/>
              <a:gd name="connsiteX9" fmla="*/ 2770328 w 3406141"/>
              <a:gd name="connsiteY9" fmla="*/ 648000 h 648000"/>
              <a:gd name="connsiteX10" fmla="*/ 2202638 w 3406141"/>
              <a:gd name="connsiteY10" fmla="*/ 648000 h 648000"/>
              <a:gd name="connsiteX11" fmla="*/ 1600886 w 3406141"/>
              <a:gd name="connsiteY11" fmla="*/ 648000 h 648000"/>
              <a:gd name="connsiteX12" fmla="*/ 1101319 w 3406141"/>
              <a:gd name="connsiteY12" fmla="*/ 648000 h 648000"/>
              <a:gd name="connsiteX13" fmla="*/ 533629 w 3406141"/>
              <a:gd name="connsiteY13" fmla="*/ 648000 h 648000"/>
              <a:gd name="connsiteX14" fmla="*/ 0 w 3406141"/>
              <a:gd name="connsiteY14" fmla="*/ 648000 h 648000"/>
              <a:gd name="connsiteX15" fmla="*/ 0 w 3406141"/>
              <a:gd name="connsiteY15" fmla="*/ 324000 h 648000"/>
              <a:gd name="connsiteX16" fmla="*/ 0 w 3406141"/>
              <a:gd name="connsiteY1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6141" h="648000" fill="none" extrusionOk="0">
                <a:moveTo>
                  <a:pt x="0" y="0"/>
                </a:moveTo>
                <a:cubicBezTo>
                  <a:pt x="173531" y="-36400"/>
                  <a:pt x="323988" y="7018"/>
                  <a:pt x="499567" y="0"/>
                </a:cubicBezTo>
                <a:cubicBezTo>
                  <a:pt x="675146" y="-7018"/>
                  <a:pt x="828743" y="15591"/>
                  <a:pt x="965073" y="0"/>
                </a:cubicBezTo>
                <a:cubicBezTo>
                  <a:pt x="1101403" y="-15591"/>
                  <a:pt x="1418842" y="20472"/>
                  <a:pt x="1600886" y="0"/>
                </a:cubicBezTo>
                <a:cubicBezTo>
                  <a:pt x="1782930" y="-20472"/>
                  <a:pt x="1870027" y="39"/>
                  <a:pt x="2134515" y="0"/>
                </a:cubicBezTo>
                <a:cubicBezTo>
                  <a:pt x="2399003" y="-39"/>
                  <a:pt x="2468912" y="44441"/>
                  <a:pt x="2600021" y="0"/>
                </a:cubicBezTo>
                <a:cubicBezTo>
                  <a:pt x="2731130" y="-44441"/>
                  <a:pt x="3127729" y="45162"/>
                  <a:pt x="3406141" y="0"/>
                </a:cubicBezTo>
                <a:cubicBezTo>
                  <a:pt x="3408013" y="92285"/>
                  <a:pt x="3403892" y="186656"/>
                  <a:pt x="3406141" y="317520"/>
                </a:cubicBezTo>
                <a:cubicBezTo>
                  <a:pt x="3408390" y="448384"/>
                  <a:pt x="3388870" y="528116"/>
                  <a:pt x="3406141" y="648000"/>
                </a:cubicBezTo>
                <a:cubicBezTo>
                  <a:pt x="3190884" y="669456"/>
                  <a:pt x="2949283" y="627296"/>
                  <a:pt x="2770328" y="648000"/>
                </a:cubicBezTo>
                <a:cubicBezTo>
                  <a:pt x="2591373" y="668704"/>
                  <a:pt x="2426920" y="599527"/>
                  <a:pt x="2202638" y="648000"/>
                </a:cubicBezTo>
                <a:cubicBezTo>
                  <a:pt x="1978356" y="696473"/>
                  <a:pt x="1900980" y="596012"/>
                  <a:pt x="1600886" y="648000"/>
                </a:cubicBezTo>
                <a:cubicBezTo>
                  <a:pt x="1300792" y="699988"/>
                  <a:pt x="1349245" y="635395"/>
                  <a:pt x="1101319" y="648000"/>
                </a:cubicBezTo>
                <a:cubicBezTo>
                  <a:pt x="853393" y="660605"/>
                  <a:pt x="778928" y="620274"/>
                  <a:pt x="533629" y="648000"/>
                </a:cubicBezTo>
                <a:cubicBezTo>
                  <a:pt x="288330" y="675726"/>
                  <a:pt x="233371" y="635739"/>
                  <a:pt x="0" y="648000"/>
                </a:cubicBezTo>
                <a:cubicBezTo>
                  <a:pt x="-17610" y="498864"/>
                  <a:pt x="30202" y="404328"/>
                  <a:pt x="0" y="324000"/>
                </a:cubicBezTo>
                <a:cubicBezTo>
                  <a:pt x="-30202" y="243672"/>
                  <a:pt x="36122" y="72485"/>
                  <a:pt x="0" y="0"/>
                </a:cubicBezTo>
                <a:close/>
              </a:path>
              <a:path w="3406141" h="648000" stroke="0" extrusionOk="0">
                <a:moveTo>
                  <a:pt x="0" y="0"/>
                </a:moveTo>
                <a:cubicBezTo>
                  <a:pt x="186533" y="-47266"/>
                  <a:pt x="248314" y="21686"/>
                  <a:pt x="465506" y="0"/>
                </a:cubicBezTo>
                <a:cubicBezTo>
                  <a:pt x="682698" y="-21686"/>
                  <a:pt x="811228" y="23174"/>
                  <a:pt x="965073" y="0"/>
                </a:cubicBezTo>
                <a:cubicBezTo>
                  <a:pt x="1118918" y="-23174"/>
                  <a:pt x="1319078" y="63003"/>
                  <a:pt x="1498702" y="0"/>
                </a:cubicBezTo>
                <a:cubicBezTo>
                  <a:pt x="1678326" y="-63003"/>
                  <a:pt x="1806171" y="12878"/>
                  <a:pt x="2066392" y="0"/>
                </a:cubicBezTo>
                <a:cubicBezTo>
                  <a:pt x="2326613" y="-12878"/>
                  <a:pt x="2323377" y="653"/>
                  <a:pt x="2531898" y="0"/>
                </a:cubicBezTo>
                <a:cubicBezTo>
                  <a:pt x="2740419" y="-653"/>
                  <a:pt x="3159838" y="8515"/>
                  <a:pt x="3406141" y="0"/>
                </a:cubicBezTo>
                <a:cubicBezTo>
                  <a:pt x="3420102" y="90365"/>
                  <a:pt x="3371499" y="177761"/>
                  <a:pt x="3406141" y="304560"/>
                </a:cubicBezTo>
                <a:cubicBezTo>
                  <a:pt x="3440783" y="431359"/>
                  <a:pt x="3390139" y="499742"/>
                  <a:pt x="3406141" y="648000"/>
                </a:cubicBezTo>
                <a:cubicBezTo>
                  <a:pt x="3243279" y="683748"/>
                  <a:pt x="3022669" y="602965"/>
                  <a:pt x="2872512" y="648000"/>
                </a:cubicBezTo>
                <a:cubicBezTo>
                  <a:pt x="2722355" y="693035"/>
                  <a:pt x="2543676" y="633508"/>
                  <a:pt x="2407006" y="648000"/>
                </a:cubicBezTo>
                <a:cubicBezTo>
                  <a:pt x="2270336" y="662492"/>
                  <a:pt x="2146586" y="590071"/>
                  <a:pt x="1907439" y="648000"/>
                </a:cubicBezTo>
                <a:cubicBezTo>
                  <a:pt x="1668292" y="705929"/>
                  <a:pt x="1584126" y="619160"/>
                  <a:pt x="1441933" y="648000"/>
                </a:cubicBezTo>
                <a:cubicBezTo>
                  <a:pt x="1299740" y="676840"/>
                  <a:pt x="1060404" y="609711"/>
                  <a:pt x="908304" y="648000"/>
                </a:cubicBezTo>
                <a:cubicBezTo>
                  <a:pt x="756204" y="686289"/>
                  <a:pt x="215293" y="571375"/>
                  <a:pt x="0" y="648000"/>
                </a:cubicBezTo>
                <a:cubicBezTo>
                  <a:pt x="-24132" y="561073"/>
                  <a:pt x="10817" y="418918"/>
                  <a:pt x="0" y="330480"/>
                </a:cubicBezTo>
                <a:cubicBezTo>
                  <a:pt x="-10817" y="242042"/>
                  <a:pt x="18465" y="7704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140575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82ED5BE-6104-4342-B3FD-AEE092E3B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626" y="1903734"/>
            <a:ext cx="9502141" cy="10095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F27DE2-5670-4175-992E-679A6F4FE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31" y="1041092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46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71A9EDA-0C2D-4580-8981-B1296B42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3" y="1052657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6BA95A-03CF-4CDD-B4F1-746128194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5" y="1641314"/>
            <a:ext cx="11100390" cy="10026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B4A84C-DEF5-4F2B-A275-3FCD64E60E0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71168" y="881928"/>
            <a:ext cx="5364000" cy="648000"/>
          </a:xfrm>
          <a:custGeom>
            <a:avLst/>
            <a:gdLst>
              <a:gd name="connsiteX0" fmla="*/ 0 w 5364000"/>
              <a:gd name="connsiteY0" fmla="*/ 0 h 648000"/>
              <a:gd name="connsiteX1" fmla="*/ 596000 w 5364000"/>
              <a:gd name="connsiteY1" fmla="*/ 0 h 648000"/>
              <a:gd name="connsiteX2" fmla="*/ 1138360 w 5364000"/>
              <a:gd name="connsiteY2" fmla="*/ 0 h 648000"/>
              <a:gd name="connsiteX3" fmla="*/ 1734360 w 5364000"/>
              <a:gd name="connsiteY3" fmla="*/ 0 h 648000"/>
              <a:gd name="connsiteX4" fmla="*/ 2223080 w 5364000"/>
              <a:gd name="connsiteY4" fmla="*/ 0 h 648000"/>
              <a:gd name="connsiteX5" fmla="*/ 2819080 w 5364000"/>
              <a:gd name="connsiteY5" fmla="*/ 0 h 648000"/>
              <a:gd name="connsiteX6" fmla="*/ 3522360 w 5364000"/>
              <a:gd name="connsiteY6" fmla="*/ 0 h 648000"/>
              <a:gd name="connsiteX7" fmla="*/ 4225640 w 5364000"/>
              <a:gd name="connsiteY7" fmla="*/ 0 h 648000"/>
              <a:gd name="connsiteX8" fmla="*/ 4714360 w 5364000"/>
              <a:gd name="connsiteY8" fmla="*/ 0 h 648000"/>
              <a:gd name="connsiteX9" fmla="*/ 5364000 w 5364000"/>
              <a:gd name="connsiteY9" fmla="*/ 0 h 648000"/>
              <a:gd name="connsiteX10" fmla="*/ 5364000 w 5364000"/>
              <a:gd name="connsiteY10" fmla="*/ 324000 h 648000"/>
              <a:gd name="connsiteX11" fmla="*/ 5364000 w 5364000"/>
              <a:gd name="connsiteY11" fmla="*/ 648000 h 648000"/>
              <a:gd name="connsiteX12" fmla="*/ 4714360 w 5364000"/>
              <a:gd name="connsiteY12" fmla="*/ 648000 h 648000"/>
              <a:gd name="connsiteX13" fmla="*/ 4172000 w 5364000"/>
              <a:gd name="connsiteY13" fmla="*/ 648000 h 648000"/>
              <a:gd name="connsiteX14" fmla="*/ 3576000 w 5364000"/>
              <a:gd name="connsiteY14" fmla="*/ 648000 h 648000"/>
              <a:gd name="connsiteX15" fmla="*/ 2980000 w 5364000"/>
              <a:gd name="connsiteY15" fmla="*/ 648000 h 648000"/>
              <a:gd name="connsiteX16" fmla="*/ 2330360 w 5364000"/>
              <a:gd name="connsiteY16" fmla="*/ 648000 h 648000"/>
              <a:gd name="connsiteX17" fmla="*/ 1788000 w 5364000"/>
              <a:gd name="connsiteY17" fmla="*/ 648000 h 648000"/>
              <a:gd name="connsiteX18" fmla="*/ 1352920 w 5364000"/>
              <a:gd name="connsiteY18" fmla="*/ 648000 h 648000"/>
              <a:gd name="connsiteX19" fmla="*/ 810560 w 5364000"/>
              <a:gd name="connsiteY19" fmla="*/ 648000 h 648000"/>
              <a:gd name="connsiteX20" fmla="*/ 0 w 5364000"/>
              <a:gd name="connsiteY20" fmla="*/ 648000 h 648000"/>
              <a:gd name="connsiteX21" fmla="*/ 0 w 5364000"/>
              <a:gd name="connsiteY21" fmla="*/ 343440 h 648000"/>
              <a:gd name="connsiteX22" fmla="*/ 0 w 5364000"/>
              <a:gd name="connsiteY2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4000" h="648000" fill="none" extrusionOk="0">
                <a:moveTo>
                  <a:pt x="0" y="0"/>
                </a:moveTo>
                <a:cubicBezTo>
                  <a:pt x="171738" y="-68511"/>
                  <a:pt x="457856" y="51971"/>
                  <a:pt x="596000" y="0"/>
                </a:cubicBezTo>
                <a:cubicBezTo>
                  <a:pt x="734144" y="-51971"/>
                  <a:pt x="908763" y="52189"/>
                  <a:pt x="1138360" y="0"/>
                </a:cubicBezTo>
                <a:cubicBezTo>
                  <a:pt x="1367957" y="-52189"/>
                  <a:pt x="1538381" y="55321"/>
                  <a:pt x="1734360" y="0"/>
                </a:cubicBezTo>
                <a:cubicBezTo>
                  <a:pt x="1930339" y="-55321"/>
                  <a:pt x="2071855" y="13484"/>
                  <a:pt x="2223080" y="0"/>
                </a:cubicBezTo>
                <a:cubicBezTo>
                  <a:pt x="2374305" y="-13484"/>
                  <a:pt x="2560045" y="56218"/>
                  <a:pt x="2819080" y="0"/>
                </a:cubicBezTo>
                <a:cubicBezTo>
                  <a:pt x="3078115" y="-56218"/>
                  <a:pt x="3293545" y="27258"/>
                  <a:pt x="3522360" y="0"/>
                </a:cubicBezTo>
                <a:cubicBezTo>
                  <a:pt x="3751175" y="-27258"/>
                  <a:pt x="3989997" y="38931"/>
                  <a:pt x="4225640" y="0"/>
                </a:cubicBezTo>
                <a:cubicBezTo>
                  <a:pt x="4461283" y="-38931"/>
                  <a:pt x="4596805" y="8965"/>
                  <a:pt x="4714360" y="0"/>
                </a:cubicBezTo>
                <a:cubicBezTo>
                  <a:pt x="4831915" y="-8965"/>
                  <a:pt x="5104325" y="72312"/>
                  <a:pt x="5364000" y="0"/>
                </a:cubicBezTo>
                <a:cubicBezTo>
                  <a:pt x="5397935" y="64804"/>
                  <a:pt x="5336829" y="211469"/>
                  <a:pt x="5364000" y="324000"/>
                </a:cubicBezTo>
                <a:cubicBezTo>
                  <a:pt x="5391171" y="436531"/>
                  <a:pt x="5333829" y="560927"/>
                  <a:pt x="5364000" y="648000"/>
                </a:cubicBezTo>
                <a:cubicBezTo>
                  <a:pt x="5131351" y="683367"/>
                  <a:pt x="4946193" y="592359"/>
                  <a:pt x="4714360" y="648000"/>
                </a:cubicBezTo>
                <a:cubicBezTo>
                  <a:pt x="4482527" y="703641"/>
                  <a:pt x="4374695" y="620493"/>
                  <a:pt x="4172000" y="648000"/>
                </a:cubicBezTo>
                <a:cubicBezTo>
                  <a:pt x="3969305" y="675507"/>
                  <a:pt x="3821976" y="602778"/>
                  <a:pt x="3576000" y="648000"/>
                </a:cubicBezTo>
                <a:cubicBezTo>
                  <a:pt x="3330024" y="693222"/>
                  <a:pt x="3136430" y="636082"/>
                  <a:pt x="2980000" y="648000"/>
                </a:cubicBezTo>
                <a:cubicBezTo>
                  <a:pt x="2823570" y="659918"/>
                  <a:pt x="2617136" y="601821"/>
                  <a:pt x="2330360" y="648000"/>
                </a:cubicBezTo>
                <a:cubicBezTo>
                  <a:pt x="2043584" y="694179"/>
                  <a:pt x="1978810" y="641029"/>
                  <a:pt x="1788000" y="648000"/>
                </a:cubicBezTo>
                <a:cubicBezTo>
                  <a:pt x="1597190" y="654971"/>
                  <a:pt x="1480969" y="615128"/>
                  <a:pt x="1352920" y="648000"/>
                </a:cubicBezTo>
                <a:cubicBezTo>
                  <a:pt x="1224871" y="680872"/>
                  <a:pt x="959434" y="628433"/>
                  <a:pt x="810560" y="648000"/>
                </a:cubicBezTo>
                <a:cubicBezTo>
                  <a:pt x="661686" y="667567"/>
                  <a:pt x="361855" y="565874"/>
                  <a:pt x="0" y="648000"/>
                </a:cubicBezTo>
                <a:cubicBezTo>
                  <a:pt x="-4508" y="534470"/>
                  <a:pt x="34970" y="433984"/>
                  <a:pt x="0" y="343440"/>
                </a:cubicBezTo>
                <a:cubicBezTo>
                  <a:pt x="-34970" y="252896"/>
                  <a:pt x="14626" y="70056"/>
                  <a:pt x="0" y="0"/>
                </a:cubicBezTo>
                <a:close/>
              </a:path>
              <a:path w="5364000" h="648000" stroke="0" extrusionOk="0">
                <a:moveTo>
                  <a:pt x="0" y="0"/>
                </a:moveTo>
                <a:cubicBezTo>
                  <a:pt x="296391" y="-81734"/>
                  <a:pt x="358085" y="5490"/>
                  <a:pt x="703280" y="0"/>
                </a:cubicBezTo>
                <a:cubicBezTo>
                  <a:pt x="1048475" y="-5490"/>
                  <a:pt x="1039099" y="37057"/>
                  <a:pt x="1138360" y="0"/>
                </a:cubicBezTo>
                <a:cubicBezTo>
                  <a:pt x="1237621" y="-37057"/>
                  <a:pt x="1497187" y="69334"/>
                  <a:pt x="1734360" y="0"/>
                </a:cubicBezTo>
                <a:cubicBezTo>
                  <a:pt x="1971533" y="-69334"/>
                  <a:pt x="2001961" y="296"/>
                  <a:pt x="2223080" y="0"/>
                </a:cubicBezTo>
                <a:cubicBezTo>
                  <a:pt x="2444199" y="-296"/>
                  <a:pt x="2698740" y="51981"/>
                  <a:pt x="2926360" y="0"/>
                </a:cubicBezTo>
                <a:cubicBezTo>
                  <a:pt x="3153980" y="-51981"/>
                  <a:pt x="3327609" y="8100"/>
                  <a:pt x="3468720" y="0"/>
                </a:cubicBezTo>
                <a:cubicBezTo>
                  <a:pt x="3609831" y="-8100"/>
                  <a:pt x="3898301" y="69114"/>
                  <a:pt x="4118360" y="0"/>
                </a:cubicBezTo>
                <a:cubicBezTo>
                  <a:pt x="4338419" y="-69114"/>
                  <a:pt x="4441602" y="6751"/>
                  <a:pt x="4607080" y="0"/>
                </a:cubicBezTo>
                <a:cubicBezTo>
                  <a:pt x="4772558" y="-6751"/>
                  <a:pt x="5183893" y="71317"/>
                  <a:pt x="5364000" y="0"/>
                </a:cubicBezTo>
                <a:cubicBezTo>
                  <a:pt x="5397971" y="106684"/>
                  <a:pt x="5338356" y="226842"/>
                  <a:pt x="5364000" y="330480"/>
                </a:cubicBezTo>
                <a:cubicBezTo>
                  <a:pt x="5389644" y="434118"/>
                  <a:pt x="5345940" y="521787"/>
                  <a:pt x="5364000" y="648000"/>
                </a:cubicBezTo>
                <a:cubicBezTo>
                  <a:pt x="5233907" y="689413"/>
                  <a:pt x="4850124" y="640087"/>
                  <a:pt x="4714360" y="648000"/>
                </a:cubicBezTo>
                <a:cubicBezTo>
                  <a:pt x="4578596" y="655913"/>
                  <a:pt x="4336182" y="610643"/>
                  <a:pt x="4118360" y="648000"/>
                </a:cubicBezTo>
                <a:cubicBezTo>
                  <a:pt x="3900538" y="685357"/>
                  <a:pt x="3697457" y="588149"/>
                  <a:pt x="3576000" y="648000"/>
                </a:cubicBezTo>
                <a:cubicBezTo>
                  <a:pt x="3454543" y="707851"/>
                  <a:pt x="3250486" y="614539"/>
                  <a:pt x="3087280" y="648000"/>
                </a:cubicBezTo>
                <a:cubicBezTo>
                  <a:pt x="2924074" y="681461"/>
                  <a:pt x="2699839" y="630039"/>
                  <a:pt x="2437640" y="648000"/>
                </a:cubicBezTo>
                <a:cubicBezTo>
                  <a:pt x="2175441" y="665961"/>
                  <a:pt x="1979163" y="576402"/>
                  <a:pt x="1734360" y="648000"/>
                </a:cubicBezTo>
                <a:cubicBezTo>
                  <a:pt x="1489557" y="719598"/>
                  <a:pt x="1352922" y="641966"/>
                  <a:pt x="1192000" y="648000"/>
                </a:cubicBezTo>
                <a:cubicBezTo>
                  <a:pt x="1031078" y="654034"/>
                  <a:pt x="902236" y="588057"/>
                  <a:pt x="649640" y="648000"/>
                </a:cubicBezTo>
                <a:cubicBezTo>
                  <a:pt x="397044" y="707943"/>
                  <a:pt x="179426" y="621208"/>
                  <a:pt x="0" y="648000"/>
                </a:cubicBezTo>
                <a:cubicBezTo>
                  <a:pt x="-24872" y="527256"/>
                  <a:pt x="36846" y="412011"/>
                  <a:pt x="0" y="317520"/>
                </a:cubicBezTo>
                <a:cubicBezTo>
                  <a:pt x="-36846" y="223029"/>
                  <a:pt x="23625" y="1408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49919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C1BBFC8-22C3-4375-8061-9857CF6BEC4C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65027" y="881928"/>
            <a:ext cx="3406141" cy="648000"/>
          </a:xfrm>
          <a:custGeom>
            <a:avLst/>
            <a:gdLst>
              <a:gd name="connsiteX0" fmla="*/ 0 w 3406141"/>
              <a:gd name="connsiteY0" fmla="*/ 0 h 648000"/>
              <a:gd name="connsiteX1" fmla="*/ 499567 w 3406141"/>
              <a:gd name="connsiteY1" fmla="*/ 0 h 648000"/>
              <a:gd name="connsiteX2" fmla="*/ 965073 w 3406141"/>
              <a:gd name="connsiteY2" fmla="*/ 0 h 648000"/>
              <a:gd name="connsiteX3" fmla="*/ 1600886 w 3406141"/>
              <a:gd name="connsiteY3" fmla="*/ 0 h 648000"/>
              <a:gd name="connsiteX4" fmla="*/ 2134515 w 3406141"/>
              <a:gd name="connsiteY4" fmla="*/ 0 h 648000"/>
              <a:gd name="connsiteX5" fmla="*/ 2600021 w 3406141"/>
              <a:gd name="connsiteY5" fmla="*/ 0 h 648000"/>
              <a:gd name="connsiteX6" fmla="*/ 3406141 w 3406141"/>
              <a:gd name="connsiteY6" fmla="*/ 0 h 648000"/>
              <a:gd name="connsiteX7" fmla="*/ 3406141 w 3406141"/>
              <a:gd name="connsiteY7" fmla="*/ 317520 h 648000"/>
              <a:gd name="connsiteX8" fmla="*/ 3406141 w 3406141"/>
              <a:gd name="connsiteY8" fmla="*/ 648000 h 648000"/>
              <a:gd name="connsiteX9" fmla="*/ 2770328 w 3406141"/>
              <a:gd name="connsiteY9" fmla="*/ 648000 h 648000"/>
              <a:gd name="connsiteX10" fmla="*/ 2202638 w 3406141"/>
              <a:gd name="connsiteY10" fmla="*/ 648000 h 648000"/>
              <a:gd name="connsiteX11" fmla="*/ 1600886 w 3406141"/>
              <a:gd name="connsiteY11" fmla="*/ 648000 h 648000"/>
              <a:gd name="connsiteX12" fmla="*/ 1101319 w 3406141"/>
              <a:gd name="connsiteY12" fmla="*/ 648000 h 648000"/>
              <a:gd name="connsiteX13" fmla="*/ 533629 w 3406141"/>
              <a:gd name="connsiteY13" fmla="*/ 648000 h 648000"/>
              <a:gd name="connsiteX14" fmla="*/ 0 w 3406141"/>
              <a:gd name="connsiteY14" fmla="*/ 648000 h 648000"/>
              <a:gd name="connsiteX15" fmla="*/ 0 w 3406141"/>
              <a:gd name="connsiteY15" fmla="*/ 324000 h 648000"/>
              <a:gd name="connsiteX16" fmla="*/ 0 w 3406141"/>
              <a:gd name="connsiteY1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6141" h="648000" fill="none" extrusionOk="0">
                <a:moveTo>
                  <a:pt x="0" y="0"/>
                </a:moveTo>
                <a:cubicBezTo>
                  <a:pt x="173531" y="-36400"/>
                  <a:pt x="323988" y="7018"/>
                  <a:pt x="499567" y="0"/>
                </a:cubicBezTo>
                <a:cubicBezTo>
                  <a:pt x="675146" y="-7018"/>
                  <a:pt x="828743" y="15591"/>
                  <a:pt x="965073" y="0"/>
                </a:cubicBezTo>
                <a:cubicBezTo>
                  <a:pt x="1101403" y="-15591"/>
                  <a:pt x="1418842" y="20472"/>
                  <a:pt x="1600886" y="0"/>
                </a:cubicBezTo>
                <a:cubicBezTo>
                  <a:pt x="1782930" y="-20472"/>
                  <a:pt x="1870027" y="39"/>
                  <a:pt x="2134515" y="0"/>
                </a:cubicBezTo>
                <a:cubicBezTo>
                  <a:pt x="2399003" y="-39"/>
                  <a:pt x="2468912" y="44441"/>
                  <a:pt x="2600021" y="0"/>
                </a:cubicBezTo>
                <a:cubicBezTo>
                  <a:pt x="2731130" y="-44441"/>
                  <a:pt x="3127729" y="45162"/>
                  <a:pt x="3406141" y="0"/>
                </a:cubicBezTo>
                <a:cubicBezTo>
                  <a:pt x="3408013" y="92285"/>
                  <a:pt x="3403892" y="186656"/>
                  <a:pt x="3406141" y="317520"/>
                </a:cubicBezTo>
                <a:cubicBezTo>
                  <a:pt x="3408390" y="448384"/>
                  <a:pt x="3388870" y="528116"/>
                  <a:pt x="3406141" y="648000"/>
                </a:cubicBezTo>
                <a:cubicBezTo>
                  <a:pt x="3190884" y="669456"/>
                  <a:pt x="2949283" y="627296"/>
                  <a:pt x="2770328" y="648000"/>
                </a:cubicBezTo>
                <a:cubicBezTo>
                  <a:pt x="2591373" y="668704"/>
                  <a:pt x="2426920" y="599527"/>
                  <a:pt x="2202638" y="648000"/>
                </a:cubicBezTo>
                <a:cubicBezTo>
                  <a:pt x="1978356" y="696473"/>
                  <a:pt x="1900980" y="596012"/>
                  <a:pt x="1600886" y="648000"/>
                </a:cubicBezTo>
                <a:cubicBezTo>
                  <a:pt x="1300792" y="699988"/>
                  <a:pt x="1349245" y="635395"/>
                  <a:pt x="1101319" y="648000"/>
                </a:cubicBezTo>
                <a:cubicBezTo>
                  <a:pt x="853393" y="660605"/>
                  <a:pt x="778928" y="620274"/>
                  <a:pt x="533629" y="648000"/>
                </a:cubicBezTo>
                <a:cubicBezTo>
                  <a:pt x="288330" y="675726"/>
                  <a:pt x="233371" y="635739"/>
                  <a:pt x="0" y="648000"/>
                </a:cubicBezTo>
                <a:cubicBezTo>
                  <a:pt x="-17610" y="498864"/>
                  <a:pt x="30202" y="404328"/>
                  <a:pt x="0" y="324000"/>
                </a:cubicBezTo>
                <a:cubicBezTo>
                  <a:pt x="-30202" y="243672"/>
                  <a:pt x="36122" y="72485"/>
                  <a:pt x="0" y="0"/>
                </a:cubicBezTo>
                <a:close/>
              </a:path>
              <a:path w="3406141" h="648000" stroke="0" extrusionOk="0">
                <a:moveTo>
                  <a:pt x="0" y="0"/>
                </a:moveTo>
                <a:cubicBezTo>
                  <a:pt x="186533" y="-47266"/>
                  <a:pt x="248314" y="21686"/>
                  <a:pt x="465506" y="0"/>
                </a:cubicBezTo>
                <a:cubicBezTo>
                  <a:pt x="682698" y="-21686"/>
                  <a:pt x="811228" y="23174"/>
                  <a:pt x="965073" y="0"/>
                </a:cubicBezTo>
                <a:cubicBezTo>
                  <a:pt x="1118918" y="-23174"/>
                  <a:pt x="1319078" y="63003"/>
                  <a:pt x="1498702" y="0"/>
                </a:cubicBezTo>
                <a:cubicBezTo>
                  <a:pt x="1678326" y="-63003"/>
                  <a:pt x="1806171" y="12878"/>
                  <a:pt x="2066392" y="0"/>
                </a:cubicBezTo>
                <a:cubicBezTo>
                  <a:pt x="2326613" y="-12878"/>
                  <a:pt x="2323377" y="653"/>
                  <a:pt x="2531898" y="0"/>
                </a:cubicBezTo>
                <a:cubicBezTo>
                  <a:pt x="2740419" y="-653"/>
                  <a:pt x="3159838" y="8515"/>
                  <a:pt x="3406141" y="0"/>
                </a:cubicBezTo>
                <a:cubicBezTo>
                  <a:pt x="3420102" y="90365"/>
                  <a:pt x="3371499" y="177761"/>
                  <a:pt x="3406141" y="304560"/>
                </a:cubicBezTo>
                <a:cubicBezTo>
                  <a:pt x="3440783" y="431359"/>
                  <a:pt x="3390139" y="499742"/>
                  <a:pt x="3406141" y="648000"/>
                </a:cubicBezTo>
                <a:cubicBezTo>
                  <a:pt x="3243279" y="683748"/>
                  <a:pt x="3022669" y="602965"/>
                  <a:pt x="2872512" y="648000"/>
                </a:cubicBezTo>
                <a:cubicBezTo>
                  <a:pt x="2722355" y="693035"/>
                  <a:pt x="2543676" y="633508"/>
                  <a:pt x="2407006" y="648000"/>
                </a:cubicBezTo>
                <a:cubicBezTo>
                  <a:pt x="2270336" y="662492"/>
                  <a:pt x="2146586" y="590071"/>
                  <a:pt x="1907439" y="648000"/>
                </a:cubicBezTo>
                <a:cubicBezTo>
                  <a:pt x="1668292" y="705929"/>
                  <a:pt x="1584126" y="619160"/>
                  <a:pt x="1441933" y="648000"/>
                </a:cubicBezTo>
                <a:cubicBezTo>
                  <a:pt x="1299740" y="676840"/>
                  <a:pt x="1060404" y="609711"/>
                  <a:pt x="908304" y="648000"/>
                </a:cubicBezTo>
                <a:cubicBezTo>
                  <a:pt x="756204" y="686289"/>
                  <a:pt x="215293" y="571375"/>
                  <a:pt x="0" y="648000"/>
                </a:cubicBezTo>
                <a:cubicBezTo>
                  <a:pt x="-24132" y="561073"/>
                  <a:pt x="10817" y="418918"/>
                  <a:pt x="0" y="330480"/>
                </a:cubicBezTo>
                <a:cubicBezTo>
                  <a:pt x="-10817" y="242042"/>
                  <a:pt x="18465" y="7704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140575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B4F8D9E-E92F-4372-BC0A-750FB0EAC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406" y="2740046"/>
            <a:ext cx="6704762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71A9EDA-0C2D-4580-8981-B1296B42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3" y="1052657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6BA95A-03CF-4CDD-B4F1-746128194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5" y="1641314"/>
            <a:ext cx="11100390" cy="10026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B4A84C-DEF5-4F2B-A275-3FCD64E60E0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71168" y="881928"/>
            <a:ext cx="5364000" cy="648000"/>
          </a:xfrm>
          <a:custGeom>
            <a:avLst/>
            <a:gdLst>
              <a:gd name="connsiteX0" fmla="*/ 0 w 5364000"/>
              <a:gd name="connsiteY0" fmla="*/ 0 h 648000"/>
              <a:gd name="connsiteX1" fmla="*/ 596000 w 5364000"/>
              <a:gd name="connsiteY1" fmla="*/ 0 h 648000"/>
              <a:gd name="connsiteX2" fmla="*/ 1138360 w 5364000"/>
              <a:gd name="connsiteY2" fmla="*/ 0 h 648000"/>
              <a:gd name="connsiteX3" fmla="*/ 1734360 w 5364000"/>
              <a:gd name="connsiteY3" fmla="*/ 0 h 648000"/>
              <a:gd name="connsiteX4" fmla="*/ 2223080 w 5364000"/>
              <a:gd name="connsiteY4" fmla="*/ 0 h 648000"/>
              <a:gd name="connsiteX5" fmla="*/ 2819080 w 5364000"/>
              <a:gd name="connsiteY5" fmla="*/ 0 h 648000"/>
              <a:gd name="connsiteX6" fmla="*/ 3522360 w 5364000"/>
              <a:gd name="connsiteY6" fmla="*/ 0 h 648000"/>
              <a:gd name="connsiteX7" fmla="*/ 4225640 w 5364000"/>
              <a:gd name="connsiteY7" fmla="*/ 0 h 648000"/>
              <a:gd name="connsiteX8" fmla="*/ 4714360 w 5364000"/>
              <a:gd name="connsiteY8" fmla="*/ 0 h 648000"/>
              <a:gd name="connsiteX9" fmla="*/ 5364000 w 5364000"/>
              <a:gd name="connsiteY9" fmla="*/ 0 h 648000"/>
              <a:gd name="connsiteX10" fmla="*/ 5364000 w 5364000"/>
              <a:gd name="connsiteY10" fmla="*/ 324000 h 648000"/>
              <a:gd name="connsiteX11" fmla="*/ 5364000 w 5364000"/>
              <a:gd name="connsiteY11" fmla="*/ 648000 h 648000"/>
              <a:gd name="connsiteX12" fmla="*/ 4714360 w 5364000"/>
              <a:gd name="connsiteY12" fmla="*/ 648000 h 648000"/>
              <a:gd name="connsiteX13" fmla="*/ 4172000 w 5364000"/>
              <a:gd name="connsiteY13" fmla="*/ 648000 h 648000"/>
              <a:gd name="connsiteX14" fmla="*/ 3576000 w 5364000"/>
              <a:gd name="connsiteY14" fmla="*/ 648000 h 648000"/>
              <a:gd name="connsiteX15" fmla="*/ 2980000 w 5364000"/>
              <a:gd name="connsiteY15" fmla="*/ 648000 h 648000"/>
              <a:gd name="connsiteX16" fmla="*/ 2330360 w 5364000"/>
              <a:gd name="connsiteY16" fmla="*/ 648000 h 648000"/>
              <a:gd name="connsiteX17" fmla="*/ 1788000 w 5364000"/>
              <a:gd name="connsiteY17" fmla="*/ 648000 h 648000"/>
              <a:gd name="connsiteX18" fmla="*/ 1352920 w 5364000"/>
              <a:gd name="connsiteY18" fmla="*/ 648000 h 648000"/>
              <a:gd name="connsiteX19" fmla="*/ 810560 w 5364000"/>
              <a:gd name="connsiteY19" fmla="*/ 648000 h 648000"/>
              <a:gd name="connsiteX20" fmla="*/ 0 w 5364000"/>
              <a:gd name="connsiteY20" fmla="*/ 648000 h 648000"/>
              <a:gd name="connsiteX21" fmla="*/ 0 w 5364000"/>
              <a:gd name="connsiteY21" fmla="*/ 343440 h 648000"/>
              <a:gd name="connsiteX22" fmla="*/ 0 w 5364000"/>
              <a:gd name="connsiteY2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4000" h="648000" fill="none" extrusionOk="0">
                <a:moveTo>
                  <a:pt x="0" y="0"/>
                </a:moveTo>
                <a:cubicBezTo>
                  <a:pt x="171738" y="-68511"/>
                  <a:pt x="457856" y="51971"/>
                  <a:pt x="596000" y="0"/>
                </a:cubicBezTo>
                <a:cubicBezTo>
                  <a:pt x="734144" y="-51971"/>
                  <a:pt x="908763" y="52189"/>
                  <a:pt x="1138360" y="0"/>
                </a:cubicBezTo>
                <a:cubicBezTo>
                  <a:pt x="1367957" y="-52189"/>
                  <a:pt x="1538381" y="55321"/>
                  <a:pt x="1734360" y="0"/>
                </a:cubicBezTo>
                <a:cubicBezTo>
                  <a:pt x="1930339" y="-55321"/>
                  <a:pt x="2071855" y="13484"/>
                  <a:pt x="2223080" y="0"/>
                </a:cubicBezTo>
                <a:cubicBezTo>
                  <a:pt x="2374305" y="-13484"/>
                  <a:pt x="2560045" y="56218"/>
                  <a:pt x="2819080" y="0"/>
                </a:cubicBezTo>
                <a:cubicBezTo>
                  <a:pt x="3078115" y="-56218"/>
                  <a:pt x="3293545" y="27258"/>
                  <a:pt x="3522360" y="0"/>
                </a:cubicBezTo>
                <a:cubicBezTo>
                  <a:pt x="3751175" y="-27258"/>
                  <a:pt x="3989997" y="38931"/>
                  <a:pt x="4225640" y="0"/>
                </a:cubicBezTo>
                <a:cubicBezTo>
                  <a:pt x="4461283" y="-38931"/>
                  <a:pt x="4596805" y="8965"/>
                  <a:pt x="4714360" y="0"/>
                </a:cubicBezTo>
                <a:cubicBezTo>
                  <a:pt x="4831915" y="-8965"/>
                  <a:pt x="5104325" y="72312"/>
                  <a:pt x="5364000" y="0"/>
                </a:cubicBezTo>
                <a:cubicBezTo>
                  <a:pt x="5397935" y="64804"/>
                  <a:pt x="5336829" y="211469"/>
                  <a:pt x="5364000" y="324000"/>
                </a:cubicBezTo>
                <a:cubicBezTo>
                  <a:pt x="5391171" y="436531"/>
                  <a:pt x="5333829" y="560927"/>
                  <a:pt x="5364000" y="648000"/>
                </a:cubicBezTo>
                <a:cubicBezTo>
                  <a:pt x="5131351" y="683367"/>
                  <a:pt x="4946193" y="592359"/>
                  <a:pt x="4714360" y="648000"/>
                </a:cubicBezTo>
                <a:cubicBezTo>
                  <a:pt x="4482527" y="703641"/>
                  <a:pt x="4374695" y="620493"/>
                  <a:pt x="4172000" y="648000"/>
                </a:cubicBezTo>
                <a:cubicBezTo>
                  <a:pt x="3969305" y="675507"/>
                  <a:pt x="3821976" y="602778"/>
                  <a:pt x="3576000" y="648000"/>
                </a:cubicBezTo>
                <a:cubicBezTo>
                  <a:pt x="3330024" y="693222"/>
                  <a:pt x="3136430" y="636082"/>
                  <a:pt x="2980000" y="648000"/>
                </a:cubicBezTo>
                <a:cubicBezTo>
                  <a:pt x="2823570" y="659918"/>
                  <a:pt x="2617136" y="601821"/>
                  <a:pt x="2330360" y="648000"/>
                </a:cubicBezTo>
                <a:cubicBezTo>
                  <a:pt x="2043584" y="694179"/>
                  <a:pt x="1978810" y="641029"/>
                  <a:pt x="1788000" y="648000"/>
                </a:cubicBezTo>
                <a:cubicBezTo>
                  <a:pt x="1597190" y="654971"/>
                  <a:pt x="1480969" y="615128"/>
                  <a:pt x="1352920" y="648000"/>
                </a:cubicBezTo>
                <a:cubicBezTo>
                  <a:pt x="1224871" y="680872"/>
                  <a:pt x="959434" y="628433"/>
                  <a:pt x="810560" y="648000"/>
                </a:cubicBezTo>
                <a:cubicBezTo>
                  <a:pt x="661686" y="667567"/>
                  <a:pt x="361855" y="565874"/>
                  <a:pt x="0" y="648000"/>
                </a:cubicBezTo>
                <a:cubicBezTo>
                  <a:pt x="-4508" y="534470"/>
                  <a:pt x="34970" y="433984"/>
                  <a:pt x="0" y="343440"/>
                </a:cubicBezTo>
                <a:cubicBezTo>
                  <a:pt x="-34970" y="252896"/>
                  <a:pt x="14626" y="70056"/>
                  <a:pt x="0" y="0"/>
                </a:cubicBezTo>
                <a:close/>
              </a:path>
              <a:path w="5364000" h="648000" stroke="0" extrusionOk="0">
                <a:moveTo>
                  <a:pt x="0" y="0"/>
                </a:moveTo>
                <a:cubicBezTo>
                  <a:pt x="296391" y="-81734"/>
                  <a:pt x="358085" y="5490"/>
                  <a:pt x="703280" y="0"/>
                </a:cubicBezTo>
                <a:cubicBezTo>
                  <a:pt x="1048475" y="-5490"/>
                  <a:pt x="1039099" y="37057"/>
                  <a:pt x="1138360" y="0"/>
                </a:cubicBezTo>
                <a:cubicBezTo>
                  <a:pt x="1237621" y="-37057"/>
                  <a:pt x="1497187" y="69334"/>
                  <a:pt x="1734360" y="0"/>
                </a:cubicBezTo>
                <a:cubicBezTo>
                  <a:pt x="1971533" y="-69334"/>
                  <a:pt x="2001961" y="296"/>
                  <a:pt x="2223080" y="0"/>
                </a:cubicBezTo>
                <a:cubicBezTo>
                  <a:pt x="2444199" y="-296"/>
                  <a:pt x="2698740" y="51981"/>
                  <a:pt x="2926360" y="0"/>
                </a:cubicBezTo>
                <a:cubicBezTo>
                  <a:pt x="3153980" y="-51981"/>
                  <a:pt x="3327609" y="8100"/>
                  <a:pt x="3468720" y="0"/>
                </a:cubicBezTo>
                <a:cubicBezTo>
                  <a:pt x="3609831" y="-8100"/>
                  <a:pt x="3898301" y="69114"/>
                  <a:pt x="4118360" y="0"/>
                </a:cubicBezTo>
                <a:cubicBezTo>
                  <a:pt x="4338419" y="-69114"/>
                  <a:pt x="4441602" y="6751"/>
                  <a:pt x="4607080" y="0"/>
                </a:cubicBezTo>
                <a:cubicBezTo>
                  <a:pt x="4772558" y="-6751"/>
                  <a:pt x="5183893" y="71317"/>
                  <a:pt x="5364000" y="0"/>
                </a:cubicBezTo>
                <a:cubicBezTo>
                  <a:pt x="5397971" y="106684"/>
                  <a:pt x="5338356" y="226842"/>
                  <a:pt x="5364000" y="330480"/>
                </a:cubicBezTo>
                <a:cubicBezTo>
                  <a:pt x="5389644" y="434118"/>
                  <a:pt x="5345940" y="521787"/>
                  <a:pt x="5364000" y="648000"/>
                </a:cubicBezTo>
                <a:cubicBezTo>
                  <a:pt x="5233907" y="689413"/>
                  <a:pt x="4850124" y="640087"/>
                  <a:pt x="4714360" y="648000"/>
                </a:cubicBezTo>
                <a:cubicBezTo>
                  <a:pt x="4578596" y="655913"/>
                  <a:pt x="4336182" y="610643"/>
                  <a:pt x="4118360" y="648000"/>
                </a:cubicBezTo>
                <a:cubicBezTo>
                  <a:pt x="3900538" y="685357"/>
                  <a:pt x="3697457" y="588149"/>
                  <a:pt x="3576000" y="648000"/>
                </a:cubicBezTo>
                <a:cubicBezTo>
                  <a:pt x="3454543" y="707851"/>
                  <a:pt x="3250486" y="614539"/>
                  <a:pt x="3087280" y="648000"/>
                </a:cubicBezTo>
                <a:cubicBezTo>
                  <a:pt x="2924074" y="681461"/>
                  <a:pt x="2699839" y="630039"/>
                  <a:pt x="2437640" y="648000"/>
                </a:cubicBezTo>
                <a:cubicBezTo>
                  <a:pt x="2175441" y="665961"/>
                  <a:pt x="1979163" y="576402"/>
                  <a:pt x="1734360" y="648000"/>
                </a:cubicBezTo>
                <a:cubicBezTo>
                  <a:pt x="1489557" y="719598"/>
                  <a:pt x="1352922" y="641966"/>
                  <a:pt x="1192000" y="648000"/>
                </a:cubicBezTo>
                <a:cubicBezTo>
                  <a:pt x="1031078" y="654034"/>
                  <a:pt x="902236" y="588057"/>
                  <a:pt x="649640" y="648000"/>
                </a:cubicBezTo>
                <a:cubicBezTo>
                  <a:pt x="397044" y="707943"/>
                  <a:pt x="179426" y="621208"/>
                  <a:pt x="0" y="648000"/>
                </a:cubicBezTo>
                <a:cubicBezTo>
                  <a:pt x="-24872" y="527256"/>
                  <a:pt x="36846" y="412011"/>
                  <a:pt x="0" y="317520"/>
                </a:cubicBezTo>
                <a:cubicBezTo>
                  <a:pt x="-36846" y="223029"/>
                  <a:pt x="23625" y="1408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49919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C1BBFC8-22C3-4375-8061-9857CF6BEC4C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65027" y="881928"/>
            <a:ext cx="3406141" cy="648000"/>
          </a:xfrm>
          <a:custGeom>
            <a:avLst/>
            <a:gdLst>
              <a:gd name="connsiteX0" fmla="*/ 0 w 3406141"/>
              <a:gd name="connsiteY0" fmla="*/ 0 h 648000"/>
              <a:gd name="connsiteX1" fmla="*/ 499567 w 3406141"/>
              <a:gd name="connsiteY1" fmla="*/ 0 h 648000"/>
              <a:gd name="connsiteX2" fmla="*/ 965073 w 3406141"/>
              <a:gd name="connsiteY2" fmla="*/ 0 h 648000"/>
              <a:gd name="connsiteX3" fmla="*/ 1600886 w 3406141"/>
              <a:gd name="connsiteY3" fmla="*/ 0 h 648000"/>
              <a:gd name="connsiteX4" fmla="*/ 2134515 w 3406141"/>
              <a:gd name="connsiteY4" fmla="*/ 0 h 648000"/>
              <a:gd name="connsiteX5" fmla="*/ 2600021 w 3406141"/>
              <a:gd name="connsiteY5" fmla="*/ 0 h 648000"/>
              <a:gd name="connsiteX6" fmla="*/ 3406141 w 3406141"/>
              <a:gd name="connsiteY6" fmla="*/ 0 h 648000"/>
              <a:gd name="connsiteX7" fmla="*/ 3406141 w 3406141"/>
              <a:gd name="connsiteY7" fmla="*/ 317520 h 648000"/>
              <a:gd name="connsiteX8" fmla="*/ 3406141 w 3406141"/>
              <a:gd name="connsiteY8" fmla="*/ 648000 h 648000"/>
              <a:gd name="connsiteX9" fmla="*/ 2770328 w 3406141"/>
              <a:gd name="connsiteY9" fmla="*/ 648000 h 648000"/>
              <a:gd name="connsiteX10" fmla="*/ 2202638 w 3406141"/>
              <a:gd name="connsiteY10" fmla="*/ 648000 h 648000"/>
              <a:gd name="connsiteX11" fmla="*/ 1600886 w 3406141"/>
              <a:gd name="connsiteY11" fmla="*/ 648000 h 648000"/>
              <a:gd name="connsiteX12" fmla="*/ 1101319 w 3406141"/>
              <a:gd name="connsiteY12" fmla="*/ 648000 h 648000"/>
              <a:gd name="connsiteX13" fmla="*/ 533629 w 3406141"/>
              <a:gd name="connsiteY13" fmla="*/ 648000 h 648000"/>
              <a:gd name="connsiteX14" fmla="*/ 0 w 3406141"/>
              <a:gd name="connsiteY14" fmla="*/ 648000 h 648000"/>
              <a:gd name="connsiteX15" fmla="*/ 0 w 3406141"/>
              <a:gd name="connsiteY15" fmla="*/ 324000 h 648000"/>
              <a:gd name="connsiteX16" fmla="*/ 0 w 3406141"/>
              <a:gd name="connsiteY1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6141" h="648000" fill="none" extrusionOk="0">
                <a:moveTo>
                  <a:pt x="0" y="0"/>
                </a:moveTo>
                <a:cubicBezTo>
                  <a:pt x="173531" y="-36400"/>
                  <a:pt x="323988" y="7018"/>
                  <a:pt x="499567" y="0"/>
                </a:cubicBezTo>
                <a:cubicBezTo>
                  <a:pt x="675146" y="-7018"/>
                  <a:pt x="828743" y="15591"/>
                  <a:pt x="965073" y="0"/>
                </a:cubicBezTo>
                <a:cubicBezTo>
                  <a:pt x="1101403" y="-15591"/>
                  <a:pt x="1418842" y="20472"/>
                  <a:pt x="1600886" y="0"/>
                </a:cubicBezTo>
                <a:cubicBezTo>
                  <a:pt x="1782930" y="-20472"/>
                  <a:pt x="1870027" y="39"/>
                  <a:pt x="2134515" y="0"/>
                </a:cubicBezTo>
                <a:cubicBezTo>
                  <a:pt x="2399003" y="-39"/>
                  <a:pt x="2468912" y="44441"/>
                  <a:pt x="2600021" y="0"/>
                </a:cubicBezTo>
                <a:cubicBezTo>
                  <a:pt x="2731130" y="-44441"/>
                  <a:pt x="3127729" y="45162"/>
                  <a:pt x="3406141" y="0"/>
                </a:cubicBezTo>
                <a:cubicBezTo>
                  <a:pt x="3408013" y="92285"/>
                  <a:pt x="3403892" y="186656"/>
                  <a:pt x="3406141" y="317520"/>
                </a:cubicBezTo>
                <a:cubicBezTo>
                  <a:pt x="3408390" y="448384"/>
                  <a:pt x="3388870" y="528116"/>
                  <a:pt x="3406141" y="648000"/>
                </a:cubicBezTo>
                <a:cubicBezTo>
                  <a:pt x="3190884" y="669456"/>
                  <a:pt x="2949283" y="627296"/>
                  <a:pt x="2770328" y="648000"/>
                </a:cubicBezTo>
                <a:cubicBezTo>
                  <a:pt x="2591373" y="668704"/>
                  <a:pt x="2426920" y="599527"/>
                  <a:pt x="2202638" y="648000"/>
                </a:cubicBezTo>
                <a:cubicBezTo>
                  <a:pt x="1978356" y="696473"/>
                  <a:pt x="1900980" y="596012"/>
                  <a:pt x="1600886" y="648000"/>
                </a:cubicBezTo>
                <a:cubicBezTo>
                  <a:pt x="1300792" y="699988"/>
                  <a:pt x="1349245" y="635395"/>
                  <a:pt x="1101319" y="648000"/>
                </a:cubicBezTo>
                <a:cubicBezTo>
                  <a:pt x="853393" y="660605"/>
                  <a:pt x="778928" y="620274"/>
                  <a:pt x="533629" y="648000"/>
                </a:cubicBezTo>
                <a:cubicBezTo>
                  <a:pt x="288330" y="675726"/>
                  <a:pt x="233371" y="635739"/>
                  <a:pt x="0" y="648000"/>
                </a:cubicBezTo>
                <a:cubicBezTo>
                  <a:pt x="-17610" y="498864"/>
                  <a:pt x="30202" y="404328"/>
                  <a:pt x="0" y="324000"/>
                </a:cubicBezTo>
                <a:cubicBezTo>
                  <a:pt x="-30202" y="243672"/>
                  <a:pt x="36122" y="72485"/>
                  <a:pt x="0" y="0"/>
                </a:cubicBezTo>
                <a:close/>
              </a:path>
              <a:path w="3406141" h="648000" stroke="0" extrusionOk="0">
                <a:moveTo>
                  <a:pt x="0" y="0"/>
                </a:moveTo>
                <a:cubicBezTo>
                  <a:pt x="186533" y="-47266"/>
                  <a:pt x="248314" y="21686"/>
                  <a:pt x="465506" y="0"/>
                </a:cubicBezTo>
                <a:cubicBezTo>
                  <a:pt x="682698" y="-21686"/>
                  <a:pt x="811228" y="23174"/>
                  <a:pt x="965073" y="0"/>
                </a:cubicBezTo>
                <a:cubicBezTo>
                  <a:pt x="1118918" y="-23174"/>
                  <a:pt x="1319078" y="63003"/>
                  <a:pt x="1498702" y="0"/>
                </a:cubicBezTo>
                <a:cubicBezTo>
                  <a:pt x="1678326" y="-63003"/>
                  <a:pt x="1806171" y="12878"/>
                  <a:pt x="2066392" y="0"/>
                </a:cubicBezTo>
                <a:cubicBezTo>
                  <a:pt x="2326613" y="-12878"/>
                  <a:pt x="2323377" y="653"/>
                  <a:pt x="2531898" y="0"/>
                </a:cubicBezTo>
                <a:cubicBezTo>
                  <a:pt x="2740419" y="-653"/>
                  <a:pt x="3159838" y="8515"/>
                  <a:pt x="3406141" y="0"/>
                </a:cubicBezTo>
                <a:cubicBezTo>
                  <a:pt x="3420102" y="90365"/>
                  <a:pt x="3371499" y="177761"/>
                  <a:pt x="3406141" y="304560"/>
                </a:cubicBezTo>
                <a:cubicBezTo>
                  <a:pt x="3440783" y="431359"/>
                  <a:pt x="3390139" y="499742"/>
                  <a:pt x="3406141" y="648000"/>
                </a:cubicBezTo>
                <a:cubicBezTo>
                  <a:pt x="3243279" y="683748"/>
                  <a:pt x="3022669" y="602965"/>
                  <a:pt x="2872512" y="648000"/>
                </a:cubicBezTo>
                <a:cubicBezTo>
                  <a:pt x="2722355" y="693035"/>
                  <a:pt x="2543676" y="633508"/>
                  <a:pt x="2407006" y="648000"/>
                </a:cubicBezTo>
                <a:cubicBezTo>
                  <a:pt x="2270336" y="662492"/>
                  <a:pt x="2146586" y="590071"/>
                  <a:pt x="1907439" y="648000"/>
                </a:cubicBezTo>
                <a:cubicBezTo>
                  <a:pt x="1668292" y="705929"/>
                  <a:pt x="1584126" y="619160"/>
                  <a:pt x="1441933" y="648000"/>
                </a:cubicBezTo>
                <a:cubicBezTo>
                  <a:pt x="1299740" y="676840"/>
                  <a:pt x="1060404" y="609711"/>
                  <a:pt x="908304" y="648000"/>
                </a:cubicBezTo>
                <a:cubicBezTo>
                  <a:pt x="756204" y="686289"/>
                  <a:pt x="215293" y="571375"/>
                  <a:pt x="0" y="648000"/>
                </a:cubicBezTo>
                <a:cubicBezTo>
                  <a:pt x="-24132" y="561073"/>
                  <a:pt x="10817" y="418918"/>
                  <a:pt x="0" y="330480"/>
                </a:cubicBezTo>
                <a:cubicBezTo>
                  <a:pt x="-10817" y="242042"/>
                  <a:pt x="18465" y="7704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140575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C246684-9875-4CE1-8045-825372982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73" y="2755316"/>
            <a:ext cx="7888095" cy="10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8194023-A374-4C90-89AD-5D5F8D9C557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47" y="1189867"/>
            <a:ext cx="5980336" cy="648000"/>
          </a:xfrm>
          <a:custGeom>
            <a:avLst/>
            <a:gdLst>
              <a:gd name="connsiteX0" fmla="*/ 0 w 5980336"/>
              <a:gd name="connsiteY0" fmla="*/ 0 h 648000"/>
              <a:gd name="connsiteX1" fmla="*/ 418624 w 5980336"/>
              <a:gd name="connsiteY1" fmla="*/ 0 h 648000"/>
              <a:gd name="connsiteX2" fmla="*/ 897050 w 5980336"/>
              <a:gd name="connsiteY2" fmla="*/ 0 h 648000"/>
              <a:gd name="connsiteX3" fmla="*/ 1315674 w 5980336"/>
              <a:gd name="connsiteY3" fmla="*/ 0 h 648000"/>
              <a:gd name="connsiteX4" fmla="*/ 2033314 w 5980336"/>
              <a:gd name="connsiteY4" fmla="*/ 0 h 648000"/>
              <a:gd name="connsiteX5" fmla="*/ 2631348 w 5980336"/>
              <a:gd name="connsiteY5" fmla="*/ 0 h 648000"/>
              <a:gd name="connsiteX6" fmla="*/ 3348988 w 5980336"/>
              <a:gd name="connsiteY6" fmla="*/ 0 h 648000"/>
              <a:gd name="connsiteX7" fmla="*/ 3827415 w 5980336"/>
              <a:gd name="connsiteY7" fmla="*/ 0 h 648000"/>
              <a:gd name="connsiteX8" fmla="*/ 4305842 w 5980336"/>
              <a:gd name="connsiteY8" fmla="*/ 0 h 648000"/>
              <a:gd name="connsiteX9" fmla="*/ 4903876 w 5980336"/>
              <a:gd name="connsiteY9" fmla="*/ 0 h 648000"/>
              <a:gd name="connsiteX10" fmla="*/ 5980336 w 5980336"/>
              <a:gd name="connsiteY10" fmla="*/ 0 h 648000"/>
              <a:gd name="connsiteX11" fmla="*/ 5980336 w 5980336"/>
              <a:gd name="connsiteY11" fmla="*/ 336960 h 648000"/>
              <a:gd name="connsiteX12" fmla="*/ 5980336 w 5980336"/>
              <a:gd name="connsiteY12" fmla="*/ 648000 h 648000"/>
              <a:gd name="connsiteX13" fmla="*/ 5442106 w 5980336"/>
              <a:gd name="connsiteY13" fmla="*/ 648000 h 648000"/>
              <a:gd name="connsiteX14" fmla="*/ 4784269 w 5980336"/>
              <a:gd name="connsiteY14" fmla="*/ 648000 h 648000"/>
              <a:gd name="connsiteX15" fmla="*/ 4066628 w 5980336"/>
              <a:gd name="connsiteY15" fmla="*/ 648000 h 648000"/>
              <a:gd name="connsiteX16" fmla="*/ 3648005 w 5980336"/>
              <a:gd name="connsiteY16" fmla="*/ 648000 h 648000"/>
              <a:gd name="connsiteX17" fmla="*/ 3109775 w 5980336"/>
              <a:gd name="connsiteY17" fmla="*/ 648000 h 648000"/>
              <a:gd name="connsiteX18" fmla="*/ 2691151 w 5980336"/>
              <a:gd name="connsiteY18" fmla="*/ 648000 h 648000"/>
              <a:gd name="connsiteX19" fmla="*/ 2272528 w 5980336"/>
              <a:gd name="connsiteY19" fmla="*/ 648000 h 648000"/>
              <a:gd name="connsiteX20" fmla="*/ 1794101 w 5980336"/>
              <a:gd name="connsiteY20" fmla="*/ 648000 h 648000"/>
              <a:gd name="connsiteX21" fmla="*/ 1136264 w 5980336"/>
              <a:gd name="connsiteY21" fmla="*/ 648000 h 648000"/>
              <a:gd name="connsiteX22" fmla="*/ 0 w 5980336"/>
              <a:gd name="connsiteY22" fmla="*/ 648000 h 648000"/>
              <a:gd name="connsiteX23" fmla="*/ 0 w 5980336"/>
              <a:gd name="connsiteY23" fmla="*/ 336960 h 648000"/>
              <a:gd name="connsiteX24" fmla="*/ 0 w 5980336"/>
              <a:gd name="connsiteY2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80336" h="648000" fill="none" extrusionOk="0">
                <a:moveTo>
                  <a:pt x="0" y="0"/>
                </a:moveTo>
                <a:cubicBezTo>
                  <a:pt x="152872" y="-41153"/>
                  <a:pt x="299512" y="17090"/>
                  <a:pt x="418624" y="0"/>
                </a:cubicBezTo>
                <a:cubicBezTo>
                  <a:pt x="537736" y="-17090"/>
                  <a:pt x="768810" y="3451"/>
                  <a:pt x="897050" y="0"/>
                </a:cubicBezTo>
                <a:cubicBezTo>
                  <a:pt x="1025290" y="-3451"/>
                  <a:pt x="1129510" y="5927"/>
                  <a:pt x="1315674" y="0"/>
                </a:cubicBezTo>
                <a:cubicBezTo>
                  <a:pt x="1501838" y="-5927"/>
                  <a:pt x="1860248" y="33312"/>
                  <a:pt x="2033314" y="0"/>
                </a:cubicBezTo>
                <a:cubicBezTo>
                  <a:pt x="2206380" y="-33312"/>
                  <a:pt x="2456956" y="36236"/>
                  <a:pt x="2631348" y="0"/>
                </a:cubicBezTo>
                <a:cubicBezTo>
                  <a:pt x="2805740" y="-36236"/>
                  <a:pt x="3197395" y="73280"/>
                  <a:pt x="3348988" y="0"/>
                </a:cubicBezTo>
                <a:cubicBezTo>
                  <a:pt x="3500581" y="-73280"/>
                  <a:pt x="3618814" y="50404"/>
                  <a:pt x="3827415" y="0"/>
                </a:cubicBezTo>
                <a:cubicBezTo>
                  <a:pt x="4036016" y="-50404"/>
                  <a:pt x="4156893" y="6095"/>
                  <a:pt x="4305842" y="0"/>
                </a:cubicBezTo>
                <a:cubicBezTo>
                  <a:pt x="4454791" y="-6095"/>
                  <a:pt x="4726127" y="24089"/>
                  <a:pt x="4903876" y="0"/>
                </a:cubicBezTo>
                <a:cubicBezTo>
                  <a:pt x="5081625" y="-24089"/>
                  <a:pt x="5651276" y="114078"/>
                  <a:pt x="5980336" y="0"/>
                </a:cubicBezTo>
                <a:cubicBezTo>
                  <a:pt x="5992310" y="71610"/>
                  <a:pt x="5957068" y="252801"/>
                  <a:pt x="5980336" y="336960"/>
                </a:cubicBezTo>
                <a:cubicBezTo>
                  <a:pt x="6003604" y="421119"/>
                  <a:pt x="5963086" y="504096"/>
                  <a:pt x="5980336" y="648000"/>
                </a:cubicBezTo>
                <a:cubicBezTo>
                  <a:pt x="5765456" y="683982"/>
                  <a:pt x="5684163" y="640260"/>
                  <a:pt x="5442106" y="648000"/>
                </a:cubicBezTo>
                <a:cubicBezTo>
                  <a:pt x="5200049" y="655740"/>
                  <a:pt x="5082874" y="578730"/>
                  <a:pt x="4784269" y="648000"/>
                </a:cubicBezTo>
                <a:cubicBezTo>
                  <a:pt x="4485664" y="717270"/>
                  <a:pt x="4389402" y="569117"/>
                  <a:pt x="4066628" y="648000"/>
                </a:cubicBezTo>
                <a:cubicBezTo>
                  <a:pt x="3743854" y="726883"/>
                  <a:pt x="3797195" y="642053"/>
                  <a:pt x="3648005" y="648000"/>
                </a:cubicBezTo>
                <a:cubicBezTo>
                  <a:pt x="3498815" y="653947"/>
                  <a:pt x="3302909" y="630498"/>
                  <a:pt x="3109775" y="648000"/>
                </a:cubicBezTo>
                <a:cubicBezTo>
                  <a:pt x="2916641" y="665502"/>
                  <a:pt x="2883361" y="625512"/>
                  <a:pt x="2691151" y="648000"/>
                </a:cubicBezTo>
                <a:cubicBezTo>
                  <a:pt x="2498941" y="670488"/>
                  <a:pt x="2410696" y="600675"/>
                  <a:pt x="2272528" y="648000"/>
                </a:cubicBezTo>
                <a:cubicBezTo>
                  <a:pt x="2134360" y="695325"/>
                  <a:pt x="1919428" y="591336"/>
                  <a:pt x="1794101" y="648000"/>
                </a:cubicBezTo>
                <a:cubicBezTo>
                  <a:pt x="1668774" y="704664"/>
                  <a:pt x="1348814" y="645102"/>
                  <a:pt x="1136264" y="648000"/>
                </a:cubicBezTo>
                <a:cubicBezTo>
                  <a:pt x="923714" y="650898"/>
                  <a:pt x="489930" y="526829"/>
                  <a:pt x="0" y="648000"/>
                </a:cubicBezTo>
                <a:cubicBezTo>
                  <a:pt x="-17975" y="583869"/>
                  <a:pt x="14324" y="460387"/>
                  <a:pt x="0" y="336960"/>
                </a:cubicBezTo>
                <a:cubicBezTo>
                  <a:pt x="-14324" y="213533"/>
                  <a:pt x="17841" y="120209"/>
                  <a:pt x="0" y="0"/>
                </a:cubicBezTo>
                <a:close/>
              </a:path>
              <a:path w="5980336" h="648000" stroke="0" extrusionOk="0">
                <a:moveTo>
                  <a:pt x="0" y="0"/>
                </a:moveTo>
                <a:cubicBezTo>
                  <a:pt x="86306" y="-19761"/>
                  <a:pt x="228640" y="21873"/>
                  <a:pt x="418624" y="0"/>
                </a:cubicBezTo>
                <a:cubicBezTo>
                  <a:pt x="608608" y="-21873"/>
                  <a:pt x="779788" y="42663"/>
                  <a:pt x="956854" y="0"/>
                </a:cubicBezTo>
                <a:cubicBezTo>
                  <a:pt x="1133920" y="-42663"/>
                  <a:pt x="1435101" y="54041"/>
                  <a:pt x="1614691" y="0"/>
                </a:cubicBezTo>
                <a:cubicBezTo>
                  <a:pt x="1794281" y="-54041"/>
                  <a:pt x="2116970" y="6036"/>
                  <a:pt x="2272528" y="0"/>
                </a:cubicBezTo>
                <a:cubicBezTo>
                  <a:pt x="2428086" y="-6036"/>
                  <a:pt x="2582761" y="44238"/>
                  <a:pt x="2750955" y="0"/>
                </a:cubicBezTo>
                <a:cubicBezTo>
                  <a:pt x="2919149" y="-44238"/>
                  <a:pt x="3185414" y="15416"/>
                  <a:pt x="3348988" y="0"/>
                </a:cubicBezTo>
                <a:cubicBezTo>
                  <a:pt x="3512562" y="-15416"/>
                  <a:pt x="3693951" y="4888"/>
                  <a:pt x="3887218" y="0"/>
                </a:cubicBezTo>
                <a:cubicBezTo>
                  <a:pt x="4080485" y="-4888"/>
                  <a:pt x="4228029" y="10210"/>
                  <a:pt x="4425449" y="0"/>
                </a:cubicBezTo>
                <a:cubicBezTo>
                  <a:pt x="4622869" y="-10210"/>
                  <a:pt x="4663321" y="35412"/>
                  <a:pt x="4844072" y="0"/>
                </a:cubicBezTo>
                <a:cubicBezTo>
                  <a:pt x="5024823" y="-35412"/>
                  <a:pt x="5427373" y="119959"/>
                  <a:pt x="5980336" y="0"/>
                </a:cubicBezTo>
                <a:cubicBezTo>
                  <a:pt x="5984757" y="143248"/>
                  <a:pt x="5960115" y="164419"/>
                  <a:pt x="5980336" y="317520"/>
                </a:cubicBezTo>
                <a:cubicBezTo>
                  <a:pt x="6000557" y="470621"/>
                  <a:pt x="5957061" y="549300"/>
                  <a:pt x="5980336" y="648000"/>
                </a:cubicBezTo>
                <a:cubicBezTo>
                  <a:pt x="5827871" y="685727"/>
                  <a:pt x="5613612" y="588058"/>
                  <a:pt x="5442106" y="648000"/>
                </a:cubicBezTo>
                <a:cubicBezTo>
                  <a:pt x="5270600" y="707942"/>
                  <a:pt x="4868904" y="565904"/>
                  <a:pt x="4724465" y="648000"/>
                </a:cubicBezTo>
                <a:cubicBezTo>
                  <a:pt x="4580026" y="730096"/>
                  <a:pt x="4512865" y="610310"/>
                  <a:pt x="4305842" y="648000"/>
                </a:cubicBezTo>
                <a:cubicBezTo>
                  <a:pt x="4098819" y="685690"/>
                  <a:pt x="3747124" y="601645"/>
                  <a:pt x="3588202" y="648000"/>
                </a:cubicBezTo>
                <a:cubicBezTo>
                  <a:pt x="3429280" y="694355"/>
                  <a:pt x="3334864" y="639865"/>
                  <a:pt x="3109775" y="648000"/>
                </a:cubicBezTo>
                <a:cubicBezTo>
                  <a:pt x="2884686" y="656135"/>
                  <a:pt x="2720858" y="615234"/>
                  <a:pt x="2451938" y="648000"/>
                </a:cubicBezTo>
                <a:cubicBezTo>
                  <a:pt x="2183018" y="680766"/>
                  <a:pt x="2180112" y="628724"/>
                  <a:pt x="1973511" y="648000"/>
                </a:cubicBezTo>
                <a:cubicBezTo>
                  <a:pt x="1766910" y="667276"/>
                  <a:pt x="1493662" y="612578"/>
                  <a:pt x="1255871" y="648000"/>
                </a:cubicBezTo>
                <a:cubicBezTo>
                  <a:pt x="1018080" y="683422"/>
                  <a:pt x="1024832" y="601150"/>
                  <a:pt x="837247" y="648000"/>
                </a:cubicBezTo>
                <a:cubicBezTo>
                  <a:pt x="649662" y="694850"/>
                  <a:pt x="215941" y="633392"/>
                  <a:pt x="0" y="648000"/>
                </a:cubicBezTo>
                <a:cubicBezTo>
                  <a:pt x="-3949" y="496080"/>
                  <a:pt x="35394" y="408966"/>
                  <a:pt x="0" y="336960"/>
                </a:cubicBezTo>
                <a:cubicBezTo>
                  <a:pt x="-35394" y="264954"/>
                  <a:pt x="24305" y="112210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52764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BF769C9-E194-4165-884D-55932350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24" y="2037497"/>
            <a:ext cx="2557143" cy="37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6596924-F7F7-4F63-8142-CF9822151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5" y="2713851"/>
            <a:ext cx="10983432" cy="175526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321B0FF-8803-4412-BDCA-0093F7937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947" y="985775"/>
            <a:ext cx="2180934" cy="157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E125802-AA92-4990-89D2-9E31975C4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645" y="4851838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2696901-855B-45AC-9638-AD46F4E62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95" y="5369962"/>
            <a:ext cx="10238051" cy="80923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8194023-A374-4C90-89AD-5D5F8D9C557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47" y="1189867"/>
            <a:ext cx="5980336" cy="648000"/>
          </a:xfrm>
          <a:custGeom>
            <a:avLst/>
            <a:gdLst>
              <a:gd name="connsiteX0" fmla="*/ 0 w 5980336"/>
              <a:gd name="connsiteY0" fmla="*/ 0 h 648000"/>
              <a:gd name="connsiteX1" fmla="*/ 418624 w 5980336"/>
              <a:gd name="connsiteY1" fmla="*/ 0 h 648000"/>
              <a:gd name="connsiteX2" fmla="*/ 897050 w 5980336"/>
              <a:gd name="connsiteY2" fmla="*/ 0 h 648000"/>
              <a:gd name="connsiteX3" fmla="*/ 1315674 w 5980336"/>
              <a:gd name="connsiteY3" fmla="*/ 0 h 648000"/>
              <a:gd name="connsiteX4" fmla="*/ 2033314 w 5980336"/>
              <a:gd name="connsiteY4" fmla="*/ 0 h 648000"/>
              <a:gd name="connsiteX5" fmla="*/ 2631348 w 5980336"/>
              <a:gd name="connsiteY5" fmla="*/ 0 h 648000"/>
              <a:gd name="connsiteX6" fmla="*/ 3348988 w 5980336"/>
              <a:gd name="connsiteY6" fmla="*/ 0 h 648000"/>
              <a:gd name="connsiteX7" fmla="*/ 3827415 w 5980336"/>
              <a:gd name="connsiteY7" fmla="*/ 0 h 648000"/>
              <a:gd name="connsiteX8" fmla="*/ 4305842 w 5980336"/>
              <a:gd name="connsiteY8" fmla="*/ 0 h 648000"/>
              <a:gd name="connsiteX9" fmla="*/ 4903876 w 5980336"/>
              <a:gd name="connsiteY9" fmla="*/ 0 h 648000"/>
              <a:gd name="connsiteX10" fmla="*/ 5980336 w 5980336"/>
              <a:gd name="connsiteY10" fmla="*/ 0 h 648000"/>
              <a:gd name="connsiteX11" fmla="*/ 5980336 w 5980336"/>
              <a:gd name="connsiteY11" fmla="*/ 336960 h 648000"/>
              <a:gd name="connsiteX12" fmla="*/ 5980336 w 5980336"/>
              <a:gd name="connsiteY12" fmla="*/ 648000 h 648000"/>
              <a:gd name="connsiteX13" fmla="*/ 5442106 w 5980336"/>
              <a:gd name="connsiteY13" fmla="*/ 648000 h 648000"/>
              <a:gd name="connsiteX14" fmla="*/ 4784269 w 5980336"/>
              <a:gd name="connsiteY14" fmla="*/ 648000 h 648000"/>
              <a:gd name="connsiteX15" fmla="*/ 4066628 w 5980336"/>
              <a:gd name="connsiteY15" fmla="*/ 648000 h 648000"/>
              <a:gd name="connsiteX16" fmla="*/ 3648005 w 5980336"/>
              <a:gd name="connsiteY16" fmla="*/ 648000 h 648000"/>
              <a:gd name="connsiteX17" fmla="*/ 3109775 w 5980336"/>
              <a:gd name="connsiteY17" fmla="*/ 648000 h 648000"/>
              <a:gd name="connsiteX18" fmla="*/ 2691151 w 5980336"/>
              <a:gd name="connsiteY18" fmla="*/ 648000 h 648000"/>
              <a:gd name="connsiteX19" fmla="*/ 2272528 w 5980336"/>
              <a:gd name="connsiteY19" fmla="*/ 648000 h 648000"/>
              <a:gd name="connsiteX20" fmla="*/ 1794101 w 5980336"/>
              <a:gd name="connsiteY20" fmla="*/ 648000 h 648000"/>
              <a:gd name="connsiteX21" fmla="*/ 1136264 w 5980336"/>
              <a:gd name="connsiteY21" fmla="*/ 648000 h 648000"/>
              <a:gd name="connsiteX22" fmla="*/ 0 w 5980336"/>
              <a:gd name="connsiteY22" fmla="*/ 648000 h 648000"/>
              <a:gd name="connsiteX23" fmla="*/ 0 w 5980336"/>
              <a:gd name="connsiteY23" fmla="*/ 336960 h 648000"/>
              <a:gd name="connsiteX24" fmla="*/ 0 w 5980336"/>
              <a:gd name="connsiteY2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80336" h="648000" fill="none" extrusionOk="0">
                <a:moveTo>
                  <a:pt x="0" y="0"/>
                </a:moveTo>
                <a:cubicBezTo>
                  <a:pt x="152872" y="-41153"/>
                  <a:pt x="299512" y="17090"/>
                  <a:pt x="418624" y="0"/>
                </a:cubicBezTo>
                <a:cubicBezTo>
                  <a:pt x="537736" y="-17090"/>
                  <a:pt x="768810" y="3451"/>
                  <a:pt x="897050" y="0"/>
                </a:cubicBezTo>
                <a:cubicBezTo>
                  <a:pt x="1025290" y="-3451"/>
                  <a:pt x="1129510" y="5927"/>
                  <a:pt x="1315674" y="0"/>
                </a:cubicBezTo>
                <a:cubicBezTo>
                  <a:pt x="1501838" y="-5927"/>
                  <a:pt x="1860248" y="33312"/>
                  <a:pt x="2033314" y="0"/>
                </a:cubicBezTo>
                <a:cubicBezTo>
                  <a:pt x="2206380" y="-33312"/>
                  <a:pt x="2456956" y="36236"/>
                  <a:pt x="2631348" y="0"/>
                </a:cubicBezTo>
                <a:cubicBezTo>
                  <a:pt x="2805740" y="-36236"/>
                  <a:pt x="3197395" y="73280"/>
                  <a:pt x="3348988" y="0"/>
                </a:cubicBezTo>
                <a:cubicBezTo>
                  <a:pt x="3500581" y="-73280"/>
                  <a:pt x="3618814" y="50404"/>
                  <a:pt x="3827415" y="0"/>
                </a:cubicBezTo>
                <a:cubicBezTo>
                  <a:pt x="4036016" y="-50404"/>
                  <a:pt x="4156893" y="6095"/>
                  <a:pt x="4305842" y="0"/>
                </a:cubicBezTo>
                <a:cubicBezTo>
                  <a:pt x="4454791" y="-6095"/>
                  <a:pt x="4726127" y="24089"/>
                  <a:pt x="4903876" y="0"/>
                </a:cubicBezTo>
                <a:cubicBezTo>
                  <a:pt x="5081625" y="-24089"/>
                  <a:pt x="5651276" y="114078"/>
                  <a:pt x="5980336" y="0"/>
                </a:cubicBezTo>
                <a:cubicBezTo>
                  <a:pt x="5992310" y="71610"/>
                  <a:pt x="5957068" y="252801"/>
                  <a:pt x="5980336" y="336960"/>
                </a:cubicBezTo>
                <a:cubicBezTo>
                  <a:pt x="6003604" y="421119"/>
                  <a:pt x="5963086" y="504096"/>
                  <a:pt x="5980336" y="648000"/>
                </a:cubicBezTo>
                <a:cubicBezTo>
                  <a:pt x="5765456" y="683982"/>
                  <a:pt x="5684163" y="640260"/>
                  <a:pt x="5442106" y="648000"/>
                </a:cubicBezTo>
                <a:cubicBezTo>
                  <a:pt x="5200049" y="655740"/>
                  <a:pt x="5082874" y="578730"/>
                  <a:pt x="4784269" y="648000"/>
                </a:cubicBezTo>
                <a:cubicBezTo>
                  <a:pt x="4485664" y="717270"/>
                  <a:pt x="4389402" y="569117"/>
                  <a:pt x="4066628" y="648000"/>
                </a:cubicBezTo>
                <a:cubicBezTo>
                  <a:pt x="3743854" y="726883"/>
                  <a:pt x="3797195" y="642053"/>
                  <a:pt x="3648005" y="648000"/>
                </a:cubicBezTo>
                <a:cubicBezTo>
                  <a:pt x="3498815" y="653947"/>
                  <a:pt x="3302909" y="630498"/>
                  <a:pt x="3109775" y="648000"/>
                </a:cubicBezTo>
                <a:cubicBezTo>
                  <a:pt x="2916641" y="665502"/>
                  <a:pt x="2883361" y="625512"/>
                  <a:pt x="2691151" y="648000"/>
                </a:cubicBezTo>
                <a:cubicBezTo>
                  <a:pt x="2498941" y="670488"/>
                  <a:pt x="2410696" y="600675"/>
                  <a:pt x="2272528" y="648000"/>
                </a:cubicBezTo>
                <a:cubicBezTo>
                  <a:pt x="2134360" y="695325"/>
                  <a:pt x="1919428" y="591336"/>
                  <a:pt x="1794101" y="648000"/>
                </a:cubicBezTo>
                <a:cubicBezTo>
                  <a:pt x="1668774" y="704664"/>
                  <a:pt x="1348814" y="645102"/>
                  <a:pt x="1136264" y="648000"/>
                </a:cubicBezTo>
                <a:cubicBezTo>
                  <a:pt x="923714" y="650898"/>
                  <a:pt x="489930" y="526829"/>
                  <a:pt x="0" y="648000"/>
                </a:cubicBezTo>
                <a:cubicBezTo>
                  <a:pt x="-17975" y="583869"/>
                  <a:pt x="14324" y="460387"/>
                  <a:pt x="0" y="336960"/>
                </a:cubicBezTo>
                <a:cubicBezTo>
                  <a:pt x="-14324" y="213533"/>
                  <a:pt x="17841" y="120209"/>
                  <a:pt x="0" y="0"/>
                </a:cubicBezTo>
                <a:close/>
              </a:path>
              <a:path w="5980336" h="648000" stroke="0" extrusionOk="0">
                <a:moveTo>
                  <a:pt x="0" y="0"/>
                </a:moveTo>
                <a:cubicBezTo>
                  <a:pt x="86306" y="-19761"/>
                  <a:pt x="228640" y="21873"/>
                  <a:pt x="418624" y="0"/>
                </a:cubicBezTo>
                <a:cubicBezTo>
                  <a:pt x="608608" y="-21873"/>
                  <a:pt x="779788" y="42663"/>
                  <a:pt x="956854" y="0"/>
                </a:cubicBezTo>
                <a:cubicBezTo>
                  <a:pt x="1133920" y="-42663"/>
                  <a:pt x="1435101" y="54041"/>
                  <a:pt x="1614691" y="0"/>
                </a:cubicBezTo>
                <a:cubicBezTo>
                  <a:pt x="1794281" y="-54041"/>
                  <a:pt x="2116970" y="6036"/>
                  <a:pt x="2272528" y="0"/>
                </a:cubicBezTo>
                <a:cubicBezTo>
                  <a:pt x="2428086" y="-6036"/>
                  <a:pt x="2582761" y="44238"/>
                  <a:pt x="2750955" y="0"/>
                </a:cubicBezTo>
                <a:cubicBezTo>
                  <a:pt x="2919149" y="-44238"/>
                  <a:pt x="3185414" y="15416"/>
                  <a:pt x="3348988" y="0"/>
                </a:cubicBezTo>
                <a:cubicBezTo>
                  <a:pt x="3512562" y="-15416"/>
                  <a:pt x="3693951" y="4888"/>
                  <a:pt x="3887218" y="0"/>
                </a:cubicBezTo>
                <a:cubicBezTo>
                  <a:pt x="4080485" y="-4888"/>
                  <a:pt x="4228029" y="10210"/>
                  <a:pt x="4425449" y="0"/>
                </a:cubicBezTo>
                <a:cubicBezTo>
                  <a:pt x="4622869" y="-10210"/>
                  <a:pt x="4663321" y="35412"/>
                  <a:pt x="4844072" y="0"/>
                </a:cubicBezTo>
                <a:cubicBezTo>
                  <a:pt x="5024823" y="-35412"/>
                  <a:pt x="5427373" y="119959"/>
                  <a:pt x="5980336" y="0"/>
                </a:cubicBezTo>
                <a:cubicBezTo>
                  <a:pt x="5984757" y="143248"/>
                  <a:pt x="5960115" y="164419"/>
                  <a:pt x="5980336" y="317520"/>
                </a:cubicBezTo>
                <a:cubicBezTo>
                  <a:pt x="6000557" y="470621"/>
                  <a:pt x="5957061" y="549300"/>
                  <a:pt x="5980336" y="648000"/>
                </a:cubicBezTo>
                <a:cubicBezTo>
                  <a:pt x="5827871" y="685727"/>
                  <a:pt x="5613612" y="588058"/>
                  <a:pt x="5442106" y="648000"/>
                </a:cubicBezTo>
                <a:cubicBezTo>
                  <a:pt x="5270600" y="707942"/>
                  <a:pt x="4868904" y="565904"/>
                  <a:pt x="4724465" y="648000"/>
                </a:cubicBezTo>
                <a:cubicBezTo>
                  <a:pt x="4580026" y="730096"/>
                  <a:pt x="4512865" y="610310"/>
                  <a:pt x="4305842" y="648000"/>
                </a:cubicBezTo>
                <a:cubicBezTo>
                  <a:pt x="4098819" y="685690"/>
                  <a:pt x="3747124" y="601645"/>
                  <a:pt x="3588202" y="648000"/>
                </a:cubicBezTo>
                <a:cubicBezTo>
                  <a:pt x="3429280" y="694355"/>
                  <a:pt x="3334864" y="639865"/>
                  <a:pt x="3109775" y="648000"/>
                </a:cubicBezTo>
                <a:cubicBezTo>
                  <a:pt x="2884686" y="656135"/>
                  <a:pt x="2720858" y="615234"/>
                  <a:pt x="2451938" y="648000"/>
                </a:cubicBezTo>
                <a:cubicBezTo>
                  <a:pt x="2183018" y="680766"/>
                  <a:pt x="2180112" y="628724"/>
                  <a:pt x="1973511" y="648000"/>
                </a:cubicBezTo>
                <a:cubicBezTo>
                  <a:pt x="1766910" y="667276"/>
                  <a:pt x="1493662" y="612578"/>
                  <a:pt x="1255871" y="648000"/>
                </a:cubicBezTo>
                <a:cubicBezTo>
                  <a:pt x="1018080" y="683422"/>
                  <a:pt x="1024832" y="601150"/>
                  <a:pt x="837247" y="648000"/>
                </a:cubicBezTo>
                <a:cubicBezTo>
                  <a:pt x="649662" y="694850"/>
                  <a:pt x="215941" y="633392"/>
                  <a:pt x="0" y="648000"/>
                </a:cubicBezTo>
                <a:cubicBezTo>
                  <a:pt x="-3949" y="496080"/>
                  <a:pt x="35394" y="408966"/>
                  <a:pt x="0" y="336960"/>
                </a:cubicBezTo>
                <a:cubicBezTo>
                  <a:pt x="-35394" y="264954"/>
                  <a:pt x="24305" y="112210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52764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CA3116-5C06-4C06-8358-AEAC7D0D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276" y="1360596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4D3DB46-AFEA-4BE8-9EF6-057308ED63E5}"/>
              </a:ext>
            </a:extLst>
          </p:cNvPr>
          <p:cNvGrpSpPr/>
          <p:nvPr/>
        </p:nvGrpSpPr>
        <p:grpSpPr>
          <a:xfrm>
            <a:off x="999460" y="2165465"/>
            <a:ext cx="10813312" cy="1417670"/>
            <a:chOff x="999460" y="2165465"/>
            <a:chExt cx="10813312" cy="141767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8111424-60A6-4184-BD41-D81F42521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460" y="2165465"/>
              <a:ext cx="10813312" cy="1417670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96EF38B-2A25-4258-BA25-AFB65D4E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4534" y="2890249"/>
              <a:ext cx="2473072" cy="692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52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رياضيات التعلم البعيدة خطوط عريضة">
            <a:extLst>
              <a:ext uri="{FF2B5EF4-FFF2-40B4-BE49-F238E27FC236}">
                <a16:creationId xmlns:a16="http://schemas.microsoft.com/office/drawing/2014/main" id="{0BAB681D-A1BB-4F97-B23F-4544CF33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02" y="5521003"/>
            <a:ext cx="914400" cy="110503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74FC458-CF02-43B1-A087-D431D3D238A0}"/>
              </a:ext>
            </a:extLst>
          </p:cNvPr>
          <p:cNvSpPr/>
          <p:nvPr/>
        </p:nvSpPr>
        <p:spPr>
          <a:xfrm>
            <a:off x="4178596" y="4690065"/>
            <a:ext cx="4169038" cy="754006"/>
          </a:xfrm>
          <a:custGeom>
            <a:avLst/>
            <a:gdLst>
              <a:gd name="connsiteX0" fmla="*/ 0 w 4169038"/>
              <a:gd name="connsiteY0" fmla="*/ 0 h 754006"/>
              <a:gd name="connsiteX1" fmla="*/ 653149 w 4169038"/>
              <a:gd name="connsiteY1" fmla="*/ 0 h 754006"/>
              <a:gd name="connsiteX2" fmla="*/ 1347989 w 4169038"/>
              <a:gd name="connsiteY2" fmla="*/ 0 h 754006"/>
              <a:gd name="connsiteX3" fmla="*/ 2126209 w 4169038"/>
              <a:gd name="connsiteY3" fmla="*/ 0 h 754006"/>
              <a:gd name="connsiteX4" fmla="*/ 2737668 w 4169038"/>
              <a:gd name="connsiteY4" fmla="*/ 0 h 754006"/>
              <a:gd name="connsiteX5" fmla="*/ 3349127 w 4169038"/>
              <a:gd name="connsiteY5" fmla="*/ 0 h 754006"/>
              <a:gd name="connsiteX6" fmla="*/ 4169038 w 4169038"/>
              <a:gd name="connsiteY6" fmla="*/ 0 h 754006"/>
              <a:gd name="connsiteX7" fmla="*/ 4169038 w 4169038"/>
              <a:gd name="connsiteY7" fmla="*/ 392083 h 754006"/>
              <a:gd name="connsiteX8" fmla="*/ 4169038 w 4169038"/>
              <a:gd name="connsiteY8" fmla="*/ 754006 h 754006"/>
              <a:gd name="connsiteX9" fmla="*/ 3390818 w 4169038"/>
              <a:gd name="connsiteY9" fmla="*/ 754006 h 754006"/>
              <a:gd name="connsiteX10" fmla="*/ 2695978 w 4169038"/>
              <a:gd name="connsiteY10" fmla="*/ 754006 h 754006"/>
              <a:gd name="connsiteX11" fmla="*/ 2126209 w 4169038"/>
              <a:gd name="connsiteY11" fmla="*/ 754006 h 754006"/>
              <a:gd name="connsiteX12" fmla="*/ 1347989 w 4169038"/>
              <a:gd name="connsiteY12" fmla="*/ 754006 h 754006"/>
              <a:gd name="connsiteX13" fmla="*/ 0 w 4169038"/>
              <a:gd name="connsiteY13" fmla="*/ 754006 h 754006"/>
              <a:gd name="connsiteX14" fmla="*/ 0 w 4169038"/>
              <a:gd name="connsiteY14" fmla="*/ 399623 h 754006"/>
              <a:gd name="connsiteX15" fmla="*/ 0 w 4169038"/>
              <a:gd name="connsiteY15" fmla="*/ 0 h 7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9038" h="754006" fill="none" extrusionOk="0">
                <a:moveTo>
                  <a:pt x="0" y="0"/>
                </a:moveTo>
                <a:cubicBezTo>
                  <a:pt x="280982" y="17926"/>
                  <a:pt x="507440" y="23119"/>
                  <a:pt x="653149" y="0"/>
                </a:cubicBezTo>
                <a:cubicBezTo>
                  <a:pt x="798858" y="-23119"/>
                  <a:pt x="1011335" y="-33895"/>
                  <a:pt x="1347989" y="0"/>
                </a:cubicBezTo>
                <a:cubicBezTo>
                  <a:pt x="1684643" y="33895"/>
                  <a:pt x="1901363" y="1755"/>
                  <a:pt x="2126209" y="0"/>
                </a:cubicBezTo>
                <a:cubicBezTo>
                  <a:pt x="2351055" y="-1755"/>
                  <a:pt x="2612265" y="-29568"/>
                  <a:pt x="2737668" y="0"/>
                </a:cubicBezTo>
                <a:cubicBezTo>
                  <a:pt x="2863071" y="29568"/>
                  <a:pt x="3055365" y="-26742"/>
                  <a:pt x="3349127" y="0"/>
                </a:cubicBezTo>
                <a:cubicBezTo>
                  <a:pt x="3642889" y="26742"/>
                  <a:pt x="3826308" y="-15216"/>
                  <a:pt x="4169038" y="0"/>
                </a:cubicBezTo>
                <a:cubicBezTo>
                  <a:pt x="4186206" y="97660"/>
                  <a:pt x="4178592" y="258324"/>
                  <a:pt x="4169038" y="392083"/>
                </a:cubicBezTo>
                <a:cubicBezTo>
                  <a:pt x="4159484" y="525842"/>
                  <a:pt x="4155160" y="600166"/>
                  <a:pt x="4169038" y="754006"/>
                </a:cubicBezTo>
                <a:cubicBezTo>
                  <a:pt x="3946324" y="762471"/>
                  <a:pt x="3593313" y="742104"/>
                  <a:pt x="3390818" y="754006"/>
                </a:cubicBezTo>
                <a:cubicBezTo>
                  <a:pt x="3188323" y="765908"/>
                  <a:pt x="3037460" y="772892"/>
                  <a:pt x="2695978" y="754006"/>
                </a:cubicBezTo>
                <a:cubicBezTo>
                  <a:pt x="2354496" y="735120"/>
                  <a:pt x="2405133" y="765741"/>
                  <a:pt x="2126209" y="754006"/>
                </a:cubicBezTo>
                <a:cubicBezTo>
                  <a:pt x="1847285" y="742271"/>
                  <a:pt x="1728728" y="716781"/>
                  <a:pt x="1347989" y="754006"/>
                </a:cubicBezTo>
                <a:cubicBezTo>
                  <a:pt x="967250" y="791231"/>
                  <a:pt x="664916" y="704861"/>
                  <a:pt x="0" y="754006"/>
                </a:cubicBezTo>
                <a:cubicBezTo>
                  <a:pt x="468" y="633748"/>
                  <a:pt x="-8388" y="507098"/>
                  <a:pt x="0" y="399623"/>
                </a:cubicBezTo>
                <a:cubicBezTo>
                  <a:pt x="8388" y="292148"/>
                  <a:pt x="14546" y="157804"/>
                  <a:pt x="0" y="0"/>
                </a:cubicBezTo>
                <a:close/>
              </a:path>
              <a:path w="4169038" h="754006" stroke="0" extrusionOk="0">
                <a:moveTo>
                  <a:pt x="0" y="0"/>
                </a:moveTo>
                <a:cubicBezTo>
                  <a:pt x="237252" y="-9368"/>
                  <a:pt x="509449" y="-19627"/>
                  <a:pt x="778220" y="0"/>
                </a:cubicBezTo>
                <a:cubicBezTo>
                  <a:pt x="1046991" y="19627"/>
                  <a:pt x="1240861" y="-5032"/>
                  <a:pt x="1389679" y="0"/>
                </a:cubicBezTo>
                <a:cubicBezTo>
                  <a:pt x="1538497" y="5032"/>
                  <a:pt x="1905351" y="3398"/>
                  <a:pt x="2167900" y="0"/>
                </a:cubicBezTo>
                <a:cubicBezTo>
                  <a:pt x="2430449" y="-3398"/>
                  <a:pt x="2572998" y="29263"/>
                  <a:pt x="2946120" y="0"/>
                </a:cubicBezTo>
                <a:cubicBezTo>
                  <a:pt x="3319242" y="-29263"/>
                  <a:pt x="3753103" y="40054"/>
                  <a:pt x="4169038" y="0"/>
                </a:cubicBezTo>
                <a:cubicBezTo>
                  <a:pt x="4160756" y="87603"/>
                  <a:pt x="4173406" y="283590"/>
                  <a:pt x="4169038" y="392083"/>
                </a:cubicBezTo>
                <a:cubicBezTo>
                  <a:pt x="4164670" y="500576"/>
                  <a:pt x="4162879" y="600706"/>
                  <a:pt x="4169038" y="754006"/>
                </a:cubicBezTo>
                <a:cubicBezTo>
                  <a:pt x="3946735" y="779250"/>
                  <a:pt x="3650059" y="783280"/>
                  <a:pt x="3432508" y="754006"/>
                </a:cubicBezTo>
                <a:cubicBezTo>
                  <a:pt x="3214957" y="724733"/>
                  <a:pt x="2954122" y="776981"/>
                  <a:pt x="2821049" y="754006"/>
                </a:cubicBezTo>
                <a:cubicBezTo>
                  <a:pt x="2687976" y="731031"/>
                  <a:pt x="2395995" y="743398"/>
                  <a:pt x="2251281" y="754006"/>
                </a:cubicBezTo>
                <a:cubicBezTo>
                  <a:pt x="2106567" y="764614"/>
                  <a:pt x="1816018" y="739181"/>
                  <a:pt x="1473060" y="754006"/>
                </a:cubicBezTo>
                <a:cubicBezTo>
                  <a:pt x="1130102" y="768831"/>
                  <a:pt x="1034352" y="725587"/>
                  <a:pt x="861601" y="754006"/>
                </a:cubicBezTo>
                <a:cubicBezTo>
                  <a:pt x="688850" y="782425"/>
                  <a:pt x="212462" y="725177"/>
                  <a:pt x="0" y="754006"/>
                </a:cubicBezTo>
                <a:cubicBezTo>
                  <a:pt x="-16617" y="627010"/>
                  <a:pt x="-2614" y="505375"/>
                  <a:pt x="0" y="377003"/>
                </a:cubicBezTo>
                <a:cubicBezTo>
                  <a:pt x="2614" y="248631"/>
                  <a:pt x="-11064" y="16324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</a:t>
            </a: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ص 125 ( 10 – 13 – 16 )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22417E-9F09-4153-9D52-98AD5F0CA8DB}"/>
              </a:ext>
            </a:extLst>
          </p:cNvPr>
          <p:cNvSpPr/>
          <p:nvPr/>
        </p:nvSpPr>
        <p:spPr>
          <a:xfrm>
            <a:off x="6646683" y="5692028"/>
            <a:ext cx="3439246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1BFF39-2741-44E3-8203-EACD7896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137" y="1099476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hlinkClick r:id="rId5"/>
            <a:extLst>
              <a:ext uri="{FF2B5EF4-FFF2-40B4-BE49-F238E27FC236}">
                <a16:creationId xmlns:a16="http://schemas.microsoft.com/office/drawing/2014/main" id="{E6397246-F051-48D4-82D4-8DEADB841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31" y="5795056"/>
            <a:ext cx="855204" cy="5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2C0C60-9D5B-4B35-AE0C-B299CDD4E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6098" y="4059012"/>
            <a:ext cx="840885" cy="201001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A18A78-F149-46F9-92E7-715791CFE0D8}"/>
              </a:ext>
            </a:extLst>
          </p:cNvPr>
          <p:cNvSpPr/>
          <p:nvPr/>
        </p:nvSpPr>
        <p:spPr>
          <a:xfrm>
            <a:off x="2754217" y="5692028"/>
            <a:ext cx="3439247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التشويقة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9" name="صورة 18">
            <a:hlinkClick r:id="rId8"/>
            <a:extLst>
              <a:ext uri="{FF2B5EF4-FFF2-40B4-BE49-F238E27FC236}">
                <a16:creationId xmlns:a16="http://schemas.microsoft.com/office/drawing/2014/main" id="{50303989-B462-410A-A284-43C3B915D7E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14" y="5795056"/>
            <a:ext cx="900000" cy="54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3E2C2C-0677-4F92-809A-CC3B19F2A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885" y="1888229"/>
            <a:ext cx="11106098" cy="18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6B431C-76BE-4134-8680-D6AE22CA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446" y="1034515"/>
            <a:ext cx="4047619" cy="61353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3457366-C15F-47D8-A875-1425FB0F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64" y="1927820"/>
            <a:ext cx="9142857" cy="3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285767-286B-4045-8C0D-68D4F726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161" y="1410120"/>
            <a:ext cx="2802166" cy="49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4F88302-FEBE-4AC4-9AC7-4437BB7D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4" y="2239459"/>
            <a:ext cx="10543953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C7519D6-31B2-4116-AE3D-A317F371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5" y="188543"/>
            <a:ext cx="1202365" cy="39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66CA42F-CC62-4DB4-8EC8-CF3FE543B420}"/>
              </a:ext>
            </a:extLst>
          </p:cNvPr>
          <p:cNvGrpSpPr/>
          <p:nvPr/>
        </p:nvGrpSpPr>
        <p:grpSpPr>
          <a:xfrm>
            <a:off x="3861444" y="945590"/>
            <a:ext cx="7563895" cy="636335"/>
            <a:chOff x="3861444" y="905394"/>
            <a:chExt cx="7563895" cy="63633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21301D8-0B4C-41BF-B4E1-6BF7310C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459"/>
            <a:stretch/>
          </p:blipFill>
          <p:spPr>
            <a:xfrm>
              <a:off x="8516679" y="905394"/>
              <a:ext cx="2908660" cy="63633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BA61F89-DED7-42EF-A2CF-68E50CD46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70"/>
            <a:stretch/>
          </p:blipFill>
          <p:spPr>
            <a:xfrm>
              <a:off x="7202393" y="1062986"/>
              <a:ext cx="1314286" cy="473321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355375F-CBF3-48EC-BEAD-1E374057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1444" y="1062986"/>
              <a:ext cx="3371429" cy="473321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0AD28D7-7BA7-4D5B-9973-AB6EC946CBC4}"/>
              </a:ext>
            </a:extLst>
          </p:cNvPr>
          <p:cNvGrpSpPr/>
          <p:nvPr/>
        </p:nvGrpSpPr>
        <p:grpSpPr>
          <a:xfrm>
            <a:off x="1588167" y="1940327"/>
            <a:ext cx="9720000" cy="1620000"/>
            <a:chOff x="1588167" y="1940327"/>
            <a:chExt cx="9720000" cy="162000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113C126-CC26-45D7-9341-4DFC73AB623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8167" y="1940327"/>
              <a:ext cx="9720000" cy="1620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37C584-A7D9-43C4-8EFA-FD48C3AF0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06985" y="2106208"/>
              <a:ext cx="487324" cy="548858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89733DC-2ECC-483F-9F42-7B165B463DEC}"/>
              </a:ext>
            </a:extLst>
          </p:cNvPr>
          <p:cNvGrpSpPr/>
          <p:nvPr/>
        </p:nvGrpSpPr>
        <p:grpSpPr>
          <a:xfrm>
            <a:off x="1588167" y="3918729"/>
            <a:ext cx="9720000" cy="1620000"/>
            <a:chOff x="1588167" y="3918729"/>
            <a:chExt cx="9720000" cy="162000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2F6EED2-842B-44E9-94B5-D15899D5CFD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8167" y="3918729"/>
              <a:ext cx="9720000" cy="1620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A52C5915-6F6A-4565-B1B6-190467EF0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06986" y="4007362"/>
              <a:ext cx="546080" cy="531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6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00C976E-257F-4F21-8BDB-7F94CA15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739" y="158436"/>
            <a:ext cx="1489815" cy="4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EE455C6-8D62-4082-8AFD-0096165F32C2}"/>
              </a:ext>
            </a:extLst>
          </p:cNvPr>
          <p:cNvGrpSpPr/>
          <p:nvPr/>
        </p:nvGrpSpPr>
        <p:grpSpPr>
          <a:xfrm>
            <a:off x="3861444" y="945590"/>
            <a:ext cx="7563895" cy="636335"/>
            <a:chOff x="3861444" y="905394"/>
            <a:chExt cx="7563895" cy="636335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460F836C-B1AA-4D7F-AA2F-DF5363A4F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459"/>
            <a:stretch/>
          </p:blipFill>
          <p:spPr>
            <a:xfrm>
              <a:off x="8516679" y="905394"/>
              <a:ext cx="2908660" cy="636335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F181C20-2A09-4992-878B-2F12E009F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270"/>
            <a:stretch/>
          </p:blipFill>
          <p:spPr>
            <a:xfrm>
              <a:off x="7202393" y="1062986"/>
              <a:ext cx="1314286" cy="473321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170ABEF4-8730-4C21-B64D-8C2DFAB08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1444" y="1062986"/>
              <a:ext cx="3371429" cy="473321"/>
            </a:xfrm>
            <a:prstGeom prst="rect">
              <a:avLst/>
            </a:prstGeom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93A2427-580B-4C42-82DB-D29457C69CAE}"/>
              </a:ext>
            </a:extLst>
          </p:cNvPr>
          <p:cNvGrpSpPr/>
          <p:nvPr/>
        </p:nvGrpSpPr>
        <p:grpSpPr>
          <a:xfrm>
            <a:off x="1251951" y="1805786"/>
            <a:ext cx="9720000" cy="1800000"/>
            <a:chOff x="1251951" y="1805786"/>
            <a:chExt cx="9720000" cy="180000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8D02F47-195C-4CAE-B9DE-458B53E41A4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1951" y="1805786"/>
              <a:ext cx="9720000" cy="1800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15CC83CF-7EED-4F2B-9008-62D7BAFD4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25739" y="1805786"/>
              <a:ext cx="514310" cy="481129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CB082E9-AA2C-4829-9300-109B6F63FDF7}"/>
              </a:ext>
            </a:extLst>
          </p:cNvPr>
          <p:cNvGrpSpPr/>
          <p:nvPr/>
        </p:nvGrpSpPr>
        <p:grpSpPr>
          <a:xfrm>
            <a:off x="1236000" y="3954818"/>
            <a:ext cx="9720000" cy="1800000"/>
            <a:chOff x="1236000" y="3954818"/>
            <a:chExt cx="9720000" cy="180000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A647D6C-44F9-445B-8F98-1EEE8A67DCD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6000" y="3954818"/>
              <a:ext cx="9720000" cy="1800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C680F3A-ED85-4FC9-8D40-1E748B3C5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25739" y="3984269"/>
              <a:ext cx="514310" cy="5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02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4F21F5-E56E-4ECE-8E64-5D9F9E55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98" y="523884"/>
            <a:ext cx="1130358" cy="41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EA07596-815C-441D-9C76-0FC78D76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77" y="1025434"/>
            <a:ext cx="7142479" cy="48071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D19BE6-37E6-4417-A4BF-1503D17D8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93" y="1285525"/>
            <a:ext cx="3307668" cy="34410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D24959-FC76-47A2-A302-37112CA59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38032" y="4370725"/>
            <a:ext cx="626378" cy="17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AAD4CCC-16A9-4EF0-BB13-6493B9AA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92" y="3941598"/>
            <a:ext cx="10636816" cy="2100776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C795714-BFC3-460C-A7B9-C2676FF8BC5A}"/>
              </a:ext>
            </a:extLst>
          </p:cNvPr>
          <p:cNvGrpSpPr/>
          <p:nvPr/>
        </p:nvGrpSpPr>
        <p:grpSpPr>
          <a:xfrm>
            <a:off x="965433" y="1004333"/>
            <a:ext cx="10631142" cy="3032958"/>
            <a:chOff x="965433" y="1004333"/>
            <a:chExt cx="10631142" cy="3032958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FF3E3F2-727D-4CEC-A506-2714D1F50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254" y="1004333"/>
              <a:ext cx="10533321" cy="3032958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C96BFE8-DA47-4BEA-9021-FD43E00A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433" y="1004333"/>
              <a:ext cx="3473649" cy="446484"/>
            </a:xfrm>
            <a:prstGeom prst="rect">
              <a:avLst/>
            </a:prstGeom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B875A84-C852-49DB-99AE-847C30638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186" y="4791857"/>
            <a:ext cx="803817" cy="18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2732D073-91D3-44E1-B41D-D5FAE154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0"/>
          <a:stretch/>
        </p:blipFill>
        <p:spPr>
          <a:xfrm>
            <a:off x="1137685" y="1291855"/>
            <a:ext cx="10536864" cy="427428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78958" y="4210279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51367" y="4210279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9E1C3A-7CF6-49B7-B6CA-910326F3424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12371" y="934402"/>
            <a:ext cx="2970205" cy="626588"/>
          </a:xfrm>
          <a:custGeom>
            <a:avLst/>
            <a:gdLst>
              <a:gd name="connsiteX0" fmla="*/ 0 w 2970205"/>
              <a:gd name="connsiteY0" fmla="*/ 0 h 626588"/>
              <a:gd name="connsiteX1" fmla="*/ 504935 w 2970205"/>
              <a:gd name="connsiteY1" fmla="*/ 0 h 626588"/>
              <a:gd name="connsiteX2" fmla="*/ 1128678 w 2970205"/>
              <a:gd name="connsiteY2" fmla="*/ 0 h 626588"/>
              <a:gd name="connsiteX3" fmla="*/ 1722719 w 2970205"/>
              <a:gd name="connsiteY3" fmla="*/ 0 h 626588"/>
              <a:gd name="connsiteX4" fmla="*/ 2287058 w 2970205"/>
              <a:gd name="connsiteY4" fmla="*/ 0 h 626588"/>
              <a:gd name="connsiteX5" fmla="*/ 2970205 w 2970205"/>
              <a:gd name="connsiteY5" fmla="*/ 0 h 626588"/>
              <a:gd name="connsiteX6" fmla="*/ 2970205 w 2970205"/>
              <a:gd name="connsiteY6" fmla="*/ 307028 h 626588"/>
              <a:gd name="connsiteX7" fmla="*/ 2970205 w 2970205"/>
              <a:gd name="connsiteY7" fmla="*/ 626588 h 626588"/>
              <a:gd name="connsiteX8" fmla="*/ 2346462 w 2970205"/>
              <a:gd name="connsiteY8" fmla="*/ 626588 h 626588"/>
              <a:gd name="connsiteX9" fmla="*/ 1811825 w 2970205"/>
              <a:gd name="connsiteY9" fmla="*/ 626588 h 626588"/>
              <a:gd name="connsiteX10" fmla="*/ 1277188 w 2970205"/>
              <a:gd name="connsiteY10" fmla="*/ 626588 h 626588"/>
              <a:gd name="connsiteX11" fmla="*/ 712849 w 2970205"/>
              <a:gd name="connsiteY11" fmla="*/ 626588 h 626588"/>
              <a:gd name="connsiteX12" fmla="*/ 0 w 2970205"/>
              <a:gd name="connsiteY12" fmla="*/ 626588 h 626588"/>
              <a:gd name="connsiteX13" fmla="*/ 0 w 2970205"/>
              <a:gd name="connsiteY13" fmla="*/ 319560 h 626588"/>
              <a:gd name="connsiteX14" fmla="*/ 0 w 2970205"/>
              <a:gd name="connsiteY14" fmla="*/ 0 h 62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0205" h="626588" fill="none" extrusionOk="0">
                <a:moveTo>
                  <a:pt x="0" y="0"/>
                </a:moveTo>
                <a:cubicBezTo>
                  <a:pt x="113282" y="-2308"/>
                  <a:pt x="383044" y="59185"/>
                  <a:pt x="504935" y="0"/>
                </a:cubicBezTo>
                <a:cubicBezTo>
                  <a:pt x="626826" y="-59185"/>
                  <a:pt x="913148" y="23855"/>
                  <a:pt x="1128678" y="0"/>
                </a:cubicBezTo>
                <a:cubicBezTo>
                  <a:pt x="1344208" y="-23855"/>
                  <a:pt x="1524568" y="51459"/>
                  <a:pt x="1722719" y="0"/>
                </a:cubicBezTo>
                <a:cubicBezTo>
                  <a:pt x="1920870" y="-51459"/>
                  <a:pt x="2150720" y="6469"/>
                  <a:pt x="2287058" y="0"/>
                </a:cubicBezTo>
                <a:cubicBezTo>
                  <a:pt x="2423396" y="-6469"/>
                  <a:pt x="2666764" y="50736"/>
                  <a:pt x="2970205" y="0"/>
                </a:cubicBezTo>
                <a:cubicBezTo>
                  <a:pt x="3004952" y="69187"/>
                  <a:pt x="2948928" y="205924"/>
                  <a:pt x="2970205" y="307028"/>
                </a:cubicBezTo>
                <a:cubicBezTo>
                  <a:pt x="2991482" y="408132"/>
                  <a:pt x="2932570" y="517241"/>
                  <a:pt x="2970205" y="626588"/>
                </a:cubicBezTo>
                <a:cubicBezTo>
                  <a:pt x="2757996" y="686379"/>
                  <a:pt x="2549351" y="572858"/>
                  <a:pt x="2346462" y="626588"/>
                </a:cubicBezTo>
                <a:cubicBezTo>
                  <a:pt x="2143573" y="680318"/>
                  <a:pt x="2038262" y="602915"/>
                  <a:pt x="1811825" y="626588"/>
                </a:cubicBezTo>
                <a:cubicBezTo>
                  <a:pt x="1585388" y="650261"/>
                  <a:pt x="1409854" y="616670"/>
                  <a:pt x="1277188" y="626588"/>
                </a:cubicBezTo>
                <a:cubicBezTo>
                  <a:pt x="1144522" y="636506"/>
                  <a:pt x="939680" y="593216"/>
                  <a:pt x="712849" y="626588"/>
                </a:cubicBezTo>
                <a:cubicBezTo>
                  <a:pt x="486018" y="659960"/>
                  <a:pt x="198889" y="564555"/>
                  <a:pt x="0" y="626588"/>
                </a:cubicBezTo>
                <a:cubicBezTo>
                  <a:pt x="-6450" y="518830"/>
                  <a:pt x="27216" y="440939"/>
                  <a:pt x="0" y="319560"/>
                </a:cubicBezTo>
                <a:cubicBezTo>
                  <a:pt x="-27216" y="198181"/>
                  <a:pt x="16447" y="155695"/>
                  <a:pt x="0" y="0"/>
                </a:cubicBezTo>
                <a:close/>
              </a:path>
              <a:path w="2970205" h="626588" stroke="0" extrusionOk="0">
                <a:moveTo>
                  <a:pt x="0" y="0"/>
                </a:moveTo>
                <a:cubicBezTo>
                  <a:pt x="129816" y="-22477"/>
                  <a:pt x="342352" y="21209"/>
                  <a:pt x="623743" y="0"/>
                </a:cubicBezTo>
                <a:cubicBezTo>
                  <a:pt x="905134" y="-21209"/>
                  <a:pt x="1129105" y="54730"/>
                  <a:pt x="1277188" y="0"/>
                </a:cubicBezTo>
                <a:cubicBezTo>
                  <a:pt x="1425272" y="-54730"/>
                  <a:pt x="1595024" y="55041"/>
                  <a:pt x="1782123" y="0"/>
                </a:cubicBezTo>
                <a:cubicBezTo>
                  <a:pt x="1969222" y="-55041"/>
                  <a:pt x="2154458" y="44455"/>
                  <a:pt x="2405866" y="0"/>
                </a:cubicBezTo>
                <a:cubicBezTo>
                  <a:pt x="2657274" y="-44455"/>
                  <a:pt x="2833186" y="49464"/>
                  <a:pt x="2970205" y="0"/>
                </a:cubicBezTo>
                <a:cubicBezTo>
                  <a:pt x="2976542" y="69795"/>
                  <a:pt x="2955022" y="157758"/>
                  <a:pt x="2970205" y="294496"/>
                </a:cubicBezTo>
                <a:cubicBezTo>
                  <a:pt x="2985388" y="431234"/>
                  <a:pt x="2940162" y="471130"/>
                  <a:pt x="2970205" y="626588"/>
                </a:cubicBezTo>
                <a:cubicBezTo>
                  <a:pt x="2737612" y="632136"/>
                  <a:pt x="2623649" y="609122"/>
                  <a:pt x="2465270" y="626588"/>
                </a:cubicBezTo>
                <a:cubicBezTo>
                  <a:pt x="2306892" y="644054"/>
                  <a:pt x="2063549" y="624522"/>
                  <a:pt x="1930633" y="626588"/>
                </a:cubicBezTo>
                <a:cubicBezTo>
                  <a:pt x="1797717" y="628654"/>
                  <a:pt x="1595402" y="579351"/>
                  <a:pt x="1425698" y="626588"/>
                </a:cubicBezTo>
                <a:cubicBezTo>
                  <a:pt x="1255995" y="673825"/>
                  <a:pt x="924712" y="573102"/>
                  <a:pt x="772253" y="626588"/>
                </a:cubicBezTo>
                <a:cubicBezTo>
                  <a:pt x="619794" y="680074"/>
                  <a:pt x="329795" y="557834"/>
                  <a:pt x="0" y="626588"/>
                </a:cubicBezTo>
                <a:cubicBezTo>
                  <a:pt x="-15894" y="531085"/>
                  <a:pt x="19702" y="469027"/>
                  <a:pt x="0" y="332092"/>
                </a:cubicBezTo>
                <a:cubicBezTo>
                  <a:pt x="-19702" y="195157"/>
                  <a:pt x="36161" y="14605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40969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F017E3D-A489-4B37-96F0-CBE4D724A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31" y="1107844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546004-D3A7-474C-B4F2-E1DDB309B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377" y="1727642"/>
            <a:ext cx="10363199" cy="11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51367" y="4210279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9E1C3A-7CF6-49B7-B6CA-910326F3424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12371" y="934402"/>
            <a:ext cx="2970205" cy="626588"/>
          </a:xfrm>
          <a:custGeom>
            <a:avLst/>
            <a:gdLst>
              <a:gd name="connsiteX0" fmla="*/ 0 w 2970205"/>
              <a:gd name="connsiteY0" fmla="*/ 0 h 626588"/>
              <a:gd name="connsiteX1" fmla="*/ 504935 w 2970205"/>
              <a:gd name="connsiteY1" fmla="*/ 0 h 626588"/>
              <a:gd name="connsiteX2" fmla="*/ 1128678 w 2970205"/>
              <a:gd name="connsiteY2" fmla="*/ 0 h 626588"/>
              <a:gd name="connsiteX3" fmla="*/ 1722719 w 2970205"/>
              <a:gd name="connsiteY3" fmla="*/ 0 h 626588"/>
              <a:gd name="connsiteX4" fmla="*/ 2287058 w 2970205"/>
              <a:gd name="connsiteY4" fmla="*/ 0 h 626588"/>
              <a:gd name="connsiteX5" fmla="*/ 2970205 w 2970205"/>
              <a:gd name="connsiteY5" fmla="*/ 0 h 626588"/>
              <a:gd name="connsiteX6" fmla="*/ 2970205 w 2970205"/>
              <a:gd name="connsiteY6" fmla="*/ 307028 h 626588"/>
              <a:gd name="connsiteX7" fmla="*/ 2970205 w 2970205"/>
              <a:gd name="connsiteY7" fmla="*/ 626588 h 626588"/>
              <a:gd name="connsiteX8" fmla="*/ 2346462 w 2970205"/>
              <a:gd name="connsiteY8" fmla="*/ 626588 h 626588"/>
              <a:gd name="connsiteX9" fmla="*/ 1811825 w 2970205"/>
              <a:gd name="connsiteY9" fmla="*/ 626588 h 626588"/>
              <a:gd name="connsiteX10" fmla="*/ 1277188 w 2970205"/>
              <a:gd name="connsiteY10" fmla="*/ 626588 h 626588"/>
              <a:gd name="connsiteX11" fmla="*/ 712849 w 2970205"/>
              <a:gd name="connsiteY11" fmla="*/ 626588 h 626588"/>
              <a:gd name="connsiteX12" fmla="*/ 0 w 2970205"/>
              <a:gd name="connsiteY12" fmla="*/ 626588 h 626588"/>
              <a:gd name="connsiteX13" fmla="*/ 0 w 2970205"/>
              <a:gd name="connsiteY13" fmla="*/ 319560 h 626588"/>
              <a:gd name="connsiteX14" fmla="*/ 0 w 2970205"/>
              <a:gd name="connsiteY14" fmla="*/ 0 h 62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0205" h="626588" fill="none" extrusionOk="0">
                <a:moveTo>
                  <a:pt x="0" y="0"/>
                </a:moveTo>
                <a:cubicBezTo>
                  <a:pt x="113282" y="-2308"/>
                  <a:pt x="383044" y="59185"/>
                  <a:pt x="504935" y="0"/>
                </a:cubicBezTo>
                <a:cubicBezTo>
                  <a:pt x="626826" y="-59185"/>
                  <a:pt x="913148" y="23855"/>
                  <a:pt x="1128678" y="0"/>
                </a:cubicBezTo>
                <a:cubicBezTo>
                  <a:pt x="1344208" y="-23855"/>
                  <a:pt x="1524568" y="51459"/>
                  <a:pt x="1722719" y="0"/>
                </a:cubicBezTo>
                <a:cubicBezTo>
                  <a:pt x="1920870" y="-51459"/>
                  <a:pt x="2150720" y="6469"/>
                  <a:pt x="2287058" y="0"/>
                </a:cubicBezTo>
                <a:cubicBezTo>
                  <a:pt x="2423396" y="-6469"/>
                  <a:pt x="2666764" y="50736"/>
                  <a:pt x="2970205" y="0"/>
                </a:cubicBezTo>
                <a:cubicBezTo>
                  <a:pt x="3004952" y="69187"/>
                  <a:pt x="2948928" y="205924"/>
                  <a:pt x="2970205" y="307028"/>
                </a:cubicBezTo>
                <a:cubicBezTo>
                  <a:pt x="2991482" y="408132"/>
                  <a:pt x="2932570" y="517241"/>
                  <a:pt x="2970205" y="626588"/>
                </a:cubicBezTo>
                <a:cubicBezTo>
                  <a:pt x="2757996" y="686379"/>
                  <a:pt x="2549351" y="572858"/>
                  <a:pt x="2346462" y="626588"/>
                </a:cubicBezTo>
                <a:cubicBezTo>
                  <a:pt x="2143573" y="680318"/>
                  <a:pt x="2038262" y="602915"/>
                  <a:pt x="1811825" y="626588"/>
                </a:cubicBezTo>
                <a:cubicBezTo>
                  <a:pt x="1585388" y="650261"/>
                  <a:pt x="1409854" y="616670"/>
                  <a:pt x="1277188" y="626588"/>
                </a:cubicBezTo>
                <a:cubicBezTo>
                  <a:pt x="1144522" y="636506"/>
                  <a:pt x="939680" y="593216"/>
                  <a:pt x="712849" y="626588"/>
                </a:cubicBezTo>
                <a:cubicBezTo>
                  <a:pt x="486018" y="659960"/>
                  <a:pt x="198889" y="564555"/>
                  <a:pt x="0" y="626588"/>
                </a:cubicBezTo>
                <a:cubicBezTo>
                  <a:pt x="-6450" y="518830"/>
                  <a:pt x="27216" y="440939"/>
                  <a:pt x="0" y="319560"/>
                </a:cubicBezTo>
                <a:cubicBezTo>
                  <a:pt x="-27216" y="198181"/>
                  <a:pt x="16447" y="155695"/>
                  <a:pt x="0" y="0"/>
                </a:cubicBezTo>
                <a:close/>
              </a:path>
              <a:path w="2970205" h="626588" stroke="0" extrusionOk="0">
                <a:moveTo>
                  <a:pt x="0" y="0"/>
                </a:moveTo>
                <a:cubicBezTo>
                  <a:pt x="129816" y="-22477"/>
                  <a:pt x="342352" y="21209"/>
                  <a:pt x="623743" y="0"/>
                </a:cubicBezTo>
                <a:cubicBezTo>
                  <a:pt x="905134" y="-21209"/>
                  <a:pt x="1129105" y="54730"/>
                  <a:pt x="1277188" y="0"/>
                </a:cubicBezTo>
                <a:cubicBezTo>
                  <a:pt x="1425272" y="-54730"/>
                  <a:pt x="1595024" y="55041"/>
                  <a:pt x="1782123" y="0"/>
                </a:cubicBezTo>
                <a:cubicBezTo>
                  <a:pt x="1969222" y="-55041"/>
                  <a:pt x="2154458" y="44455"/>
                  <a:pt x="2405866" y="0"/>
                </a:cubicBezTo>
                <a:cubicBezTo>
                  <a:pt x="2657274" y="-44455"/>
                  <a:pt x="2833186" y="49464"/>
                  <a:pt x="2970205" y="0"/>
                </a:cubicBezTo>
                <a:cubicBezTo>
                  <a:pt x="2976542" y="69795"/>
                  <a:pt x="2955022" y="157758"/>
                  <a:pt x="2970205" y="294496"/>
                </a:cubicBezTo>
                <a:cubicBezTo>
                  <a:pt x="2985388" y="431234"/>
                  <a:pt x="2940162" y="471130"/>
                  <a:pt x="2970205" y="626588"/>
                </a:cubicBezTo>
                <a:cubicBezTo>
                  <a:pt x="2737612" y="632136"/>
                  <a:pt x="2623649" y="609122"/>
                  <a:pt x="2465270" y="626588"/>
                </a:cubicBezTo>
                <a:cubicBezTo>
                  <a:pt x="2306892" y="644054"/>
                  <a:pt x="2063549" y="624522"/>
                  <a:pt x="1930633" y="626588"/>
                </a:cubicBezTo>
                <a:cubicBezTo>
                  <a:pt x="1797717" y="628654"/>
                  <a:pt x="1595402" y="579351"/>
                  <a:pt x="1425698" y="626588"/>
                </a:cubicBezTo>
                <a:cubicBezTo>
                  <a:pt x="1255995" y="673825"/>
                  <a:pt x="924712" y="573102"/>
                  <a:pt x="772253" y="626588"/>
                </a:cubicBezTo>
                <a:cubicBezTo>
                  <a:pt x="619794" y="680074"/>
                  <a:pt x="329795" y="557834"/>
                  <a:pt x="0" y="626588"/>
                </a:cubicBezTo>
                <a:cubicBezTo>
                  <a:pt x="-15894" y="531085"/>
                  <a:pt x="19702" y="469027"/>
                  <a:pt x="0" y="332092"/>
                </a:cubicBezTo>
                <a:cubicBezTo>
                  <a:pt x="-19702" y="195157"/>
                  <a:pt x="36161" y="14605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40969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7E9D98-057E-4259-AA8C-6A4FB5A32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61" y="1094425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211F09-259B-4D24-87A7-6A823305E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25" y="1789723"/>
            <a:ext cx="9501963" cy="10031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A02635-F49D-4A8A-885D-A9C983AF0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287" y="2792909"/>
            <a:ext cx="5742857" cy="115238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4895206-A620-47AC-8399-DD06599E4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430" y="4099520"/>
            <a:ext cx="5885714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69E1C3A-7CF6-49B7-B6CA-910326F3424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71" y="934402"/>
            <a:ext cx="2970205" cy="626588"/>
          </a:xfrm>
          <a:custGeom>
            <a:avLst/>
            <a:gdLst>
              <a:gd name="connsiteX0" fmla="*/ 0 w 2970205"/>
              <a:gd name="connsiteY0" fmla="*/ 0 h 626588"/>
              <a:gd name="connsiteX1" fmla="*/ 504935 w 2970205"/>
              <a:gd name="connsiteY1" fmla="*/ 0 h 626588"/>
              <a:gd name="connsiteX2" fmla="*/ 1128678 w 2970205"/>
              <a:gd name="connsiteY2" fmla="*/ 0 h 626588"/>
              <a:gd name="connsiteX3" fmla="*/ 1722719 w 2970205"/>
              <a:gd name="connsiteY3" fmla="*/ 0 h 626588"/>
              <a:gd name="connsiteX4" fmla="*/ 2287058 w 2970205"/>
              <a:gd name="connsiteY4" fmla="*/ 0 h 626588"/>
              <a:gd name="connsiteX5" fmla="*/ 2970205 w 2970205"/>
              <a:gd name="connsiteY5" fmla="*/ 0 h 626588"/>
              <a:gd name="connsiteX6" fmla="*/ 2970205 w 2970205"/>
              <a:gd name="connsiteY6" fmla="*/ 307028 h 626588"/>
              <a:gd name="connsiteX7" fmla="*/ 2970205 w 2970205"/>
              <a:gd name="connsiteY7" fmla="*/ 626588 h 626588"/>
              <a:gd name="connsiteX8" fmla="*/ 2346462 w 2970205"/>
              <a:gd name="connsiteY8" fmla="*/ 626588 h 626588"/>
              <a:gd name="connsiteX9" fmla="*/ 1811825 w 2970205"/>
              <a:gd name="connsiteY9" fmla="*/ 626588 h 626588"/>
              <a:gd name="connsiteX10" fmla="*/ 1277188 w 2970205"/>
              <a:gd name="connsiteY10" fmla="*/ 626588 h 626588"/>
              <a:gd name="connsiteX11" fmla="*/ 712849 w 2970205"/>
              <a:gd name="connsiteY11" fmla="*/ 626588 h 626588"/>
              <a:gd name="connsiteX12" fmla="*/ 0 w 2970205"/>
              <a:gd name="connsiteY12" fmla="*/ 626588 h 626588"/>
              <a:gd name="connsiteX13" fmla="*/ 0 w 2970205"/>
              <a:gd name="connsiteY13" fmla="*/ 319560 h 626588"/>
              <a:gd name="connsiteX14" fmla="*/ 0 w 2970205"/>
              <a:gd name="connsiteY14" fmla="*/ 0 h 62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0205" h="626588" fill="none" extrusionOk="0">
                <a:moveTo>
                  <a:pt x="0" y="0"/>
                </a:moveTo>
                <a:cubicBezTo>
                  <a:pt x="113282" y="-2308"/>
                  <a:pt x="383044" y="59185"/>
                  <a:pt x="504935" y="0"/>
                </a:cubicBezTo>
                <a:cubicBezTo>
                  <a:pt x="626826" y="-59185"/>
                  <a:pt x="913148" y="23855"/>
                  <a:pt x="1128678" y="0"/>
                </a:cubicBezTo>
                <a:cubicBezTo>
                  <a:pt x="1344208" y="-23855"/>
                  <a:pt x="1524568" y="51459"/>
                  <a:pt x="1722719" y="0"/>
                </a:cubicBezTo>
                <a:cubicBezTo>
                  <a:pt x="1920870" y="-51459"/>
                  <a:pt x="2150720" y="6469"/>
                  <a:pt x="2287058" y="0"/>
                </a:cubicBezTo>
                <a:cubicBezTo>
                  <a:pt x="2423396" y="-6469"/>
                  <a:pt x="2666764" y="50736"/>
                  <a:pt x="2970205" y="0"/>
                </a:cubicBezTo>
                <a:cubicBezTo>
                  <a:pt x="3004952" y="69187"/>
                  <a:pt x="2948928" y="205924"/>
                  <a:pt x="2970205" y="307028"/>
                </a:cubicBezTo>
                <a:cubicBezTo>
                  <a:pt x="2991482" y="408132"/>
                  <a:pt x="2932570" y="517241"/>
                  <a:pt x="2970205" y="626588"/>
                </a:cubicBezTo>
                <a:cubicBezTo>
                  <a:pt x="2757996" y="686379"/>
                  <a:pt x="2549351" y="572858"/>
                  <a:pt x="2346462" y="626588"/>
                </a:cubicBezTo>
                <a:cubicBezTo>
                  <a:pt x="2143573" y="680318"/>
                  <a:pt x="2038262" y="602915"/>
                  <a:pt x="1811825" y="626588"/>
                </a:cubicBezTo>
                <a:cubicBezTo>
                  <a:pt x="1585388" y="650261"/>
                  <a:pt x="1409854" y="616670"/>
                  <a:pt x="1277188" y="626588"/>
                </a:cubicBezTo>
                <a:cubicBezTo>
                  <a:pt x="1144522" y="636506"/>
                  <a:pt x="939680" y="593216"/>
                  <a:pt x="712849" y="626588"/>
                </a:cubicBezTo>
                <a:cubicBezTo>
                  <a:pt x="486018" y="659960"/>
                  <a:pt x="198889" y="564555"/>
                  <a:pt x="0" y="626588"/>
                </a:cubicBezTo>
                <a:cubicBezTo>
                  <a:pt x="-6450" y="518830"/>
                  <a:pt x="27216" y="440939"/>
                  <a:pt x="0" y="319560"/>
                </a:cubicBezTo>
                <a:cubicBezTo>
                  <a:pt x="-27216" y="198181"/>
                  <a:pt x="16447" y="155695"/>
                  <a:pt x="0" y="0"/>
                </a:cubicBezTo>
                <a:close/>
              </a:path>
              <a:path w="2970205" h="626588" stroke="0" extrusionOk="0">
                <a:moveTo>
                  <a:pt x="0" y="0"/>
                </a:moveTo>
                <a:cubicBezTo>
                  <a:pt x="129816" y="-22477"/>
                  <a:pt x="342352" y="21209"/>
                  <a:pt x="623743" y="0"/>
                </a:cubicBezTo>
                <a:cubicBezTo>
                  <a:pt x="905134" y="-21209"/>
                  <a:pt x="1129105" y="54730"/>
                  <a:pt x="1277188" y="0"/>
                </a:cubicBezTo>
                <a:cubicBezTo>
                  <a:pt x="1425272" y="-54730"/>
                  <a:pt x="1595024" y="55041"/>
                  <a:pt x="1782123" y="0"/>
                </a:cubicBezTo>
                <a:cubicBezTo>
                  <a:pt x="1969222" y="-55041"/>
                  <a:pt x="2154458" y="44455"/>
                  <a:pt x="2405866" y="0"/>
                </a:cubicBezTo>
                <a:cubicBezTo>
                  <a:pt x="2657274" y="-44455"/>
                  <a:pt x="2833186" y="49464"/>
                  <a:pt x="2970205" y="0"/>
                </a:cubicBezTo>
                <a:cubicBezTo>
                  <a:pt x="2976542" y="69795"/>
                  <a:pt x="2955022" y="157758"/>
                  <a:pt x="2970205" y="294496"/>
                </a:cubicBezTo>
                <a:cubicBezTo>
                  <a:pt x="2985388" y="431234"/>
                  <a:pt x="2940162" y="471130"/>
                  <a:pt x="2970205" y="626588"/>
                </a:cubicBezTo>
                <a:cubicBezTo>
                  <a:pt x="2737612" y="632136"/>
                  <a:pt x="2623649" y="609122"/>
                  <a:pt x="2465270" y="626588"/>
                </a:cubicBezTo>
                <a:cubicBezTo>
                  <a:pt x="2306892" y="644054"/>
                  <a:pt x="2063549" y="624522"/>
                  <a:pt x="1930633" y="626588"/>
                </a:cubicBezTo>
                <a:cubicBezTo>
                  <a:pt x="1797717" y="628654"/>
                  <a:pt x="1595402" y="579351"/>
                  <a:pt x="1425698" y="626588"/>
                </a:cubicBezTo>
                <a:cubicBezTo>
                  <a:pt x="1255995" y="673825"/>
                  <a:pt x="924712" y="573102"/>
                  <a:pt x="772253" y="626588"/>
                </a:cubicBezTo>
                <a:cubicBezTo>
                  <a:pt x="619794" y="680074"/>
                  <a:pt x="329795" y="557834"/>
                  <a:pt x="0" y="626588"/>
                </a:cubicBezTo>
                <a:cubicBezTo>
                  <a:pt x="-15894" y="531085"/>
                  <a:pt x="19702" y="469027"/>
                  <a:pt x="0" y="332092"/>
                </a:cubicBezTo>
                <a:cubicBezTo>
                  <a:pt x="-19702" y="195157"/>
                  <a:pt x="36161" y="14605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40969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7E9D98-057E-4259-AA8C-6A4FB5A3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61" y="1110198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211F09-259B-4D24-87A7-6A823305E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25" y="1789723"/>
            <a:ext cx="9501963" cy="10031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3CCF23-374F-4832-8CEF-D2CBE468C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559" y="2817473"/>
            <a:ext cx="5409524" cy="12476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18867B-77A2-4564-804E-8EEADC7DA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559" y="4089656"/>
            <a:ext cx="5609524" cy="124761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51367" y="4210279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F811893-ECA4-49A8-8727-8195459E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48" y="1041092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C84D84-8E22-40B1-8671-767A2EE290E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56944"/>
            <a:ext cx="5364000" cy="648000"/>
          </a:xfrm>
          <a:custGeom>
            <a:avLst/>
            <a:gdLst>
              <a:gd name="connsiteX0" fmla="*/ 0 w 5364000"/>
              <a:gd name="connsiteY0" fmla="*/ 0 h 648000"/>
              <a:gd name="connsiteX1" fmla="*/ 596000 w 5364000"/>
              <a:gd name="connsiteY1" fmla="*/ 0 h 648000"/>
              <a:gd name="connsiteX2" fmla="*/ 1138360 w 5364000"/>
              <a:gd name="connsiteY2" fmla="*/ 0 h 648000"/>
              <a:gd name="connsiteX3" fmla="*/ 1734360 w 5364000"/>
              <a:gd name="connsiteY3" fmla="*/ 0 h 648000"/>
              <a:gd name="connsiteX4" fmla="*/ 2223080 w 5364000"/>
              <a:gd name="connsiteY4" fmla="*/ 0 h 648000"/>
              <a:gd name="connsiteX5" fmla="*/ 2819080 w 5364000"/>
              <a:gd name="connsiteY5" fmla="*/ 0 h 648000"/>
              <a:gd name="connsiteX6" fmla="*/ 3522360 w 5364000"/>
              <a:gd name="connsiteY6" fmla="*/ 0 h 648000"/>
              <a:gd name="connsiteX7" fmla="*/ 4225640 w 5364000"/>
              <a:gd name="connsiteY7" fmla="*/ 0 h 648000"/>
              <a:gd name="connsiteX8" fmla="*/ 4714360 w 5364000"/>
              <a:gd name="connsiteY8" fmla="*/ 0 h 648000"/>
              <a:gd name="connsiteX9" fmla="*/ 5364000 w 5364000"/>
              <a:gd name="connsiteY9" fmla="*/ 0 h 648000"/>
              <a:gd name="connsiteX10" fmla="*/ 5364000 w 5364000"/>
              <a:gd name="connsiteY10" fmla="*/ 324000 h 648000"/>
              <a:gd name="connsiteX11" fmla="*/ 5364000 w 5364000"/>
              <a:gd name="connsiteY11" fmla="*/ 648000 h 648000"/>
              <a:gd name="connsiteX12" fmla="*/ 4714360 w 5364000"/>
              <a:gd name="connsiteY12" fmla="*/ 648000 h 648000"/>
              <a:gd name="connsiteX13" fmla="*/ 4172000 w 5364000"/>
              <a:gd name="connsiteY13" fmla="*/ 648000 h 648000"/>
              <a:gd name="connsiteX14" fmla="*/ 3576000 w 5364000"/>
              <a:gd name="connsiteY14" fmla="*/ 648000 h 648000"/>
              <a:gd name="connsiteX15" fmla="*/ 2980000 w 5364000"/>
              <a:gd name="connsiteY15" fmla="*/ 648000 h 648000"/>
              <a:gd name="connsiteX16" fmla="*/ 2330360 w 5364000"/>
              <a:gd name="connsiteY16" fmla="*/ 648000 h 648000"/>
              <a:gd name="connsiteX17" fmla="*/ 1788000 w 5364000"/>
              <a:gd name="connsiteY17" fmla="*/ 648000 h 648000"/>
              <a:gd name="connsiteX18" fmla="*/ 1352920 w 5364000"/>
              <a:gd name="connsiteY18" fmla="*/ 648000 h 648000"/>
              <a:gd name="connsiteX19" fmla="*/ 810560 w 5364000"/>
              <a:gd name="connsiteY19" fmla="*/ 648000 h 648000"/>
              <a:gd name="connsiteX20" fmla="*/ 0 w 5364000"/>
              <a:gd name="connsiteY20" fmla="*/ 648000 h 648000"/>
              <a:gd name="connsiteX21" fmla="*/ 0 w 5364000"/>
              <a:gd name="connsiteY21" fmla="*/ 343440 h 648000"/>
              <a:gd name="connsiteX22" fmla="*/ 0 w 5364000"/>
              <a:gd name="connsiteY2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4000" h="648000" fill="none" extrusionOk="0">
                <a:moveTo>
                  <a:pt x="0" y="0"/>
                </a:moveTo>
                <a:cubicBezTo>
                  <a:pt x="171738" y="-68511"/>
                  <a:pt x="457856" y="51971"/>
                  <a:pt x="596000" y="0"/>
                </a:cubicBezTo>
                <a:cubicBezTo>
                  <a:pt x="734144" y="-51971"/>
                  <a:pt x="908763" y="52189"/>
                  <a:pt x="1138360" y="0"/>
                </a:cubicBezTo>
                <a:cubicBezTo>
                  <a:pt x="1367957" y="-52189"/>
                  <a:pt x="1538381" y="55321"/>
                  <a:pt x="1734360" y="0"/>
                </a:cubicBezTo>
                <a:cubicBezTo>
                  <a:pt x="1930339" y="-55321"/>
                  <a:pt x="2071855" y="13484"/>
                  <a:pt x="2223080" y="0"/>
                </a:cubicBezTo>
                <a:cubicBezTo>
                  <a:pt x="2374305" y="-13484"/>
                  <a:pt x="2560045" y="56218"/>
                  <a:pt x="2819080" y="0"/>
                </a:cubicBezTo>
                <a:cubicBezTo>
                  <a:pt x="3078115" y="-56218"/>
                  <a:pt x="3293545" y="27258"/>
                  <a:pt x="3522360" y="0"/>
                </a:cubicBezTo>
                <a:cubicBezTo>
                  <a:pt x="3751175" y="-27258"/>
                  <a:pt x="3989997" y="38931"/>
                  <a:pt x="4225640" y="0"/>
                </a:cubicBezTo>
                <a:cubicBezTo>
                  <a:pt x="4461283" y="-38931"/>
                  <a:pt x="4596805" y="8965"/>
                  <a:pt x="4714360" y="0"/>
                </a:cubicBezTo>
                <a:cubicBezTo>
                  <a:pt x="4831915" y="-8965"/>
                  <a:pt x="5104325" y="72312"/>
                  <a:pt x="5364000" y="0"/>
                </a:cubicBezTo>
                <a:cubicBezTo>
                  <a:pt x="5397935" y="64804"/>
                  <a:pt x="5336829" y="211469"/>
                  <a:pt x="5364000" y="324000"/>
                </a:cubicBezTo>
                <a:cubicBezTo>
                  <a:pt x="5391171" y="436531"/>
                  <a:pt x="5333829" y="560927"/>
                  <a:pt x="5364000" y="648000"/>
                </a:cubicBezTo>
                <a:cubicBezTo>
                  <a:pt x="5131351" y="683367"/>
                  <a:pt x="4946193" y="592359"/>
                  <a:pt x="4714360" y="648000"/>
                </a:cubicBezTo>
                <a:cubicBezTo>
                  <a:pt x="4482527" y="703641"/>
                  <a:pt x="4374695" y="620493"/>
                  <a:pt x="4172000" y="648000"/>
                </a:cubicBezTo>
                <a:cubicBezTo>
                  <a:pt x="3969305" y="675507"/>
                  <a:pt x="3821976" y="602778"/>
                  <a:pt x="3576000" y="648000"/>
                </a:cubicBezTo>
                <a:cubicBezTo>
                  <a:pt x="3330024" y="693222"/>
                  <a:pt x="3136430" y="636082"/>
                  <a:pt x="2980000" y="648000"/>
                </a:cubicBezTo>
                <a:cubicBezTo>
                  <a:pt x="2823570" y="659918"/>
                  <a:pt x="2617136" y="601821"/>
                  <a:pt x="2330360" y="648000"/>
                </a:cubicBezTo>
                <a:cubicBezTo>
                  <a:pt x="2043584" y="694179"/>
                  <a:pt x="1978810" y="641029"/>
                  <a:pt x="1788000" y="648000"/>
                </a:cubicBezTo>
                <a:cubicBezTo>
                  <a:pt x="1597190" y="654971"/>
                  <a:pt x="1480969" y="615128"/>
                  <a:pt x="1352920" y="648000"/>
                </a:cubicBezTo>
                <a:cubicBezTo>
                  <a:pt x="1224871" y="680872"/>
                  <a:pt x="959434" y="628433"/>
                  <a:pt x="810560" y="648000"/>
                </a:cubicBezTo>
                <a:cubicBezTo>
                  <a:pt x="661686" y="667567"/>
                  <a:pt x="361855" y="565874"/>
                  <a:pt x="0" y="648000"/>
                </a:cubicBezTo>
                <a:cubicBezTo>
                  <a:pt x="-4508" y="534470"/>
                  <a:pt x="34970" y="433984"/>
                  <a:pt x="0" y="343440"/>
                </a:cubicBezTo>
                <a:cubicBezTo>
                  <a:pt x="-34970" y="252896"/>
                  <a:pt x="14626" y="70056"/>
                  <a:pt x="0" y="0"/>
                </a:cubicBezTo>
                <a:close/>
              </a:path>
              <a:path w="5364000" h="648000" stroke="0" extrusionOk="0">
                <a:moveTo>
                  <a:pt x="0" y="0"/>
                </a:moveTo>
                <a:cubicBezTo>
                  <a:pt x="296391" y="-81734"/>
                  <a:pt x="358085" y="5490"/>
                  <a:pt x="703280" y="0"/>
                </a:cubicBezTo>
                <a:cubicBezTo>
                  <a:pt x="1048475" y="-5490"/>
                  <a:pt x="1039099" y="37057"/>
                  <a:pt x="1138360" y="0"/>
                </a:cubicBezTo>
                <a:cubicBezTo>
                  <a:pt x="1237621" y="-37057"/>
                  <a:pt x="1497187" y="69334"/>
                  <a:pt x="1734360" y="0"/>
                </a:cubicBezTo>
                <a:cubicBezTo>
                  <a:pt x="1971533" y="-69334"/>
                  <a:pt x="2001961" y="296"/>
                  <a:pt x="2223080" y="0"/>
                </a:cubicBezTo>
                <a:cubicBezTo>
                  <a:pt x="2444199" y="-296"/>
                  <a:pt x="2698740" y="51981"/>
                  <a:pt x="2926360" y="0"/>
                </a:cubicBezTo>
                <a:cubicBezTo>
                  <a:pt x="3153980" y="-51981"/>
                  <a:pt x="3327609" y="8100"/>
                  <a:pt x="3468720" y="0"/>
                </a:cubicBezTo>
                <a:cubicBezTo>
                  <a:pt x="3609831" y="-8100"/>
                  <a:pt x="3898301" y="69114"/>
                  <a:pt x="4118360" y="0"/>
                </a:cubicBezTo>
                <a:cubicBezTo>
                  <a:pt x="4338419" y="-69114"/>
                  <a:pt x="4441602" y="6751"/>
                  <a:pt x="4607080" y="0"/>
                </a:cubicBezTo>
                <a:cubicBezTo>
                  <a:pt x="4772558" y="-6751"/>
                  <a:pt x="5183893" y="71317"/>
                  <a:pt x="5364000" y="0"/>
                </a:cubicBezTo>
                <a:cubicBezTo>
                  <a:pt x="5397971" y="106684"/>
                  <a:pt x="5338356" y="226842"/>
                  <a:pt x="5364000" y="330480"/>
                </a:cubicBezTo>
                <a:cubicBezTo>
                  <a:pt x="5389644" y="434118"/>
                  <a:pt x="5345940" y="521787"/>
                  <a:pt x="5364000" y="648000"/>
                </a:cubicBezTo>
                <a:cubicBezTo>
                  <a:pt x="5233907" y="689413"/>
                  <a:pt x="4850124" y="640087"/>
                  <a:pt x="4714360" y="648000"/>
                </a:cubicBezTo>
                <a:cubicBezTo>
                  <a:pt x="4578596" y="655913"/>
                  <a:pt x="4336182" y="610643"/>
                  <a:pt x="4118360" y="648000"/>
                </a:cubicBezTo>
                <a:cubicBezTo>
                  <a:pt x="3900538" y="685357"/>
                  <a:pt x="3697457" y="588149"/>
                  <a:pt x="3576000" y="648000"/>
                </a:cubicBezTo>
                <a:cubicBezTo>
                  <a:pt x="3454543" y="707851"/>
                  <a:pt x="3250486" y="614539"/>
                  <a:pt x="3087280" y="648000"/>
                </a:cubicBezTo>
                <a:cubicBezTo>
                  <a:pt x="2924074" y="681461"/>
                  <a:pt x="2699839" y="630039"/>
                  <a:pt x="2437640" y="648000"/>
                </a:cubicBezTo>
                <a:cubicBezTo>
                  <a:pt x="2175441" y="665961"/>
                  <a:pt x="1979163" y="576402"/>
                  <a:pt x="1734360" y="648000"/>
                </a:cubicBezTo>
                <a:cubicBezTo>
                  <a:pt x="1489557" y="719598"/>
                  <a:pt x="1352922" y="641966"/>
                  <a:pt x="1192000" y="648000"/>
                </a:cubicBezTo>
                <a:cubicBezTo>
                  <a:pt x="1031078" y="654034"/>
                  <a:pt x="902236" y="588057"/>
                  <a:pt x="649640" y="648000"/>
                </a:cubicBezTo>
                <a:cubicBezTo>
                  <a:pt x="397044" y="707943"/>
                  <a:pt x="179426" y="621208"/>
                  <a:pt x="0" y="648000"/>
                </a:cubicBezTo>
                <a:cubicBezTo>
                  <a:pt x="-24872" y="527256"/>
                  <a:pt x="36846" y="412011"/>
                  <a:pt x="0" y="317520"/>
                </a:cubicBezTo>
                <a:cubicBezTo>
                  <a:pt x="-36846" y="223029"/>
                  <a:pt x="23625" y="1408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49919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4A9D854-90B7-4148-9179-E073DA71D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51" y="1741241"/>
            <a:ext cx="10727726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C84D84-8E22-40B1-8671-767A2EE290E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6944"/>
            <a:ext cx="5364000" cy="648000"/>
          </a:xfrm>
          <a:custGeom>
            <a:avLst/>
            <a:gdLst>
              <a:gd name="connsiteX0" fmla="*/ 0 w 5364000"/>
              <a:gd name="connsiteY0" fmla="*/ 0 h 648000"/>
              <a:gd name="connsiteX1" fmla="*/ 596000 w 5364000"/>
              <a:gd name="connsiteY1" fmla="*/ 0 h 648000"/>
              <a:gd name="connsiteX2" fmla="*/ 1138360 w 5364000"/>
              <a:gd name="connsiteY2" fmla="*/ 0 h 648000"/>
              <a:gd name="connsiteX3" fmla="*/ 1734360 w 5364000"/>
              <a:gd name="connsiteY3" fmla="*/ 0 h 648000"/>
              <a:gd name="connsiteX4" fmla="*/ 2223080 w 5364000"/>
              <a:gd name="connsiteY4" fmla="*/ 0 h 648000"/>
              <a:gd name="connsiteX5" fmla="*/ 2819080 w 5364000"/>
              <a:gd name="connsiteY5" fmla="*/ 0 h 648000"/>
              <a:gd name="connsiteX6" fmla="*/ 3522360 w 5364000"/>
              <a:gd name="connsiteY6" fmla="*/ 0 h 648000"/>
              <a:gd name="connsiteX7" fmla="*/ 4225640 w 5364000"/>
              <a:gd name="connsiteY7" fmla="*/ 0 h 648000"/>
              <a:gd name="connsiteX8" fmla="*/ 4714360 w 5364000"/>
              <a:gd name="connsiteY8" fmla="*/ 0 h 648000"/>
              <a:gd name="connsiteX9" fmla="*/ 5364000 w 5364000"/>
              <a:gd name="connsiteY9" fmla="*/ 0 h 648000"/>
              <a:gd name="connsiteX10" fmla="*/ 5364000 w 5364000"/>
              <a:gd name="connsiteY10" fmla="*/ 324000 h 648000"/>
              <a:gd name="connsiteX11" fmla="*/ 5364000 w 5364000"/>
              <a:gd name="connsiteY11" fmla="*/ 648000 h 648000"/>
              <a:gd name="connsiteX12" fmla="*/ 4714360 w 5364000"/>
              <a:gd name="connsiteY12" fmla="*/ 648000 h 648000"/>
              <a:gd name="connsiteX13" fmla="*/ 4172000 w 5364000"/>
              <a:gd name="connsiteY13" fmla="*/ 648000 h 648000"/>
              <a:gd name="connsiteX14" fmla="*/ 3576000 w 5364000"/>
              <a:gd name="connsiteY14" fmla="*/ 648000 h 648000"/>
              <a:gd name="connsiteX15" fmla="*/ 2980000 w 5364000"/>
              <a:gd name="connsiteY15" fmla="*/ 648000 h 648000"/>
              <a:gd name="connsiteX16" fmla="*/ 2330360 w 5364000"/>
              <a:gd name="connsiteY16" fmla="*/ 648000 h 648000"/>
              <a:gd name="connsiteX17" fmla="*/ 1788000 w 5364000"/>
              <a:gd name="connsiteY17" fmla="*/ 648000 h 648000"/>
              <a:gd name="connsiteX18" fmla="*/ 1352920 w 5364000"/>
              <a:gd name="connsiteY18" fmla="*/ 648000 h 648000"/>
              <a:gd name="connsiteX19" fmla="*/ 810560 w 5364000"/>
              <a:gd name="connsiteY19" fmla="*/ 648000 h 648000"/>
              <a:gd name="connsiteX20" fmla="*/ 0 w 5364000"/>
              <a:gd name="connsiteY20" fmla="*/ 648000 h 648000"/>
              <a:gd name="connsiteX21" fmla="*/ 0 w 5364000"/>
              <a:gd name="connsiteY21" fmla="*/ 343440 h 648000"/>
              <a:gd name="connsiteX22" fmla="*/ 0 w 5364000"/>
              <a:gd name="connsiteY22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64000" h="648000" fill="none" extrusionOk="0">
                <a:moveTo>
                  <a:pt x="0" y="0"/>
                </a:moveTo>
                <a:cubicBezTo>
                  <a:pt x="171738" y="-68511"/>
                  <a:pt x="457856" y="51971"/>
                  <a:pt x="596000" y="0"/>
                </a:cubicBezTo>
                <a:cubicBezTo>
                  <a:pt x="734144" y="-51971"/>
                  <a:pt x="908763" y="52189"/>
                  <a:pt x="1138360" y="0"/>
                </a:cubicBezTo>
                <a:cubicBezTo>
                  <a:pt x="1367957" y="-52189"/>
                  <a:pt x="1538381" y="55321"/>
                  <a:pt x="1734360" y="0"/>
                </a:cubicBezTo>
                <a:cubicBezTo>
                  <a:pt x="1930339" y="-55321"/>
                  <a:pt x="2071855" y="13484"/>
                  <a:pt x="2223080" y="0"/>
                </a:cubicBezTo>
                <a:cubicBezTo>
                  <a:pt x="2374305" y="-13484"/>
                  <a:pt x="2560045" y="56218"/>
                  <a:pt x="2819080" y="0"/>
                </a:cubicBezTo>
                <a:cubicBezTo>
                  <a:pt x="3078115" y="-56218"/>
                  <a:pt x="3293545" y="27258"/>
                  <a:pt x="3522360" y="0"/>
                </a:cubicBezTo>
                <a:cubicBezTo>
                  <a:pt x="3751175" y="-27258"/>
                  <a:pt x="3989997" y="38931"/>
                  <a:pt x="4225640" y="0"/>
                </a:cubicBezTo>
                <a:cubicBezTo>
                  <a:pt x="4461283" y="-38931"/>
                  <a:pt x="4596805" y="8965"/>
                  <a:pt x="4714360" y="0"/>
                </a:cubicBezTo>
                <a:cubicBezTo>
                  <a:pt x="4831915" y="-8965"/>
                  <a:pt x="5104325" y="72312"/>
                  <a:pt x="5364000" y="0"/>
                </a:cubicBezTo>
                <a:cubicBezTo>
                  <a:pt x="5397935" y="64804"/>
                  <a:pt x="5336829" y="211469"/>
                  <a:pt x="5364000" y="324000"/>
                </a:cubicBezTo>
                <a:cubicBezTo>
                  <a:pt x="5391171" y="436531"/>
                  <a:pt x="5333829" y="560927"/>
                  <a:pt x="5364000" y="648000"/>
                </a:cubicBezTo>
                <a:cubicBezTo>
                  <a:pt x="5131351" y="683367"/>
                  <a:pt x="4946193" y="592359"/>
                  <a:pt x="4714360" y="648000"/>
                </a:cubicBezTo>
                <a:cubicBezTo>
                  <a:pt x="4482527" y="703641"/>
                  <a:pt x="4374695" y="620493"/>
                  <a:pt x="4172000" y="648000"/>
                </a:cubicBezTo>
                <a:cubicBezTo>
                  <a:pt x="3969305" y="675507"/>
                  <a:pt x="3821976" y="602778"/>
                  <a:pt x="3576000" y="648000"/>
                </a:cubicBezTo>
                <a:cubicBezTo>
                  <a:pt x="3330024" y="693222"/>
                  <a:pt x="3136430" y="636082"/>
                  <a:pt x="2980000" y="648000"/>
                </a:cubicBezTo>
                <a:cubicBezTo>
                  <a:pt x="2823570" y="659918"/>
                  <a:pt x="2617136" y="601821"/>
                  <a:pt x="2330360" y="648000"/>
                </a:cubicBezTo>
                <a:cubicBezTo>
                  <a:pt x="2043584" y="694179"/>
                  <a:pt x="1978810" y="641029"/>
                  <a:pt x="1788000" y="648000"/>
                </a:cubicBezTo>
                <a:cubicBezTo>
                  <a:pt x="1597190" y="654971"/>
                  <a:pt x="1480969" y="615128"/>
                  <a:pt x="1352920" y="648000"/>
                </a:cubicBezTo>
                <a:cubicBezTo>
                  <a:pt x="1224871" y="680872"/>
                  <a:pt x="959434" y="628433"/>
                  <a:pt x="810560" y="648000"/>
                </a:cubicBezTo>
                <a:cubicBezTo>
                  <a:pt x="661686" y="667567"/>
                  <a:pt x="361855" y="565874"/>
                  <a:pt x="0" y="648000"/>
                </a:cubicBezTo>
                <a:cubicBezTo>
                  <a:pt x="-4508" y="534470"/>
                  <a:pt x="34970" y="433984"/>
                  <a:pt x="0" y="343440"/>
                </a:cubicBezTo>
                <a:cubicBezTo>
                  <a:pt x="-34970" y="252896"/>
                  <a:pt x="14626" y="70056"/>
                  <a:pt x="0" y="0"/>
                </a:cubicBezTo>
                <a:close/>
              </a:path>
              <a:path w="5364000" h="648000" stroke="0" extrusionOk="0">
                <a:moveTo>
                  <a:pt x="0" y="0"/>
                </a:moveTo>
                <a:cubicBezTo>
                  <a:pt x="296391" y="-81734"/>
                  <a:pt x="358085" y="5490"/>
                  <a:pt x="703280" y="0"/>
                </a:cubicBezTo>
                <a:cubicBezTo>
                  <a:pt x="1048475" y="-5490"/>
                  <a:pt x="1039099" y="37057"/>
                  <a:pt x="1138360" y="0"/>
                </a:cubicBezTo>
                <a:cubicBezTo>
                  <a:pt x="1237621" y="-37057"/>
                  <a:pt x="1497187" y="69334"/>
                  <a:pt x="1734360" y="0"/>
                </a:cubicBezTo>
                <a:cubicBezTo>
                  <a:pt x="1971533" y="-69334"/>
                  <a:pt x="2001961" y="296"/>
                  <a:pt x="2223080" y="0"/>
                </a:cubicBezTo>
                <a:cubicBezTo>
                  <a:pt x="2444199" y="-296"/>
                  <a:pt x="2698740" y="51981"/>
                  <a:pt x="2926360" y="0"/>
                </a:cubicBezTo>
                <a:cubicBezTo>
                  <a:pt x="3153980" y="-51981"/>
                  <a:pt x="3327609" y="8100"/>
                  <a:pt x="3468720" y="0"/>
                </a:cubicBezTo>
                <a:cubicBezTo>
                  <a:pt x="3609831" y="-8100"/>
                  <a:pt x="3898301" y="69114"/>
                  <a:pt x="4118360" y="0"/>
                </a:cubicBezTo>
                <a:cubicBezTo>
                  <a:pt x="4338419" y="-69114"/>
                  <a:pt x="4441602" y="6751"/>
                  <a:pt x="4607080" y="0"/>
                </a:cubicBezTo>
                <a:cubicBezTo>
                  <a:pt x="4772558" y="-6751"/>
                  <a:pt x="5183893" y="71317"/>
                  <a:pt x="5364000" y="0"/>
                </a:cubicBezTo>
                <a:cubicBezTo>
                  <a:pt x="5397971" y="106684"/>
                  <a:pt x="5338356" y="226842"/>
                  <a:pt x="5364000" y="330480"/>
                </a:cubicBezTo>
                <a:cubicBezTo>
                  <a:pt x="5389644" y="434118"/>
                  <a:pt x="5345940" y="521787"/>
                  <a:pt x="5364000" y="648000"/>
                </a:cubicBezTo>
                <a:cubicBezTo>
                  <a:pt x="5233907" y="689413"/>
                  <a:pt x="4850124" y="640087"/>
                  <a:pt x="4714360" y="648000"/>
                </a:cubicBezTo>
                <a:cubicBezTo>
                  <a:pt x="4578596" y="655913"/>
                  <a:pt x="4336182" y="610643"/>
                  <a:pt x="4118360" y="648000"/>
                </a:cubicBezTo>
                <a:cubicBezTo>
                  <a:pt x="3900538" y="685357"/>
                  <a:pt x="3697457" y="588149"/>
                  <a:pt x="3576000" y="648000"/>
                </a:cubicBezTo>
                <a:cubicBezTo>
                  <a:pt x="3454543" y="707851"/>
                  <a:pt x="3250486" y="614539"/>
                  <a:pt x="3087280" y="648000"/>
                </a:cubicBezTo>
                <a:cubicBezTo>
                  <a:pt x="2924074" y="681461"/>
                  <a:pt x="2699839" y="630039"/>
                  <a:pt x="2437640" y="648000"/>
                </a:cubicBezTo>
                <a:cubicBezTo>
                  <a:pt x="2175441" y="665961"/>
                  <a:pt x="1979163" y="576402"/>
                  <a:pt x="1734360" y="648000"/>
                </a:cubicBezTo>
                <a:cubicBezTo>
                  <a:pt x="1489557" y="719598"/>
                  <a:pt x="1352922" y="641966"/>
                  <a:pt x="1192000" y="648000"/>
                </a:cubicBezTo>
                <a:cubicBezTo>
                  <a:pt x="1031078" y="654034"/>
                  <a:pt x="902236" y="588057"/>
                  <a:pt x="649640" y="648000"/>
                </a:cubicBezTo>
                <a:cubicBezTo>
                  <a:pt x="397044" y="707943"/>
                  <a:pt x="179426" y="621208"/>
                  <a:pt x="0" y="648000"/>
                </a:cubicBezTo>
                <a:cubicBezTo>
                  <a:pt x="-24872" y="527256"/>
                  <a:pt x="36846" y="412011"/>
                  <a:pt x="0" y="317520"/>
                </a:cubicBezTo>
                <a:cubicBezTo>
                  <a:pt x="-36846" y="223029"/>
                  <a:pt x="23625" y="1408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549919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71A9EDA-0C2D-4580-8981-B1296B426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015" y="1027673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6BA95A-03CF-4CDD-B4F1-746128194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027" y="1534988"/>
            <a:ext cx="10310037" cy="100261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E951A5-24AE-4AC5-AA4F-895032F2C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150" y="2567648"/>
            <a:ext cx="5019048" cy="92381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13D77CF-0637-44CC-8B59-163109786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531" y="3716136"/>
            <a:ext cx="5466667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088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2388D8-5FC1-418A-B0A3-5DCB64D57967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1544</TotalTime>
  <Words>17</Words>
  <Application>Microsoft Office PowerPoint</Application>
  <PresentationFormat>شاشة عريضة</PresentationFormat>
  <Paragraphs>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63</cp:revision>
  <dcterms:created xsi:type="dcterms:W3CDTF">2021-02-03T15:34:33Z</dcterms:created>
  <dcterms:modified xsi:type="dcterms:W3CDTF">2022-03-29T06:51:34Z</dcterms:modified>
</cp:coreProperties>
</file>