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handoutMasterIdLst>
    <p:handoutMasterId r:id="rId9"/>
  </p:handoutMasterIdLst>
  <p:sldIdLst>
    <p:sldId id="256" r:id="rId2"/>
    <p:sldId id="265" r:id="rId3"/>
    <p:sldId id="266" r:id="rId4"/>
    <p:sldId id="318" r:id="rId5"/>
    <p:sldId id="319" r:id="rId6"/>
    <p:sldId id="302" r:id="rId7"/>
    <p:sldId id="320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F0D9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2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5" d="100"/>
          <a:sy n="45" d="100"/>
        </p:scale>
        <p:origin x="1708" y="68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>
            <a:extLst>
              <a:ext uri="{FF2B5EF4-FFF2-40B4-BE49-F238E27FC236}">
                <a16:creationId xmlns:a16="http://schemas.microsoft.com/office/drawing/2014/main" id="{FF021D63-3F90-4FAA-A0C7-4CDE4865E3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82B25DC-E5C1-4DBF-89B4-56F0553B92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F16AC45-B708-4A1D-AAEC-446B78F64DA4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B07C8B3-A63B-4DC5-A908-168C81455A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8285038-2713-49AA-88B4-7CFCF0527B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AF03304-E911-41B0-8451-B95BC47765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0223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نصف إطار 8">
            <a:extLst>
              <a:ext uri="{FF2B5EF4-FFF2-40B4-BE49-F238E27FC236}">
                <a16:creationId xmlns:a16="http://schemas.microsoft.com/office/drawing/2014/main" id="{AC064A44-19D5-490C-A67A-AC443B9F1DF7}"/>
              </a:ext>
            </a:extLst>
          </p:cNvPr>
          <p:cNvSpPr/>
          <p:nvPr userDrawn="1"/>
        </p:nvSpPr>
        <p:spPr>
          <a:xfrm>
            <a:off x="0" y="0"/>
            <a:ext cx="900000" cy="4076241"/>
          </a:xfrm>
          <a:prstGeom prst="halfFram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FB7041CE-BDB7-41AE-B2DE-CF93094AA1CE}"/>
              </a:ext>
            </a:extLst>
          </p:cNvPr>
          <p:cNvSpPr/>
          <p:nvPr userDrawn="1"/>
        </p:nvSpPr>
        <p:spPr>
          <a:xfrm>
            <a:off x="531629" y="669851"/>
            <a:ext cx="11554356" cy="6136500"/>
          </a:xfrm>
          <a:custGeom>
            <a:avLst/>
            <a:gdLst>
              <a:gd name="connsiteX0" fmla="*/ 0 w 11554356"/>
              <a:gd name="connsiteY0" fmla="*/ 1022770 h 6136500"/>
              <a:gd name="connsiteX1" fmla="*/ 1022770 w 11554356"/>
              <a:gd name="connsiteY1" fmla="*/ 0 h 6136500"/>
              <a:gd name="connsiteX2" fmla="*/ 1712159 w 11554356"/>
              <a:gd name="connsiteY2" fmla="*/ 0 h 6136500"/>
              <a:gd name="connsiteX3" fmla="*/ 2496636 w 11554356"/>
              <a:gd name="connsiteY3" fmla="*/ 0 h 6136500"/>
              <a:gd name="connsiteX4" fmla="*/ 2995849 w 11554356"/>
              <a:gd name="connsiteY4" fmla="*/ 0 h 6136500"/>
              <a:gd name="connsiteX5" fmla="*/ 3399974 w 11554356"/>
              <a:gd name="connsiteY5" fmla="*/ 0 h 6136500"/>
              <a:gd name="connsiteX6" fmla="*/ 4184451 w 11554356"/>
              <a:gd name="connsiteY6" fmla="*/ 0 h 6136500"/>
              <a:gd name="connsiteX7" fmla="*/ 4873840 w 11554356"/>
              <a:gd name="connsiteY7" fmla="*/ 0 h 6136500"/>
              <a:gd name="connsiteX8" fmla="*/ 5277965 w 11554356"/>
              <a:gd name="connsiteY8" fmla="*/ 0 h 6136500"/>
              <a:gd name="connsiteX9" fmla="*/ 5872266 w 11554356"/>
              <a:gd name="connsiteY9" fmla="*/ 0 h 6136500"/>
              <a:gd name="connsiteX10" fmla="*/ 6371479 w 11554356"/>
              <a:gd name="connsiteY10" fmla="*/ 0 h 6136500"/>
              <a:gd name="connsiteX11" fmla="*/ 6870692 w 11554356"/>
              <a:gd name="connsiteY11" fmla="*/ 0 h 6136500"/>
              <a:gd name="connsiteX12" fmla="*/ 7464993 w 11554356"/>
              <a:gd name="connsiteY12" fmla="*/ 0 h 6136500"/>
              <a:gd name="connsiteX13" fmla="*/ 8059294 w 11554356"/>
              <a:gd name="connsiteY13" fmla="*/ 0 h 6136500"/>
              <a:gd name="connsiteX14" fmla="*/ 8463419 w 11554356"/>
              <a:gd name="connsiteY14" fmla="*/ 0 h 6136500"/>
              <a:gd name="connsiteX15" fmla="*/ 9247896 w 11554356"/>
              <a:gd name="connsiteY15" fmla="*/ 0 h 6136500"/>
              <a:gd name="connsiteX16" fmla="*/ 9652021 w 11554356"/>
              <a:gd name="connsiteY16" fmla="*/ 0 h 6136500"/>
              <a:gd name="connsiteX17" fmla="*/ 10531586 w 11554356"/>
              <a:gd name="connsiteY17" fmla="*/ 0 h 6136500"/>
              <a:gd name="connsiteX18" fmla="*/ 11554356 w 11554356"/>
              <a:gd name="connsiteY18" fmla="*/ 1022770 h 6136500"/>
              <a:gd name="connsiteX19" fmla="*/ 11554356 w 11554356"/>
              <a:gd name="connsiteY19" fmla="*/ 1648102 h 6136500"/>
              <a:gd name="connsiteX20" fmla="*/ 11554356 w 11554356"/>
              <a:gd name="connsiteY20" fmla="*/ 2232525 h 6136500"/>
              <a:gd name="connsiteX21" fmla="*/ 11554356 w 11554356"/>
              <a:gd name="connsiteY21" fmla="*/ 2857858 h 6136500"/>
              <a:gd name="connsiteX22" fmla="*/ 11554356 w 11554356"/>
              <a:gd name="connsiteY22" fmla="*/ 3360461 h 6136500"/>
              <a:gd name="connsiteX23" fmla="*/ 11554356 w 11554356"/>
              <a:gd name="connsiteY23" fmla="*/ 3903975 h 6136500"/>
              <a:gd name="connsiteX24" fmla="*/ 11554356 w 11554356"/>
              <a:gd name="connsiteY24" fmla="*/ 4406578 h 6136500"/>
              <a:gd name="connsiteX25" fmla="*/ 11554356 w 11554356"/>
              <a:gd name="connsiteY25" fmla="*/ 5113730 h 6136500"/>
              <a:gd name="connsiteX26" fmla="*/ 10531586 w 11554356"/>
              <a:gd name="connsiteY26" fmla="*/ 6136500 h 6136500"/>
              <a:gd name="connsiteX27" fmla="*/ 10222549 w 11554356"/>
              <a:gd name="connsiteY27" fmla="*/ 6136500 h 6136500"/>
              <a:gd name="connsiteX28" fmla="*/ 9438072 w 11554356"/>
              <a:gd name="connsiteY28" fmla="*/ 6136500 h 6136500"/>
              <a:gd name="connsiteX29" fmla="*/ 8843771 w 11554356"/>
              <a:gd name="connsiteY29" fmla="*/ 6136500 h 6136500"/>
              <a:gd name="connsiteX30" fmla="*/ 8344558 w 11554356"/>
              <a:gd name="connsiteY30" fmla="*/ 6136500 h 6136500"/>
              <a:gd name="connsiteX31" fmla="*/ 7750257 w 11554356"/>
              <a:gd name="connsiteY31" fmla="*/ 6136500 h 6136500"/>
              <a:gd name="connsiteX32" fmla="*/ 7346133 w 11554356"/>
              <a:gd name="connsiteY32" fmla="*/ 6136500 h 6136500"/>
              <a:gd name="connsiteX33" fmla="*/ 7037096 w 11554356"/>
              <a:gd name="connsiteY33" fmla="*/ 6136500 h 6136500"/>
              <a:gd name="connsiteX34" fmla="*/ 6632971 w 11554356"/>
              <a:gd name="connsiteY34" fmla="*/ 6136500 h 6136500"/>
              <a:gd name="connsiteX35" fmla="*/ 6133759 w 11554356"/>
              <a:gd name="connsiteY35" fmla="*/ 6136500 h 6136500"/>
              <a:gd name="connsiteX36" fmla="*/ 5824722 w 11554356"/>
              <a:gd name="connsiteY36" fmla="*/ 6136500 h 6136500"/>
              <a:gd name="connsiteX37" fmla="*/ 5230421 w 11554356"/>
              <a:gd name="connsiteY37" fmla="*/ 6136500 h 6136500"/>
              <a:gd name="connsiteX38" fmla="*/ 4921385 w 11554356"/>
              <a:gd name="connsiteY38" fmla="*/ 6136500 h 6136500"/>
              <a:gd name="connsiteX39" fmla="*/ 4612348 w 11554356"/>
              <a:gd name="connsiteY39" fmla="*/ 6136500 h 6136500"/>
              <a:gd name="connsiteX40" fmla="*/ 3922959 w 11554356"/>
              <a:gd name="connsiteY40" fmla="*/ 6136500 h 6136500"/>
              <a:gd name="connsiteX41" fmla="*/ 3613922 w 11554356"/>
              <a:gd name="connsiteY41" fmla="*/ 6136500 h 6136500"/>
              <a:gd name="connsiteX42" fmla="*/ 2829445 w 11554356"/>
              <a:gd name="connsiteY42" fmla="*/ 6136500 h 6136500"/>
              <a:gd name="connsiteX43" fmla="*/ 2235144 w 11554356"/>
              <a:gd name="connsiteY43" fmla="*/ 6136500 h 6136500"/>
              <a:gd name="connsiteX44" fmla="*/ 1926108 w 11554356"/>
              <a:gd name="connsiteY44" fmla="*/ 6136500 h 6136500"/>
              <a:gd name="connsiteX45" fmla="*/ 1022770 w 11554356"/>
              <a:gd name="connsiteY45" fmla="*/ 6136500 h 6136500"/>
              <a:gd name="connsiteX46" fmla="*/ 0 w 11554356"/>
              <a:gd name="connsiteY46" fmla="*/ 5113730 h 6136500"/>
              <a:gd name="connsiteX47" fmla="*/ 0 w 11554356"/>
              <a:gd name="connsiteY47" fmla="*/ 4447488 h 6136500"/>
              <a:gd name="connsiteX48" fmla="*/ 0 w 11554356"/>
              <a:gd name="connsiteY48" fmla="*/ 3863065 h 6136500"/>
              <a:gd name="connsiteX49" fmla="*/ 0 w 11554356"/>
              <a:gd name="connsiteY49" fmla="*/ 3237733 h 6136500"/>
              <a:gd name="connsiteX50" fmla="*/ 0 w 11554356"/>
              <a:gd name="connsiteY50" fmla="*/ 2694219 h 6136500"/>
              <a:gd name="connsiteX51" fmla="*/ 0 w 11554356"/>
              <a:gd name="connsiteY51" fmla="*/ 2068887 h 6136500"/>
              <a:gd name="connsiteX52" fmla="*/ 0 w 11554356"/>
              <a:gd name="connsiteY52" fmla="*/ 1022770 h 613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1554356" h="6136500" fill="none" extrusionOk="0">
                <a:moveTo>
                  <a:pt x="0" y="1022770"/>
                </a:moveTo>
                <a:cubicBezTo>
                  <a:pt x="-6295" y="425958"/>
                  <a:pt x="451870" y="-90649"/>
                  <a:pt x="1022770" y="0"/>
                </a:cubicBezTo>
                <a:cubicBezTo>
                  <a:pt x="1202241" y="-47204"/>
                  <a:pt x="1381604" y="78177"/>
                  <a:pt x="1712159" y="0"/>
                </a:cubicBezTo>
                <a:cubicBezTo>
                  <a:pt x="2042714" y="-78177"/>
                  <a:pt x="2256192" y="83143"/>
                  <a:pt x="2496636" y="0"/>
                </a:cubicBezTo>
                <a:cubicBezTo>
                  <a:pt x="2737080" y="-83143"/>
                  <a:pt x="2850133" y="31681"/>
                  <a:pt x="2995849" y="0"/>
                </a:cubicBezTo>
                <a:cubicBezTo>
                  <a:pt x="3141565" y="-31681"/>
                  <a:pt x="3318057" y="120"/>
                  <a:pt x="3399974" y="0"/>
                </a:cubicBezTo>
                <a:cubicBezTo>
                  <a:pt x="3481891" y="-120"/>
                  <a:pt x="3920213" y="49488"/>
                  <a:pt x="4184451" y="0"/>
                </a:cubicBezTo>
                <a:cubicBezTo>
                  <a:pt x="4448689" y="-49488"/>
                  <a:pt x="4660412" y="12960"/>
                  <a:pt x="4873840" y="0"/>
                </a:cubicBezTo>
                <a:cubicBezTo>
                  <a:pt x="5087268" y="-12960"/>
                  <a:pt x="5168667" y="42005"/>
                  <a:pt x="5277965" y="0"/>
                </a:cubicBezTo>
                <a:cubicBezTo>
                  <a:pt x="5387263" y="-42005"/>
                  <a:pt x="5678732" y="66091"/>
                  <a:pt x="5872266" y="0"/>
                </a:cubicBezTo>
                <a:cubicBezTo>
                  <a:pt x="6065800" y="-66091"/>
                  <a:pt x="6158026" y="46398"/>
                  <a:pt x="6371479" y="0"/>
                </a:cubicBezTo>
                <a:cubicBezTo>
                  <a:pt x="6584932" y="-46398"/>
                  <a:pt x="6664142" y="54445"/>
                  <a:pt x="6870692" y="0"/>
                </a:cubicBezTo>
                <a:cubicBezTo>
                  <a:pt x="7077242" y="-54445"/>
                  <a:pt x="7174228" y="71195"/>
                  <a:pt x="7464993" y="0"/>
                </a:cubicBezTo>
                <a:cubicBezTo>
                  <a:pt x="7755758" y="-71195"/>
                  <a:pt x="7897249" y="24102"/>
                  <a:pt x="8059294" y="0"/>
                </a:cubicBezTo>
                <a:cubicBezTo>
                  <a:pt x="8221339" y="-24102"/>
                  <a:pt x="8305713" y="27902"/>
                  <a:pt x="8463419" y="0"/>
                </a:cubicBezTo>
                <a:cubicBezTo>
                  <a:pt x="8621125" y="-27902"/>
                  <a:pt x="8885066" y="15541"/>
                  <a:pt x="9247896" y="0"/>
                </a:cubicBezTo>
                <a:cubicBezTo>
                  <a:pt x="9610726" y="-15541"/>
                  <a:pt x="9506122" y="20074"/>
                  <a:pt x="9652021" y="0"/>
                </a:cubicBezTo>
                <a:cubicBezTo>
                  <a:pt x="9797920" y="-20074"/>
                  <a:pt x="10112130" y="5714"/>
                  <a:pt x="10531586" y="0"/>
                </a:cubicBezTo>
                <a:cubicBezTo>
                  <a:pt x="10996596" y="-82113"/>
                  <a:pt x="11616628" y="488962"/>
                  <a:pt x="11554356" y="1022770"/>
                </a:cubicBezTo>
                <a:cubicBezTo>
                  <a:pt x="11558658" y="1218930"/>
                  <a:pt x="11524870" y="1489815"/>
                  <a:pt x="11554356" y="1648102"/>
                </a:cubicBezTo>
                <a:cubicBezTo>
                  <a:pt x="11583842" y="1806389"/>
                  <a:pt x="11498354" y="2022469"/>
                  <a:pt x="11554356" y="2232525"/>
                </a:cubicBezTo>
                <a:cubicBezTo>
                  <a:pt x="11610358" y="2442581"/>
                  <a:pt x="11550578" y="2624269"/>
                  <a:pt x="11554356" y="2857858"/>
                </a:cubicBezTo>
                <a:cubicBezTo>
                  <a:pt x="11558134" y="3091447"/>
                  <a:pt x="11548382" y="3258780"/>
                  <a:pt x="11554356" y="3360461"/>
                </a:cubicBezTo>
                <a:cubicBezTo>
                  <a:pt x="11560330" y="3462142"/>
                  <a:pt x="11548303" y="3688971"/>
                  <a:pt x="11554356" y="3903975"/>
                </a:cubicBezTo>
                <a:cubicBezTo>
                  <a:pt x="11560409" y="4118979"/>
                  <a:pt x="11554208" y="4304475"/>
                  <a:pt x="11554356" y="4406578"/>
                </a:cubicBezTo>
                <a:cubicBezTo>
                  <a:pt x="11554504" y="4508681"/>
                  <a:pt x="11490377" y="4761699"/>
                  <a:pt x="11554356" y="5113730"/>
                </a:cubicBezTo>
                <a:cubicBezTo>
                  <a:pt x="11565982" y="5685498"/>
                  <a:pt x="11092379" y="5980910"/>
                  <a:pt x="10531586" y="6136500"/>
                </a:cubicBezTo>
                <a:cubicBezTo>
                  <a:pt x="10469096" y="6140155"/>
                  <a:pt x="10361903" y="6124552"/>
                  <a:pt x="10222549" y="6136500"/>
                </a:cubicBezTo>
                <a:cubicBezTo>
                  <a:pt x="10083195" y="6148448"/>
                  <a:pt x="9792008" y="6116224"/>
                  <a:pt x="9438072" y="6136500"/>
                </a:cubicBezTo>
                <a:cubicBezTo>
                  <a:pt x="9084136" y="6156776"/>
                  <a:pt x="9120092" y="6128149"/>
                  <a:pt x="8843771" y="6136500"/>
                </a:cubicBezTo>
                <a:cubicBezTo>
                  <a:pt x="8567450" y="6144851"/>
                  <a:pt x="8459603" y="6088361"/>
                  <a:pt x="8344558" y="6136500"/>
                </a:cubicBezTo>
                <a:cubicBezTo>
                  <a:pt x="8229513" y="6184639"/>
                  <a:pt x="7951742" y="6091001"/>
                  <a:pt x="7750257" y="6136500"/>
                </a:cubicBezTo>
                <a:cubicBezTo>
                  <a:pt x="7548772" y="6181999"/>
                  <a:pt x="7479970" y="6102905"/>
                  <a:pt x="7346133" y="6136500"/>
                </a:cubicBezTo>
                <a:cubicBezTo>
                  <a:pt x="7212296" y="6170095"/>
                  <a:pt x="7173523" y="6100279"/>
                  <a:pt x="7037096" y="6136500"/>
                </a:cubicBezTo>
                <a:cubicBezTo>
                  <a:pt x="6900669" y="6172721"/>
                  <a:pt x="6738531" y="6128792"/>
                  <a:pt x="6632971" y="6136500"/>
                </a:cubicBezTo>
                <a:cubicBezTo>
                  <a:pt x="6527412" y="6144208"/>
                  <a:pt x="6356175" y="6082421"/>
                  <a:pt x="6133759" y="6136500"/>
                </a:cubicBezTo>
                <a:cubicBezTo>
                  <a:pt x="5911343" y="6190579"/>
                  <a:pt x="5939793" y="6135507"/>
                  <a:pt x="5824722" y="6136500"/>
                </a:cubicBezTo>
                <a:cubicBezTo>
                  <a:pt x="5709651" y="6137493"/>
                  <a:pt x="5500970" y="6069234"/>
                  <a:pt x="5230421" y="6136500"/>
                </a:cubicBezTo>
                <a:cubicBezTo>
                  <a:pt x="4959872" y="6203766"/>
                  <a:pt x="5021301" y="6126803"/>
                  <a:pt x="4921385" y="6136500"/>
                </a:cubicBezTo>
                <a:cubicBezTo>
                  <a:pt x="4821469" y="6146197"/>
                  <a:pt x="4695122" y="6110180"/>
                  <a:pt x="4612348" y="6136500"/>
                </a:cubicBezTo>
                <a:cubicBezTo>
                  <a:pt x="4529574" y="6162820"/>
                  <a:pt x="4237169" y="6082296"/>
                  <a:pt x="3922959" y="6136500"/>
                </a:cubicBezTo>
                <a:cubicBezTo>
                  <a:pt x="3608749" y="6190704"/>
                  <a:pt x="3690532" y="6126578"/>
                  <a:pt x="3613922" y="6136500"/>
                </a:cubicBezTo>
                <a:cubicBezTo>
                  <a:pt x="3537312" y="6146422"/>
                  <a:pt x="3168587" y="6099603"/>
                  <a:pt x="2829445" y="6136500"/>
                </a:cubicBezTo>
                <a:cubicBezTo>
                  <a:pt x="2490303" y="6173397"/>
                  <a:pt x="2465075" y="6078885"/>
                  <a:pt x="2235144" y="6136500"/>
                </a:cubicBezTo>
                <a:cubicBezTo>
                  <a:pt x="2005213" y="6194115"/>
                  <a:pt x="2005104" y="6134472"/>
                  <a:pt x="1926108" y="6136500"/>
                </a:cubicBezTo>
                <a:cubicBezTo>
                  <a:pt x="1847112" y="6138528"/>
                  <a:pt x="1324925" y="6047200"/>
                  <a:pt x="1022770" y="6136500"/>
                </a:cubicBezTo>
                <a:cubicBezTo>
                  <a:pt x="445913" y="6191887"/>
                  <a:pt x="-21524" y="5663719"/>
                  <a:pt x="0" y="5113730"/>
                </a:cubicBezTo>
                <a:cubicBezTo>
                  <a:pt x="-23341" y="4841064"/>
                  <a:pt x="27792" y="4677234"/>
                  <a:pt x="0" y="4447488"/>
                </a:cubicBezTo>
                <a:cubicBezTo>
                  <a:pt x="-27792" y="4217742"/>
                  <a:pt x="34368" y="4025378"/>
                  <a:pt x="0" y="3863065"/>
                </a:cubicBezTo>
                <a:cubicBezTo>
                  <a:pt x="-34368" y="3700752"/>
                  <a:pt x="9285" y="3398432"/>
                  <a:pt x="0" y="3237733"/>
                </a:cubicBezTo>
                <a:cubicBezTo>
                  <a:pt x="-9285" y="3077034"/>
                  <a:pt x="27676" y="2963171"/>
                  <a:pt x="0" y="2694219"/>
                </a:cubicBezTo>
                <a:cubicBezTo>
                  <a:pt x="-27676" y="2425267"/>
                  <a:pt x="28682" y="2251495"/>
                  <a:pt x="0" y="2068887"/>
                </a:cubicBezTo>
                <a:cubicBezTo>
                  <a:pt x="-28682" y="1886279"/>
                  <a:pt x="120438" y="1478728"/>
                  <a:pt x="0" y="1022770"/>
                </a:cubicBezTo>
                <a:close/>
              </a:path>
              <a:path w="11554356" h="6136500" stroke="0" extrusionOk="0">
                <a:moveTo>
                  <a:pt x="0" y="1022770"/>
                </a:moveTo>
                <a:cubicBezTo>
                  <a:pt x="-52872" y="424819"/>
                  <a:pt x="513210" y="53065"/>
                  <a:pt x="1022770" y="0"/>
                </a:cubicBezTo>
                <a:cubicBezTo>
                  <a:pt x="1254945" y="-14758"/>
                  <a:pt x="1426012" y="64384"/>
                  <a:pt x="1617071" y="0"/>
                </a:cubicBezTo>
                <a:cubicBezTo>
                  <a:pt x="1808130" y="-64384"/>
                  <a:pt x="2076390" y="12476"/>
                  <a:pt x="2401548" y="0"/>
                </a:cubicBezTo>
                <a:cubicBezTo>
                  <a:pt x="2726706" y="-12476"/>
                  <a:pt x="2901335" y="79288"/>
                  <a:pt x="3090937" y="0"/>
                </a:cubicBezTo>
                <a:cubicBezTo>
                  <a:pt x="3280539" y="-79288"/>
                  <a:pt x="3305475" y="8828"/>
                  <a:pt x="3399974" y="0"/>
                </a:cubicBezTo>
                <a:cubicBezTo>
                  <a:pt x="3494473" y="-8828"/>
                  <a:pt x="3748992" y="29114"/>
                  <a:pt x="3994275" y="0"/>
                </a:cubicBezTo>
                <a:cubicBezTo>
                  <a:pt x="4239558" y="-29114"/>
                  <a:pt x="4152573" y="14639"/>
                  <a:pt x="4303312" y="0"/>
                </a:cubicBezTo>
                <a:cubicBezTo>
                  <a:pt x="4454051" y="-14639"/>
                  <a:pt x="4639872" y="40539"/>
                  <a:pt x="4897613" y="0"/>
                </a:cubicBezTo>
                <a:cubicBezTo>
                  <a:pt x="5155354" y="-40539"/>
                  <a:pt x="5203115" y="3305"/>
                  <a:pt x="5491914" y="0"/>
                </a:cubicBezTo>
                <a:cubicBezTo>
                  <a:pt x="5780713" y="-3305"/>
                  <a:pt x="5957043" y="6487"/>
                  <a:pt x="6276391" y="0"/>
                </a:cubicBezTo>
                <a:cubicBezTo>
                  <a:pt x="6595739" y="-6487"/>
                  <a:pt x="6765407" y="79605"/>
                  <a:pt x="6965780" y="0"/>
                </a:cubicBezTo>
                <a:cubicBezTo>
                  <a:pt x="7166153" y="-79605"/>
                  <a:pt x="7429821" y="42704"/>
                  <a:pt x="7750257" y="0"/>
                </a:cubicBezTo>
                <a:cubicBezTo>
                  <a:pt x="8070693" y="-42704"/>
                  <a:pt x="8197637" y="37118"/>
                  <a:pt x="8344558" y="0"/>
                </a:cubicBezTo>
                <a:cubicBezTo>
                  <a:pt x="8491479" y="-37118"/>
                  <a:pt x="8577231" y="2271"/>
                  <a:pt x="8748683" y="0"/>
                </a:cubicBezTo>
                <a:cubicBezTo>
                  <a:pt x="8920136" y="-2271"/>
                  <a:pt x="8953493" y="29010"/>
                  <a:pt x="9152808" y="0"/>
                </a:cubicBezTo>
                <a:cubicBezTo>
                  <a:pt x="9352124" y="-29010"/>
                  <a:pt x="9369513" y="26299"/>
                  <a:pt x="9461844" y="0"/>
                </a:cubicBezTo>
                <a:cubicBezTo>
                  <a:pt x="9554175" y="-26299"/>
                  <a:pt x="9728299" y="6111"/>
                  <a:pt x="9865969" y="0"/>
                </a:cubicBezTo>
                <a:cubicBezTo>
                  <a:pt x="10003639" y="-6111"/>
                  <a:pt x="10219628" y="47131"/>
                  <a:pt x="10531586" y="0"/>
                </a:cubicBezTo>
                <a:cubicBezTo>
                  <a:pt x="11086366" y="18387"/>
                  <a:pt x="11441914" y="567414"/>
                  <a:pt x="11554356" y="1022770"/>
                </a:cubicBezTo>
                <a:cubicBezTo>
                  <a:pt x="11598244" y="1187819"/>
                  <a:pt x="11501671" y="1414182"/>
                  <a:pt x="11554356" y="1525374"/>
                </a:cubicBezTo>
                <a:cubicBezTo>
                  <a:pt x="11607041" y="1636566"/>
                  <a:pt x="11523038" y="1892241"/>
                  <a:pt x="11554356" y="2068887"/>
                </a:cubicBezTo>
                <a:cubicBezTo>
                  <a:pt x="11585674" y="2245533"/>
                  <a:pt x="11509942" y="2483837"/>
                  <a:pt x="11554356" y="2653310"/>
                </a:cubicBezTo>
                <a:cubicBezTo>
                  <a:pt x="11598770" y="2822783"/>
                  <a:pt x="11497426" y="2965601"/>
                  <a:pt x="11554356" y="3237733"/>
                </a:cubicBezTo>
                <a:cubicBezTo>
                  <a:pt x="11611286" y="3509865"/>
                  <a:pt x="11498133" y="3596527"/>
                  <a:pt x="11554356" y="3822155"/>
                </a:cubicBezTo>
                <a:cubicBezTo>
                  <a:pt x="11610579" y="4047783"/>
                  <a:pt x="11528905" y="4067362"/>
                  <a:pt x="11554356" y="4283850"/>
                </a:cubicBezTo>
                <a:cubicBezTo>
                  <a:pt x="11579807" y="4500339"/>
                  <a:pt x="11505382" y="4760644"/>
                  <a:pt x="11554356" y="5113730"/>
                </a:cubicBezTo>
                <a:cubicBezTo>
                  <a:pt x="11539474" y="5794448"/>
                  <a:pt x="11151099" y="6181604"/>
                  <a:pt x="10531586" y="6136500"/>
                </a:cubicBezTo>
                <a:cubicBezTo>
                  <a:pt x="10332615" y="6175529"/>
                  <a:pt x="10258680" y="6117843"/>
                  <a:pt x="10127461" y="6136500"/>
                </a:cubicBezTo>
                <a:cubicBezTo>
                  <a:pt x="9996243" y="6155157"/>
                  <a:pt x="9823183" y="6129794"/>
                  <a:pt x="9723337" y="6136500"/>
                </a:cubicBezTo>
                <a:cubicBezTo>
                  <a:pt x="9623491" y="6143206"/>
                  <a:pt x="9452592" y="6108495"/>
                  <a:pt x="9224124" y="6136500"/>
                </a:cubicBezTo>
                <a:cubicBezTo>
                  <a:pt x="8995656" y="6164505"/>
                  <a:pt x="9046991" y="6132892"/>
                  <a:pt x="8915087" y="6136500"/>
                </a:cubicBezTo>
                <a:cubicBezTo>
                  <a:pt x="8783183" y="6140108"/>
                  <a:pt x="8477533" y="6131217"/>
                  <a:pt x="8130610" y="6136500"/>
                </a:cubicBezTo>
                <a:cubicBezTo>
                  <a:pt x="7783687" y="6141783"/>
                  <a:pt x="7662206" y="6085672"/>
                  <a:pt x="7536309" y="6136500"/>
                </a:cubicBezTo>
                <a:cubicBezTo>
                  <a:pt x="7410412" y="6187328"/>
                  <a:pt x="7280469" y="6094839"/>
                  <a:pt x="7037096" y="6136500"/>
                </a:cubicBezTo>
                <a:cubicBezTo>
                  <a:pt x="6793723" y="6178161"/>
                  <a:pt x="6789926" y="6098820"/>
                  <a:pt x="6632971" y="6136500"/>
                </a:cubicBezTo>
                <a:cubicBezTo>
                  <a:pt x="6476017" y="6174180"/>
                  <a:pt x="6253806" y="6134853"/>
                  <a:pt x="6133759" y="6136500"/>
                </a:cubicBezTo>
                <a:cubicBezTo>
                  <a:pt x="6013712" y="6138147"/>
                  <a:pt x="5622488" y="6120098"/>
                  <a:pt x="5444369" y="6136500"/>
                </a:cubicBezTo>
                <a:cubicBezTo>
                  <a:pt x="5266250" y="6152902"/>
                  <a:pt x="5013569" y="6135022"/>
                  <a:pt x="4754980" y="6136500"/>
                </a:cubicBezTo>
                <a:cubicBezTo>
                  <a:pt x="4496391" y="6137978"/>
                  <a:pt x="4555431" y="6133476"/>
                  <a:pt x="4445944" y="6136500"/>
                </a:cubicBezTo>
                <a:cubicBezTo>
                  <a:pt x="4336457" y="6139524"/>
                  <a:pt x="4137335" y="6121221"/>
                  <a:pt x="4041819" y="6136500"/>
                </a:cubicBezTo>
                <a:cubicBezTo>
                  <a:pt x="3946303" y="6151779"/>
                  <a:pt x="3787729" y="6134822"/>
                  <a:pt x="3637694" y="6136500"/>
                </a:cubicBezTo>
                <a:cubicBezTo>
                  <a:pt x="3487660" y="6138178"/>
                  <a:pt x="3385677" y="6092003"/>
                  <a:pt x="3233570" y="6136500"/>
                </a:cubicBezTo>
                <a:cubicBezTo>
                  <a:pt x="3081463" y="6180997"/>
                  <a:pt x="2877876" y="6104924"/>
                  <a:pt x="2639269" y="6136500"/>
                </a:cubicBezTo>
                <a:cubicBezTo>
                  <a:pt x="2400662" y="6168076"/>
                  <a:pt x="2237012" y="6047849"/>
                  <a:pt x="1854791" y="6136500"/>
                </a:cubicBezTo>
                <a:cubicBezTo>
                  <a:pt x="1472570" y="6225151"/>
                  <a:pt x="1409451" y="6134053"/>
                  <a:pt x="1022770" y="6136500"/>
                </a:cubicBezTo>
                <a:cubicBezTo>
                  <a:pt x="562995" y="6159165"/>
                  <a:pt x="-33603" y="5658415"/>
                  <a:pt x="0" y="5113730"/>
                </a:cubicBezTo>
                <a:cubicBezTo>
                  <a:pt x="-16658" y="4909223"/>
                  <a:pt x="59941" y="4754029"/>
                  <a:pt x="0" y="4570217"/>
                </a:cubicBezTo>
                <a:cubicBezTo>
                  <a:pt x="-59941" y="4386405"/>
                  <a:pt x="49301" y="4313401"/>
                  <a:pt x="0" y="4108523"/>
                </a:cubicBezTo>
                <a:cubicBezTo>
                  <a:pt x="-49301" y="3903645"/>
                  <a:pt x="41852" y="3676990"/>
                  <a:pt x="0" y="3483190"/>
                </a:cubicBezTo>
                <a:cubicBezTo>
                  <a:pt x="-41852" y="3289390"/>
                  <a:pt x="30050" y="3075800"/>
                  <a:pt x="0" y="2816948"/>
                </a:cubicBezTo>
                <a:cubicBezTo>
                  <a:pt x="-30050" y="2558096"/>
                  <a:pt x="13377" y="2486794"/>
                  <a:pt x="0" y="2191616"/>
                </a:cubicBezTo>
                <a:cubicBezTo>
                  <a:pt x="-13377" y="1896438"/>
                  <a:pt x="42575" y="1852095"/>
                  <a:pt x="0" y="1648102"/>
                </a:cubicBezTo>
                <a:cubicBezTo>
                  <a:pt x="-42575" y="1444109"/>
                  <a:pt x="784" y="1263147"/>
                  <a:pt x="0" y="1022770"/>
                </a:cubicBezTo>
                <a:close/>
              </a:path>
            </a:pathLst>
          </a:custGeom>
          <a:solidFill>
            <a:srgbClr val="E2F0D9">
              <a:alpha val="41176"/>
            </a:srgbClr>
          </a:solidFill>
          <a:ln>
            <a:solidFill>
              <a:schemeClr val="accent6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3123301823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9FFA11FF-1904-4AD8-A4D2-8E697FA0B4D7}"/>
              </a:ext>
            </a:extLst>
          </p:cNvPr>
          <p:cNvSpPr/>
          <p:nvPr userDrawn="1"/>
        </p:nvSpPr>
        <p:spPr>
          <a:xfrm>
            <a:off x="-84967" y="6412946"/>
            <a:ext cx="855848" cy="4890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أ . غزيل المطرفي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184CF173-092A-40FC-8B41-102B9BEF3762}"/>
              </a:ext>
            </a:extLst>
          </p:cNvPr>
          <p:cNvPicPr preferRelativeResize="0">
            <a:picLocks/>
          </p:cNvPicPr>
          <p:nvPr userDrawn="1"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7043" y="5757494"/>
            <a:ext cx="900000" cy="9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4BE0B449-9539-4B0D-849F-E23F672B29B5}"/>
              </a:ext>
            </a:extLst>
          </p:cNvPr>
          <p:cNvSpPr/>
          <p:nvPr userDrawn="1"/>
        </p:nvSpPr>
        <p:spPr>
          <a:xfrm>
            <a:off x="531629" y="744913"/>
            <a:ext cx="11554356" cy="5986376"/>
          </a:xfrm>
          <a:prstGeom prst="roundRect">
            <a:avLst/>
          </a:prstGeom>
          <a:pattFill prst="pct5">
            <a:fgClr>
              <a:srgbClr val="FFFFFF"/>
            </a:fgClr>
            <a:bgClr>
              <a:schemeClr val="bg1"/>
            </a:bgClr>
          </a:patt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11" name="رسم 10" descr="رياضيات التعلم البعيدة خطوط عريضة">
            <a:extLst>
              <a:ext uri="{FF2B5EF4-FFF2-40B4-BE49-F238E27FC236}">
                <a16:creationId xmlns:a16="http://schemas.microsoft.com/office/drawing/2014/main" id="{C6151583-DDD9-4698-902E-2630D020BA5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36152" y="5970539"/>
            <a:ext cx="855848" cy="964915"/>
          </a:xfrm>
          <a:prstGeom prst="rect">
            <a:avLst/>
          </a:prstGeom>
        </p:spPr>
      </p:pic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C27C68A0-2CEB-4101-A474-9AEBB2DF9559}"/>
              </a:ext>
            </a:extLst>
          </p:cNvPr>
          <p:cNvSpPr/>
          <p:nvPr userDrawn="1"/>
        </p:nvSpPr>
        <p:spPr>
          <a:xfrm>
            <a:off x="3715821" y="47846"/>
            <a:ext cx="5185971" cy="574159"/>
          </a:xfrm>
          <a:prstGeom prst="roundRect">
            <a:avLst/>
          </a:prstGeom>
          <a:solidFill>
            <a:srgbClr val="E2F0D9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667503-A357-46AC-ABB6-157A9C553A0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780742" y="85681"/>
            <a:ext cx="5056127" cy="474199"/>
          </a:xfrm>
          <a:prstGeom prst="roundRect">
            <a:avLst>
              <a:gd name="adj" fmla="val 16667"/>
            </a:avLst>
          </a:prstGeom>
          <a:ln w="19050">
            <a:solidFill>
              <a:schemeClr val="accent6">
                <a:lumMod val="75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702794B0-4A66-4275-843B-FAC43BEBAE21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9059730" y="47846"/>
            <a:ext cx="704851" cy="5363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84434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ACF29F-DF1F-4A16-B6EA-E3E176A27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C495471-130C-48AF-A5A3-EECD9740D5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DE5E099-A17C-42D0-A2A1-57B4855A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51CF04B-989B-47C1-B487-EAD0B9DCE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F05B3B-BBE6-40F3-8A7D-B53E88A2A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689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A1939B2-27DC-45CC-B8A6-2E08BA0854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392D316-4A0B-43D2-A9E4-A9AF70B0FD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DB6D09-0C90-41D4-B9C2-EC4E55CF0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FE28C7-9056-4C76-A197-28ED5E300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A1A00FF-DBE0-4443-B44B-CB9611838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1454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D6D8253-2DA7-4072-9009-BCB961C1A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E904960-1F33-4EA5-A7D0-74B699479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449F016-F4FB-4406-B168-5D17A0B01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D29336F-AB3C-43D8-A900-502E48AA0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3D6E15C-E9A6-4AFF-B278-EB6E2BDBE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868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DEDAD7-7CE1-4188-9355-91908EFE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E069CFB-6FEE-41CB-A0B8-4631E2598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17F4BC6-9EC0-4B84-9AB5-334637620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28A6FCB-0FB9-4F92-8321-024AA7744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65279F2-F9A0-42EB-A0FA-6FB55528F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769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DEFD78-9024-43DC-B229-1352BEEEC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1A83A77-CE40-4DF7-87E4-02D331B1F8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C0F3EAE-6987-43AB-93AE-A5C51B43DC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A2F3F53-5573-4C13-A8D8-C9D84BECA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DBB01AB-7653-419D-90C7-A9A268529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5955ACD-6DCD-495C-8C93-0B596B5C4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3381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04FB88-6126-4AB8-9A1B-718FD077D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D590D52-6C0B-4E67-88D3-E7D9DDB60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CE668C5-049C-4543-91F3-BECB41D51F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0C58EF4-34D0-424F-8DBC-B9AD792E59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CC9E000-EF6A-413A-A9AF-99AEFE549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093D59F-B595-47EF-9C9C-782BA671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523F8F3-B90A-4A6F-BC28-8E405232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6C0C3EB-15B4-47BC-A4D5-3CB230241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369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E32514-EE34-4746-A123-38714267C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48FC76C-A41E-475A-9F27-E2AD89974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01214F0-3AEC-4DBD-A6E7-98A0F5BF7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A621B0E-48A6-4C25-94E9-F8BF3B94B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8140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896DF22-BD20-4389-8F0A-6B9719678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A5A5986-9192-4487-8212-070883AAA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5C81BE0-22AF-40C6-9980-7E01774B9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5183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7665BE-CCC2-499A-A7F6-BC48F342E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5074A1C-89E7-4E66-AFB7-7D3B2B847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3BAC90F-7B54-4E6F-B08D-4408763EE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8A4D573-C4D1-46B8-9E07-ACDB26C25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849BE57-9E55-4773-9B53-6B4B200A9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A0B9637-E9F3-449A-84FD-3D7E4690D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3543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E7B7E8-CA8A-4D20-8CB5-B21C1C2ED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519A57B-609D-4C93-A619-01B904664B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5ED86D9-10A2-4337-B150-81E73A5ED9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A515048-8165-4D92-B69E-A67D9AC6D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1110FFD-2C04-4345-8E53-9D8BABC34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A3AED34-C07E-49BE-9401-8A513947A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707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9D4039B-7E1F-433B-A1C8-F6726FEA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894CE57-97F8-4E19-B13A-2F9F06B5A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7D5E4B5-2919-4344-9A82-F832B5FC3E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DD27C-5BA5-4D52-B947-6413BF5CD60B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8DDA91-6FD9-44BF-888A-000BD1FAA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089C0B7-0718-4015-97E2-0F1BB7EB5C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3016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صورة 39">
            <a:extLst>
              <a:ext uri="{FF2B5EF4-FFF2-40B4-BE49-F238E27FC236}">
                <a16:creationId xmlns:a16="http://schemas.microsoft.com/office/drawing/2014/main" id="{818C3A04-0B6E-4D12-AD9D-58096A9380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249426" y="4594149"/>
            <a:ext cx="746681" cy="1483934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C53BB347-2FFC-4A98-98E8-C46F71DCA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103" y="3685817"/>
            <a:ext cx="839086" cy="2636041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ED3C743F-837B-438C-A908-F0442C7647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660" y="649315"/>
            <a:ext cx="923599" cy="112596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CF57F840-55A7-403F-8545-50CA1A47BCBD}"/>
              </a:ext>
            </a:extLst>
          </p:cNvPr>
          <p:cNvGrpSpPr/>
          <p:nvPr/>
        </p:nvGrpSpPr>
        <p:grpSpPr>
          <a:xfrm>
            <a:off x="2243470" y="1045056"/>
            <a:ext cx="9377916" cy="1304739"/>
            <a:chOff x="2243470" y="1045056"/>
            <a:chExt cx="9377916" cy="1685490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CFEEE6FC-552F-4511-8445-F8E0DCD0C2B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43470" y="1045056"/>
              <a:ext cx="9377916" cy="1685490"/>
            </a:xfrm>
            <a:prstGeom prst="rect">
              <a:avLst/>
            </a:prstGeom>
          </p:spPr>
        </p:pic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7AB0A93D-E22A-4880-BEE1-E97B6D3AC8A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67077" y="2198568"/>
              <a:ext cx="2165911" cy="531978"/>
            </a:xfrm>
            <a:prstGeom prst="rect">
              <a:avLst/>
            </a:prstGeom>
          </p:spPr>
        </p:pic>
      </p:grpSp>
      <p:pic>
        <p:nvPicPr>
          <p:cNvPr id="13" name="صورة 12">
            <a:extLst>
              <a:ext uri="{FF2B5EF4-FFF2-40B4-BE49-F238E27FC236}">
                <a16:creationId xmlns:a16="http://schemas.microsoft.com/office/drawing/2014/main" id="{3305DE43-8A34-419B-AC32-29F470BD0A3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30343" y="2481157"/>
            <a:ext cx="6295238" cy="333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280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صورة 14">
            <a:extLst>
              <a:ext uri="{FF2B5EF4-FFF2-40B4-BE49-F238E27FC236}">
                <a16:creationId xmlns:a16="http://schemas.microsoft.com/office/drawing/2014/main" id="{0BD24959-FC76-47A2-A302-37112CA595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438032" y="4370725"/>
            <a:ext cx="626378" cy="1753830"/>
          </a:xfrm>
          <a:prstGeom prst="rect">
            <a:avLst/>
          </a:prstGeom>
        </p:spPr>
      </p:pic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E55C37E8-9916-467E-8C92-85A9C9A50897}"/>
              </a:ext>
            </a:extLst>
          </p:cNvPr>
          <p:cNvGrpSpPr/>
          <p:nvPr/>
        </p:nvGrpSpPr>
        <p:grpSpPr>
          <a:xfrm>
            <a:off x="2335372" y="1424845"/>
            <a:ext cx="8718698" cy="4699710"/>
            <a:chOff x="2335372" y="1424845"/>
            <a:chExt cx="8718698" cy="4699710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BFA96AD6-2D51-4103-9445-4077C9087A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35372" y="1424845"/>
              <a:ext cx="8718698" cy="4699710"/>
            </a:xfrm>
            <a:prstGeom prst="rect">
              <a:avLst/>
            </a:prstGeom>
          </p:spPr>
        </p:pic>
        <p:pic>
          <p:nvPicPr>
            <p:cNvPr id="7" name="صورة 6">
              <a:extLst>
                <a:ext uri="{FF2B5EF4-FFF2-40B4-BE49-F238E27FC236}">
                  <a16:creationId xmlns:a16="http://schemas.microsoft.com/office/drawing/2014/main" id="{2DB9428D-FF12-45DB-A1CD-C118B2F0E16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447353" y="1619312"/>
              <a:ext cx="1966917" cy="7198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73532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EB875A84-C852-49DB-99AE-847C30638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616" y="2926550"/>
            <a:ext cx="803817" cy="1831908"/>
          </a:xfrm>
          <a:prstGeom prst="rect">
            <a:avLst/>
          </a:prstGeom>
        </p:spPr>
      </p:pic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90392BAC-4733-4CD6-907E-AAC1D618DE87}"/>
              </a:ext>
            </a:extLst>
          </p:cNvPr>
          <p:cNvGrpSpPr/>
          <p:nvPr/>
        </p:nvGrpSpPr>
        <p:grpSpPr>
          <a:xfrm>
            <a:off x="1703690" y="1098665"/>
            <a:ext cx="9571428" cy="4660669"/>
            <a:chOff x="1703690" y="1098665"/>
            <a:chExt cx="9571428" cy="4660669"/>
          </a:xfrm>
        </p:grpSpPr>
        <p:pic>
          <p:nvPicPr>
            <p:cNvPr id="5" name="صورة 4">
              <a:extLst>
                <a:ext uri="{FF2B5EF4-FFF2-40B4-BE49-F238E27FC236}">
                  <a16:creationId xmlns:a16="http://schemas.microsoft.com/office/drawing/2014/main" id="{21549EA4-D34C-469D-B577-8F46DF34FBA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03690" y="1098665"/>
              <a:ext cx="9571428" cy="4660669"/>
            </a:xfrm>
            <a:prstGeom prst="rect">
              <a:avLst/>
            </a:prstGeom>
          </p:spPr>
        </p:pic>
        <p:pic>
          <p:nvPicPr>
            <p:cNvPr id="7" name="صورة 6">
              <a:extLst>
                <a:ext uri="{FF2B5EF4-FFF2-40B4-BE49-F238E27FC236}">
                  <a16:creationId xmlns:a16="http://schemas.microsoft.com/office/drawing/2014/main" id="{B7AB5272-6AFB-4B64-B02C-DF27B145D48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263116" y="2199820"/>
              <a:ext cx="1731139" cy="4381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67758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D2E560BA-AF60-4CCE-8DBA-4B2E91CCA7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378958" y="4210279"/>
            <a:ext cx="813042" cy="1817649"/>
          </a:xfrm>
          <a:prstGeom prst="rect">
            <a:avLst/>
          </a:prstGeom>
        </p:spPr>
      </p:pic>
      <p:grpSp>
        <p:nvGrpSpPr>
          <p:cNvPr id="12" name="مجموعة 11">
            <a:extLst>
              <a:ext uri="{FF2B5EF4-FFF2-40B4-BE49-F238E27FC236}">
                <a16:creationId xmlns:a16="http://schemas.microsoft.com/office/drawing/2014/main" id="{F16D204B-BE7A-4C2F-85A1-66991A01835E}"/>
              </a:ext>
            </a:extLst>
          </p:cNvPr>
          <p:cNvGrpSpPr/>
          <p:nvPr/>
        </p:nvGrpSpPr>
        <p:grpSpPr>
          <a:xfrm>
            <a:off x="5243332" y="1211950"/>
            <a:ext cx="5906457" cy="4066106"/>
            <a:chOff x="2662666" y="1403498"/>
            <a:chExt cx="6866667" cy="4815978"/>
          </a:xfrm>
        </p:grpSpPr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2AEF560B-A8AD-4229-B35E-0EF3A4F36DF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62666" y="1403498"/>
              <a:ext cx="6866667" cy="4815978"/>
            </a:xfrm>
            <a:prstGeom prst="rect">
              <a:avLst/>
            </a:prstGeom>
          </p:spPr>
        </p:pic>
        <p:pic>
          <p:nvPicPr>
            <p:cNvPr id="11" name="صورة 10">
              <a:extLst>
                <a:ext uri="{FF2B5EF4-FFF2-40B4-BE49-F238E27FC236}">
                  <a16:creationId xmlns:a16="http://schemas.microsoft.com/office/drawing/2014/main" id="{40ADAAA4-8DF4-49B9-BCF5-AA68500D70F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23684" y="2047498"/>
              <a:ext cx="1611067" cy="5574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31418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D2E560BA-AF60-4CCE-8DBA-4B2E91CCA7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251367" y="4210279"/>
            <a:ext cx="813042" cy="1817649"/>
          </a:xfrm>
          <a:prstGeom prst="rect">
            <a:avLst/>
          </a:prstGeom>
        </p:spPr>
      </p:pic>
      <p:grpSp>
        <p:nvGrpSpPr>
          <p:cNvPr id="12" name="مجموعة 11">
            <a:extLst>
              <a:ext uri="{FF2B5EF4-FFF2-40B4-BE49-F238E27FC236}">
                <a16:creationId xmlns:a16="http://schemas.microsoft.com/office/drawing/2014/main" id="{4FFA8E49-3242-44F6-8744-88D7C1354FAF}"/>
              </a:ext>
            </a:extLst>
          </p:cNvPr>
          <p:cNvGrpSpPr/>
          <p:nvPr/>
        </p:nvGrpSpPr>
        <p:grpSpPr>
          <a:xfrm>
            <a:off x="1518034" y="1286539"/>
            <a:ext cx="9733333" cy="4565232"/>
            <a:chOff x="1518034" y="1286539"/>
            <a:chExt cx="9733333" cy="4565232"/>
          </a:xfrm>
        </p:grpSpPr>
        <p:pic>
          <p:nvPicPr>
            <p:cNvPr id="7" name="صورة 6">
              <a:extLst>
                <a:ext uri="{FF2B5EF4-FFF2-40B4-BE49-F238E27FC236}">
                  <a16:creationId xmlns:a16="http://schemas.microsoft.com/office/drawing/2014/main" id="{C7803C23-D13D-4F56-B7F3-5C4116C97C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18034" y="1286539"/>
              <a:ext cx="9733333" cy="4565232"/>
            </a:xfrm>
            <a:prstGeom prst="rect">
              <a:avLst/>
            </a:prstGeom>
          </p:spPr>
        </p:pic>
        <p:pic>
          <p:nvPicPr>
            <p:cNvPr id="11" name="صورة 10">
              <a:extLst>
                <a:ext uri="{FF2B5EF4-FFF2-40B4-BE49-F238E27FC236}">
                  <a16:creationId xmlns:a16="http://schemas.microsoft.com/office/drawing/2014/main" id="{B1826A9D-650B-44EA-B10C-AF8C66B2A39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415862" y="2117121"/>
              <a:ext cx="1765391" cy="5397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06709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D2E560BA-AF60-4CCE-8DBA-4B2E91CCA7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216246" y="4320397"/>
            <a:ext cx="813042" cy="1817649"/>
          </a:xfrm>
          <a:prstGeom prst="rect">
            <a:avLst/>
          </a:prstGeom>
        </p:spPr>
      </p:pic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F342C7E9-A241-4F2A-ABDD-649185A5DC58}"/>
              </a:ext>
            </a:extLst>
          </p:cNvPr>
          <p:cNvGrpSpPr/>
          <p:nvPr/>
        </p:nvGrpSpPr>
        <p:grpSpPr>
          <a:xfrm>
            <a:off x="1823648" y="1276619"/>
            <a:ext cx="9714286" cy="2152381"/>
            <a:chOff x="1238857" y="2352809"/>
            <a:chExt cx="9714286" cy="2152381"/>
          </a:xfrm>
        </p:grpSpPr>
        <p:pic>
          <p:nvPicPr>
            <p:cNvPr id="4" name="صورة 3">
              <a:extLst>
                <a:ext uri="{FF2B5EF4-FFF2-40B4-BE49-F238E27FC236}">
                  <a16:creationId xmlns:a16="http://schemas.microsoft.com/office/drawing/2014/main" id="{5515B58B-8714-427D-994B-C191EEE711D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38857" y="2352809"/>
              <a:ext cx="9714286" cy="2152381"/>
            </a:xfrm>
            <a:prstGeom prst="rect">
              <a:avLst/>
            </a:prstGeom>
          </p:spPr>
        </p:pic>
        <p:pic>
          <p:nvPicPr>
            <p:cNvPr id="7" name="صورة 6">
              <a:extLst>
                <a:ext uri="{FF2B5EF4-FFF2-40B4-BE49-F238E27FC236}">
                  <a16:creationId xmlns:a16="http://schemas.microsoft.com/office/drawing/2014/main" id="{8CA44505-4367-4570-96C5-9F7ACC59EAA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82633" y="3958428"/>
              <a:ext cx="1723097" cy="4910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14681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D2E560BA-AF60-4CCE-8DBA-4B2E91CCA7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216246" y="4320397"/>
            <a:ext cx="813042" cy="1817649"/>
          </a:xfrm>
          <a:prstGeom prst="rect">
            <a:avLst/>
          </a:prstGeom>
        </p:spPr>
      </p:pic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8BE7623D-A064-4017-8D72-9D69DA555126}"/>
              </a:ext>
            </a:extLst>
          </p:cNvPr>
          <p:cNvGrpSpPr/>
          <p:nvPr/>
        </p:nvGrpSpPr>
        <p:grpSpPr>
          <a:xfrm>
            <a:off x="1730003" y="1120392"/>
            <a:ext cx="9609524" cy="1694614"/>
            <a:chOff x="2013243" y="1056597"/>
            <a:chExt cx="9609524" cy="1694614"/>
          </a:xfrm>
        </p:grpSpPr>
        <p:pic>
          <p:nvPicPr>
            <p:cNvPr id="5" name="صورة 4">
              <a:extLst>
                <a:ext uri="{FF2B5EF4-FFF2-40B4-BE49-F238E27FC236}">
                  <a16:creationId xmlns:a16="http://schemas.microsoft.com/office/drawing/2014/main" id="{F9B2F49E-A487-4B2B-8FA4-960C4AAB3E9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13243" y="1056597"/>
              <a:ext cx="9609524" cy="1633440"/>
            </a:xfrm>
            <a:prstGeom prst="rect">
              <a:avLst/>
            </a:prstGeom>
          </p:spPr>
        </p:pic>
        <p:pic>
          <p:nvPicPr>
            <p:cNvPr id="7" name="صورة 6">
              <a:extLst>
                <a:ext uri="{FF2B5EF4-FFF2-40B4-BE49-F238E27FC236}">
                  <a16:creationId xmlns:a16="http://schemas.microsoft.com/office/drawing/2014/main" id="{BA5BB6EF-271F-4DF9-BA0E-1E2B87F7DFD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442252" y="2158411"/>
              <a:ext cx="1736506" cy="592800"/>
            </a:xfrm>
            <a:prstGeom prst="rect">
              <a:avLst/>
            </a:prstGeom>
          </p:spPr>
        </p:pic>
      </p:grpSp>
      <p:pic>
        <p:nvPicPr>
          <p:cNvPr id="13" name="صورة 12">
            <a:extLst>
              <a:ext uri="{FF2B5EF4-FFF2-40B4-BE49-F238E27FC236}">
                <a16:creationId xmlns:a16="http://schemas.microsoft.com/office/drawing/2014/main" id="{471E5FA6-7766-4715-8A7E-76F57C74F3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4765" y="2690037"/>
            <a:ext cx="4523809" cy="37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19541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2">
    <wetp:webextensionref xmlns:r="http://schemas.openxmlformats.org/officeDocument/2006/relationships" r:id="rId1"/>
  </wetp:taskpane>
  <wetp:taskpane dockstate="right" visibility="0" width="525" row="0">
    <wetp:webextensionref xmlns:r="http://schemas.openxmlformats.org/officeDocument/2006/relationships" r:id="rId2"/>
  </wetp:taskpane>
</wetp:taskpanes>
</file>

<file path=ppt/webextensions/webextension1.xml><?xml version="1.0" encoding="utf-8"?>
<we:webextension xmlns:we="http://schemas.microsoft.com/office/webextensions/webextension/2010/11" id="{12D2FC03-E183-4528-80E5-6940557B5B40}">
  <we:reference id="wa104380510" version="1.0.0.3" store="ar-SA" storeType="OMEX"/>
  <we:alternateReferences>
    <we:reference id="wa104380510" version="1.0.0.3" store="WA104380510" storeType="OMEX"/>
  </we:alternateReferences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1A2388D8-5FC1-418A-B0A3-5DCB64D57967}">
  <we:reference id="wa104380907" version="3.0.0.1" store="ar-SA" storeType="OMEX"/>
  <we:alternateReferences>
    <we:reference id="WA104380907" version="3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فقاعات</Template>
  <TotalTime>1439</TotalTime>
  <Words>0</Words>
  <Application>Microsoft Office PowerPoint</Application>
  <PresentationFormat>شاشة عريضة</PresentationFormat>
  <Paragraphs>0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Aldhabi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ام هشام المطرفي</dc:creator>
  <cp:lastModifiedBy>ام هشام المطرفي</cp:lastModifiedBy>
  <cp:revision>59</cp:revision>
  <dcterms:created xsi:type="dcterms:W3CDTF">2021-02-03T15:34:33Z</dcterms:created>
  <dcterms:modified xsi:type="dcterms:W3CDTF">2023-02-25T16:36:21Z</dcterms:modified>
</cp:coreProperties>
</file>