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60" r:id="rId2"/>
    <p:sldId id="258" r:id="rId3"/>
    <p:sldId id="259" r:id="rId4"/>
    <p:sldId id="274" r:id="rId5"/>
    <p:sldId id="280" r:id="rId6"/>
    <p:sldId id="261" r:id="rId7"/>
    <p:sldId id="257" r:id="rId8"/>
    <p:sldId id="262" r:id="rId9"/>
    <p:sldId id="263" r:id="rId10"/>
    <p:sldId id="264" r:id="rId11"/>
    <p:sldId id="265" r:id="rId12"/>
    <p:sldId id="279" r:id="rId13"/>
    <p:sldId id="277" r:id="rId14"/>
    <p:sldId id="266" r:id="rId15"/>
    <p:sldId id="267" r:id="rId16"/>
    <p:sldId id="278" r:id="rId17"/>
    <p:sldId id="268" r:id="rId18"/>
    <p:sldId id="276" r:id="rId19"/>
    <p:sldId id="269" r:id="rId20"/>
    <p:sldId id="270" r:id="rId21"/>
    <p:sldId id="272" r:id="rId22"/>
    <p:sldId id="273" r:id="rId23"/>
    <p:sldId id="290" r:id="rId24"/>
    <p:sldId id="289"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6645F-EDF3-4CE6-9542-6AA06A8904F4}"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776FCF2D-C723-4089-9D27-DE7925CF8D7E}">
      <dgm:prSet phldrT="[نص]" custT="1"/>
      <dgm:spPr/>
      <dgm:t>
        <a:bodyPr/>
        <a:lstStyle/>
        <a:p>
          <a:pPr rtl="1"/>
          <a:r>
            <a:rPr lang="ar-SA" sz="2800" b="1" dirty="0" smtClean="0"/>
            <a:t>أساليب جمع البيانات </a:t>
          </a:r>
          <a:endParaRPr lang="en-US" sz="2800" b="1" dirty="0"/>
        </a:p>
      </dgm:t>
    </dgm:pt>
    <dgm:pt modelId="{1B27A96E-9C54-46D2-894A-D94CA79AFC76}" type="parTrans" cxnId="{BC7715AD-0981-423D-85A4-4269484723E3}">
      <dgm:prSet/>
      <dgm:spPr/>
      <dgm:t>
        <a:bodyPr/>
        <a:lstStyle/>
        <a:p>
          <a:endParaRPr lang="en-US" sz="2400" b="1"/>
        </a:p>
      </dgm:t>
    </dgm:pt>
    <dgm:pt modelId="{601E8DB5-1570-4CB2-B49C-2A7FEE2A66E8}" type="sibTrans" cxnId="{BC7715AD-0981-423D-85A4-4269484723E3}">
      <dgm:prSet/>
      <dgm:spPr/>
      <dgm:t>
        <a:bodyPr/>
        <a:lstStyle/>
        <a:p>
          <a:endParaRPr lang="en-US" sz="2400" b="1"/>
        </a:p>
      </dgm:t>
    </dgm:pt>
    <dgm:pt modelId="{1ADCCC3B-3ADD-4CD3-8139-72AF7BCB512C}">
      <dgm:prSet phldrT="[نص]" custT="1"/>
      <dgm:spPr/>
      <dgm:t>
        <a:bodyPr/>
        <a:lstStyle/>
        <a:p>
          <a:r>
            <a:rPr lang="ar-SA" sz="1600" b="1" dirty="0" smtClean="0"/>
            <a:t>الدراسة القائمة على الملاحظة</a:t>
          </a:r>
          <a:endParaRPr lang="en-US" sz="1600" b="1" dirty="0"/>
        </a:p>
      </dgm:t>
    </dgm:pt>
    <dgm:pt modelId="{EE4E88D5-5336-4666-A1C6-112FCDBC5BBB}" type="parTrans" cxnId="{CB05FF5B-D0F5-471D-964A-893172D1D1DB}">
      <dgm:prSet/>
      <dgm:spPr/>
      <dgm:t>
        <a:bodyPr/>
        <a:lstStyle/>
        <a:p>
          <a:endParaRPr lang="en-US" sz="2400" b="1" dirty="0"/>
        </a:p>
      </dgm:t>
    </dgm:pt>
    <dgm:pt modelId="{FBC90690-95C9-4E41-AA73-12C0D7B0D686}" type="sibTrans" cxnId="{CB05FF5B-D0F5-471D-964A-893172D1D1DB}">
      <dgm:prSet/>
      <dgm:spPr/>
      <dgm:t>
        <a:bodyPr/>
        <a:lstStyle/>
        <a:p>
          <a:endParaRPr lang="en-US" sz="2400" b="1"/>
        </a:p>
      </dgm:t>
    </dgm:pt>
    <dgm:pt modelId="{6E77ABA8-BB38-4951-8DDA-7DBB62B528E7}">
      <dgm:prSet phldrT="[نص]" custT="1"/>
      <dgm:spPr/>
      <dgm:t>
        <a:bodyPr/>
        <a:lstStyle/>
        <a:p>
          <a:r>
            <a:rPr lang="ar-SA" sz="1600" b="1" dirty="0" smtClean="0"/>
            <a:t>تسجيل البيانات بعد ملاحظة أو مشاهدة العينة</a:t>
          </a:r>
        </a:p>
        <a:p>
          <a:r>
            <a:rPr lang="ar-SA" sz="1600" b="1" dirty="0" smtClean="0"/>
            <a:t>لمقارنة ردود الأفعال والتوصل إلى استنتاجات حول استجابات المجتمع</a:t>
          </a:r>
          <a:endParaRPr lang="en-US" sz="1600" b="1" dirty="0"/>
        </a:p>
      </dgm:t>
    </dgm:pt>
    <dgm:pt modelId="{D8ED0882-AE98-4877-BBD7-CE54D8E84982}" type="parTrans" cxnId="{FFE6265C-5CDA-4DB3-8FD0-FBA510352372}">
      <dgm:prSet/>
      <dgm:spPr>
        <a:ln w="57150">
          <a:solidFill>
            <a:srgbClr val="FF0000"/>
          </a:solidFill>
        </a:ln>
      </dgm:spPr>
      <dgm:t>
        <a:bodyPr/>
        <a:lstStyle/>
        <a:p>
          <a:endParaRPr lang="en-US" sz="2400" b="1" dirty="0"/>
        </a:p>
      </dgm:t>
    </dgm:pt>
    <dgm:pt modelId="{21946485-8585-48DA-B92D-37592B9345D8}" type="sibTrans" cxnId="{FFE6265C-5CDA-4DB3-8FD0-FBA510352372}">
      <dgm:prSet/>
      <dgm:spPr/>
      <dgm:t>
        <a:bodyPr/>
        <a:lstStyle/>
        <a:p>
          <a:endParaRPr lang="en-US" sz="2400" b="1"/>
        </a:p>
      </dgm:t>
    </dgm:pt>
    <dgm:pt modelId="{A6A6E6BB-B788-4A6F-B4A2-53169E336219}">
      <dgm:prSet phldrT="[نص]" custT="1"/>
      <dgm:spPr/>
      <dgm:t>
        <a:bodyPr/>
        <a:lstStyle/>
        <a:p>
          <a:r>
            <a:rPr lang="ar-SA" sz="1600" b="1" dirty="0" smtClean="0"/>
            <a:t>الدراسة المسحية</a:t>
          </a:r>
          <a:endParaRPr lang="en-US" sz="1600" b="1" dirty="0"/>
        </a:p>
      </dgm:t>
    </dgm:pt>
    <dgm:pt modelId="{2C1EB3DB-BB04-45DF-8D2F-E0D36408CC22}" type="parTrans" cxnId="{95B9A43F-3910-4F2B-BB2D-877A7CB261AE}">
      <dgm:prSet/>
      <dgm:spPr/>
      <dgm:t>
        <a:bodyPr/>
        <a:lstStyle/>
        <a:p>
          <a:endParaRPr lang="en-US" sz="2400" b="1" dirty="0"/>
        </a:p>
      </dgm:t>
    </dgm:pt>
    <dgm:pt modelId="{2582A97E-9E8C-4916-9992-AF503EE4CC3C}" type="sibTrans" cxnId="{95B9A43F-3910-4F2B-BB2D-877A7CB261AE}">
      <dgm:prSet/>
      <dgm:spPr/>
      <dgm:t>
        <a:bodyPr/>
        <a:lstStyle/>
        <a:p>
          <a:endParaRPr lang="en-US" sz="2400" b="1"/>
        </a:p>
      </dgm:t>
    </dgm:pt>
    <dgm:pt modelId="{DC6EA408-3834-46D4-8E61-2052E7DED06D}">
      <dgm:prSet phldrT="[نص]" custT="1"/>
      <dgm:spPr/>
      <dgm:t>
        <a:bodyPr/>
        <a:lstStyle/>
        <a:p>
          <a:r>
            <a:rPr lang="ar-SA" sz="1600" b="1" dirty="0" smtClean="0"/>
            <a:t>تؤخذ البيانات من استجابات أفراد عينة من المجتمع </a:t>
          </a:r>
        </a:p>
        <a:p>
          <a:r>
            <a:rPr lang="ar-SA" sz="1600" b="1" dirty="0" smtClean="0"/>
            <a:t>للتوصل إلى استنتاجات عامة حول المجتمع</a:t>
          </a:r>
          <a:endParaRPr lang="en-US" sz="1600" b="1" dirty="0"/>
        </a:p>
      </dgm:t>
    </dgm:pt>
    <dgm:pt modelId="{D78D719E-808B-4EB1-984C-7A23F9381B1D}" type="parTrans" cxnId="{7EFB6B5D-43E0-466B-B0D6-2C0491F11C5C}">
      <dgm:prSet/>
      <dgm:spPr>
        <a:ln w="57150">
          <a:solidFill>
            <a:srgbClr val="FF0000"/>
          </a:solidFill>
        </a:ln>
      </dgm:spPr>
      <dgm:t>
        <a:bodyPr/>
        <a:lstStyle/>
        <a:p>
          <a:endParaRPr lang="en-US" sz="2400" b="1" dirty="0"/>
        </a:p>
      </dgm:t>
    </dgm:pt>
    <dgm:pt modelId="{75F5B0FA-EF86-4731-8069-19185A78219E}" type="sibTrans" cxnId="{7EFB6B5D-43E0-466B-B0D6-2C0491F11C5C}">
      <dgm:prSet/>
      <dgm:spPr/>
      <dgm:t>
        <a:bodyPr/>
        <a:lstStyle/>
        <a:p>
          <a:endParaRPr lang="en-US" sz="2400" b="1"/>
        </a:p>
      </dgm:t>
    </dgm:pt>
    <dgm:pt modelId="{4CE3F921-EAFA-4712-BCEF-91F6E7BBB18C}">
      <dgm:prSet custT="1"/>
      <dgm:spPr/>
      <dgm:t>
        <a:bodyPr/>
        <a:lstStyle/>
        <a:p>
          <a:r>
            <a:rPr lang="ar-SA" sz="1600" b="1" dirty="0" smtClean="0"/>
            <a:t>التجربة</a:t>
          </a:r>
          <a:endParaRPr lang="en-US" sz="1600" b="1" dirty="0"/>
        </a:p>
      </dgm:t>
    </dgm:pt>
    <dgm:pt modelId="{8EA910F7-DA5C-4D81-9470-EC694ED7D4E3}" type="parTrans" cxnId="{4B59AF8F-F4FD-4791-B57E-AE3988DA1BFB}">
      <dgm:prSet/>
      <dgm:spPr/>
      <dgm:t>
        <a:bodyPr/>
        <a:lstStyle/>
        <a:p>
          <a:endParaRPr lang="en-US" sz="2400" b="1" dirty="0"/>
        </a:p>
      </dgm:t>
    </dgm:pt>
    <dgm:pt modelId="{C146D1DC-D9A0-4233-956F-6074C979972E}" type="sibTrans" cxnId="{4B59AF8F-F4FD-4791-B57E-AE3988DA1BFB}">
      <dgm:prSet/>
      <dgm:spPr/>
      <dgm:t>
        <a:bodyPr/>
        <a:lstStyle/>
        <a:p>
          <a:endParaRPr lang="en-US" sz="2400" b="1"/>
        </a:p>
      </dgm:t>
    </dgm:pt>
    <dgm:pt modelId="{2EC95797-9CAC-4589-8E87-C4FFD860A7F9}">
      <dgm:prSet custT="1"/>
      <dgm:spPr/>
      <dgm:t>
        <a:bodyPr/>
        <a:lstStyle/>
        <a:p>
          <a:r>
            <a:rPr lang="ar-SA" sz="1600" b="1" dirty="0" smtClean="0"/>
            <a:t>تسجل البيانات بعد تغيير العينة</a:t>
          </a:r>
        </a:p>
        <a:p>
          <a:r>
            <a:rPr lang="ar-SA" sz="1600" b="1" dirty="0" smtClean="0"/>
            <a:t>للتوصل إلى استنتاجات عامة حول ما يمكن أن يحدث خلال حادثة ما </a:t>
          </a:r>
          <a:endParaRPr lang="en-US" sz="1600" b="1" dirty="0"/>
        </a:p>
      </dgm:t>
    </dgm:pt>
    <dgm:pt modelId="{6F681EEC-6831-4407-B7ED-FA8FC07200E1}" type="parTrans" cxnId="{EF4D5DE4-36CC-41BE-93E1-BAFC4BD247E0}">
      <dgm:prSet/>
      <dgm:spPr>
        <a:ln w="57150">
          <a:solidFill>
            <a:srgbClr val="FF0000"/>
          </a:solidFill>
        </a:ln>
      </dgm:spPr>
      <dgm:t>
        <a:bodyPr/>
        <a:lstStyle/>
        <a:p>
          <a:endParaRPr lang="en-US" sz="2400" b="1" dirty="0"/>
        </a:p>
      </dgm:t>
    </dgm:pt>
    <dgm:pt modelId="{61451C23-89C6-4ABA-98FE-A97FA5A7E0FC}" type="sibTrans" cxnId="{EF4D5DE4-36CC-41BE-93E1-BAFC4BD247E0}">
      <dgm:prSet/>
      <dgm:spPr/>
      <dgm:t>
        <a:bodyPr/>
        <a:lstStyle/>
        <a:p>
          <a:endParaRPr lang="en-US" sz="2400" b="1"/>
        </a:p>
      </dgm:t>
    </dgm:pt>
    <dgm:pt modelId="{3F6C7E75-1953-4647-9412-E070555C7FD2}">
      <dgm:prSet custT="1"/>
      <dgm:spPr/>
      <dgm:t>
        <a:bodyPr/>
        <a:lstStyle/>
        <a:p>
          <a:r>
            <a:rPr lang="ar-SA" sz="1800" dirty="0" smtClean="0"/>
            <a:t>لتحديد درجة رضا طلاب مدرسة عن فقرات الإذاعة المدرسية الصباحية يسأل مشرف الإذاعة عينة من 50 طالبًا عن رأيهم في فقرات الإذاعة</a:t>
          </a:r>
          <a:endParaRPr lang="en-US" sz="1800" dirty="0"/>
        </a:p>
      </dgm:t>
    </dgm:pt>
    <dgm:pt modelId="{0A063990-4BC6-48D6-A3DA-59F5498ACF12}" type="parTrans" cxnId="{3C5B0AE1-2974-4159-8826-ED3765FE53D0}">
      <dgm:prSet/>
      <dgm:spPr>
        <a:ln w="57150">
          <a:solidFill>
            <a:srgbClr val="FF0000"/>
          </a:solidFill>
        </a:ln>
      </dgm:spPr>
      <dgm:t>
        <a:bodyPr/>
        <a:lstStyle/>
        <a:p>
          <a:endParaRPr lang="en-US" dirty="0"/>
        </a:p>
      </dgm:t>
    </dgm:pt>
    <dgm:pt modelId="{B49BC7F1-BEB3-4344-BD7A-D0D83EFD16EF}" type="sibTrans" cxnId="{3C5B0AE1-2974-4159-8826-ED3765FE53D0}">
      <dgm:prSet/>
      <dgm:spPr/>
      <dgm:t>
        <a:bodyPr/>
        <a:lstStyle/>
        <a:p>
          <a:endParaRPr lang="en-US"/>
        </a:p>
      </dgm:t>
    </dgm:pt>
    <dgm:pt modelId="{CE018929-C2AB-4A45-AF88-A0435B116AA8}">
      <dgm:prSet custT="1"/>
      <dgm:spPr/>
      <dgm:t>
        <a:bodyPr/>
        <a:lstStyle/>
        <a:p>
          <a:r>
            <a:rPr lang="ar-SA" sz="1800" dirty="0" smtClean="0"/>
            <a:t>يقوم مراقب ضبط الجودة بتشغيل آلة بسرعة معينة 10 مرات، فإذا وجد أن المنتج يكون معيبًا في كل مرة فإنه يستنتج أن المنتج سيكون معيبًا </a:t>
          </a:r>
          <a:r>
            <a:rPr lang="ar-SA" sz="1800" b="1" dirty="0" smtClean="0">
              <a:solidFill>
                <a:srgbClr val="FF0000"/>
              </a:solidFill>
            </a:rPr>
            <a:t>في كل مرة </a:t>
          </a:r>
          <a:r>
            <a:rPr lang="ar-SA" sz="1800" dirty="0" smtClean="0"/>
            <a:t>تدور فيها الآلة بهذه السرعة</a:t>
          </a:r>
          <a:endParaRPr lang="en-US" sz="1800" dirty="0"/>
        </a:p>
      </dgm:t>
    </dgm:pt>
    <dgm:pt modelId="{BB9C8031-E2B6-485C-91E9-935E36EFB76A}" type="parTrans" cxnId="{A16B35EC-B41B-4371-856A-CAB24890A014}">
      <dgm:prSet/>
      <dgm:spPr>
        <a:ln w="57150">
          <a:solidFill>
            <a:srgbClr val="FF0000"/>
          </a:solidFill>
        </a:ln>
      </dgm:spPr>
      <dgm:t>
        <a:bodyPr/>
        <a:lstStyle/>
        <a:p>
          <a:endParaRPr lang="en-US" dirty="0"/>
        </a:p>
      </dgm:t>
    </dgm:pt>
    <dgm:pt modelId="{88586EA3-BE3B-41C1-8243-4688FAB5D36A}" type="sibTrans" cxnId="{A16B35EC-B41B-4371-856A-CAB24890A014}">
      <dgm:prSet/>
      <dgm:spPr/>
      <dgm:t>
        <a:bodyPr/>
        <a:lstStyle/>
        <a:p>
          <a:endParaRPr lang="en-US"/>
        </a:p>
      </dgm:t>
    </dgm:pt>
    <dgm:pt modelId="{DFF71B95-0AE2-4231-B5D3-60925837525D}">
      <dgm:prSet custT="1"/>
      <dgm:spPr/>
      <dgm:t>
        <a:bodyPr/>
        <a:lstStyle/>
        <a:p>
          <a:r>
            <a:rPr lang="ar-SA" sz="1800" dirty="0" smtClean="0"/>
            <a:t>تراقب شركة لصناعة الدمى  بعض الأطفال وهم يلعبون، وتلاحظ الأنواع التي يفضلونها أكثر وتستنتج الشركة أن الأطفال في عمر سنتين يفضلون الدمى التي تصدر صوتا على تلك التي لا تصدر صوتا</a:t>
          </a:r>
          <a:endParaRPr lang="en-US" sz="1800" dirty="0"/>
        </a:p>
      </dgm:t>
    </dgm:pt>
    <dgm:pt modelId="{65555D00-1529-4A2B-B923-F690FC258D93}" type="parTrans" cxnId="{914C3F4F-D13B-4A8D-924E-3321D8F51413}">
      <dgm:prSet/>
      <dgm:spPr>
        <a:ln w="57150">
          <a:solidFill>
            <a:srgbClr val="FF0000"/>
          </a:solidFill>
        </a:ln>
      </dgm:spPr>
      <dgm:t>
        <a:bodyPr/>
        <a:lstStyle/>
        <a:p>
          <a:endParaRPr lang="en-US" dirty="0"/>
        </a:p>
      </dgm:t>
    </dgm:pt>
    <dgm:pt modelId="{546C0EEB-6403-44D3-92AC-A3AC16A5851A}" type="sibTrans" cxnId="{914C3F4F-D13B-4A8D-924E-3321D8F51413}">
      <dgm:prSet/>
      <dgm:spPr/>
      <dgm:t>
        <a:bodyPr/>
        <a:lstStyle/>
        <a:p>
          <a:endParaRPr lang="en-US"/>
        </a:p>
      </dgm:t>
    </dgm:pt>
    <dgm:pt modelId="{5D6E93ED-9F2A-4D08-86DE-328037F993D4}" type="pres">
      <dgm:prSet presAssocID="{EB56645F-EDF3-4CE6-9542-6AA06A8904F4}" presName="hierChild1" presStyleCnt="0">
        <dgm:presLayoutVars>
          <dgm:chPref val="1"/>
          <dgm:dir/>
          <dgm:animOne val="branch"/>
          <dgm:animLvl val="lvl"/>
          <dgm:resizeHandles/>
        </dgm:presLayoutVars>
      </dgm:prSet>
      <dgm:spPr/>
      <dgm:t>
        <a:bodyPr/>
        <a:lstStyle/>
        <a:p>
          <a:endParaRPr lang="en-US"/>
        </a:p>
      </dgm:t>
    </dgm:pt>
    <dgm:pt modelId="{BB08BB74-F96C-42AD-B551-700A6DF9395E}" type="pres">
      <dgm:prSet presAssocID="{776FCF2D-C723-4089-9D27-DE7925CF8D7E}" presName="hierRoot1" presStyleCnt="0"/>
      <dgm:spPr/>
      <dgm:t>
        <a:bodyPr/>
        <a:lstStyle/>
        <a:p>
          <a:endParaRPr lang="en-US"/>
        </a:p>
      </dgm:t>
    </dgm:pt>
    <dgm:pt modelId="{C7D9A8BB-FE3E-4848-9061-FB46A3ACB68D}" type="pres">
      <dgm:prSet presAssocID="{776FCF2D-C723-4089-9D27-DE7925CF8D7E}" presName="composite" presStyleCnt="0"/>
      <dgm:spPr/>
      <dgm:t>
        <a:bodyPr/>
        <a:lstStyle/>
        <a:p>
          <a:endParaRPr lang="en-US"/>
        </a:p>
      </dgm:t>
    </dgm:pt>
    <dgm:pt modelId="{47278EB0-EC72-4CC2-B69E-57751AAF5C61}" type="pres">
      <dgm:prSet presAssocID="{776FCF2D-C723-4089-9D27-DE7925CF8D7E}" presName="background" presStyleLbl="node0" presStyleIdx="0" presStyleCnt="1"/>
      <dgm:spPr/>
      <dgm:t>
        <a:bodyPr/>
        <a:lstStyle/>
        <a:p>
          <a:endParaRPr lang="en-US"/>
        </a:p>
      </dgm:t>
    </dgm:pt>
    <dgm:pt modelId="{FCC326AC-211E-49AA-800E-D7C886745C6E}" type="pres">
      <dgm:prSet presAssocID="{776FCF2D-C723-4089-9D27-DE7925CF8D7E}" presName="text" presStyleLbl="fgAcc0" presStyleIdx="0" presStyleCnt="1" custScaleX="556452">
        <dgm:presLayoutVars>
          <dgm:chPref val="3"/>
        </dgm:presLayoutVars>
      </dgm:prSet>
      <dgm:spPr/>
      <dgm:t>
        <a:bodyPr/>
        <a:lstStyle/>
        <a:p>
          <a:endParaRPr lang="en-US"/>
        </a:p>
      </dgm:t>
    </dgm:pt>
    <dgm:pt modelId="{67168A8E-4C41-49F2-AFCF-E5B3956CF156}" type="pres">
      <dgm:prSet presAssocID="{776FCF2D-C723-4089-9D27-DE7925CF8D7E}" presName="hierChild2" presStyleCnt="0"/>
      <dgm:spPr/>
      <dgm:t>
        <a:bodyPr/>
        <a:lstStyle/>
        <a:p>
          <a:endParaRPr lang="en-US"/>
        </a:p>
      </dgm:t>
    </dgm:pt>
    <dgm:pt modelId="{E0CE95C7-B2A2-4CD2-AD08-15B07C55B05D}" type="pres">
      <dgm:prSet presAssocID="{EE4E88D5-5336-4666-A1C6-112FCDBC5BBB}" presName="Name10" presStyleLbl="parChTrans1D2" presStyleIdx="0" presStyleCnt="3"/>
      <dgm:spPr/>
      <dgm:t>
        <a:bodyPr/>
        <a:lstStyle/>
        <a:p>
          <a:endParaRPr lang="en-US"/>
        </a:p>
      </dgm:t>
    </dgm:pt>
    <dgm:pt modelId="{084F302F-2E82-407D-B80C-CAD6D1FE1FB9}" type="pres">
      <dgm:prSet presAssocID="{1ADCCC3B-3ADD-4CD3-8139-72AF7BCB512C}" presName="hierRoot2" presStyleCnt="0"/>
      <dgm:spPr/>
      <dgm:t>
        <a:bodyPr/>
        <a:lstStyle/>
        <a:p>
          <a:endParaRPr lang="en-US"/>
        </a:p>
      </dgm:t>
    </dgm:pt>
    <dgm:pt modelId="{4D9D6343-556E-4525-854A-E9A917EFC6BF}" type="pres">
      <dgm:prSet presAssocID="{1ADCCC3B-3ADD-4CD3-8139-72AF7BCB512C}" presName="composite2" presStyleCnt="0"/>
      <dgm:spPr/>
      <dgm:t>
        <a:bodyPr/>
        <a:lstStyle/>
        <a:p>
          <a:endParaRPr lang="en-US"/>
        </a:p>
      </dgm:t>
    </dgm:pt>
    <dgm:pt modelId="{C42431DE-49BB-47C7-91CC-97083D25B628}" type="pres">
      <dgm:prSet presAssocID="{1ADCCC3B-3ADD-4CD3-8139-72AF7BCB512C}" presName="background2" presStyleLbl="node2" presStyleIdx="0" presStyleCnt="3"/>
      <dgm:spPr/>
      <dgm:t>
        <a:bodyPr/>
        <a:lstStyle/>
        <a:p>
          <a:endParaRPr lang="en-US"/>
        </a:p>
      </dgm:t>
    </dgm:pt>
    <dgm:pt modelId="{0E49A26E-554C-4528-B153-E1AE59819997}" type="pres">
      <dgm:prSet presAssocID="{1ADCCC3B-3ADD-4CD3-8139-72AF7BCB512C}" presName="text2" presStyleLbl="fgAcc2" presStyleIdx="0" presStyleCnt="3" custScaleX="259156">
        <dgm:presLayoutVars>
          <dgm:chPref val="3"/>
        </dgm:presLayoutVars>
      </dgm:prSet>
      <dgm:spPr/>
      <dgm:t>
        <a:bodyPr/>
        <a:lstStyle/>
        <a:p>
          <a:endParaRPr lang="en-US"/>
        </a:p>
      </dgm:t>
    </dgm:pt>
    <dgm:pt modelId="{E6F24363-2F34-4574-9B95-5FA2BD35C255}" type="pres">
      <dgm:prSet presAssocID="{1ADCCC3B-3ADD-4CD3-8139-72AF7BCB512C}" presName="hierChild3" presStyleCnt="0"/>
      <dgm:spPr/>
      <dgm:t>
        <a:bodyPr/>
        <a:lstStyle/>
        <a:p>
          <a:endParaRPr lang="en-US"/>
        </a:p>
      </dgm:t>
    </dgm:pt>
    <dgm:pt modelId="{BE627C11-213C-41CB-87A9-E37146FBBDB7}" type="pres">
      <dgm:prSet presAssocID="{D8ED0882-AE98-4877-BBD7-CE54D8E84982}" presName="Name17" presStyleLbl="parChTrans1D3" presStyleIdx="0" presStyleCnt="3"/>
      <dgm:spPr/>
      <dgm:t>
        <a:bodyPr/>
        <a:lstStyle/>
        <a:p>
          <a:endParaRPr lang="en-US"/>
        </a:p>
      </dgm:t>
    </dgm:pt>
    <dgm:pt modelId="{DD2A6487-1829-4CFB-B7BC-C6E590A71D68}" type="pres">
      <dgm:prSet presAssocID="{6E77ABA8-BB38-4951-8DDA-7DBB62B528E7}" presName="hierRoot3" presStyleCnt="0"/>
      <dgm:spPr/>
      <dgm:t>
        <a:bodyPr/>
        <a:lstStyle/>
        <a:p>
          <a:endParaRPr lang="en-US"/>
        </a:p>
      </dgm:t>
    </dgm:pt>
    <dgm:pt modelId="{C72D59E1-9EBC-40A9-8DEE-4E4B476F81EA}" type="pres">
      <dgm:prSet presAssocID="{6E77ABA8-BB38-4951-8DDA-7DBB62B528E7}" presName="composite3" presStyleCnt="0"/>
      <dgm:spPr/>
      <dgm:t>
        <a:bodyPr/>
        <a:lstStyle/>
        <a:p>
          <a:endParaRPr lang="en-US"/>
        </a:p>
      </dgm:t>
    </dgm:pt>
    <dgm:pt modelId="{A71377DC-B757-40D7-827B-BC739FC90447}" type="pres">
      <dgm:prSet presAssocID="{6E77ABA8-BB38-4951-8DDA-7DBB62B528E7}" presName="background3" presStyleLbl="node3" presStyleIdx="0" presStyleCnt="3"/>
      <dgm:spPr/>
      <dgm:t>
        <a:bodyPr/>
        <a:lstStyle/>
        <a:p>
          <a:endParaRPr lang="en-US"/>
        </a:p>
      </dgm:t>
    </dgm:pt>
    <dgm:pt modelId="{9E6C6D28-9857-49F2-98CC-48162D2C6DFD}" type="pres">
      <dgm:prSet presAssocID="{6E77ABA8-BB38-4951-8DDA-7DBB62B528E7}" presName="text3" presStyleLbl="fgAcc3" presStyleIdx="0" presStyleCnt="3" custScaleX="327623" custScaleY="262428">
        <dgm:presLayoutVars>
          <dgm:chPref val="3"/>
        </dgm:presLayoutVars>
      </dgm:prSet>
      <dgm:spPr/>
      <dgm:t>
        <a:bodyPr/>
        <a:lstStyle/>
        <a:p>
          <a:endParaRPr lang="en-US"/>
        </a:p>
      </dgm:t>
    </dgm:pt>
    <dgm:pt modelId="{034F972A-EB53-4F10-8104-3E0C9C0D951C}" type="pres">
      <dgm:prSet presAssocID="{6E77ABA8-BB38-4951-8DDA-7DBB62B528E7}" presName="hierChild4" presStyleCnt="0"/>
      <dgm:spPr/>
      <dgm:t>
        <a:bodyPr/>
        <a:lstStyle/>
        <a:p>
          <a:endParaRPr lang="en-US"/>
        </a:p>
      </dgm:t>
    </dgm:pt>
    <dgm:pt modelId="{660CF71B-5F1E-4553-B8C6-21EC46093FFF}" type="pres">
      <dgm:prSet presAssocID="{65555D00-1529-4A2B-B923-F690FC258D93}" presName="Name23" presStyleLbl="parChTrans1D4" presStyleIdx="0" presStyleCnt="3"/>
      <dgm:spPr/>
      <dgm:t>
        <a:bodyPr/>
        <a:lstStyle/>
        <a:p>
          <a:endParaRPr lang="en-US"/>
        </a:p>
      </dgm:t>
    </dgm:pt>
    <dgm:pt modelId="{EF408C79-EE40-45EF-96E0-70193D8F91BF}" type="pres">
      <dgm:prSet presAssocID="{DFF71B95-0AE2-4231-B5D3-60925837525D}" presName="hierRoot4" presStyleCnt="0"/>
      <dgm:spPr/>
      <dgm:t>
        <a:bodyPr/>
        <a:lstStyle/>
        <a:p>
          <a:endParaRPr lang="en-US"/>
        </a:p>
      </dgm:t>
    </dgm:pt>
    <dgm:pt modelId="{CC4AD52A-13AC-4A36-9C82-27069FA1445F}" type="pres">
      <dgm:prSet presAssocID="{DFF71B95-0AE2-4231-B5D3-60925837525D}" presName="composite4" presStyleCnt="0"/>
      <dgm:spPr/>
      <dgm:t>
        <a:bodyPr/>
        <a:lstStyle/>
        <a:p>
          <a:endParaRPr lang="en-US"/>
        </a:p>
      </dgm:t>
    </dgm:pt>
    <dgm:pt modelId="{DBADDB18-9D47-4D20-AF80-E4EDAF836062}" type="pres">
      <dgm:prSet presAssocID="{DFF71B95-0AE2-4231-B5D3-60925837525D}" presName="background4" presStyleLbl="node4" presStyleIdx="0" presStyleCnt="3"/>
      <dgm:spPr/>
      <dgm:t>
        <a:bodyPr/>
        <a:lstStyle/>
        <a:p>
          <a:endParaRPr lang="en-US"/>
        </a:p>
      </dgm:t>
    </dgm:pt>
    <dgm:pt modelId="{B7AF6836-6D99-4A7D-B214-8345BEF481EF}" type="pres">
      <dgm:prSet presAssocID="{DFF71B95-0AE2-4231-B5D3-60925837525D}" presName="text4" presStyleLbl="fgAcc4" presStyleIdx="0" presStyleCnt="3" custScaleX="351439" custScaleY="380103">
        <dgm:presLayoutVars>
          <dgm:chPref val="3"/>
        </dgm:presLayoutVars>
      </dgm:prSet>
      <dgm:spPr/>
      <dgm:t>
        <a:bodyPr/>
        <a:lstStyle/>
        <a:p>
          <a:endParaRPr lang="en-US"/>
        </a:p>
      </dgm:t>
    </dgm:pt>
    <dgm:pt modelId="{EDF32C1F-D985-4002-8C4C-80D024AA35AA}" type="pres">
      <dgm:prSet presAssocID="{DFF71B95-0AE2-4231-B5D3-60925837525D}" presName="hierChild5" presStyleCnt="0"/>
      <dgm:spPr/>
      <dgm:t>
        <a:bodyPr/>
        <a:lstStyle/>
        <a:p>
          <a:endParaRPr lang="en-US"/>
        </a:p>
      </dgm:t>
    </dgm:pt>
    <dgm:pt modelId="{73E62852-9B37-49DE-9B6B-34BDD74940BC}" type="pres">
      <dgm:prSet presAssocID="{8EA910F7-DA5C-4D81-9470-EC694ED7D4E3}" presName="Name10" presStyleLbl="parChTrans1D2" presStyleIdx="1" presStyleCnt="3"/>
      <dgm:spPr/>
      <dgm:t>
        <a:bodyPr/>
        <a:lstStyle/>
        <a:p>
          <a:endParaRPr lang="en-US"/>
        </a:p>
      </dgm:t>
    </dgm:pt>
    <dgm:pt modelId="{6C8814AF-B842-4EA8-ACE3-101808FFD481}" type="pres">
      <dgm:prSet presAssocID="{4CE3F921-EAFA-4712-BCEF-91F6E7BBB18C}" presName="hierRoot2" presStyleCnt="0"/>
      <dgm:spPr/>
      <dgm:t>
        <a:bodyPr/>
        <a:lstStyle/>
        <a:p>
          <a:endParaRPr lang="en-US"/>
        </a:p>
      </dgm:t>
    </dgm:pt>
    <dgm:pt modelId="{A4A40897-AFD2-49BF-8203-84EBC82C4DF6}" type="pres">
      <dgm:prSet presAssocID="{4CE3F921-EAFA-4712-BCEF-91F6E7BBB18C}" presName="composite2" presStyleCnt="0"/>
      <dgm:spPr/>
      <dgm:t>
        <a:bodyPr/>
        <a:lstStyle/>
        <a:p>
          <a:endParaRPr lang="en-US"/>
        </a:p>
      </dgm:t>
    </dgm:pt>
    <dgm:pt modelId="{308F4F40-7594-4FD5-80AE-FAD4D8147422}" type="pres">
      <dgm:prSet presAssocID="{4CE3F921-EAFA-4712-BCEF-91F6E7BBB18C}" presName="background2" presStyleLbl="node2" presStyleIdx="1" presStyleCnt="3"/>
      <dgm:spPr/>
      <dgm:t>
        <a:bodyPr/>
        <a:lstStyle/>
        <a:p>
          <a:endParaRPr lang="en-US"/>
        </a:p>
      </dgm:t>
    </dgm:pt>
    <dgm:pt modelId="{E3607470-A342-4DDF-8B74-B6257B9F0B5F}" type="pres">
      <dgm:prSet presAssocID="{4CE3F921-EAFA-4712-BCEF-91F6E7BBB18C}" presName="text2" presStyleLbl="fgAcc2" presStyleIdx="1" presStyleCnt="3" custScaleX="197758">
        <dgm:presLayoutVars>
          <dgm:chPref val="3"/>
        </dgm:presLayoutVars>
      </dgm:prSet>
      <dgm:spPr/>
      <dgm:t>
        <a:bodyPr/>
        <a:lstStyle/>
        <a:p>
          <a:endParaRPr lang="en-US"/>
        </a:p>
      </dgm:t>
    </dgm:pt>
    <dgm:pt modelId="{15754DB3-3848-42D7-B8FC-02851F3D2644}" type="pres">
      <dgm:prSet presAssocID="{4CE3F921-EAFA-4712-BCEF-91F6E7BBB18C}" presName="hierChild3" presStyleCnt="0"/>
      <dgm:spPr/>
      <dgm:t>
        <a:bodyPr/>
        <a:lstStyle/>
        <a:p>
          <a:endParaRPr lang="en-US"/>
        </a:p>
      </dgm:t>
    </dgm:pt>
    <dgm:pt modelId="{7541B96E-9575-4528-B74D-BE19FE91AC15}" type="pres">
      <dgm:prSet presAssocID="{6F681EEC-6831-4407-B7ED-FA8FC07200E1}" presName="Name17" presStyleLbl="parChTrans1D3" presStyleIdx="1" presStyleCnt="3"/>
      <dgm:spPr/>
      <dgm:t>
        <a:bodyPr/>
        <a:lstStyle/>
        <a:p>
          <a:endParaRPr lang="en-US"/>
        </a:p>
      </dgm:t>
    </dgm:pt>
    <dgm:pt modelId="{7F23091F-6290-4072-AC61-DE3767CA12EC}" type="pres">
      <dgm:prSet presAssocID="{2EC95797-9CAC-4589-8E87-C4FFD860A7F9}" presName="hierRoot3" presStyleCnt="0"/>
      <dgm:spPr/>
      <dgm:t>
        <a:bodyPr/>
        <a:lstStyle/>
        <a:p>
          <a:endParaRPr lang="en-US"/>
        </a:p>
      </dgm:t>
    </dgm:pt>
    <dgm:pt modelId="{DB9319F6-DA8D-4425-B242-B97AA97080ED}" type="pres">
      <dgm:prSet presAssocID="{2EC95797-9CAC-4589-8E87-C4FFD860A7F9}" presName="composite3" presStyleCnt="0"/>
      <dgm:spPr/>
      <dgm:t>
        <a:bodyPr/>
        <a:lstStyle/>
        <a:p>
          <a:endParaRPr lang="en-US"/>
        </a:p>
      </dgm:t>
    </dgm:pt>
    <dgm:pt modelId="{C3D17D38-CDA6-4D58-A483-61F719075ABA}" type="pres">
      <dgm:prSet presAssocID="{2EC95797-9CAC-4589-8E87-C4FFD860A7F9}" presName="background3" presStyleLbl="node3" presStyleIdx="1" presStyleCnt="3"/>
      <dgm:spPr/>
      <dgm:t>
        <a:bodyPr/>
        <a:lstStyle/>
        <a:p>
          <a:endParaRPr lang="en-US"/>
        </a:p>
      </dgm:t>
    </dgm:pt>
    <dgm:pt modelId="{3A45CD9F-8B71-431D-9312-FFF7CA5C4189}" type="pres">
      <dgm:prSet presAssocID="{2EC95797-9CAC-4589-8E87-C4FFD860A7F9}" presName="text3" presStyleLbl="fgAcc3" presStyleIdx="1" presStyleCnt="3" custScaleX="316439" custScaleY="271066">
        <dgm:presLayoutVars>
          <dgm:chPref val="3"/>
        </dgm:presLayoutVars>
      </dgm:prSet>
      <dgm:spPr/>
      <dgm:t>
        <a:bodyPr/>
        <a:lstStyle/>
        <a:p>
          <a:endParaRPr lang="en-US"/>
        </a:p>
      </dgm:t>
    </dgm:pt>
    <dgm:pt modelId="{F4DCF619-4A3B-4C3D-8418-F5FE3B1EC697}" type="pres">
      <dgm:prSet presAssocID="{2EC95797-9CAC-4589-8E87-C4FFD860A7F9}" presName="hierChild4" presStyleCnt="0"/>
      <dgm:spPr/>
      <dgm:t>
        <a:bodyPr/>
        <a:lstStyle/>
        <a:p>
          <a:endParaRPr lang="en-US"/>
        </a:p>
      </dgm:t>
    </dgm:pt>
    <dgm:pt modelId="{1DB17E9E-9CE5-4844-A2F9-98FE7A33ABB5}" type="pres">
      <dgm:prSet presAssocID="{BB9C8031-E2B6-485C-91E9-935E36EFB76A}" presName="Name23" presStyleLbl="parChTrans1D4" presStyleIdx="1" presStyleCnt="3"/>
      <dgm:spPr/>
      <dgm:t>
        <a:bodyPr/>
        <a:lstStyle/>
        <a:p>
          <a:endParaRPr lang="en-US"/>
        </a:p>
      </dgm:t>
    </dgm:pt>
    <dgm:pt modelId="{79C6B746-C4C0-4EEE-8FF7-E5FDF277F7F7}" type="pres">
      <dgm:prSet presAssocID="{CE018929-C2AB-4A45-AF88-A0435B116AA8}" presName="hierRoot4" presStyleCnt="0"/>
      <dgm:spPr/>
      <dgm:t>
        <a:bodyPr/>
        <a:lstStyle/>
        <a:p>
          <a:endParaRPr lang="en-US"/>
        </a:p>
      </dgm:t>
    </dgm:pt>
    <dgm:pt modelId="{1512F4F4-7DDB-4D9F-AE52-C672A626D966}" type="pres">
      <dgm:prSet presAssocID="{CE018929-C2AB-4A45-AF88-A0435B116AA8}" presName="composite4" presStyleCnt="0"/>
      <dgm:spPr/>
      <dgm:t>
        <a:bodyPr/>
        <a:lstStyle/>
        <a:p>
          <a:endParaRPr lang="en-US"/>
        </a:p>
      </dgm:t>
    </dgm:pt>
    <dgm:pt modelId="{71BEC4F1-51D2-40D2-8712-BEA15E672A94}" type="pres">
      <dgm:prSet presAssocID="{CE018929-C2AB-4A45-AF88-A0435B116AA8}" presName="background4" presStyleLbl="node4" presStyleIdx="1" presStyleCnt="3"/>
      <dgm:spPr/>
      <dgm:t>
        <a:bodyPr/>
        <a:lstStyle/>
        <a:p>
          <a:endParaRPr lang="en-US"/>
        </a:p>
      </dgm:t>
    </dgm:pt>
    <dgm:pt modelId="{6F7E8D17-B004-4E87-B5FD-911BC83A8D2D}" type="pres">
      <dgm:prSet presAssocID="{CE018929-C2AB-4A45-AF88-A0435B116AA8}" presName="text4" presStyleLbl="fgAcc4" presStyleIdx="1" presStyleCnt="3" custScaleX="345678" custScaleY="353833" custLinFactNeighborX="-8928" custLinFactNeighborY="4565">
        <dgm:presLayoutVars>
          <dgm:chPref val="3"/>
        </dgm:presLayoutVars>
      </dgm:prSet>
      <dgm:spPr/>
      <dgm:t>
        <a:bodyPr/>
        <a:lstStyle/>
        <a:p>
          <a:endParaRPr lang="en-US"/>
        </a:p>
      </dgm:t>
    </dgm:pt>
    <dgm:pt modelId="{98E4E4F8-E6E3-4D6E-A9BC-519B38AC11CC}" type="pres">
      <dgm:prSet presAssocID="{CE018929-C2AB-4A45-AF88-A0435B116AA8}" presName="hierChild5" presStyleCnt="0"/>
      <dgm:spPr/>
      <dgm:t>
        <a:bodyPr/>
        <a:lstStyle/>
        <a:p>
          <a:endParaRPr lang="en-US"/>
        </a:p>
      </dgm:t>
    </dgm:pt>
    <dgm:pt modelId="{549A5358-689F-44D9-9B8F-28A020B238E6}" type="pres">
      <dgm:prSet presAssocID="{2C1EB3DB-BB04-45DF-8D2F-E0D36408CC22}" presName="Name10" presStyleLbl="parChTrans1D2" presStyleIdx="2" presStyleCnt="3"/>
      <dgm:spPr/>
      <dgm:t>
        <a:bodyPr/>
        <a:lstStyle/>
        <a:p>
          <a:endParaRPr lang="en-US"/>
        </a:p>
      </dgm:t>
    </dgm:pt>
    <dgm:pt modelId="{0249FC9F-B50E-442B-9179-32D43C817B26}" type="pres">
      <dgm:prSet presAssocID="{A6A6E6BB-B788-4A6F-B4A2-53169E336219}" presName="hierRoot2" presStyleCnt="0"/>
      <dgm:spPr/>
      <dgm:t>
        <a:bodyPr/>
        <a:lstStyle/>
        <a:p>
          <a:endParaRPr lang="en-US"/>
        </a:p>
      </dgm:t>
    </dgm:pt>
    <dgm:pt modelId="{0C2C5EDB-1E59-46A5-9174-BDE5BE13428D}" type="pres">
      <dgm:prSet presAssocID="{A6A6E6BB-B788-4A6F-B4A2-53169E336219}" presName="composite2" presStyleCnt="0"/>
      <dgm:spPr/>
      <dgm:t>
        <a:bodyPr/>
        <a:lstStyle/>
        <a:p>
          <a:endParaRPr lang="en-US"/>
        </a:p>
      </dgm:t>
    </dgm:pt>
    <dgm:pt modelId="{D08904FF-15EF-4769-8D45-434E50077139}" type="pres">
      <dgm:prSet presAssocID="{A6A6E6BB-B788-4A6F-B4A2-53169E336219}" presName="background2" presStyleLbl="node2" presStyleIdx="2" presStyleCnt="3"/>
      <dgm:spPr/>
      <dgm:t>
        <a:bodyPr/>
        <a:lstStyle/>
        <a:p>
          <a:endParaRPr lang="en-US"/>
        </a:p>
      </dgm:t>
    </dgm:pt>
    <dgm:pt modelId="{C2F7EAEB-FCD5-45EA-8D59-B72D0E81EF7F}" type="pres">
      <dgm:prSet presAssocID="{A6A6E6BB-B788-4A6F-B4A2-53169E336219}" presName="text2" presStyleLbl="fgAcc2" presStyleIdx="2" presStyleCnt="3" custScaleX="186091">
        <dgm:presLayoutVars>
          <dgm:chPref val="3"/>
        </dgm:presLayoutVars>
      </dgm:prSet>
      <dgm:spPr/>
      <dgm:t>
        <a:bodyPr/>
        <a:lstStyle/>
        <a:p>
          <a:endParaRPr lang="en-US"/>
        </a:p>
      </dgm:t>
    </dgm:pt>
    <dgm:pt modelId="{F45D34D1-4F54-4419-BF8C-FDDFC187143B}" type="pres">
      <dgm:prSet presAssocID="{A6A6E6BB-B788-4A6F-B4A2-53169E336219}" presName="hierChild3" presStyleCnt="0"/>
      <dgm:spPr/>
      <dgm:t>
        <a:bodyPr/>
        <a:lstStyle/>
        <a:p>
          <a:endParaRPr lang="en-US"/>
        </a:p>
      </dgm:t>
    </dgm:pt>
    <dgm:pt modelId="{6C9B2F88-3CFF-42BB-881D-5741E7E9EA02}" type="pres">
      <dgm:prSet presAssocID="{D78D719E-808B-4EB1-984C-7A23F9381B1D}" presName="Name17" presStyleLbl="parChTrans1D3" presStyleIdx="2" presStyleCnt="3"/>
      <dgm:spPr/>
      <dgm:t>
        <a:bodyPr/>
        <a:lstStyle/>
        <a:p>
          <a:endParaRPr lang="en-US"/>
        </a:p>
      </dgm:t>
    </dgm:pt>
    <dgm:pt modelId="{6192E1AB-4167-484B-9DA4-4FD68296DE17}" type="pres">
      <dgm:prSet presAssocID="{DC6EA408-3834-46D4-8E61-2052E7DED06D}" presName="hierRoot3" presStyleCnt="0"/>
      <dgm:spPr/>
      <dgm:t>
        <a:bodyPr/>
        <a:lstStyle/>
        <a:p>
          <a:endParaRPr lang="en-US"/>
        </a:p>
      </dgm:t>
    </dgm:pt>
    <dgm:pt modelId="{60E6E71C-082C-4BA2-8A70-03A695FD0761}" type="pres">
      <dgm:prSet presAssocID="{DC6EA408-3834-46D4-8E61-2052E7DED06D}" presName="composite3" presStyleCnt="0"/>
      <dgm:spPr/>
      <dgm:t>
        <a:bodyPr/>
        <a:lstStyle/>
        <a:p>
          <a:endParaRPr lang="en-US"/>
        </a:p>
      </dgm:t>
    </dgm:pt>
    <dgm:pt modelId="{CB1F2C9E-DF97-49AC-9062-3AB83CABB196}" type="pres">
      <dgm:prSet presAssocID="{DC6EA408-3834-46D4-8E61-2052E7DED06D}" presName="background3" presStyleLbl="node3" presStyleIdx="2" presStyleCnt="3"/>
      <dgm:spPr/>
      <dgm:t>
        <a:bodyPr/>
        <a:lstStyle/>
        <a:p>
          <a:endParaRPr lang="en-US"/>
        </a:p>
      </dgm:t>
    </dgm:pt>
    <dgm:pt modelId="{2BD8B53B-E0F5-4C8A-8EE7-03C446C47FCF}" type="pres">
      <dgm:prSet presAssocID="{DC6EA408-3834-46D4-8E61-2052E7DED06D}" presName="text3" presStyleLbl="fgAcc3" presStyleIdx="2" presStyleCnt="3" custScaleX="314246" custScaleY="281810">
        <dgm:presLayoutVars>
          <dgm:chPref val="3"/>
        </dgm:presLayoutVars>
      </dgm:prSet>
      <dgm:spPr/>
      <dgm:t>
        <a:bodyPr/>
        <a:lstStyle/>
        <a:p>
          <a:endParaRPr lang="en-US"/>
        </a:p>
      </dgm:t>
    </dgm:pt>
    <dgm:pt modelId="{1F2B5660-2937-4ADF-AB43-8C1367AA0601}" type="pres">
      <dgm:prSet presAssocID="{DC6EA408-3834-46D4-8E61-2052E7DED06D}" presName="hierChild4" presStyleCnt="0"/>
      <dgm:spPr/>
      <dgm:t>
        <a:bodyPr/>
        <a:lstStyle/>
        <a:p>
          <a:endParaRPr lang="en-US"/>
        </a:p>
      </dgm:t>
    </dgm:pt>
    <dgm:pt modelId="{374086C3-3079-40CD-8E59-9D16A57DEA14}" type="pres">
      <dgm:prSet presAssocID="{0A063990-4BC6-48D6-A3DA-59F5498ACF12}" presName="Name23" presStyleLbl="parChTrans1D4" presStyleIdx="2" presStyleCnt="3"/>
      <dgm:spPr/>
      <dgm:t>
        <a:bodyPr/>
        <a:lstStyle/>
        <a:p>
          <a:endParaRPr lang="en-US"/>
        </a:p>
      </dgm:t>
    </dgm:pt>
    <dgm:pt modelId="{2C7AF5CB-51C0-4D9C-B01D-79B2706D7CFD}" type="pres">
      <dgm:prSet presAssocID="{3F6C7E75-1953-4647-9412-E070555C7FD2}" presName="hierRoot4" presStyleCnt="0"/>
      <dgm:spPr/>
      <dgm:t>
        <a:bodyPr/>
        <a:lstStyle/>
        <a:p>
          <a:endParaRPr lang="en-US"/>
        </a:p>
      </dgm:t>
    </dgm:pt>
    <dgm:pt modelId="{798B6E34-BB54-4FF8-A72F-5842511008B3}" type="pres">
      <dgm:prSet presAssocID="{3F6C7E75-1953-4647-9412-E070555C7FD2}" presName="composite4" presStyleCnt="0"/>
      <dgm:spPr/>
      <dgm:t>
        <a:bodyPr/>
        <a:lstStyle/>
        <a:p>
          <a:endParaRPr lang="en-US"/>
        </a:p>
      </dgm:t>
    </dgm:pt>
    <dgm:pt modelId="{0AC26FCD-E999-43D3-AAB5-63345E77B639}" type="pres">
      <dgm:prSet presAssocID="{3F6C7E75-1953-4647-9412-E070555C7FD2}" presName="background4" presStyleLbl="node4" presStyleIdx="2" presStyleCnt="3"/>
      <dgm:spPr/>
      <dgm:t>
        <a:bodyPr/>
        <a:lstStyle/>
        <a:p>
          <a:endParaRPr lang="en-US"/>
        </a:p>
      </dgm:t>
    </dgm:pt>
    <dgm:pt modelId="{CEB01F91-5761-40AA-8FCE-96F6C729732A}" type="pres">
      <dgm:prSet presAssocID="{3F6C7E75-1953-4647-9412-E070555C7FD2}" presName="text4" presStyleLbl="fgAcc4" presStyleIdx="2" presStyleCnt="3" custScaleX="355101" custScaleY="366021">
        <dgm:presLayoutVars>
          <dgm:chPref val="3"/>
        </dgm:presLayoutVars>
      </dgm:prSet>
      <dgm:spPr/>
      <dgm:t>
        <a:bodyPr/>
        <a:lstStyle/>
        <a:p>
          <a:endParaRPr lang="en-US"/>
        </a:p>
      </dgm:t>
    </dgm:pt>
    <dgm:pt modelId="{D712EE03-5B8B-4E66-9109-4ADAD989DE2F}" type="pres">
      <dgm:prSet presAssocID="{3F6C7E75-1953-4647-9412-E070555C7FD2}" presName="hierChild5" presStyleCnt="0"/>
      <dgm:spPr/>
      <dgm:t>
        <a:bodyPr/>
        <a:lstStyle/>
        <a:p>
          <a:endParaRPr lang="en-US"/>
        </a:p>
      </dgm:t>
    </dgm:pt>
  </dgm:ptLst>
  <dgm:cxnLst>
    <dgm:cxn modelId="{BC7715AD-0981-423D-85A4-4269484723E3}" srcId="{EB56645F-EDF3-4CE6-9542-6AA06A8904F4}" destId="{776FCF2D-C723-4089-9D27-DE7925CF8D7E}" srcOrd="0" destOrd="0" parTransId="{1B27A96E-9C54-46D2-894A-D94CA79AFC76}" sibTransId="{601E8DB5-1570-4CB2-B49C-2A7FEE2A66E8}"/>
    <dgm:cxn modelId="{2867F7A6-400B-49B9-9BA8-C9818B9AE03B}" type="presOf" srcId="{4CE3F921-EAFA-4712-BCEF-91F6E7BBB18C}" destId="{E3607470-A342-4DDF-8B74-B6257B9F0B5F}" srcOrd="0" destOrd="0" presId="urn:microsoft.com/office/officeart/2005/8/layout/hierarchy1"/>
    <dgm:cxn modelId="{2288F9ED-49C9-4D78-B5F2-5CF44ECB27B1}" type="presOf" srcId="{0A063990-4BC6-48D6-A3DA-59F5498ACF12}" destId="{374086C3-3079-40CD-8E59-9D16A57DEA14}" srcOrd="0" destOrd="0" presId="urn:microsoft.com/office/officeart/2005/8/layout/hierarchy1"/>
    <dgm:cxn modelId="{914C3F4F-D13B-4A8D-924E-3321D8F51413}" srcId="{6E77ABA8-BB38-4951-8DDA-7DBB62B528E7}" destId="{DFF71B95-0AE2-4231-B5D3-60925837525D}" srcOrd="0" destOrd="0" parTransId="{65555D00-1529-4A2B-B923-F690FC258D93}" sibTransId="{546C0EEB-6403-44D3-92AC-A3AC16A5851A}"/>
    <dgm:cxn modelId="{3C34BDCC-4289-498B-8A3F-CCBEA07A79C4}" type="presOf" srcId="{BB9C8031-E2B6-485C-91E9-935E36EFB76A}" destId="{1DB17E9E-9CE5-4844-A2F9-98FE7A33ABB5}" srcOrd="0" destOrd="0" presId="urn:microsoft.com/office/officeart/2005/8/layout/hierarchy1"/>
    <dgm:cxn modelId="{EBCAC6A9-91EC-42A1-BC21-04AD2326D92B}" type="presOf" srcId="{6F681EEC-6831-4407-B7ED-FA8FC07200E1}" destId="{7541B96E-9575-4528-B74D-BE19FE91AC15}" srcOrd="0" destOrd="0" presId="urn:microsoft.com/office/officeart/2005/8/layout/hierarchy1"/>
    <dgm:cxn modelId="{4B59AF8F-F4FD-4791-B57E-AE3988DA1BFB}" srcId="{776FCF2D-C723-4089-9D27-DE7925CF8D7E}" destId="{4CE3F921-EAFA-4712-BCEF-91F6E7BBB18C}" srcOrd="1" destOrd="0" parTransId="{8EA910F7-DA5C-4D81-9470-EC694ED7D4E3}" sibTransId="{C146D1DC-D9A0-4233-956F-6074C979972E}"/>
    <dgm:cxn modelId="{95B9A43F-3910-4F2B-BB2D-877A7CB261AE}" srcId="{776FCF2D-C723-4089-9D27-DE7925CF8D7E}" destId="{A6A6E6BB-B788-4A6F-B4A2-53169E336219}" srcOrd="2" destOrd="0" parTransId="{2C1EB3DB-BB04-45DF-8D2F-E0D36408CC22}" sibTransId="{2582A97E-9E8C-4916-9992-AF503EE4CC3C}"/>
    <dgm:cxn modelId="{A16B35EC-B41B-4371-856A-CAB24890A014}" srcId="{2EC95797-9CAC-4589-8E87-C4FFD860A7F9}" destId="{CE018929-C2AB-4A45-AF88-A0435B116AA8}" srcOrd="0" destOrd="0" parTransId="{BB9C8031-E2B6-485C-91E9-935E36EFB76A}" sibTransId="{88586EA3-BE3B-41C1-8243-4688FAB5D36A}"/>
    <dgm:cxn modelId="{614F68E8-F7B5-48BE-A928-30AC0D2D41C1}" type="presOf" srcId="{EE4E88D5-5336-4666-A1C6-112FCDBC5BBB}" destId="{E0CE95C7-B2A2-4CD2-AD08-15B07C55B05D}" srcOrd="0" destOrd="0" presId="urn:microsoft.com/office/officeart/2005/8/layout/hierarchy1"/>
    <dgm:cxn modelId="{D884C3BE-E6BF-4091-BBE1-2636D7CFA60E}" type="presOf" srcId="{65555D00-1529-4A2B-B923-F690FC258D93}" destId="{660CF71B-5F1E-4553-B8C6-21EC46093FFF}" srcOrd="0" destOrd="0" presId="urn:microsoft.com/office/officeart/2005/8/layout/hierarchy1"/>
    <dgm:cxn modelId="{EF4D5DE4-36CC-41BE-93E1-BAFC4BD247E0}" srcId="{4CE3F921-EAFA-4712-BCEF-91F6E7BBB18C}" destId="{2EC95797-9CAC-4589-8E87-C4FFD860A7F9}" srcOrd="0" destOrd="0" parTransId="{6F681EEC-6831-4407-B7ED-FA8FC07200E1}" sibTransId="{61451C23-89C6-4ABA-98FE-A97FA5A7E0FC}"/>
    <dgm:cxn modelId="{8FE78F7F-30CE-4750-916E-3FF373C129E6}" type="presOf" srcId="{EB56645F-EDF3-4CE6-9542-6AA06A8904F4}" destId="{5D6E93ED-9F2A-4D08-86DE-328037F993D4}" srcOrd="0" destOrd="0" presId="urn:microsoft.com/office/officeart/2005/8/layout/hierarchy1"/>
    <dgm:cxn modelId="{AE9D0A41-72D6-440D-86C6-9A03D2DE750F}" type="presOf" srcId="{D78D719E-808B-4EB1-984C-7A23F9381B1D}" destId="{6C9B2F88-3CFF-42BB-881D-5741E7E9EA02}" srcOrd="0" destOrd="0" presId="urn:microsoft.com/office/officeart/2005/8/layout/hierarchy1"/>
    <dgm:cxn modelId="{41388947-4834-4595-845B-BE48F3CCC8D3}" type="presOf" srcId="{2C1EB3DB-BB04-45DF-8D2F-E0D36408CC22}" destId="{549A5358-689F-44D9-9B8F-28A020B238E6}" srcOrd="0" destOrd="0" presId="urn:microsoft.com/office/officeart/2005/8/layout/hierarchy1"/>
    <dgm:cxn modelId="{EA29B369-F40D-4CA9-9E69-C0740F61BC14}" type="presOf" srcId="{DC6EA408-3834-46D4-8E61-2052E7DED06D}" destId="{2BD8B53B-E0F5-4C8A-8EE7-03C446C47FCF}" srcOrd="0" destOrd="0" presId="urn:microsoft.com/office/officeart/2005/8/layout/hierarchy1"/>
    <dgm:cxn modelId="{FFE6265C-5CDA-4DB3-8FD0-FBA510352372}" srcId="{1ADCCC3B-3ADD-4CD3-8139-72AF7BCB512C}" destId="{6E77ABA8-BB38-4951-8DDA-7DBB62B528E7}" srcOrd="0" destOrd="0" parTransId="{D8ED0882-AE98-4877-BBD7-CE54D8E84982}" sibTransId="{21946485-8585-48DA-B92D-37592B9345D8}"/>
    <dgm:cxn modelId="{66C5628D-BF1B-4473-BC0A-7C5DA0CF0D8B}" type="presOf" srcId="{6E77ABA8-BB38-4951-8DDA-7DBB62B528E7}" destId="{9E6C6D28-9857-49F2-98CC-48162D2C6DFD}" srcOrd="0" destOrd="0" presId="urn:microsoft.com/office/officeart/2005/8/layout/hierarchy1"/>
    <dgm:cxn modelId="{27FE7E3E-4E26-4AB7-AEC6-FD0D4289C27C}" type="presOf" srcId="{CE018929-C2AB-4A45-AF88-A0435B116AA8}" destId="{6F7E8D17-B004-4E87-B5FD-911BC83A8D2D}" srcOrd="0" destOrd="0" presId="urn:microsoft.com/office/officeart/2005/8/layout/hierarchy1"/>
    <dgm:cxn modelId="{25617F96-EB41-4D67-8379-7F2402AC749D}" type="presOf" srcId="{2EC95797-9CAC-4589-8E87-C4FFD860A7F9}" destId="{3A45CD9F-8B71-431D-9312-FFF7CA5C4189}" srcOrd="0" destOrd="0" presId="urn:microsoft.com/office/officeart/2005/8/layout/hierarchy1"/>
    <dgm:cxn modelId="{5B5B1479-D824-418A-9F24-1E961C8C2360}" type="presOf" srcId="{A6A6E6BB-B788-4A6F-B4A2-53169E336219}" destId="{C2F7EAEB-FCD5-45EA-8D59-B72D0E81EF7F}" srcOrd="0" destOrd="0" presId="urn:microsoft.com/office/officeart/2005/8/layout/hierarchy1"/>
    <dgm:cxn modelId="{7EFB6B5D-43E0-466B-B0D6-2C0491F11C5C}" srcId="{A6A6E6BB-B788-4A6F-B4A2-53169E336219}" destId="{DC6EA408-3834-46D4-8E61-2052E7DED06D}" srcOrd="0" destOrd="0" parTransId="{D78D719E-808B-4EB1-984C-7A23F9381B1D}" sibTransId="{75F5B0FA-EF86-4731-8069-19185A78219E}"/>
    <dgm:cxn modelId="{EC76C8BE-C060-496F-904E-895B90B58571}" type="presOf" srcId="{3F6C7E75-1953-4647-9412-E070555C7FD2}" destId="{CEB01F91-5761-40AA-8FCE-96F6C729732A}" srcOrd="0" destOrd="0" presId="urn:microsoft.com/office/officeart/2005/8/layout/hierarchy1"/>
    <dgm:cxn modelId="{BFA48082-A5B4-4BE9-A32F-D98BA616F6C8}" type="presOf" srcId="{DFF71B95-0AE2-4231-B5D3-60925837525D}" destId="{B7AF6836-6D99-4A7D-B214-8345BEF481EF}" srcOrd="0" destOrd="0" presId="urn:microsoft.com/office/officeart/2005/8/layout/hierarchy1"/>
    <dgm:cxn modelId="{95B67653-3B94-49D8-86D7-031068A32E5F}" type="presOf" srcId="{8EA910F7-DA5C-4D81-9470-EC694ED7D4E3}" destId="{73E62852-9B37-49DE-9B6B-34BDD74940BC}" srcOrd="0" destOrd="0" presId="urn:microsoft.com/office/officeart/2005/8/layout/hierarchy1"/>
    <dgm:cxn modelId="{CB05FF5B-D0F5-471D-964A-893172D1D1DB}" srcId="{776FCF2D-C723-4089-9D27-DE7925CF8D7E}" destId="{1ADCCC3B-3ADD-4CD3-8139-72AF7BCB512C}" srcOrd="0" destOrd="0" parTransId="{EE4E88D5-5336-4666-A1C6-112FCDBC5BBB}" sibTransId="{FBC90690-95C9-4E41-AA73-12C0D7B0D686}"/>
    <dgm:cxn modelId="{5CF75EE2-E0A6-4EF7-8C2E-11557163A8DC}" type="presOf" srcId="{1ADCCC3B-3ADD-4CD3-8139-72AF7BCB512C}" destId="{0E49A26E-554C-4528-B153-E1AE59819997}" srcOrd="0" destOrd="0" presId="urn:microsoft.com/office/officeart/2005/8/layout/hierarchy1"/>
    <dgm:cxn modelId="{3CD1E7D4-599F-481C-8BCB-185A2CEB3133}" type="presOf" srcId="{D8ED0882-AE98-4877-BBD7-CE54D8E84982}" destId="{BE627C11-213C-41CB-87A9-E37146FBBDB7}" srcOrd="0" destOrd="0" presId="urn:microsoft.com/office/officeart/2005/8/layout/hierarchy1"/>
    <dgm:cxn modelId="{436BA329-65B6-4AC8-B990-492FF9175FE0}" type="presOf" srcId="{776FCF2D-C723-4089-9D27-DE7925CF8D7E}" destId="{FCC326AC-211E-49AA-800E-D7C886745C6E}" srcOrd="0" destOrd="0" presId="urn:microsoft.com/office/officeart/2005/8/layout/hierarchy1"/>
    <dgm:cxn modelId="{3C5B0AE1-2974-4159-8826-ED3765FE53D0}" srcId="{DC6EA408-3834-46D4-8E61-2052E7DED06D}" destId="{3F6C7E75-1953-4647-9412-E070555C7FD2}" srcOrd="0" destOrd="0" parTransId="{0A063990-4BC6-48D6-A3DA-59F5498ACF12}" sibTransId="{B49BC7F1-BEB3-4344-BD7A-D0D83EFD16EF}"/>
    <dgm:cxn modelId="{776D6028-C76D-4D28-8DA9-38006DC749CD}" type="presParOf" srcId="{5D6E93ED-9F2A-4D08-86DE-328037F993D4}" destId="{BB08BB74-F96C-42AD-B551-700A6DF9395E}" srcOrd="0" destOrd="0" presId="urn:microsoft.com/office/officeart/2005/8/layout/hierarchy1"/>
    <dgm:cxn modelId="{F15874D1-31CF-4BA7-873A-11CD33477BD7}" type="presParOf" srcId="{BB08BB74-F96C-42AD-B551-700A6DF9395E}" destId="{C7D9A8BB-FE3E-4848-9061-FB46A3ACB68D}" srcOrd="0" destOrd="0" presId="urn:microsoft.com/office/officeart/2005/8/layout/hierarchy1"/>
    <dgm:cxn modelId="{BAF3497B-89B0-4A05-B33D-F222853E3C86}" type="presParOf" srcId="{C7D9A8BB-FE3E-4848-9061-FB46A3ACB68D}" destId="{47278EB0-EC72-4CC2-B69E-57751AAF5C61}" srcOrd="0" destOrd="0" presId="urn:microsoft.com/office/officeart/2005/8/layout/hierarchy1"/>
    <dgm:cxn modelId="{F6A600A2-3F66-46FF-AA0F-9D7C69E3795E}" type="presParOf" srcId="{C7D9A8BB-FE3E-4848-9061-FB46A3ACB68D}" destId="{FCC326AC-211E-49AA-800E-D7C886745C6E}" srcOrd="1" destOrd="0" presId="urn:microsoft.com/office/officeart/2005/8/layout/hierarchy1"/>
    <dgm:cxn modelId="{9985F701-EEBD-4B79-9282-5E0332038DDD}" type="presParOf" srcId="{BB08BB74-F96C-42AD-B551-700A6DF9395E}" destId="{67168A8E-4C41-49F2-AFCF-E5B3956CF156}" srcOrd="1" destOrd="0" presId="urn:microsoft.com/office/officeart/2005/8/layout/hierarchy1"/>
    <dgm:cxn modelId="{5095777F-956C-4BF3-B3E3-2EE3DC9FFAEA}" type="presParOf" srcId="{67168A8E-4C41-49F2-AFCF-E5B3956CF156}" destId="{E0CE95C7-B2A2-4CD2-AD08-15B07C55B05D}" srcOrd="0" destOrd="0" presId="urn:microsoft.com/office/officeart/2005/8/layout/hierarchy1"/>
    <dgm:cxn modelId="{58D84F9A-7565-4F91-8D63-62D20A0F8AD3}" type="presParOf" srcId="{67168A8E-4C41-49F2-AFCF-E5B3956CF156}" destId="{084F302F-2E82-407D-B80C-CAD6D1FE1FB9}" srcOrd="1" destOrd="0" presId="urn:microsoft.com/office/officeart/2005/8/layout/hierarchy1"/>
    <dgm:cxn modelId="{54A85177-74DB-418E-BD97-724D6328E8E5}" type="presParOf" srcId="{084F302F-2E82-407D-B80C-CAD6D1FE1FB9}" destId="{4D9D6343-556E-4525-854A-E9A917EFC6BF}" srcOrd="0" destOrd="0" presId="urn:microsoft.com/office/officeart/2005/8/layout/hierarchy1"/>
    <dgm:cxn modelId="{72589372-ED2A-49E2-8061-FA984B828A0F}" type="presParOf" srcId="{4D9D6343-556E-4525-854A-E9A917EFC6BF}" destId="{C42431DE-49BB-47C7-91CC-97083D25B628}" srcOrd="0" destOrd="0" presId="urn:microsoft.com/office/officeart/2005/8/layout/hierarchy1"/>
    <dgm:cxn modelId="{579BD926-BCC8-4FCA-91F6-ADC303ECB930}" type="presParOf" srcId="{4D9D6343-556E-4525-854A-E9A917EFC6BF}" destId="{0E49A26E-554C-4528-B153-E1AE59819997}" srcOrd="1" destOrd="0" presId="urn:microsoft.com/office/officeart/2005/8/layout/hierarchy1"/>
    <dgm:cxn modelId="{CBFA2924-0CFE-4D87-9FBA-F8C6AB9772EB}" type="presParOf" srcId="{084F302F-2E82-407D-B80C-CAD6D1FE1FB9}" destId="{E6F24363-2F34-4574-9B95-5FA2BD35C255}" srcOrd="1" destOrd="0" presId="urn:microsoft.com/office/officeart/2005/8/layout/hierarchy1"/>
    <dgm:cxn modelId="{9A87A707-8EA8-46C8-8C39-15CEA090CE7B}" type="presParOf" srcId="{E6F24363-2F34-4574-9B95-5FA2BD35C255}" destId="{BE627C11-213C-41CB-87A9-E37146FBBDB7}" srcOrd="0" destOrd="0" presId="urn:microsoft.com/office/officeart/2005/8/layout/hierarchy1"/>
    <dgm:cxn modelId="{96028CDF-B678-4290-9C8A-F35A2F7977DB}" type="presParOf" srcId="{E6F24363-2F34-4574-9B95-5FA2BD35C255}" destId="{DD2A6487-1829-4CFB-B7BC-C6E590A71D68}" srcOrd="1" destOrd="0" presId="urn:microsoft.com/office/officeart/2005/8/layout/hierarchy1"/>
    <dgm:cxn modelId="{383E11E4-2BF5-4F9D-945E-F6EC211C71B2}" type="presParOf" srcId="{DD2A6487-1829-4CFB-B7BC-C6E590A71D68}" destId="{C72D59E1-9EBC-40A9-8DEE-4E4B476F81EA}" srcOrd="0" destOrd="0" presId="urn:microsoft.com/office/officeart/2005/8/layout/hierarchy1"/>
    <dgm:cxn modelId="{EAC0DF6C-956A-462F-8FDC-02C8D7073E8C}" type="presParOf" srcId="{C72D59E1-9EBC-40A9-8DEE-4E4B476F81EA}" destId="{A71377DC-B757-40D7-827B-BC739FC90447}" srcOrd="0" destOrd="0" presId="urn:microsoft.com/office/officeart/2005/8/layout/hierarchy1"/>
    <dgm:cxn modelId="{8BCBD336-8AFF-4C34-BEBC-DE11A0BCCED7}" type="presParOf" srcId="{C72D59E1-9EBC-40A9-8DEE-4E4B476F81EA}" destId="{9E6C6D28-9857-49F2-98CC-48162D2C6DFD}" srcOrd="1" destOrd="0" presId="urn:microsoft.com/office/officeart/2005/8/layout/hierarchy1"/>
    <dgm:cxn modelId="{304EFB66-424F-4A06-9C14-480735C43BD4}" type="presParOf" srcId="{DD2A6487-1829-4CFB-B7BC-C6E590A71D68}" destId="{034F972A-EB53-4F10-8104-3E0C9C0D951C}" srcOrd="1" destOrd="0" presId="urn:microsoft.com/office/officeart/2005/8/layout/hierarchy1"/>
    <dgm:cxn modelId="{7CBC0463-2EC6-4A95-B942-97CE8517D2B3}" type="presParOf" srcId="{034F972A-EB53-4F10-8104-3E0C9C0D951C}" destId="{660CF71B-5F1E-4553-B8C6-21EC46093FFF}" srcOrd="0" destOrd="0" presId="urn:microsoft.com/office/officeart/2005/8/layout/hierarchy1"/>
    <dgm:cxn modelId="{3436F9C2-D638-41DC-BD72-A6723F78C389}" type="presParOf" srcId="{034F972A-EB53-4F10-8104-3E0C9C0D951C}" destId="{EF408C79-EE40-45EF-96E0-70193D8F91BF}" srcOrd="1" destOrd="0" presId="urn:microsoft.com/office/officeart/2005/8/layout/hierarchy1"/>
    <dgm:cxn modelId="{AFB025D6-9E7C-46BD-BB17-7D07F7D7B89E}" type="presParOf" srcId="{EF408C79-EE40-45EF-96E0-70193D8F91BF}" destId="{CC4AD52A-13AC-4A36-9C82-27069FA1445F}" srcOrd="0" destOrd="0" presId="urn:microsoft.com/office/officeart/2005/8/layout/hierarchy1"/>
    <dgm:cxn modelId="{DDDC9A44-AB90-4005-9BC9-E24E9B47978B}" type="presParOf" srcId="{CC4AD52A-13AC-4A36-9C82-27069FA1445F}" destId="{DBADDB18-9D47-4D20-AF80-E4EDAF836062}" srcOrd="0" destOrd="0" presId="urn:microsoft.com/office/officeart/2005/8/layout/hierarchy1"/>
    <dgm:cxn modelId="{B1D1733E-293F-47D2-9C54-685D411EE85C}" type="presParOf" srcId="{CC4AD52A-13AC-4A36-9C82-27069FA1445F}" destId="{B7AF6836-6D99-4A7D-B214-8345BEF481EF}" srcOrd="1" destOrd="0" presId="urn:microsoft.com/office/officeart/2005/8/layout/hierarchy1"/>
    <dgm:cxn modelId="{E846BB2B-C93B-4D4E-AA62-9CD64C3249CE}" type="presParOf" srcId="{EF408C79-EE40-45EF-96E0-70193D8F91BF}" destId="{EDF32C1F-D985-4002-8C4C-80D024AA35AA}" srcOrd="1" destOrd="0" presId="urn:microsoft.com/office/officeart/2005/8/layout/hierarchy1"/>
    <dgm:cxn modelId="{B25D3C3A-04BD-4752-AA3A-D140340DA4CB}" type="presParOf" srcId="{67168A8E-4C41-49F2-AFCF-E5B3956CF156}" destId="{73E62852-9B37-49DE-9B6B-34BDD74940BC}" srcOrd="2" destOrd="0" presId="urn:microsoft.com/office/officeart/2005/8/layout/hierarchy1"/>
    <dgm:cxn modelId="{58E491C2-619C-41EC-B4FA-878646179A61}" type="presParOf" srcId="{67168A8E-4C41-49F2-AFCF-E5B3956CF156}" destId="{6C8814AF-B842-4EA8-ACE3-101808FFD481}" srcOrd="3" destOrd="0" presId="urn:microsoft.com/office/officeart/2005/8/layout/hierarchy1"/>
    <dgm:cxn modelId="{902365C4-55EC-45FD-877E-4BD3A17D9220}" type="presParOf" srcId="{6C8814AF-B842-4EA8-ACE3-101808FFD481}" destId="{A4A40897-AFD2-49BF-8203-84EBC82C4DF6}" srcOrd="0" destOrd="0" presId="urn:microsoft.com/office/officeart/2005/8/layout/hierarchy1"/>
    <dgm:cxn modelId="{A637799F-6369-4B17-BE75-D5FDFADB4E7F}" type="presParOf" srcId="{A4A40897-AFD2-49BF-8203-84EBC82C4DF6}" destId="{308F4F40-7594-4FD5-80AE-FAD4D8147422}" srcOrd="0" destOrd="0" presId="urn:microsoft.com/office/officeart/2005/8/layout/hierarchy1"/>
    <dgm:cxn modelId="{A255B1A4-3DBD-4538-A107-DDEF7BDC2EF2}" type="presParOf" srcId="{A4A40897-AFD2-49BF-8203-84EBC82C4DF6}" destId="{E3607470-A342-4DDF-8B74-B6257B9F0B5F}" srcOrd="1" destOrd="0" presId="urn:microsoft.com/office/officeart/2005/8/layout/hierarchy1"/>
    <dgm:cxn modelId="{3282180A-CA1C-4F21-A95F-5B106A4B5A47}" type="presParOf" srcId="{6C8814AF-B842-4EA8-ACE3-101808FFD481}" destId="{15754DB3-3848-42D7-B8FC-02851F3D2644}" srcOrd="1" destOrd="0" presId="urn:microsoft.com/office/officeart/2005/8/layout/hierarchy1"/>
    <dgm:cxn modelId="{09679358-F391-4B6B-A724-3B9BFD1485F2}" type="presParOf" srcId="{15754DB3-3848-42D7-B8FC-02851F3D2644}" destId="{7541B96E-9575-4528-B74D-BE19FE91AC15}" srcOrd="0" destOrd="0" presId="urn:microsoft.com/office/officeart/2005/8/layout/hierarchy1"/>
    <dgm:cxn modelId="{F9E4BC77-42A9-4E8A-B045-4F9540482931}" type="presParOf" srcId="{15754DB3-3848-42D7-B8FC-02851F3D2644}" destId="{7F23091F-6290-4072-AC61-DE3767CA12EC}" srcOrd="1" destOrd="0" presId="urn:microsoft.com/office/officeart/2005/8/layout/hierarchy1"/>
    <dgm:cxn modelId="{5BB70C4D-6989-419A-8913-99D14FFBC493}" type="presParOf" srcId="{7F23091F-6290-4072-AC61-DE3767CA12EC}" destId="{DB9319F6-DA8D-4425-B242-B97AA97080ED}" srcOrd="0" destOrd="0" presId="urn:microsoft.com/office/officeart/2005/8/layout/hierarchy1"/>
    <dgm:cxn modelId="{BA420B74-01E3-4320-A54F-FF7BC9D515CE}" type="presParOf" srcId="{DB9319F6-DA8D-4425-B242-B97AA97080ED}" destId="{C3D17D38-CDA6-4D58-A483-61F719075ABA}" srcOrd="0" destOrd="0" presId="urn:microsoft.com/office/officeart/2005/8/layout/hierarchy1"/>
    <dgm:cxn modelId="{5D7CBBC6-0847-4114-96DE-CAF58F4D3F0F}" type="presParOf" srcId="{DB9319F6-DA8D-4425-B242-B97AA97080ED}" destId="{3A45CD9F-8B71-431D-9312-FFF7CA5C4189}" srcOrd="1" destOrd="0" presId="urn:microsoft.com/office/officeart/2005/8/layout/hierarchy1"/>
    <dgm:cxn modelId="{072F140E-8F3B-4398-8412-62370F21C815}" type="presParOf" srcId="{7F23091F-6290-4072-AC61-DE3767CA12EC}" destId="{F4DCF619-4A3B-4C3D-8418-F5FE3B1EC697}" srcOrd="1" destOrd="0" presId="urn:microsoft.com/office/officeart/2005/8/layout/hierarchy1"/>
    <dgm:cxn modelId="{5040980E-7B99-4A12-96F2-3BE9C044B511}" type="presParOf" srcId="{F4DCF619-4A3B-4C3D-8418-F5FE3B1EC697}" destId="{1DB17E9E-9CE5-4844-A2F9-98FE7A33ABB5}" srcOrd="0" destOrd="0" presId="urn:microsoft.com/office/officeart/2005/8/layout/hierarchy1"/>
    <dgm:cxn modelId="{DFEF1194-1E87-4ED1-ABF8-45DFA8463494}" type="presParOf" srcId="{F4DCF619-4A3B-4C3D-8418-F5FE3B1EC697}" destId="{79C6B746-C4C0-4EEE-8FF7-E5FDF277F7F7}" srcOrd="1" destOrd="0" presId="urn:microsoft.com/office/officeart/2005/8/layout/hierarchy1"/>
    <dgm:cxn modelId="{D30F2CF1-51A5-451A-B644-B3FDDBA3C4F3}" type="presParOf" srcId="{79C6B746-C4C0-4EEE-8FF7-E5FDF277F7F7}" destId="{1512F4F4-7DDB-4D9F-AE52-C672A626D966}" srcOrd="0" destOrd="0" presId="urn:microsoft.com/office/officeart/2005/8/layout/hierarchy1"/>
    <dgm:cxn modelId="{050BEC81-C99A-4148-8574-5EB2FE79CCD9}" type="presParOf" srcId="{1512F4F4-7DDB-4D9F-AE52-C672A626D966}" destId="{71BEC4F1-51D2-40D2-8712-BEA15E672A94}" srcOrd="0" destOrd="0" presId="urn:microsoft.com/office/officeart/2005/8/layout/hierarchy1"/>
    <dgm:cxn modelId="{5F17E561-6D1E-4715-9265-EA964F7E126D}" type="presParOf" srcId="{1512F4F4-7DDB-4D9F-AE52-C672A626D966}" destId="{6F7E8D17-B004-4E87-B5FD-911BC83A8D2D}" srcOrd="1" destOrd="0" presId="urn:microsoft.com/office/officeart/2005/8/layout/hierarchy1"/>
    <dgm:cxn modelId="{E17A82B0-D646-4675-A204-591EA9385A86}" type="presParOf" srcId="{79C6B746-C4C0-4EEE-8FF7-E5FDF277F7F7}" destId="{98E4E4F8-E6E3-4D6E-A9BC-519B38AC11CC}" srcOrd="1" destOrd="0" presId="urn:microsoft.com/office/officeart/2005/8/layout/hierarchy1"/>
    <dgm:cxn modelId="{492938B0-AA5F-4CB4-A66D-77A119CF22DD}" type="presParOf" srcId="{67168A8E-4C41-49F2-AFCF-E5B3956CF156}" destId="{549A5358-689F-44D9-9B8F-28A020B238E6}" srcOrd="4" destOrd="0" presId="urn:microsoft.com/office/officeart/2005/8/layout/hierarchy1"/>
    <dgm:cxn modelId="{3846B6A4-B01D-4B30-8278-30BA6E8C043E}" type="presParOf" srcId="{67168A8E-4C41-49F2-AFCF-E5B3956CF156}" destId="{0249FC9F-B50E-442B-9179-32D43C817B26}" srcOrd="5" destOrd="0" presId="urn:microsoft.com/office/officeart/2005/8/layout/hierarchy1"/>
    <dgm:cxn modelId="{EE285F53-CD8D-4480-907B-468CABDEAA0E}" type="presParOf" srcId="{0249FC9F-B50E-442B-9179-32D43C817B26}" destId="{0C2C5EDB-1E59-46A5-9174-BDE5BE13428D}" srcOrd="0" destOrd="0" presId="urn:microsoft.com/office/officeart/2005/8/layout/hierarchy1"/>
    <dgm:cxn modelId="{CB192DA9-F1A4-4830-9815-F237248040B5}" type="presParOf" srcId="{0C2C5EDB-1E59-46A5-9174-BDE5BE13428D}" destId="{D08904FF-15EF-4769-8D45-434E50077139}" srcOrd="0" destOrd="0" presId="urn:microsoft.com/office/officeart/2005/8/layout/hierarchy1"/>
    <dgm:cxn modelId="{18387B91-888A-413D-B8F2-9B0FC5BB16C8}" type="presParOf" srcId="{0C2C5EDB-1E59-46A5-9174-BDE5BE13428D}" destId="{C2F7EAEB-FCD5-45EA-8D59-B72D0E81EF7F}" srcOrd="1" destOrd="0" presId="urn:microsoft.com/office/officeart/2005/8/layout/hierarchy1"/>
    <dgm:cxn modelId="{E35F5BDE-7F71-481A-BF2D-6114EC80E0BD}" type="presParOf" srcId="{0249FC9F-B50E-442B-9179-32D43C817B26}" destId="{F45D34D1-4F54-4419-BF8C-FDDFC187143B}" srcOrd="1" destOrd="0" presId="urn:microsoft.com/office/officeart/2005/8/layout/hierarchy1"/>
    <dgm:cxn modelId="{88ADB817-D052-48DE-9A5C-41D4F2B064A0}" type="presParOf" srcId="{F45D34D1-4F54-4419-BF8C-FDDFC187143B}" destId="{6C9B2F88-3CFF-42BB-881D-5741E7E9EA02}" srcOrd="0" destOrd="0" presId="urn:microsoft.com/office/officeart/2005/8/layout/hierarchy1"/>
    <dgm:cxn modelId="{40ACD808-4CE9-43C2-85E3-30428A88BCB9}" type="presParOf" srcId="{F45D34D1-4F54-4419-BF8C-FDDFC187143B}" destId="{6192E1AB-4167-484B-9DA4-4FD68296DE17}" srcOrd="1" destOrd="0" presId="urn:microsoft.com/office/officeart/2005/8/layout/hierarchy1"/>
    <dgm:cxn modelId="{0B50CA94-D50B-49AB-9647-20A2E3D10846}" type="presParOf" srcId="{6192E1AB-4167-484B-9DA4-4FD68296DE17}" destId="{60E6E71C-082C-4BA2-8A70-03A695FD0761}" srcOrd="0" destOrd="0" presId="urn:microsoft.com/office/officeart/2005/8/layout/hierarchy1"/>
    <dgm:cxn modelId="{B51FECAC-A46C-4EC9-8B3C-D64051987BFB}" type="presParOf" srcId="{60E6E71C-082C-4BA2-8A70-03A695FD0761}" destId="{CB1F2C9E-DF97-49AC-9062-3AB83CABB196}" srcOrd="0" destOrd="0" presId="urn:microsoft.com/office/officeart/2005/8/layout/hierarchy1"/>
    <dgm:cxn modelId="{15183062-C3A2-44A1-835F-10104EEBDDEB}" type="presParOf" srcId="{60E6E71C-082C-4BA2-8A70-03A695FD0761}" destId="{2BD8B53B-E0F5-4C8A-8EE7-03C446C47FCF}" srcOrd="1" destOrd="0" presId="urn:microsoft.com/office/officeart/2005/8/layout/hierarchy1"/>
    <dgm:cxn modelId="{4DC66AFD-1985-4DD6-88D6-1EA5C5688A66}" type="presParOf" srcId="{6192E1AB-4167-484B-9DA4-4FD68296DE17}" destId="{1F2B5660-2937-4ADF-AB43-8C1367AA0601}" srcOrd="1" destOrd="0" presId="urn:microsoft.com/office/officeart/2005/8/layout/hierarchy1"/>
    <dgm:cxn modelId="{CF7CDEC2-C53A-46AA-9631-96284B4F7D94}" type="presParOf" srcId="{1F2B5660-2937-4ADF-AB43-8C1367AA0601}" destId="{374086C3-3079-40CD-8E59-9D16A57DEA14}" srcOrd="0" destOrd="0" presId="urn:microsoft.com/office/officeart/2005/8/layout/hierarchy1"/>
    <dgm:cxn modelId="{2B2317BE-9344-4A1F-9E07-ACD05828F654}" type="presParOf" srcId="{1F2B5660-2937-4ADF-AB43-8C1367AA0601}" destId="{2C7AF5CB-51C0-4D9C-B01D-79B2706D7CFD}" srcOrd="1" destOrd="0" presId="urn:microsoft.com/office/officeart/2005/8/layout/hierarchy1"/>
    <dgm:cxn modelId="{760FB250-99E8-48CF-8463-A23633C97049}" type="presParOf" srcId="{2C7AF5CB-51C0-4D9C-B01D-79B2706D7CFD}" destId="{798B6E34-BB54-4FF8-A72F-5842511008B3}" srcOrd="0" destOrd="0" presId="urn:microsoft.com/office/officeart/2005/8/layout/hierarchy1"/>
    <dgm:cxn modelId="{7EB1CA80-48EB-4DF0-BEFE-9D4F445AA720}" type="presParOf" srcId="{798B6E34-BB54-4FF8-A72F-5842511008B3}" destId="{0AC26FCD-E999-43D3-AAB5-63345E77B639}" srcOrd="0" destOrd="0" presId="urn:microsoft.com/office/officeart/2005/8/layout/hierarchy1"/>
    <dgm:cxn modelId="{767E5AF2-B616-422F-91D6-0741AE83618E}" type="presParOf" srcId="{798B6E34-BB54-4FF8-A72F-5842511008B3}" destId="{CEB01F91-5761-40AA-8FCE-96F6C729732A}" srcOrd="1" destOrd="0" presId="urn:microsoft.com/office/officeart/2005/8/layout/hierarchy1"/>
    <dgm:cxn modelId="{1510546A-FEFC-42F7-A615-2861DE742129}" type="presParOf" srcId="{2C7AF5CB-51C0-4D9C-B01D-79B2706D7CFD}" destId="{D712EE03-5B8B-4E66-9109-4ADAD989DE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086C3-3079-40CD-8E59-9D16A57DEA14}">
      <dsp:nvSpPr>
        <dsp:cNvPr id="0" name=""/>
        <dsp:cNvSpPr/>
      </dsp:nvSpPr>
      <dsp:spPr>
        <a:xfrm>
          <a:off x="7121307" y="3383067"/>
          <a:ext cx="91440" cy="226674"/>
        </a:xfrm>
        <a:custGeom>
          <a:avLst/>
          <a:gdLst/>
          <a:ahLst/>
          <a:cxnLst/>
          <a:rect l="0" t="0" r="0" b="0"/>
          <a:pathLst>
            <a:path>
              <a:moveTo>
                <a:pt x="45720" y="0"/>
              </a:moveTo>
              <a:lnTo>
                <a:pt x="45720" y="226674"/>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C9B2F88-3CFF-42BB-881D-5741E7E9EA02}">
      <dsp:nvSpPr>
        <dsp:cNvPr id="0" name=""/>
        <dsp:cNvSpPr/>
      </dsp:nvSpPr>
      <dsp:spPr>
        <a:xfrm>
          <a:off x="7121307" y="1761670"/>
          <a:ext cx="91440" cy="226674"/>
        </a:xfrm>
        <a:custGeom>
          <a:avLst/>
          <a:gdLst/>
          <a:ahLst/>
          <a:cxnLst/>
          <a:rect l="0" t="0" r="0" b="0"/>
          <a:pathLst>
            <a:path>
              <a:moveTo>
                <a:pt x="45720" y="0"/>
              </a:moveTo>
              <a:lnTo>
                <a:pt x="45720" y="226674"/>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549A5358-689F-44D9-9B8F-28A020B238E6}">
      <dsp:nvSpPr>
        <dsp:cNvPr id="0" name=""/>
        <dsp:cNvSpPr/>
      </dsp:nvSpPr>
      <dsp:spPr>
        <a:xfrm>
          <a:off x="4127678" y="1040080"/>
          <a:ext cx="3039348" cy="226674"/>
        </a:xfrm>
        <a:custGeom>
          <a:avLst/>
          <a:gdLst/>
          <a:ahLst/>
          <a:cxnLst/>
          <a:rect l="0" t="0" r="0" b="0"/>
          <a:pathLst>
            <a:path>
              <a:moveTo>
                <a:pt x="0" y="0"/>
              </a:moveTo>
              <a:lnTo>
                <a:pt x="0" y="154471"/>
              </a:lnTo>
              <a:lnTo>
                <a:pt x="3039348" y="154471"/>
              </a:lnTo>
              <a:lnTo>
                <a:pt x="3039348" y="2266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17E9E-9CE5-4844-A2F9-98FE7A33ABB5}">
      <dsp:nvSpPr>
        <dsp:cNvPr id="0" name=""/>
        <dsp:cNvSpPr/>
      </dsp:nvSpPr>
      <dsp:spPr>
        <a:xfrm>
          <a:off x="4147605" y="3329893"/>
          <a:ext cx="91440" cy="249267"/>
        </a:xfrm>
        <a:custGeom>
          <a:avLst/>
          <a:gdLst/>
          <a:ahLst/>
          <a:cxnLst/>
          <a:rect l="0" t="0" r="0" b="0"/>
          <a:pathLst>
            <a:path>
              <a:moveTo>
                <a:pt x="115304" y="0"/>
              </a:moveTo>
              <a:lnTo>
                <a:pt x="115304" y="177064"/>
              </a:lnTo>
              <a:lnTo>
                <a:pt x="45720" y="177064"/>
              </a:lnTo>
              <a:lnTo>
                <a:pt x="45720" y="249267"/>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7541B96E-9575-4528-B74D-BE19FE91AC15}">
      <dsp:nvSpPr>
        <dsp:cNvPr id="0" name=""/>
        <dsp:cNvSpPr/>
      </dsp:nvSpPr>
      <dsp:spPr>
        <a:xfrm>
          <a:off x="4217189" y="1761670"/>
          <a:ext cx="91440" cy="226674"/>
        </a:xfrm>
        <a:custGeom>
          <a:avLst/>
          <a:gdLst/>
          <a:ahLst/>
          <a:cxnLst/>
          <a:rect l="0" t="0" r="0" b="0"/>
          <a:pathLst>
            <a:path>
              <a:moveTo>
                <a:pt x="45720" y="0"/>
              </a:moveTo>
              <a:lnTo>
                <a:pt x="45720" y="226674"/>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73E62852-9B37-49DE-9B6B-34BDD74940BC}">
      <dsp:nvSpPr>
        <dsp:cNvPr id="0" name=""/>
        <dsp:cNvSpPr/>
      </dsp:nvSpPr>
      <dsp:spPr>
        <a:xfrm>
          <a:off x="4127678" y="1040080"/>
          <a:ext cx="135230" cy="226674"/>
        </a:xfrm>
        <a:custGeom>
          <a:avLst/>
          <a:gdLst/>
          <a:ahLst/>
          <a:cxnLst/>
          <a:rect l="0" t="0" r="0" b="0"/>
          <a:pathLst>
            <a:path>
              <a:moveTo>
                <a:pt x="0" y="0"/>
              </a:moveTo>
              <a:lnTo>
                <a:pt x="0" y="154471"/>
              </a:lnTo>
              <a:lnTo>
                <a:pt x="135230" y="154471"/>
              </a:lnTo>
              <a:lnTo>
                <a:pt x="135230" y="2266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CF71B-5F1E-4553-B8C6-21EC46093FFF}">
      <dsp:nvSpPr>
        <dsp:cNvPr id="0" name=""/>
        <dsp:cNvSpPr/>
      </dsp:nvSpPr>
      <dsp:spPr>
        <a:xfrm>
          <a:off x="1327342" y="3287142"/>
          <a:ext cx="91440" cy="226674"/>
        </a:xfrm>
        <a:custGeom>
          <a:avLst/>
          <a:gdLst/>
          <a:ahLst/>
          <a:cxnLst/>
          <a:rect l="0" t="0" r="0" b="0"/>
          <a:pathLst>
            <a:path>
              <a:moveTo>
                <a:pt x="45720" y="0"/>
              </a:moveTo>
              <a:lnTo>
                <a:pt x="45720" y="226674"/>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BE627C11-213C-41CB-87A9-E37146FBBDB7}">
      <dsp:nvSpPr>
        <dsp:cNvPr id="0" name=""/>
        <dsp:cNvSpPr/>
      </dsp:nvSpPr>
      <dsp:spPr>
        <a:xfrm>
          <a:off x="1327342" y="1761670"/>
          <a:ext cx="91440" cy="226674"/>
        </a:xfrm>
        <a:custGeom>
          <a:avLst/>
          <a:gdLst/>
          <a:ahLst/>
          <a:cxnLst/>
          <a:rect l="0" t="0" r="0" b="0"/>
          <a:pathLst>
            <a:path>
              <a:moveTo>
                <a:pt x="45720" y="0"/>
              </a:moveTo>
              <a:lnTo>
                <a:pt x="45720" y="226674"/>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E0CE95C7-B2A2-4CD2-AD08-15B07C55B05D}">
      <dsp:nvSpPr>
        <dsp:cNvPr id="0" name=""/>
        <dsp:cNvSpPr/>
      </dsp:nvSpPr>
      <dsp:spPr>
        <a:xfrm>
          <a:off x="1373062" y="1040080"/>
          <a:ext cx="2754616" cy="226674"/>
        </a:xfrm>
        <a:custGeom>
          <a:avLst/>
          <a:gdLst/>
          <a:ahLst/>
          <a:cxnLst/>
          <a:rect l="0" t="0" r="0" b="0"/>
          <a:pathLst>
            <a:path>
              <a:moveTo>
                <a:pt x="2754616" y="0"/>
              </a:moveTo>
              <a:lnTo>
                <a:pt x="2754616" y="154471"/>
              </a:lnTo>
              <a:lnTo>
                <a:pt x="0" y="154471"/>
              </a:lnTo>
              <a:lnTo>
                <a:pt x="0" y="2266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78EB0-EC72-4CC2-B69E-57751AAF5C61}">
      <dsp:nvSpPr>
        <dsp:cNvPr id="0" name=""/>
        <dsp:cNvSpPr/>
      </dsp:nvSpPr>
      <dsp:spPr>
        <a:xfrm>
          <a:off x="1959198" y="545164"/>
          <a:ext cx="4336960" cy="4949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326AC-211E-49AA-800E-D7C886745C6E}">
      <dsp:nvSpPr>
        <dsp:cNvPr id="0" name=""/>
        <dsp:cNvSpPr/>
      </dsp:nvSpPr>
      <dsp:spPr>
        <a:xfrm>
          <a:off x="2045798" y="627434"/>
          <a:ext cx="4336960" cy="49491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أساليب جمع البيانات </a:t>
          </a:r>
          <a:endParaRPr lang="en-US" sz="2800" b="1" kern="1200" dirty="0"/>
        </a:p>
      </dsp:txBody>
      <dsp:txXfrm>
        <a:off x="2045798" y="627434"/>
        <a:ext cx="4336960" cy="494915"/>
      </dsp:txXfrm>
    </dsp:sp>
    <dsp:sp modelId="{C42431DE-49BB-47C7-91CC-97083D25B628}">
      <dsp:nvSpPr>
        <dsp:cNvPr id="0" name=""/>
        <dsp:cNvSpPr/>
      </dsp:nvSpPr>
      <dsp:spPr>
        <a:xfrm>
          <a:off x="363137" y="1266754"/>
          <a:ext cx="2019849" cy="494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9A26E-554C-4528-B153-E1AE59819997}">
      <dsp:nvSpPr>
        <dsp:cNvPr id="0" name=""/>
        <dsp:cNvSpPr/>
      </dsp:nvSpPr>
      <dsp:spPr>
        <a:xfrm>
          <a:off x="449737" y="1349024"/>
          <a:ext cx="2019849" cy="4949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t>الدراسة القائمة على الملاحظة</a:t>
          </a:r>
          <a:endParaRPr lang="en-US" sz="1600" b="1" kern="1200" dirty="0"/>
        </a:p>
      </dsp:txBody>
      <dsp:txXfrm>
        <a:off x="449737" y="1349024"/>
        <a:ext cx="2019849" cy="494915"/>
      </dsp:txXfrm>
    </dsp:sp>
    <dsp:sp modelId="{A71377DC-B757-40D7-827B-BC739FC90447}">
      <dsp:nvSpPr>
        <dsp:cNvPr id="0" name=""/>
        <dsp:cNvSpPr/>
      </dsp:nvSpPr>
      <dsp:spPr>
        <a:xfrm>
          <a:off x="96323" y="1988344"/>
          <a:ext cx="2553477" cy="12987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6D28-9857-49F2-98CC-48162D2C6DFD}">
      <dsp:nvSpPr>
        <dsp:cNvPr id="0" name=""/>
        <dsp:cNvSpPr/>
      </dsp:nvSpPr>
      <dsp:spPr>
        <a:xfrm>
          <a:off x="182922" y="2070614"/>
          <a:ext cx="2553477" cy="129879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t>تسجيل البيانات بعد ملاحظة أو مشاهدة العينة</a:t>
          </a:r>
        </a:p>
        <a:p>
          <a:pPr lvl="0" algn="ctr" defTabSz="711200">
            <a:lnSpc>
              <a:spcPct val="90000"/>
            </a:lnSpc>
            <a:spcBef>
              <a:spcPct val="0"/>
            </a:spcBef>
            <a:spcAft>
              <a:spcPct val="35000"/>
            </a:spcAft>
          </a:pPr>
          <a:r>
            <a:rPr lang="ar-SA" sz="1600" b="1" kern="1200" dirty="0" smtClean="0"/>
            <a:t>لمقارنة ردود الأفعال والتوصل إلى استنتاجات حول استجابات المجتمع</a:t>
          </a:r>
          <a:endParaRPr lang="en-US" sz="1600" b="1" kern="1200" dirty="0"/>
        </a:p>
      </dsp:txBody>
      <dsp:txXfrm>
        <a:off x="182922" y="2070614"/>
        <a:ext cx="2553477" cy="1298798"/>
      </dsp:txXfrm>
    </dsp:sp>
    <dsp:sp modelId="{DBADDB18-9D47-4D20-AF80-E4EDAF836062}">
      <dsp:nvSpPr>
        <dsp:cNvPr id="0" name=""/>
        <dsp:cNvSpPr/>
      </dsp:nvSpPr>
      <dsp:spPr>
        <a:xfrm>
          <a:off x="3513" y="3513816"/>
          <a:ext cx="2739098" cy="18811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F6836-6D99-4A7D-B214-8345BEF481EF}">
      <dsp:nvSpPr>
        <dsp:cNvPr id="0" name=""/>
        <dsp:cNvSpPr/>
      </dsp:nvSpPr>
      <dsp:spPr>
        <a:xfrm>
          <a:off x="90112" y="3596086"/>
          <a:ext cx="2739098" cy="18811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تراقب شركة لصناعة الدمى  بعض الأطفال وهم يلعبون، وتلاحظ الأنواع التي يفضلونها أكثر وتستنتج الشركة أن الأطفال في عمر سنتين يفضلون الدمى التي تصدر صوتا على تلك التي لا تصدر صوتا</a:t>
          </a:r>
          <a:endParaRPr lang="en-US" sz="1800" kern="1200" dirty="0"/>
        </a:p>
      </dsp:txBody>
      <dsp:txXfrm>
        <a:off x="90112" y="3596086"/>
        <a:ext cx="2739098" cy="1881190"/>
      </dsp:txXfrm>
    </dsp:sp>
    <dsp:sp modelId="{308F4F40-7594-4FD5-80AE-FAD4D8147422}">
      <dsp:nvSpPr>
        <dsp:cNvPr id="0" name=""/>
        <dsp:cNvSpPr/>
      </dsp:nvSpPr>
      <dsp:spPr>
        <a:xfrm>
          <a:off x="3492251" y="1266754"/>
          <a:ext cx="1541316" cy="494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07470-A342-4DDF-8B74-B6257B9F0B5F}">
      <dsp:nvSpPr>
        <dsp:cNvPr id="0" name=""/>
        <dsp:cNvSpPr/>
      </dsp:nvSpPr>
      <dsp:spPr>
        <a:xfrm>
          <a:off x="3578850" y="1349024"/>
          <a:ext cx="1541316" cy="4949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t>التجربة</a:t>
          </a:r>
          <a:endParaRPr lang="en-US" sz="1600" b="1" kern="1200" dirty="0"/>
        </a:p>
      </dsp:txBody>
      <dsp:txXfrm>
        <a:off x="3578850" y="1349024"/>
        <a:ext cx="1541316" cy="494915"/>
      </dsp:txXfrm>
    </dsp:sp>
    <dsp:sp modelId="{C3D17D38-CDA6-4D58-A483-61F719075ABA}">
      <dsp:nvSpPr>
        <dsp:cNvPr id="0" name=""/>
        <dsp:cNvSpPr/>
      </dsp:nvSpPr>
      <dsp:spPr>
        <a:xfrm>
          <a:off x="3029754" y="1988344"/>
          <a:ext cx="2466310" cy="13415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5CD9F-8B71-431D-9312-FFF7CA5C4189}">
      <dsp:nvSpPr>
        <dsp:cNvPr id="0" name=""/>
        <dsp:cNvSpPr/>
      </dsp:nvSpPr>
      <dsp:spPr>
        <a:xfrm>
          <a:off x="3116353" y="2070614"/>
          <a:ext cx="2466310" cy="134154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t>تسجل البيانات بعد تغيير العينة</a:t>
          </a:r>
        </a:p>
        <a:p>
          <a:pPr lvl="0" algn="ctr" defTabSz="711200">
            <a:lnSpc>
              <a:spcPct val="90000"/>
            </a:lnSpc>
            <a:spcBef>
              <a:spcPct val="0"/>
            </a:spcBef>
            <a:spcAft>
              <a:spcPct val="35000"/>
            </a:spcAft>
          </a:pPr>
          <a:r>
            <a:rPr lang="ar-SA" sz="1600" b="1" kern="1200" dirty="0" smtClean="0"/>
            <a:t>للتوصل إلى استنتاجات عامة حول ما يمكن أن يحدث خلال حادثة ما </a:t>
          </a:r>
          <a:endParaRPr lang="en-US" sz="1600" b="1" kern="1200" dirty="0"/>
        </a:p>
      </dsp:txBody>
      <dsp:txXfrm>
        <a:off x="3116353" y="2070614"/>
        <a:ext cx="2466310" cy="1341548"/>
      </dsp:txXfrm>
    </dsp:sp>
    <dsp:sp modelId="{71BEC4F1-51D2-40D2-8712-BEA15E672A94}">
      <dsp:nvSpPr>
        <dsp:cNvPr id="0" name=""/>
        <dsp:cNvSpPr/>
      </dsp:nvSpPr>
      <dsp:spPr>
        <a:xfrm>
          <a:off x="2846226" y="3579160"/>
          <a:ext cx="2694197" cy="175117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E8D17-B004-4E87-B5FD-911BC83A8D2D}">
      <dsp:nvSpPr>
        <dsp:cNvPr id="0" name=""/>
        <dsp:cNvSpPr/>
      </dsp:nvSpPr>
      <dsp:spPr>
        <a:xfrm>
          <a:off x="2932825" y="3661430"/>
          <a:ext cx="2694197" cy="175117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يقوم مراقب ضبط الجودة بتشغيل آلة بسرعة معينة 10 مرات، فإذا وجد أن المنتج يكون معيبًا في كل مرة فإنه يستنتج أن المنتج سيكون معيبًا </a:t>
          </a:r>
          <a:r>
            <a:rPr lang="ar-SA" sz="1800" b="1" kern="1200" dirty="0" smtClean="0">
              <a:solidFill>
                <a:srgbClr val="FF0000"/>
              </a:solidFill>
            </a:rPr>
            <a:t>في كل مرة </a:t>
          </a:r>
          <a:r>
            <a:rPr lang="ar-SA" sz="1800" kern="1200" dirty="0" smtClean="0"/>
            <a:t>تدور فيها الآلة بهذه السرعة</a:t>
          </a:r>
          <a:endParaRPr lang="en-US" sz="1800" kern="1200" dirty="0"/>
        </a:p>
      </dsp:txBody>
      <dsp:txXfrm>
        <a:off x="2932825" y="3661430"/>
        <a:ext cx="2694197" cy="1751175"/>
      </dsp:txXfrm>
    </dsp:sp>
    <dsp:sp modelId="{D08904FF-15EF-4769-8D45-434E50077139}">
      <dsp:nvSpPr>
        <dsp:cNvPr id="0" name=""/>
        <dsp:cNvSpPr/>
      </dsp:nvSpPr>
      <dsp:spPr>
        <a:xfrm>
          <a:off x="6441835" y="1266754"/>
          <a:ext cx="1450384" cy="4949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7EAEB-FCD5-45EA-8D59-B72D0E81EF7F}">
      <dsp:nvSpPr>
        <dsp:cNvPr id="0" name=""/>
        <dsp:cNvSpPr/>
      </dsp:nvSpPr>
      <dsp:spPr>
        <a:xfrm>
          <a:off x="6528434" y="1349024"/>
          <a:ext cx="1450384" cy="4949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t>الدراسة المسحية</a:t>
          </a:r>
          <a:endParaRPr lang="en-US" sz="1600" b="1" kern="1200" dirty="0"/>
        </a:p>
      </dsp:txBody>
      <dsp:txXfrm>
        <a:off x="6528434" y="1349024"/>
        <a:ext cx="1450384" cy="494915"/>
      </dsp:txXfrm>
    </dsp:sp>
    <dsp:sp modelId="{CB1F2C9E-DF97-49AC-9062-3AB83CABB196}">
      <dsp:nvSpPr>
        <dsp:cNvPr id="0" name=""/>
        <dsp:cNvSpPr/>
      </dsp:nvSpPr>
      <dsp:spPr>
        <a:xfrm>
          <a:off x="5942418" y="1988344"/>
          <a:ext cx="2449218" cy="139472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8B53B-E0F5-4C8A-8EE7-03C446C47FCF}">
      <dsp:nvSpPr>
        <dsp:cNvPr id="0" name=""/>
        <dsp:cNvSpPr/>
      </dsp:nvSpPr>
      <dsp:spPr>
        <a:xfrm>
          <a:off x="6029017" y="2070614"/>
          <a:ext cx="2449218" cy="139472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t>تؤخذ البيانات من استجابات أفراد عينة من المجتمع </a:t>
          </a:r>
        </a:p>
        <a:p>
          <a:pPr lvl="0" algn="ctr" defTabSz="711200">
            <a:lnSpc>
              <a:spcPct val="90000"/>
            </a:lnSpc>
            <a:spcBef>
              <a:spcPct val="0"/>
            </a:spcBef>
            <a:spcAft>
              <a:spcPct val="35000"/>
            </a:spcAft>
          </a:pPr>
          <a:r>
            <a:rPr lang="ar-SA" sz="1600" b="1" kern="1200" dirty="0" smtClean="0"/>
            <a:t>للتوصل إلى استنتاجات عامة حول المجتمع</a:t>
          </a:r>
          <a:endParaRPr lang="en-US" sz="1600" b="1" kern="1200" dirty="0"/>
        </a:p>
      </dsp:txBody>
      <dsp:txXfrm>
        <a:off x="6029017" y="2070614"/>
        <a:ext cx="2449218" cy="1394722"/>
      </dsp:txXfrm>
    </dsp:sp>
    <dsp:sp modelId="{0AC26FCD-E999-43D3-AAB5-63345E77B639}">
      <dsp:nvSpPr>
        <dsp:cNvPr id="0" name=""/>
        <dsp:cNvSpPr/>
      </dsp:nvSpPr>
      <dsp:spPr>
        <a:xfrm>
          <a:off x="5783207" y="3609741"/>
          <a:ext cx="2767640" cy="181149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01F91-5761-40AA-8FCE-96F6C729732A}">
      <dsp:nvSpPr>
        <dsp:cNvPr id="0" name=""/>
        <dsp:cNvSpPr/>
      </dsp:nvSpPr>
      <dsp:spPr>
        <a:xfrm>
          <a:off x="5869806" y="3692011"/>
          <a:ext cx="2767640" cy="181149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لتحديد درجة رضا طلاب مدرسة عن فقرات الإذاعة المدرسية الصباحية يسأل مشرف الإذاعة عينة من 50 طالبًا عن رأيهم في فقرات الإذاعة</a:t>
          </a:r>
          <a:endParaRPr lang="en-US" sz="1800" kern="1200" dirty="0"/>
        </a:p>
      </dsp:txBody>
      <dsp:txXfrm>
        <a:off x="5869806" y="3692011"/>
        <a:ext cx="2767640" cy="18114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28FA4E1-6520-40BD-823F-D117DB7E68A7}" type="datetimeFigureOut">
              <a:rPr lang="ar-SA" smtClean="0"/>
              <a:pPr/>
              <a:t>20/06/38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F5ABED-30C9-40B7-9358-9051B8B35A6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FD6FB2F-5054-4736-89B3-5F274D9CAF88}"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FD6FB2F-5054-4736-89B3-5F274D9CAF88}" type="slidenum">
              <a:rPr lang="en-US" smtClean="0"/>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FD6FB2F-5054-4736-89B3-5F274D9CAF88}"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FD6FB2F-5054-4736-89B3-5F274D9CAF88}"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02C7DCC-1D9B-4B2A-9F58-500E48711C0C}" type="datetimeFigureOut">
              <a:rPr lang="ar-SA" smtClean="0"/>
              <a:pPr/>
              <a:t>20/06/38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2C7DCC-1D9B-4B2A-9F58-500E48711C0C}" type="datetimeFigureOut">
              <a:rPr lang="ar-SA" smtClean="0"/>
              <a:pPr/>
              <a:t>20/06/38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2C7DCC-1D9B-4B2A-9F58-500E48711C0C}" type="datetimeFigureOut">
              <a:rPr lang="ar-SA" smtClean="0"/>
              <a:pPr/>
              <a:t>20/06/38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02C7DCC-1D9B-4B2A-9F58-500E48711C0C}" type="datetimeFigureOut">
              <a:rPr lang="ar-SA" smtClean="0"/>
              <a:pPr/>
              <a:t>20/06/38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02C7DCC-1D9B-4B2A-9F58-500E48711C0C}" type="datetimeFigureOut">
              <a:rPr lang="ar-SA" smtClean="0"/>
              <a:pPr/>
              <a:t>20/06/38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02C7DCC-1D9B-4B2A-9F58-500E48711C0C}" type="datetimeFigureOut">
              <a:rPr lang="ar-SA" smtClean="0"/>
              <a:pPr/>
              <a:t>20/06/38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02C7DCC-1D9B-4B2A-9F58-500E48711C0C}" type="datetimeFigureOut">
              <a:rPr lang="ar-SA" smtClean="0"/>
              <a:pPr/>
              <a:t>20/06/38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02C7DCC-1D9B-4B2A-9F58-500E48711C0C}" type="datetimeFigureOut">
              <a:rPr lang="ar-SA" smtClean="0"/>
              <a:pPr/>
              <a:t>20/06/38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2C7DCC-1D9B-4B2A-9F58-500E48711C0C}" type="datetimeFigureOut">
              <a:rPr lang="ar-SA" smtClean="0"/>
              <a:pPr/>
              <a:t>20/06/38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2C7DCC-1D9B-4B2A-9F58-500E48711C0C}" type="datetimeFigureOut">
              <a:rPr lang="ar-SA" smtClean="0"/>
              <a:pPr/>
              <a:t>20/06/38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2C7DCC-1D9B-4B2A-9F58-500E48711C0C}" type="datetimeFigureOut">
              <a:rPr lang="ar-SA" smtClean="0"/>
              <a:pPr/>
              <a:t>20/06/38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BDB6C4-7A58-4A3C-9C39-CCC6E955438E}"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2C7DCC-1D9B-4B2A-9F58-500E48711C0C}" type="datetimeFigureOut">
              <a:rPr lang="ar-SA" smtClean="0"/>
              <a:pPr/>
              <a:t>20/06/38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BDB6C4-7A58-4A3C-9C39-CCC6E955438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Emachines\Dropbox\&#1576;&#1608;&#1585;%20&#1575;&#1604;&#1601;&#1589;&#1604;%20&#1575;&#1604;&#1579;&#1575;&#1606;&#1610;\&#1576;&#1608;&#1585;&#1575;&#1604;&#1576;&#1575;&#1576;%207\&#1575;&#1604;&#1583;&#1585;&#1575;&#1587;&#1575;&#1578;%20%20&#1575;&#1604;&#1578;&#1580;&#1585;&#1610;&#1576;&#1610;&#1577;%20&#1608;&#1575;&#1604;&#1605;&#1587;&#1581;&#1610;&#1577;%20&#1608;&#1576;&#1575;&#1604;&#1605;&#1604;&#1575;&#1581;&#1592;&#1577;\&#1608;&#1602;&#1575;&#1604;&#1608;&#1575;%20&#1604;&#1606;%20&#1578;&#1605;&#1587;&#1606;&#1575;%20&#1575;&#1604;&#1606;&#1575;&#1585;.mp3" TargetMode="External"/><Relationship Id="rId1" Type="http://schemas.openxmlformats.org/officeDocument/2006/relationships/audio" Target="file:///C:\Users\Emachines\Dropbox\&#1576;&#1608;&#1585;%20&#1575;&#1604;&#1601;&#1589;&#1604;%20&#1575;&#1604;&#1579;&#1575;&#1606;&#1610;\&#1576;&#1608;&#1585;&#1575;&#1604;&#1576;&#1575;&#1576;%207\&#1575;&#1604;&#1583;&#1585;&#1575;&#1587;&#1575;&#1578;%20%20&#1575;&#1604;&#1578;&#1580;&#1585;&#1610;&#1576;&#1610;&#1577;%20&#1608;&#1575;&#1604;&#1605;&#1587;&#1581;&#1610;&#1577;%20&#1608;&#1576;&#1575;&#1604;&#1605;&#1604;&#1575;&#1581;&#1592;&#1577;\&#1576;&#1587;&#1605;%20&#1575;&#1604;&#1604;&#1607;.wav" TargetMode="Externa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86578" y="714356"/>
            <a:ext cx="1771650" cy="1657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114550" y="2867025"/>
            <a:ext cx="4914900" cy="112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76169" y="548680"/>
            <a:ext cx="2932335" cy="57606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1052737"/>
            <a:ext cx="6876256" cy="39604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ppt_x</p:attrName>
                                        </p:attrNameLst>
                                      </p:cBhvr>
                                      <p:tavLst>
                                        <p:tav tm="0">
                                          <p:val>
                                            <p:strVal val="#ppt_x-.2"/>
                                          </p:val>
                                        </p:tav>
                                        <p:tav tm="100000">
                                          <p:val>
                                            <p:strVal val="#ppt_x"/>
                                          </p:val>
                                        </p:tav>
                                      </p:tavLst>
                                    </p:anim>
                                    <p:anim calcmode="lin" valueType="num">
                                      <p:cBhvr>
                                        <p:cTn id="8"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444208" y="404664"/>
            <a:ext cx="2630586" cy="554461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260648"/>
            <a:ext cx="6732240" cy="432048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7256" y="4797152"/>
            <a:ext cx="6406952" cy="1368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ppt_x</p:attrName>
                                        </p:attrNameLst>
                                      </p:cBhvr>
                                      <p:tavLst>
                                        <p:tav tm="0">
                                          <p:val>
                                            <p:strVal val="#ppt_x-.2"/>
                                          </p:val>
                                        </p:tav>
                                        <p:tav tm="100000">
                                          <p:val>
                                            <p:strVal val="#ppt_x"/>
                                          </p:val>
                                        </p:tav>
                                      </p:tavLst>
                                    </p:anim>
                                    <p:anim calcmode="lin" valueType="num">
                                      <p:cBhvr>
                                        <p:cTn id="8"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1000" fill="hold"/>
                                        <p:tgtEl>
                                          <p:spTgt spid="4100"/>
                                        </p:tgtEl>
                                        <p:attrNameLst>
                                          <p:attrName>ppt_x</p:attrName>
                                        </p:attrNameLst>
                                      </p:cBhvr>
                                      <p:tavLst>
                                        <p:tav tm="0">
                                          <p:val>
                                            <p:strVal val="#ppt_x-.2"/>
                                          </p:val>
                                        </p:tav>
                                        <p:tav tm="100000">
                                          <p:val>
                                            <p:strVal val="#ppt_x"/>
                                          </p:val>
                                        </p:tav>
                                      </p:tavLst>
                                    </p:anim>
                                    <p:anim calcmode="lin" valueType="num">
                                      <p:cBhvr>
                                        <p:cTn id="15"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4017" y="-27384"/>
            <a:ext cx="8892479" cy="3380581"/>
          </a:xfrm>
          <a:prstGeom prst="rect">
            <a:avLst/>
          </a:prstGeom>
          <a:noFill/>
          <a:ln w="9525">
            <a:noFill/>
            <a:miter lim="800000"/>
            <a:headEnd/>
            <a:tailEnd/>
          </a:ln>
        </p:spPr>
      </p:pic>
      <p:sp>
        <p:nvSpPr>
          <p:cNvPr id="3" name="وسيلة شرح على شكل سحابة 2"/>
          <p:cNvSpPr/>
          <p:nvPr/>
        </p:nvSpPr>
        <p:spPr>
          <a:xfrm>
            <a:off x="3491880" y="2348880"/>
            <a:ext cx="5256584" cy="18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هل ستكون نتيجة الدراسة المسحية صادقة إذا لم تشمل طلاب المدرسة  </a:t>
            </a:r>
            <a:r>
              <a:rPr lang="ar-SA" sz="2800" dirty="0" err="1" smtClean="0"/>
              <a:t>جميعهم ؟</a:t>
            </a:r>
            <a:endParaRPr lang="ar-SA" sz="2800" dirty="0"/>
          </a:p>
        </p:txBody>
      </p:sp>
      <p:sp>
        <p:nvSpPr>
          <p:cNvPr id="4" name="وسيلة شرح على شكل سحابة 3"/>
          <p:cNvSpPr/>
          <p:nvPr/>
        </p:nvSpPr>
        <p:spPr>
          <a:xfrm>
            <a:off x="2483768" y="4581128"/>
            <a:ext cx="6417096" cy="18722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هل ستكون نتيجة الدراسة المسحية صادقة إذا تمت مقابلة الأشخاص الذين حضروا مباراة كرة </a:t>
            </a:r>
            <a:r>
              <a:rPr lang="ar-SA" sz="2800" b="1" dirty="0" err="1" smtClean="0"/>
              <a:t>القدم ؟</a:t>
            </a:r>
            <a:endParaRPr lang="ar-S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55776" y="404664"/>
            <a:ext cx="3600400" cy="461665"/>
          </a:xfrm>
          <a:prstGeom prst="rect">
            <a:avLst/>
          </a:prstGeom>
          <a:noFill/>
        </p:spPr>
        <p:txBody>
          <a:bodyPr wrap="square" rtlCol="0">
            <a:spAutoFit/>
          </a:bodyPr>
          <a:lstStyle/>
          <a:p>
            <a:pPr algn="r" rtl="1"/>
            <a:r>
              <a:rPr lang="ar-SA" sz="2400" b="1" dirty="0" smtClean="0">
                <a:solidFill>
                  <a:schemeClr val="accent6">
                    <a:lumMod val="50000"/>
                  </a:schemeClr>
                </a:solidFill>
              </a:rPr>
              <a:t>أنواع العينات من حيث التحيز :</a:t>
            </a:r>
            <a:endParaRPr lang="en-US" sz="2400" b="1" dirty="0">
              <a:solidFill>
                <a:schemeClr val="accent6">
                  <a:lumMod val="50000"/>
                </a:schemeClr>
              </a:solidFill>
            </a:endParaRPr>
          </a:p>
        </p:txBody>
      </p:sp>
      <p:sp>
        <p:nvSpPr>
          <p:cNvPr id="3" name="مربع نص 2"/>
          <p:cNvSpPr txBox="1"/>
          <p:nvPr/>
        </p:nvSpPr>
        <p:spPr>
          <a:xfrm>
            <a:off x="5292080" y="1628800"/>
            <a:ext cx="3312367" cy="1569660"/>
          </a:xfrm>
          <a:prstGeom prst="rect">
            <a:avLst/>
          </a:prstGeom>
          <a:noFill/>
          <a:ln w="9525">
            <a:solidFill>
              <a:schemeClr val="tx1"/>
            </a:solidFill>
          </a:ln>
        </p:spPr>
        <p:txBody>
          <a:bodyPr wrap="square" rtlCol="0">
            <a:spAutoFit/>
          </a:bodyPr>
          <a:lstStyle/>
          <a:p>
            <a:pPr algn="r" rtl="1"/>
            <a:r>
              <a:rPr lang="ar-SA" sz="2400" b="1" dirty="0" smtClean="0">
                <a:solidFill>
                  <a:schemeClr val="accent5">
                    <a:lumMod val="50000"/>
                  </a:schemeClr>
                </a:solidFill>
              </a:rPr>
              <a:t>عينة متحيزة : </a:t>
            </a:r>
            <a:r>
              <a:rPr lang="ar-SA" sz="2400" b="1" dirty="0" smtClean="0"/>
              <a:t>هي العينة التي يتم اختيارها بحيث تعطي تفضيلاً لمجموعة معينة على مجموعة أخرى .</a:t>
            </a:r>
            <a:endParaRPr lang="en-US" sz="2400" b="1" dirty="0"/>
          </a:p>
        </p:txBody>
      </p:sp>
      <p:sp>
        <p:nvSpPr>
          <p:cNvPr id="4" name="مربع نص 3"/>
          <p:cNvSpPr txBox="1"/>
          <p:nvPr/>
        </p:nvSpPr>
        <p:spPr>
          <a:xfrm>
            <a:off x="395536" y="1628800"/>
            <a:ext cx="4176464" cy="1569660"/>
          </a:xfrm>
          <a:prstGeom prst="rect">
            <a:avLst/>
          </a:prstGeom>
          <a:noFill/>
          <a:ln w="9525">
            <a:solidFill>
              <a:schemeClr val="tx1"/>
            </a:solidFill>
          </a:ln>
        </p:spPr>
        <p:txBody>
          <a:bodyPr wrap="square" rtlCol="0">
            <a:spAutoFit/>
          </a:bodyPr>
          <a:lstStyle/>
          <a:p>
            <a:pPr algn="r" rtl="1"/>
            <a:r>
              <a:rPr lang="ar-SA" sz="2400" b="1" dirty="0" smtClean="0">
                <a:solidFill>
                  <a:schemeClr val="accent5">
                    <a:lumMod val="50000"/>
                  </a:schemeClr>
                </a:solidFill>
              </a:rPr>
              <a:t>عينة عشوائية ( غير متحيزة ): </a:t>
            </a:r>
            <a:r>
              <a:rPr lang="ar-SA" sz="2400" b="1" dirty="0" smtClean="0"/>
              <a:t>هي العينة التي يتم اختيارها دون تفضيل مجموعة على أخرى ، </a:t>
            </a:r>
            <a:r>
              <a:rPr lang="ar-SA" sz="2400" b="1" dirty="0" smtClean="0">
                <a:solidFill>
                  <a:schemeClr val="accent4">
                    <a:lumMod val="75000"/>
                  </a:schemeClr>
                </a:solidFill>
              </a:rPr>
              <a:t>ويكون لكل فرد منها الاحتمال نفسه في الاختيار</a:t>
            </a:r>
            <a:endParaRPr lang="en-US" sz="2400" b="1" dirty="0">
              <a:solidFill>
                <a:schemeClr val="accent4">
                  <a:lumMod val="75000"/>
                </a:schemeClr>
              </a:solidFill>
            </a:endParaRPr>
          </a:p>
        </p:txBody>
      </p:sp>
      <p:cxnSp>
        <p:nvCxnSpPr>
          <p:cNvPr id="6" name="رابط مستقيم 5"/>
          <p:cNvCxnSpPr/>
          <p:nvPr/>
        </p:nvCxnSpPr>
        <p:spPr>
          <a:xfrm>
            <a:off x="4572000" y="921599"/>
            <a:ext cx="0" cy="360040"/>
          </a:xfrm>
          <a:prstGeom prst="line">
            <a:avLst/>
          </a:prstGeom>
          <a:ln w="762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flipV="1">
            <a:off x="2483768" y="1268760"/>
            <a:ext cx="3816424" cy="0"/>
          </a:xfrm>
          <a:prstGeom prst="line">
            <a:avLst/>
          </a:prstGeom>
          <a:ln w="762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6300192" y="1268760"/>
            <a:ext cx="0" cy="360040"/>
          </a:xfrm>
          <a:prstGeom prst="line">
            <a:avLst/>
          </a:prstGeom>
          <a:ln w="762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2483768" y="1268760"/>
            <a:ext cx="0" cy="360040"/>
          </a:xfrm>
          <a:prstGeom prst="line">
            <a:avLst/>
          </a:prstGeom>
          <a:ln w="762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213285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16024" y="2858840"/>
            <a:ext cx="8748464" cy="49815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0" y="4509121"/>
            <a:ext cx="9144000" cy="792087"/>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755576" y="2204864"/>
            <a:ext cx="7848871" cy="603534"/>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323528" y="3598540"/>
            <a:ext cx="8496943" cy="838572"/>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539552" y="5517232"/>
            <a:ext cx="8136904" cy="936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ppt_x</p:attrName>
                                        </p:attrNameLst>
                                      </p:cBhvr>
                                      <p:tavLst>
                                        <p:tav tm="0">
                                          <p:val>
                                            <p:strVal val="#ppt_x-.2"/>
                                          </p:val>
                                        </p:tav>
                                        <p:tav tm="100000">
                                          <p:val>
                                            <p:strVal val="#ppt_x"/>
                                          </p:val>
                                        </p:tav>
                                      </p:tavLst>
                                    </p:anim>
                                    <p:anim calcmode="lin" valueType="num">
                                      <p:cBhvr>
                                        <p:cTn id="8"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1000" fill="hold"/>
                                        <p:tgtEl>
                                          <p:spTgt spid="5126"/>
                                        </p:tgtEl>
                                        <p:attrNameLst>
                                          <p:attrName>ppt_x</p:attrName>
                                        </p:attrNameLst>
                                      </p:cBhvr>
                                      <p:tavLst>
                                        <p:tav tm="0">
                                          <p:val>
                                            <p:strVal val="#ppt_x-.2"/>
                                          </p:val>
                                        </p:tav>
                                        <p:tav tm="100000">
                                          <p:val>
                                            <p:strVal val="#ppt_x"/>
                                          </p:val>
                                        </p:tav>
                                      </p:tavLst>
                                    </p:anim>
                                    <p:anim calcmode="lin" valueType="num">
                                      <p:cBhvr>
                                        <p:cTn id="15"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127"/>
                                        </p:tgtEl>
                                        <p:attrNameLst>
                                          <p:attrName>style.visibility</p:attrName>
                                        </p:attrNameLst>
                                      </p:cBhvr>
                                      <p:to>
                                        <p:strVal val="visible"/>
                                      </p:to>
                                    </p:set>
                                    <p:anim calcmode="lin" valueType="num">
                                      <p:cBhvr>
                                        <p:cTn id="21" dur="1000" fill="hold"/>
                                        <p:tgtEl>
                                          <p:spTgt spid="5127"/>
                                        </p:tgtEl>
                                        <p:attrNameLst>
                                          <p:attrName>ppt_x</p:attrName>
                                        </p:attrNameLst>
                                      </p:cBhvr>
                                      <p:tavLst>
                                        <p:tav tm="0">
                                          <p:val>
                                            <p:strVal val="#ppt_x-.2"/>
                                          </p:val>
                                        </p:tav>
                                        <p:tav tm="100000">
                                          <p:val>
                                            <p:strVal val="#ppt_x"/>
                                          </p:val>
                                        </p:tav>
                                      </p:tavLst>
                                    </p:anim>
                                    <p:anim calcmode="lin" valueType="num">
                                      <p:cBhvr>
                                        <p:cTn id="22"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323528" y="1750147"/>
            <a:ext cx="8748464" cy="2107481"/>
          </a:xfrm>
          <a:prstGeom prst="rect">
            <a:avLst/>
          </a:prstGeom>
          <a:noFill/>
          <a:ln w="9525">
            <a:noFill/>
            <a:miter lim="800000"/>
            <a:headEnd/>
            <a:tailEnd/>
          </a:ln>
        </p:spPr>
      </p:pic>
      <p:sp>
        <p:nvSpPr>
          <p:cNvPr id="3" name="مستطيل مستدير الزوايا 2"/>
          <p:cNvSpPr/>
          <p:nvPr/>
        </p:nvSpPr>
        <p:spPr>
          <a:xfrm>
            <a:off x="5357818" y="571480"/>
            <a:ext cx="3429024"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ورقة الدقيقة الواحدة</a:t>
            </a:r>
            <a:endParaRPr lang="en-US" sz="2400" dirty="0" smtClean="0"/>
          </a:p>
          <a:p>
            <a:pPr algn="ctr"/>
            <a:endParaRPr lang="en-US" sz="2400" dirty="0"/>
          </a:p>
        </p:txBody>
      </p:sp>
      <p:pic>
        <p:nvPicPr>
          <p:cNvPr id="4" name="صورة 3"/>
          <p:cNvPicPr/>
          <p:nvPr/>
        </p:nvPicPr>
        <p:blipFill>
          <a:blip r:embed="rId5" cstate="print"/>
          <a:srcRect/>
          <a:stretch>
            <a:fillRect/>
          </a:stretch>
        </p:blipFill>
        <p:spPr bwMode="auto">
          <a:xfrm>
            <a:off x="3000364" y="285728"/>
            <a:ext cx="1714512" cy="1428760"/>
          </a:xfrm>
          <a:prstGeom prst="rect">
            <a:avLst/>
          </a:prstGeom>
          <a:noFill/>
          <a:ln w="9525">
            <a:noFill/>
            <a:miter lim="800000"/>
            <a:headEnd/>
            <a:tailEnd/>
          </a:ln>
        </p:spPr>
      </p:pic>
      <p:pic>
        <p:nvPicPr>
          <p:cNvPr id="5" name="صورة 4" descr="ساعة.bmp"/>
          <p:cNvPicPr>
            <a:picLocks noChangeAspect="1"/>
          </p:cNvPicPr>
          <p:nvPr/>
        </p:nvPicPr>
        <p:blipFill>
          <a:blip r:embed="rId6" cstate="print"/>
          <a:stretch>
            <a:fillRect/>
          </a:stretch>
        </p:blipFill>
        <p:spPr>
          <a:xfrm>
            <a:off x="-32" y="71417"/>
            <a:ext cx="1714512" cy="1428759"/>
          </a:xfrm>
          <a:prstGeom prst="rect">
            <a:avLst/>
          </a:prstGeom>
        </p:spPr>
      </p:pic>
      <p:sp>
        <p:nvSpPr>
          <p:cNvPr id="6" name="مربع نص 5"/>
          <p:cNvSpPr txBox="1"/>
          <p:nvPr/>
        </p:nvSpPr>
        <p:spPr>
          <a:xfrm>
            <a:off x="214282" y="142854"/>
            <a:ext cx="1214446" cy="646331"/>
          </a:xfrm>
          <a:prstGeom prst="rect">
            <a:avLst/>
          </a:prstGeom>
          <a:noFill/>
        </p:spPr>
        <p:txBody>
          <a:bodyPr wrap="square" rtlCol="1">
            <a:spAutoFit/>
          </a:bodyPr>
          <a:lstStyle/>
          <a:p>
            <a:pPr algn="ctr"/>
            <a:r>
              <a:rPr lang="ar-SA" b="1" dirty="0" smtClean="0">
                <a:solidFill>
                  <a:srgbClr val="C00000"/>
                </a:solidFill>
              </a:rPr>
              <a:t>الزمن </a:t>
            </a:r>
          </a:p>
          <a:p>
            <a:pPr algn="l"/>
            <a:r>
              <a:rPr lang="ar-SA" b="1" dirty="0" smtClean="0">
                <a:solidFill>
                  <a:srgbClr val="C00000"/>
                </a:solidFill>
              </a:rPr>
              <a:t> دقيقة واحدة</a:t>
            </a:r>
            <a:endParaRPr lang="ar-SA" b="1" dirty="0">
              <a:solidFill>
                <a:srgbClr val="C00000"/>
              </a:solidFill>
            </a:endParaRPr>
          </a:p>
        </p:txBody>
      </p:sp>
      <p:sp>
        <p:nvSpPr>
          <p:cNvPr id="7" name="شكل بيضاوي 6"/>
          <p:cNvSpPr/>
          <p:nvPr/>
        </p:nvSpPr>
        <p:spPr>
          <a:xfrm>
            <a:off x="190342" y="71414"/>
            <a:ext cx="1357322" cy="13573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60000"/>
                                        <p:tgtEl>
                                          <p:spTgt spid="7"/>
                                        </p:tgtEl>
                                      </p:cBhvr>
                                    </p:animEffect>
                                    <p:set>
                                      <p:cBhvr>
                                        <p:cTn id="7" dur="1" fill="hold">
                                          <p:stCondLst>
                                            <p:cond delay="59999"/>
                                          </p:stCondLst>
                                        </p:cTn>
                                        <p:tgtEl>
                                          <p:spTgt spid="7"/>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60000"/>
                            </p:stCondLst>
                            <p:childTnLst>
                              <p:par>
                                <p:cTn id="9" presetID="27" presetClass="emph" presetSubtype="0" fill="hold" nodeType="afterEffect">
                                  <p:stCondLst>
                                    <p:cond delay="0"/>
                                  </p:stCondLst>
                                  <p:childTnLst>
                                    <p:animClr clrSpc="rgb" dir="cw">
                                      <p:cBhvr override="childStyle">
                                        <p:cTn id="10" dur="250" autoRev="1" fill="hold"/>
                                        <p:tgtEl>
                                          <p:spTgt spid="5"/>
                                        </p:tgtEl>
                                        <p:attrNameLst>
                                          <p:attrName>style.color</p:attrName>
                                        </p:attrNameLst>
                                      </p:cBhvr>
                                      <p:to>
                                        <a:schemeClr val="bg1"/>
                                      </p:to>
                                    </p:animClr>
                                    <p:animClr clrSpc="rgb" dir="cw">
                                      <p:cBhvr>
                                        <p:cTn id="11" dur="250" autoRev="1" fill="hold"/>
                                        <p:tgtEl>
                                          <p:spTgt spid="5"/>
                                        </p:tgtEl>
                                        <p:attrNameLst>
                                          <p:attrName>fillcolor</p:attrName>
                                        </p:attrNameLst>
                                      </p:cBhvr>
                                      <p:to>
                                        <a:schemeClr val="bg1"/>
                                      </p:to>
                                    </p:animClr>
                                    <p:set>
                                      <p:cBhvr>
                                        <p:cTn id="12" dur="250" autoRev="1" fill="hold"/>
                                        <p:tgtEl>
                                          <p:spTgt spid="5"/>
                                        </p:tgtEl>
                                        <p:attrNameLst>
                                          <p:attrName>fill.type</p:attrName>
                                        </p:attrNameLst>
                                      </p:cBhvr>
                                      <p:to>
                                        <p:strVal val="solid"/>
                                      </p:to>
                                    </p:set>
                                    <p:set>
                                      <p:cBhvr>
                                        <p:cTn id="13" dur="250" autoRev="1" fill="hold"/>
                                        <p:tgtEl>
                                          <p:spTgt spid="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ثلث متساوي الساقين 14"/>
          <p:cNvSpPr/>
          <p:nvPr/>
        </p:nvSpPr>
        <p:spPr>
          <a:xfrm>
            <a:off x="1043608" y="404664"/>
            <a:ext cx="5256584" cy="41764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ربع نص 7"/>
          <p:cNvSpPr txBox="1"/>
          <p:nvPr/>
        </p:nvSpPr>
        <p:spPr>
          <a:xfrm>
            <a:off x="6228184" y="1071761"/>
            <a:ext cx="2627784" cy="917079"/>
          </a:xfrm>
          <a:prstGeom prst="leftArrow">
            <a:avLst>
              <a:gd name="adj1" fmla="val 50000"/>
              <a:gd name="adj2" fmla="val 61224"/>
            </a:avLst>
          </a:prstGeom>
          <a:noFill/>
          <a:ln w="28575">
            <a:solidFill>
              <a:schemeClr val="tx1"/>
            </a:solidFill>
          </a:ln>
        </p:spPr>
        <p:txBody>
          <a:bodyPr wrap="square" rtlCol="0">
            <a:spAutoFit/>
          </a:bodyPr>
          <a:lstStyle/>
          <a:p>
            <a:pPr algn="r" rtl="1"/>
            <a:r>
              <a:rPr lang="ar-SA" sz="2400" b="1" dirty="0" smtClean="0">
                <a:solidFill>
                  <a:srgbClr val="A50021"/>
                </a:solidFill>
              </a:rPr>
              <a:t>الدراسة المسحية</a:t>
            </a:r>
            <a:endParaRPr lang="en-US" sz="2400" b="1" dirty="0">
              <a:solidFill>
                <a:srgbClr val="A50021"/>
              </a:solidFill>
            </a:endParaRPr>
          </a:p>
        </p:txBody>
      </p:sp>
      <p:sp>
        <p:nvSpPr>
          <p:cNvPr id="9" name="مربع نص 8"/>
          <p:cNvSpPr txBox="1"/>
          <p:nvPr/>
        </p:nvSpPr>
        <p:spPr>
          <a:xfrm>
            <a:off x="6201072" y="2060848"/>
            <a:ext cx="2763416" cy="1406188"/>
          </a:xfrm>
          <a:prstGeom prst="leftArrow">
            <a:avLst>
              <a:gd name="adj1" fmla="val 50000"/>
              <a:gd name="adj2" fmla="val 46923"/>
            </a:avLst>
          </a:prstGeom>
          <a:noFill/>
          <a:ln>
            <a:solidFill>
              <a:schemeClr val="tx1"/>
            </a:solidFill>
          </a:ln>
        </p:spPr>
        <p:txBody>
          <a:bodyPr wrap="square" rtlCol="0">
            <a:spAutoFit/>
          </a:bodyPr>
          <a:lstStyle/>
          <a:p>
            <a:pPr algn="r" rtl="1"/>
            <a:r>
              <a:rPr lang="ar-SA" sz="2000" b="1" dirty="0" smtClean="0">
                <a:solidFill>
                  <a:srgbClr val="A50021"/>
                </a:solidFill>
              </a:rPr>
              <a:t>الدراسة القائمة على الملاحظة</a:t>
            </a:r>
            <a:endParaRPr lang="en-US" sz="2000" b="1" dirty="0">
              <a:solidFill>
                <a:srgbClr val="A50021"/>
              </a:solidFill>
            </a:endParaRPr>
          </a:p>
        </p:txBody>
      </p:sp>
      <p:sp>
        <p:nvSpPr>
          <p:cNvPr id="10" name="مربع نص 9"/>
          <p:cNvSpPr txBox="1"/>
          <p:nvPr/>
        </p:nvSpPr>
        <p:spPr>
          <a:xfrm>
            <a:off x="6228184" y="3475962"/>
            <a:ext cx="1719808" cy="917079"/>
          </a:xfrm>
          <a:prstGeom prst="leftArrow">
            <a:avLst/>
          </a:prstGeom>
          <a:noFill/>
          <a:ln>
            <a:solidFill>
              <a:schemeClr val="tx1"/>
            </a:solidFill>
          </a:ln>
        </p:spPr>
        <p:txBody>
          <a:bodyPr wrap="square" rtlCol="0">
            <a:spAutoFit/>
          </a:bodyPr>
          <a:lstStyle/>
          <a:p>
            <a:pPr algn="r" rtl="1"/>
            <a:r>
              <a:rPr lang="ar-SA" sz="2400" b="1" dirty="0" smtClean="0">
                <a:solidFill>
                  <a:srgbClr val="A50021"/>
                </a:solidFill>
              </a:rPr>
              <a:t>التجربة</a:t>
            </a:r>
            <a:endParaRPr lang="en-US" sz="2400" b="1" dirty="0">
              <a:solidFill>
                <a:srgbClr val="A50021"/>
              </a:solidFill>
            </a:endParaRPr>
          </a:p>
        </p:txBody>
      </p:sp>
      <p:sp>
        <p:nvSpPr>
          <p:cNvPr id="11" name="مربع نص 10"/>
          <p:cNvSpPr txBox="1"/>
          <p:nvPr/>
        </p:nvSpPr>
        <p:spPr>
          <a:xfrm>
            <a:off x="2483768" y="1556792"/>
            <a:ext cx="1080120" cy="2862322"/>
          </a:xfrm>
          <a:prstGeom prst="rect">
            <a:avLst/>
          </a:prstGeom>
          <a:noFill/>
        </p:spPr>
        <p:txBody>
          <a:bodyPr wrap="square" rtlCol="0">
            <a:spAutoFit/>
          </a:bodyPr>
          <a:lstStyle/>
          <a:p>
            <a:pPr algn="r" rtl="1"/>
            <a:r>
              <a:rPr lang="ar-SA" sz="2000" b="1" dirty="0" smtClean="0"/>
              <a:t>جميعها تقدم معلومات يمكن التوصل منها إلى استنتاجات حول المجتمع</a:t>
            </a:r>
            <a:endParaRPr lang="en-US" sz="2000" b="1" dirty="0"/>
          </a:p>
        </p:txBody>
      </p:sp>
      <p:sp>
        <p:nvSpPr>
          <p:cNvPr id="12" name="مربع نص 11"/>
          <p:cNvSpPr txBox="1"/>
          <p:nvPr/>
        </p:nvSpPr>
        <p:spPr>
          <a:xfrm>
            <a:off x="3779912" y="1196752"/>
            <a:ext cx="2304256" cy="461665"/>
          </a:xfrm>
          <a:prstGeom prst="rect">
            <a:avLst/>
          </a:prstGeom>
          <a:solidFill>
            <a:schemeClr val="accent1">
              <a:lumMod val="20000"/>
              <a:lumOff val="80000"/>
            </a:schemeClr>
          </a:solidFill>
          <a:ln>
            <a:solidFill>
              <a:srgbClr val="00B0F0"/>
            </a:solidFill>
          </a:ln>
        </p:spPr>
        <p:txBody>
          <a:bodyPr wrap="square" rtlCol="0">
            <a:spAutoFit/>
          </a:bodyPr>
          <a:lstStyle/>
          <a:p>
            <a:pPr lvl="0" algn="ctr" rtl="1"/>
            <a:r>
              <a:rPr lang="ar-SA" sz="2400" b="1" dirty="0" smtClean="0">
                <a:solidFill>
                  <a:schemeClr val="tx2"/>
                </a:solidFill>
              </a:rPr>
              <a:t>طرح عدة أسئلة</a:t>
            </a:r>
            <a:endParaRPr lang="en-US" sz="2400" b="1" dirty="0" smtClean="0">
              <a:solidFill>
                <a:schemeClr val="tx2"/>
              </a:solidFill>
            </a:endParaRPr>
          </a:p>
        </p:txBody>
      </p:sp>
      <p:sp>
        <p:nvSpPr>
          <p:cNvPr id="13" name="مربع نص 12"/>
          <p:cNvSpPr txBox="1"/>
          <p:nvPr/>
        </p:nvSpPr>
        <p:spPr>
          <a:xfrm>
            <a:off x="3923928" y="2276872"/>
            <a:ext cx="2304256" cy="830997"/>
          </a:xfrm>
          <a:prstGeom prst="rect">
            <a:avLst/>
          </a:prstGeom>
          <a:solidFill>
            <a:schemeClr val="accent1">
              <a:lumMod val="20000"/>
              <a:lumOff val="80000"/>
            </a:schemeClr>
          </a:solidFill>
          <a:ln>
            <a:solidFill>
              <a:srgbClr val="00B0F0"/>
            </a:solidFill>
          </a:ln>
        </p:spPr>
        <p:txBody>
          <a:bodyPr wrap="square" rtlCol="0">
            <a:spAutoFit/>
          </a:bodyPr>
          <a:lstStyle/>
          <a:p>
            <a:pPr lvl="0" algn="r" rtl="1"/>
            <a:r>
              <a:rPr lang="ar-SA" sz="2400" b="1" dirty="0" smtClean="0">
                <a:solidFill>
                  <a:schemeClr val="tx2"/>
                </a:solidFill>
              </a:rPr>
              <a:t>رصد ردود فعل على أمر أو موقف ما</a:t>
            </a:r>
            <a:endParaRPr lang="en-US" sz="2400" b="1" dirty="0">
              <a:solidFill>
                <a:schemeClr val="tx2"/>
              </a:solidFill>
            </a:endParaRPr>
          </a:p>
        </p:txBody>
      </p:sp>
      <p:sp>
        <p:nvSpPr>
          <p:cNvPr id="14" name="مربع نص 13"/>
          <p:cNvSpPr txBox="1"/>
          <p:nvPr/>
        </p:nvSpPr>
        <p:spPr>
          <a:xfrm>
            <a:off x="3923928" y="3645024"/>
            <a:ext cx="2304256" cy="830997"/>
          </a:xfrm>
          <a:prstGeom prst="rect">
            <a:avLst/>
          </a:prstGeom>
          <a:solidFill>
            <a:schemeClr val="accent1">
              <a:lumMod val="20000"/>
              <a:lumOff val="80000"/>
            </a:schemeClr>
          </a:solidFill>
          <a:ln>
            <a:solidFill>
              <a:srgbClr val="00B0F0"/>
            </a:solidFill>
          </a:ln>
        </p:spPr>
        <p:txBody>
          <a:bodyPr wrap="square" rtlCol="0">
            <a:spAutoFit/>
          </a:bodyPr>
          <a:lstStyle/>
          <a:p>
            <a:pPr lvl="0" algn="r" rtl="1"/>
            <a:r>
              <a:rPr lang="ar-SA" sz="2400" b="1" dirty="0" smtClean="0">
                <a:solidFill>
                  <a:schemeClr val="tx2"/>
                </a:solidFill>
              </a:rPr>
              <a:t>رصد نتائج أو رد فعل لموقف مصطنع</a:t>
            </a:r>
            <a:endParaRPr lang="en-US" sz="2400" b="1" dirty="0">
              <a:solidFill>
                <a:schemeClr val="tx2"/>
              </a:solidFill>
            </a:endParaRPr>
          </a:p>
        </p:txBody>
      </p:sp>
      <p:pic>
        <p:nvPicPr>
          <p:cNvPr id="16" name="Picture 3"/>
          <p:cNvPicPr>
            <a:picLocks noChangeAspect="1" noChangeArrowheads="1"/>
          </p:cNvPicPr>
          <p:nvPr/>
        </p:nvPicPr>
        <p:blipFill>
          <a:blip r:embed="rId3" cstate="print"/>
          <a:srcRect/>
          <a:stretch>
            <a:fillRect/>
          </a:stretch>
        </p:blipFill>
        <p:spPr bwMode="auto">
          <a:xfrm>
            <a:off x="179512" y="5157192"/>
            <a:ext cx="8856000" cy="130136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ppt_x</p:attrName>
                                        </p:attrNameLst>
                                      </p:cBhvr>
                                      <p:tavLst>
                                        <p:tav tm="0">
                                          <p:val>
                                            <p:strVal val="#ppt_x-.2"/>
                                          </p:val>
                                        </p:tav>
                                        <p:tav tm="100000">
                                          <p:val>
                                            <p:strVal val="#ppt_x"/>
                                          </p:val>
                                        </p:tav>
                                      </p:tavLst>
                                    </p:anim>
                                    <p:anim calcmode="lin" valueType="num">
                                      <p:cBhvr>
                                        <p:cTn id="3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ppt_x</p:attrName>
                                        </p:attrNameLst>
                                      </p:cBhvr>
                                      <p:tavLst>
                                        <p:tav tm="0">
                                          <p:val>
                                            <p:strVal val="#ppt_x-.2"/>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ppt_x</p:attrName>
                                        </p:attrNameLst>
                                      </p:cBhvr>
                                      <p:tavLst>
                                        <p:tav tm="0">
                                          <p:val>
                                            <p:strVal val="#ppt_x-.2"/>
                                          </p:val>
                                        </p:tav>
                                        <p:tav tm="100000">
                                          <p:val>
                                            <p:strVal val="#ppt_x"/>
                                          </p:val>
                                        </p:tav>
                                      </p:tavLst>
                                    </p:anim>
                                    <p:anim calcmode="lin" valueType="num">
                                      <p:cBhvr>
                                        <p:cTn id="4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ppt_x</p:attrName>
                                        </p:attrNameLst>
                                      </p:cBhvr>
                                      <p:tavLst>
                                        <p:tav tm="0">
                                          <p:val>
                                            <p:strVal val="#ppt_x-.2"/>
                                          </p:val>
                                        </p:tav>
                                        <p:tav tm="100000">
                                          <p:val>
                                            <p:strVal val="#ppt_x"/>
                                          </p:val>
                                        </p:tav>
                                      </p:tavLst>
                                    </p:anim>
                                    <p:anim calcmode="lin" valueType="num">
                                      <p:cBhvr>
                                        <p:cTn id="5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ppt_x</p:attrName>
                                        </p:attrNameLst>
                                      </p:cBhvr>
                                      <p:tavLst>
                                        <p:tav tm="0">
                                          <p:val>
                                            <p:strVal val="#ppt_x-.2"/>
                                          </p:val>
                                        </p:tav>
                                        <p:tav tm="100000">
                                          <p:val>
                                            <p:strVal val="#ppt_x"/>
                                          </p:val>
                                        </p:tav>
                                      </p:tavLst>
                                    </p:anim>
                                    <p:anim calcmode="lin" valueType="num">
                                      <p:cBhvr>
                                        <p:cTn id="5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10" grpId="0" animBg="1"/>
      <p:bldP spid="11" grpId="0"/>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213285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987824" y="2708920"/>
            <a:ext cx="5804668" cy="432048"/>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436096" y="3717032"/>
            <a:ext cx="3284761" cy="432048"/>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4139952" y="2132856"/>
            <a:ext cx="3601938" cy="498152"/>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3707904" y="3140968"/>
            <a:ext cx="4219724" cy="504056"/>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2555776" y="4149080"/>
            <a:ext cx="5894586" cy="565398"/>
          </a:xfrm>
          <a:prstGeom prst="rect">
            <a:avLst/>
          </a:prstGeom>
          <a:noFill/>
          <a:ln w="9525">
            <a:noFill/>
            <a:miter lim="800000"/>
            <a:headEnd/>
            <a:tailEnd/>
          </a:ln>
        </p:spPr>
      </p:pic>
      <p:pic>
        <p:nvPicPr>
          <p:cNvPr id="7176" name="Picture 8"/>
          <p:cNvPicPr>
            <a:picLocks noChangeAspect="1" noChangeArrowheads="1"/>
          </p:cNvPicPr>
          <p:nvPr/>
        </p:nvPicPr>
        <p:blipFill>
          <a:blip r:embed="rId8" cstate="print"/>
          <a:srcRect/>
          <a:stretch>
            <a:fillRect/>
          </a:stretch>
        </p:blipFill>
        <p:spPr bwMode="auto">
          <a:xfrm>
            <a:off x="2895264" y="4869160"/>
            <a:ext cx="6248736" cy="1988840"/>
          </a:xfrm>
          <a:prstGeom prst="rect">
            <a:avLst/>
          </a:prstGeom>
          <a:noFill/>
          <a:ln w="9525">
            <a:noFill/>
            <a:miter lim="800000"/>
            <a:headEnd/>
            <a:tailEnd/>
          </a:ln>
        </p:spPr>
      </p:pic>
      <p:pic>
        <p:nvPicPr>
          <p:cNvPr id="9" name="Picture 2"/>
          <p:cNvPicPr>
            <a:picLocks noChangeAspect="1" noChangeArrowheads="1"/>
          </p:cNvPicPr>
          <p:nvPr/>
        </p:nvPicPr>
        <p:blipFill>
          <a:blip r:embed="rId9"/>
          <a:srcRect/>
          <a:stretch>
            <a:fillRect/>
          </a:stretch>
        </p:blipFill>
        <p:spPr bwMode="auto">
          <a:xfrm>
            <a:off x="0" y="4500570"/>
            <a:ext cx="2786050" cy="1428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ppt_x</p:attrName>
                                        </p:attrNameLst>
                                      </p:cBhvr>
                                      <p:tavLst>
                                        <p:tav tm="0">
                                          <p:val>
                                            <p:strVal val="#ppt_x-.2"/>
                                          </p:val>
                                        </p:tav>
                                        <p:tav tm="100000">
                                          <p:val>
                                            <p:strVal val="#ppt_x"/>
                                          </p:val>
                                        </p:tav>
                                      </p:tavLst>
                                    </p:anim>
                                    <p:anim calcmode="lin" valueType="num">
                                      <p:cBhvr>
                                        <p:cTn id="8"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ppt_x</p:attrName>
                                        </p:attrNameLst>
                                      </p:cBhvr>
                                      <p:tavLst>
                                        <p:tav tm="0">
                                          <p:val>
                                            <p:strVal val="#ppt_x-.2"/>
                                          </p:val>
                                        </p:tav>
                                        <p:tav tm="100000">
                                          <p:val>
                                            <p:strVal val="#ppt_x"/>
                                          </p:val>
                                        </p:tav>
                                      </p:tavLst>
                                    </p:anim>
                                    <p:anim calcmode="lin" valueType="num">
                                      <p:cBhvr>
                                        <p:cTn id="15" dur="1000" fill="hold"/>
                                        <p:tgtEl>
                                          <p:spTgt spid="717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7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1000" fill="hold"/>
                                        <p:tgtEl>
                                          <p:spTgt spid="7175"/>
                                        </p:tgtEl>
                                        <p:attrNameLst>
                                          <p:attrName>ppt_x</p:attrName>
                                        </p:attrNameLst>
                                      </p:cBhvr>
                                      <p:tavLst>
                                        <p:tav tm="0">
                                          <p:val>
                                            <p:strVal val="#ppt_x-.2"/>
                                          </p:val>
                                        </p:tav>
                                        <p:tav tm="100000">
                                          <p:val>
                                            <p:strVal val="#ppt_x"/>
                                          </p:val>
                                        </p:tav>
                                      </p:tavLst>
                                    </p:anim>
                                    <p:anim calcmode="lin" valueType="num">
                                      <p:cBhvr>
                                        <p:cTn id="22" dur="1000" fill="hold"/>
                                        <p:tgtEl>
                                          <p:spTgt spid="717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176"/>
                                        </p:tgtEl>
                                        <p:attrNameLst>
                                          <p:attrName>style.visibility</p:attrName>
                                        </p:attrNameLst>
                                      </p:cBhvr>
                                      <p:to>
                                        <p:strVal val="visible"/>
                                      </p:to>
                                    </p:set>
                                    <p:anim calcmode="lin" valueType="num">
                                      <p:cBhvr>
                                        <p:cTn id="28" dur="1000" fill="hold"/>
                                        <p:tgtEl>
                                          <p:spTgt spid="7176"/>
                                        </p:tgtEl>
                                        <p:attrNameLst>
                                          <p:attrName>ppt_x</p:attrName>
                                        </p:attrNameLst>
                                      </p:cBhvr>
                                      <p:tavLst>
                                        <p:tav tm="0">
                                          <p:val>
                                            <p:strVal val="#ppt_x-.2"/>
                                          </p:val>
                                        </p:tav>
                                        <p:tav tm="100000">
                                          <p:val>
                                            <p:strVal val="#ppt_x"/>
                                          </p:val>
                                        </p:tav>
                                      </p:tavLst>
                                    </p:anim>
                                    <p:anim calcmode="lin" valueType="num">
                                      <p:cBhvr>
                                        <p:cTn id="29" dur="1000" fill="hold"/>
                                        <p:tgtEl>
                                          <p:spTgt spid="717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176"/>
                                        </p:tgtEl>
                                      </p:cBhvr>
                                    </p:animEffect>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323528" y="332656"/>
          <a:ext cx="864096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202118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95536" y="2564904"/>
            <a:ext cx="8748464" cy="761231"/>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220072" y="2060848"/>
            <a:ext cx="2898998" cy="400382"/>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216025" y="3356992"/>
            <a:ext cx="8604447" cy="936104"/>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1571604" y="4697784"/>
            <a:ext cx="7500990" cy="2160240"/>
          </a:xfrm>
          <a:prstGeom prst="rect">
            <a:avLst/>
          </a:prstGeom>
          <a:noFill/>
          <a:ln w="9525">
            <a:noFill/>
            <a:miter lim="800000"/>
            <a:headEnd/>
            <a:tailEnd/>
          </a:ln>
        </p:spPr>
      </p:pic>
      <p:pic>
        <p:nvPicPr>
          <p:cNvPr id="7" name="Picture 2"/>
          <p:cNvPicPr>
            <a:picLocks noChangeAspect="1" noChangeArrowheads="1"/>
          </p:cNvPicPr>
          <p:nvPr/>
        </p:nvPicPr>
        <p:blipFill>
          <a:blip r:embed="rId7"/>
          <a:srcRect/>
          <a:stretch>
            <a:fillRect/>
          </a:stretch>
        </p:blipFill>
        <p:spPr bwMode="auto">
          <a:xfrm>
            <a:off x="1" y="4572008"/>
            <a:ext cx="2071670" cy="13573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ppt_x</p:attrName>
                                        </p:attrNameLst>
                                      </p:cBhvr>
                                      <p:tavLst>
                                        <p:tav tm="0">
                                          <p:val>
                                            <p:strVal val="#ppt_x-.2"/>
                                          </p:val>
                                        </p:tav>
                                        <p:tav tm="100000">
                                          <p:val>
                                            <p:strVal val="#ppt_x"/>
                                          </p:val>
                                        </p:tav>
                                      </p:tavLst>
                                    </p:anim>
                                    <p:anim calcmode="lin" valueType="num">
                                      <p:cBhvr>
                                        <p:cTn id="8" dur="10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 calcmode="lin" valueType="num">
                                      <p:cBhvr>
                                        <p:cTn id="14" dur="1000" fill="hold"/>
                                        <p:tgtEl>
                                          <p:spTgt spid="8197"/>
                                        </p:tgtEl>
                                        <p:attrNameLst>
                                          <p:attrName>ppt_x</p:attrName>
                                        </p:attrNameLst>
                                      </p:cBhvr>
                                      <p:tavLst>
                                        <p:tav tm="0">
                                          <p:val>
                                            <p:strVal val="#ppt_x-.2"/>
                                          </p:val>
                                        </p:tav>
                                        <p:tav tm="100000">
                                          <p:val>
                                            <p:strVal val="#ppt_x"/>
                                          </p:val>
                                        </p:tav>
                                      </p:tavLst>
                                    </p:anim>
                                    <p:anim calcmode="lin" valueType="num">
                                      <p:cBhvr>
                                        <p:cTn id="15"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ppt_x</p:attrName>
                                        </p:attrNameLst>
                                      </p:cBhvr>
                                      <p:tavLst>
                                        <p:tav tm="0">
                                          <p:val>
                                            <p:strVal val="#ppt_x-.2"/>
                                          </p:val>
                                        </p:tav>
                                        <p:tav tm="100000">
                                          <p:val>
                                            <p:strVal val="#ppt_x"/>
                                          </p:val>
                                        </p:tav>
                                      </p:tavLst>
                                    </p:anim>
                                    <p:anim calcmode="lin" valueType="num">
                                      <p:cBhvr>
                                        <p:cTn id="22"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198"/>
                                        </p:tgtEl>
                                      </p:cBhvr>
                                    </p:animEffect>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31.png"/>
          <p:cNvPicPr>
            <a:picLocks noChangeAspect="1"/>
          </p:cNvPicPr>
          <p:nvPr/>
        </p:nvPicPr>
        <p:blipFill>
          <a:blip r:embed="rId3" cstate="print"/>
          <a:stretch>
            <a:fillRect/>
          </a:stretch>
        </p:blipFill>
        <p:spPr>
          <a:xfrm>
            <a:off x="1" y="0"/>
            <a:ext cx="9144000" cy="6858000"/>
          </a:xfrm>
          <a:prstGeom prst="rect">
            <a:avLst/>
          </a:prstGeom>
        </p:spPr>
      </p:pic>
      <p:sp>
        <p:nvSpPr>
          <p:cNvPr id="2" name="Rectangle 1"/>
          <p:cNvSpPr>
            <a:spLocks noChangeArrowheads="1"/>
          </p:cNvSpPr>
          <p:nvPr/>
        </p:nvSpPr>
        <p:spPr bwMode="auto">
          <a:xfrm>
            <a:off x="4643438" y="1461206"/>
            <a:ext cx="3214710" cy="3539430"/>
          </a:xfrm>
          <a:prstGeom prst="rect">
            <a:avLst/>
          </a:prstGeom>
          <a:noFill/>
          <a:ln w="9525">
            <a:solidFill>
              <a:schemeClr val="accent6">
                <a:lumMod val="50000"/>
              </a:schemeClr>
            </a:solidFill>
            <a:prstDash val="dash"/>
            <a:miter lim="800000"/>
            <a:headEnd/>
            <a:tailEnd/>
          </a:ln>
        </p:spPr>
        <p:txBody>
          <a:bodyPr wrap="square">
            <a:spAutoFit/>
          </a:bodyPr>
          <a:lstStyle/>
          <a:p>
            <a:pPr algn="just"/>
            <a:r>
              <a:rPr lang="ar-SA" sz="2800" b="1" dirty="0">
                <a:ln w="1905"/>
                <a:effectLst>
                  <a:innerShdw blurRad="69850" dist="43180" dir="5400000">
                    <a:srgbClr val="000000">
                      <a:alpha val="65000"/>
                    </a:srgbClr>
                  </a:innerShdw>
                </a:effectLst>
                <a:latin typeface="Calibri" pitchFamily="34" charset="0"/>
                <a:cs typeface="Traditional Arabic" pitchFamily="2" charset="-78"/>
              </a:rPr>
              <a:t>الإحصاء هو ذلك الفرع من الرياضيات الذي يهتم بجمع البيانات وتحليلها لمعرفة الأنماط والاتجاهات العامة. ويعتمد الإحصاء إلى حد كبير على الاحتمالات. وتزود الطرق </a:t>
            </a:r>
            <a:r>
              <a:rPr lang="ar-SA" sz="2800" b="1" dirty="0" err="1" smtClean="0">
                <a:ln w="1905"/>
                <a:effectLst>
                  <a:innerShdw blurRad="69850" dist="43180" dir="5400000">
                    <a:srgbClr val="000000">
                      <a:alpha val="65000"/>
                    </a:srgbClr>
                  </a:innerShdw>
                </a:effectLst>
                <a:latin typeface="Calibri" pitchFamily="34" charset="0"/>
                <a:cs typeface="Traditional Arabic" pitchFamily="2" charset="-78"/>
              </a:rPr>
              <a:t>الإحصائيةالحكومات</a:t>
            </a:r>
            <a:r>
              <a:rPr lang="ar-SA" sz="2800" b="1" dirty="0">
                <a:ln w="1905"/>
                <a:effectLst>
                  <a:innerShdw blurRad="69850" dist="43180" dir="5400000">
                    <a:srgbClr val="000000">
                      <a:alpha val="65000"/>
                    </a:srgbClr>
                  </a:innerShdw>
                </a:effectLst>
                <a:latin typeface="Calibri" pitchFamily="34" charset="0"/>
                <a:cs typeface="Traditional Arabic" pitchFamily="2" charset="-78"/>
              </a:rPr>
              <a:t>، والتجارة، والعلوم بالمعلومات. </a:t>
            </a:r>
            <a:endParaRPr lang="ar-SA" sz="2800" b="1" dirty="0">
              <a:ln w="1905"/>
              <a:effectLst>
                <a:innerShdw blurRad="69850" dist="43180" dir="5400000">
                  <a:srgbClr val="000000">
                    <a:alpha val="65000"/>
                  </a:srgbClr>
                </a:innerShdw>
              </a:effectLst>
            </a:endParaRPr>
          </a:p>
        </p:txBody>
      </p:sp>
      <p:sp>
        <p:nvSpPr>
          <p:cNvPr id="3" name="Rectangle 2"/>
          <p:cNvSpPr>
            <a:spLocks noChangeArrowheads="1"/>
          </p:cNvSpPr>
          <p:nvPr/>
        </p:nvSpPr>
        <p:spPr bwMode="auto">
          <a:xfrm>
            <a:off x="1000100" y="1532644"/>
            <a:ext cx="3500462" cy="3539430"/>
          </a:xfrm>
          <a:prstGeom prst="rect">
            <a:avLst/>
          </a:prstGeom>
          <a:noFill/>
          <a:ln w="9525">
            <a:solidFill>
              <a:schemeClr val="accent6">
                <a:lumMod val="50000"/>
              </a:schemeClr>
            </a:solidFill>
            <a:prstDash val="dash"/>
            <a:miter lim="800000"/>
            <a:headEnd/>
            <a:tailEnd/>
          </a:ln>
        </p:spPr>
        <p:txBody>
          <a:bodyPr wrap="square">
            <a:spAutoFit/>
          </a:bodyPr>
          <a:lstStyle/>
          <a:p>
            <a:pPr algn="just">
              <a:defRPr/>
            </a:pPr>
            <a:r>
              <a:rPr lang="ar-SA" sz="2800" b="1" dirty="0">
                <a:ln w="1905"/>
                <a:effectLst>
                  <a:innerShdw blurRad="69850" dist="43180" dir="5400000">
                    <a:srgbClr val="000000">
                      <a:alpha val="65000"/>
                    </a:srgbClr>
                  </a:innerShdw>
                </a:effectLst>
                <a:latin typeface="Calibri" pitchFamily="34" charset="0"/>
                <a:cs typeface="Traditional Arabic" pitchFamily="2" charset="-78"/>
              </a:rPr>
              <a:t>وذُكر الإحصاء بالقرآن ، يقول الله تعالى : (وأحصى كلّ شيء عددا) ، وقال تعالى: (لقد أحصهم وعدّهم عددا) ، وغيرها من الآيات المباركات . وقد بادر النبي صلى الله عليه وسلم إلى الانتفاع بالإحصاء منذ عهد مبكر من إقامة دولته بالمدينة. </a:t>
            </a:r>
          </a:p>
        </p:txBody>
      </p:sp>
      <p:sp>
        <p:nvSpPr>
          <p:cNvPr id="5" name="مجسم مشطوف الحواف 4"/>
          <p:cNvSpPr/>
          <p:nvPr/>
        </p:nvSpPr>
        <p:spPr>
          <a:xfrm>
            <a:off x="5572132" y="142852"/>
            <a:ext cx="3429024" cy="642942"/>
          </a:xfrm>
          <a:prstGeom prst="bevel">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rgbClr val="C00000"/>
                </a:solidFill>
              </a:rPr>
              <a:t>الإحصاء </a:t>
            </a:r>
            <a:r>
              <a:rPr lang="ar-SA" sz="3200" dirty="0" err="1" smtClean="0">
                <a:solidFill>
                  <a:srgbClr val="C00000"/>
                </a:solidFill>
              </a:rPr>
              <a:t>والأحتمالات</a:t>
            </a:r>
            <a:r>
              <a:rPr lang="ar-SA" sz="3200" dirty="0" smtClean="0">
                <a:solidFill>
                  <a:srgbClr val="C00000"/>
                </a:solidFill>
              </a:rPr>
              <a:t>:</a:t>
            </a:r>
            <a:endParaRPr lang="ar-SA" sz="3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8520" y="0"/>
            <a:ext cx="9071992" cy="220486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2276872"/>
            <a:ext cx="9144000" cy="108012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707904" y="3386708"/>
            <a:ext cx="5404247" cy="54634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51520" y="4077072"/>
            <a:ext cx="8640960" cy="936104"/>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1691680" y="5013176"/>
            <a:ext cx="7128792" cy="460052"/>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0" y="5589240"/>
            <a:ext cx="9108504" cy="12687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ppt_x</p:attrName>
                                        </p:attrNameLst>
                                      </p:cBhvr>
                                      <p:tavLst>
                                        <p:tav tm="0">
                                          <p:val>
                                            <p:strVal val="#ppt_x-.2"/>
                                          </p:val>
                                        </p:tav>
                                        <p:tav tm="100000">
                                          <p:val>
                                            <p:strVal val="#ppt_x"/>
                                          </p:val>
                                        </p:tav>
                                      </p:tavLst>
                                    </p:anim>
                                    <p:anim calcmode="lin" valueType="num">
                                      <p:cBhvr>
                                        <p:cTn id="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p:cTn id="14" dur="1000" fill="hold"/>
                                        <p:tgtEl>
                                          <p:spTgt spid="2053"/>
                                        </p:tgtEl>
                                        <p:attrNameLst>
                                          <p:attrName>ppt_x</p:attrName>
                                        </p:attrNameLst>
                                      </p:cBhvr>
                                      <p:tavLst>
                                        <p:tav tm="0">
                                          <p:val>
                                            <p:strVal val="#ppt_x-.2"/>
                                          </p:val>
                                        </p:tav>
                                        <p:tav tm="100000">
                                          <p:val>
                                            <p:strVal val="#ppt_x"/>
                                          </p:val>
                                        </p:tav>
                                      </p:tavLst>
                                    </p:anim>
                                    <p:anim calcmode="lin" valueType="num">
                                      <p:cBhvr>
                                        <p:cTn id="15"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 calcmode="lin" valueType="num">
                                      <p:cBhvr>
                                        <p:cTn id="21" dur="1000" fill="hold"/>
                                        <p:tgtEl>
                                          <p:spTgt spid="2055"/>
                                        </p:tgtEl>
                                        <p:attrNameLst>
                                          <p:attrName>ppt_x</p:attrName>
                                        </p:attrNameLst>
                                      </p:cBhvr>
                                      <p:tavLst>
                                        <p:tav tm="0">
                                          <p:val>
                                            <p:strVal val="#ppt_x-.2"/>
                                          </p:val>
                                        </p:tav>
                                        <p:tav tm="100000">
                                          <p:val>
                                            <p:strVal val="#ppt_x"/>
                                          </p:val>
                                        </p:tav>
                                      </p:tavLst>
                                    </p:anim>
                                    <p:anim calcmode="lin" valueType="num">
                                      <p:cBhvr>
                                        <p:cTn id="22"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756821"/>
            <a:ext cx="8892480" cy="2457997"/>
          </a:xfrm>
          <a:prstGeom prst="rect">
            <a:avLst/>
          </a:prstGeom>
          <a:noFill/>
          <a:ln w="9525">
            <a:noFill/>
            <a:miter lim="800000"/>
            <a:headEnd/>
            <a:tailEnd/>
          </a:ln>
        </p:spPr>
      </p:pic>
      <p:sp>
        <p:nvSpPr>
          <p:cNvPr id="3" name="مربع نص 2"/>
          <p:cNvSpPr txBox="1"/>
          <p:nvPr/>
        </p:nvSpPr>
        <p:spPr>
          <a:xfrm>
            <a:off x="5143504" y="500042"/>
            <a:ext cx="35833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400" b="1" dirty="0" err="1" smtClean="0"/>
              <a:t>استراتيجية</a:t>
            </a:r>
            <a:r>
              <a:rPr lang="ar-SA" sz="2400" b="1" dirty="0" smtClean="0"/>
              <a:t> الرؤوس المرقمة</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99592" y="44624"/>
            <a:ext cx="8136904" cy="1800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986552" y="1934969"/>
            <a:ext cx="6588000" cy="485919"/>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121420" y="2636912"/>
            <a:ext cx="6771060" cy="576064"/>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533774" y="3300413"/>
            <a:ext cx="5142681" cy="488627"/>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3851920" y="3933056"/>
            <a:ext cx="4858271" cy="504056"/>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323528" y="4437112"/>
            <a:ext cx="8820472" cy="790376"/>
          </a:xfrm>
          <a:prstGeom prst="rect">
            <a:avLst/>
          </a:prstGeom>
          <a:noFill/>
          <a:ln w="9525">
            <a:noFill/>
            <a:miter lim="800000"/>
            <a:headEnd/>
            <a:tailEnd/>
          </a:ln>
        </p:spPr>
      </p:pic>
      <p:pic>
        <p:nvPicPr>
          <p:cNvPr id="4104" name="Picture 8"/>
          <p:cNvPicPr>
            <a:picLocks noChangeAspect="1" noChangeArrowheads="1"/>
          </p:cNvPicPr>
          <p:nvPr/>
        </p:nvPicPr>
        <p:blipFill>
          <a:blip r:embed="rId8" cstate="print"/>
          <a:srcRect/>
          <a:stretch>
            <a:fillRect/>
          </a:stretch>
        </p:blipFill>
        <p:spPr bwMode="auto">
          <a:xfrm>
            <a:off x="251520" y="0"/>
            <a:ext cx="2470572" cy="2232446"/>
          </a:xfrm>
          <a:prstGeom prst="rect">
            <a:avLst/>
          </a:prstGeom>
          <a:noFill/>
          <a:ln w="9525">
            <a:no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1763688" y="5229200"/>
            <a:ext cx="7056784" cy="1388541"/>
          </a:xfrm>
          <a:prstGeom prst="rect">
            <a:avLst/>
          </a:prstGeom>
          <a:noFill/>
          <a:ln w="9525">
            <a:noFill/>
            <a:miter lim="800000"/>
            <a:headEnd/>
            <a:tailEnd/>
          </a:ln>
        </p:spPr>
      </p:pic>
      <p:sp>
        <p:nvSpPr>
          <p:cNvPr id="10" name="مربع نص 9"/>
          <p:cNvSpPr txBox="1"/>
          <p:nvPr/>
        </p:nvSpPr>
        <p:spPr>
          <a:xfrm>
            <a:off x="357158" y="5214950"/>
            <a:ext cx="35833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400" b="1" dirty="0" err="1" smtClean="0"/>
              <a:t>استراتيجية</a:t>
            </a:r>
            <a:r>
              <a:rPr lang="ar-SA" sz="2400" b="1" dirty="0" smtClean="0"/>
              <a:t> الرؤوس المرقمة</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1000" fill="hold"/>
                                        <p:tgtEl>
                                          <p:spTgt spid="4104"/>
                                        </p:tgtEl>
                                        <p:attrNameLst>
                                          <p:attrName>ppt_x</p:attrName>
                                        </p:attrNameLst>
                                      </p:cBhvr>
                                      <p:tavLst>
                                        <p:tav tm="0">
                                          <p:val>
                                            <p:strVal val="#ppt_x-.2"/>
                                          </p:val>
                                        </p:tav>
                                        <p:tav tm="100000">
                                          <p:val>
                                            <p:strVal val="#ppt_x"/>
                                          </p:val>
                                        </p:tav>
                                      </p:tavLst>
                                    </p:anim>
                                    <p:anim calcmode="lin" valueType="num">
                                      <p:cBhvr>
                                        <p:cTn id="8"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104"/>
                                        </p:tgtEl>
                                      </p:cBhvr>
                                    </p:animEffect>
                                    <p:set>
                                      <p:cBhvr>
                                        <p:cTn id="14" dur="1" fill="hold">
                                          <p:stCondLst>
                                            <p:cond delay="1999"/>
                                          </p:stCondLst>
                                        </p:cTn>
                                        <p:tgtEl>
                                          <p:spTgt spid="410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ppt_x</p:attrName>
                                        </p:attrNameLst>
                                      </p:cBhvr>
                                      <p:tavLst>
                                        <p:tav tm="0">
                                          <p:val>
                                            <p:strVal val="#ppt_x-.2"/>
                                          </p:val>
                                        </p:tav>
                                        <p:tav tm="100000">
                                          <p:val>
                                            <p:strVal val="#ppt_x"/>
                                          </p:val>
                                        </p:tav>
                                      </p:tavLst>
                                    </p:anim>
                                    <p:anim calcmode="lin" valueType="num">
                                      <p:cBhvr>
                                        <p:cTn id="20"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101"/>
                                        </p:tgtEl>
                                        <p:attrNameLst>
                                          <p:attrName>style.visibility</p:attrName>
                                        </p:attrNameLst>
                                      </p:cBhvr>
                                      <p:to>
                                        <p:strVal val="visible"/>
                                      </p:to>
                                    </p:set>
                                    <p:anim calcmode="lin" valueType="num">
                                      <p:cBhvr>
                                        <p:cTn id="26" dur="1000" fill="hold"/>
                                        <p:tgtEl>
                                          <p:spTgt spid="4101"/>
                                        </p:tgtEl>
                                        <p:attrNameLst>
                                          <p:attrName>ppt_x</p:attrName>
                                        </p:attrNameLst>
                                      </p:cBhvr>
                                      <p:tavLst>
                                        <p:tav tm="0">
                                          <p:val>
                                            <p:strVal val="#ppt_x-.2"/>
                                          </p:val>
                                        </p:tav>
                                        <p:tav tm="100000">
                                          <p:val>
                                            <p:strVal val="#ppt_x"/>
                                          </p:val>
                                        </p:tav>
                                      </p:tavLst>
                                    </p:anim>
                                    <p:anim calcmode="lin" valueType="num">
                                      <p:cBhvr>
                                        <p:cTn id="27"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101"/>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p:cTn id="33" dur="1000" fill="hold"/>
                                        <p:tgtEl>
                                          <p:spTgt spid="4103"/>
                                        </p:tgtEl>
                                        <p:attrNameLst>
                                          <p:attrName>ppt_x</p:attrName>
                                        </p:attrNameLst>
                                      </p:cBhvr>
                                      <p:tavLst>
                                        <p:tav tm="0">
                                          <p:val>
                                            <p:strVal val="#ppt_x-.2"/>
                                          </p:val>
                                        </p:tav>
                                        <p:tav tm="100000">
                                          <p:val>
                                            <p:strVal val="#ppt_x"/>
                                          </p:val>
                                        </p:tav>
                                      </p:tavLst>
                                    </p:anim>
                                    <p:anim calcmode="lin" valueType="num">
                                      <p:cBhvr>
                                        <p:cTn id="34"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103"/>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4105"/>
                                        </p:tgtEl>
                                        <p:attrNameLst>
                                          <p:attrName>style.visibility</p:attrName>
                                        </p:attrNameLst>
                                      </p:cBhvr>
                                      <p:to>
                                        <p:strVal val="visible"/>
                                      </p:to>
                                    </p:set>
                                    <p:anim calcmode="lin" valueType="num">
                                      <p:cBhvr>
                                        <p:cTn id="40" dur="1000" fill="hold"/>
                                        <p:tgtEl>
                                          <p:spTgt spid="4105"/>
                                        </p:tgtEl>
                                        <p:attrNameLst>
                                          <p:attrName>ppt_x</p:attrName>
                                        </p:attrNameLst>
                                      </p:cBhvr>
                                      <p:tavLst>
                                        <p:tav tm="0">
                                          <p:val>
                                            <p:strVal val="#ppt_x-.2"/>
                                          </p:val>
                                        </p:tav>
                                        <p:tav tm="100000">
                                          <p:val>
                                            <p:strVal val="#ppt_x"/>
                                          </p:val>
                                        </p:tav>
                                      </p:tavLst>
                                    </p:anim>
                                    <p:anim calcmode="lin" valueType="num">
                                      <p:cBhvr>
                                        <p:cTn id="41" dur="1000" fill="hold"/>
                                        <p:tgtEl>
                                          <p:spTgt spid="4105"/>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105"/>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500958" y="71414"/>
            <a:ext cx="144016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800" b="1" dirty="0" smtClean="0"/>
              <a:t>التدريب</a:t>
            </a:r>
            <a:endParaRPr lang="ar-SA" sz="2800" b="1" dirty="0"/>
          </a:p>
        </p:txBody>
      </p:sp>
      <p:sp>
        <p:nvSpPr>
          <p:cNvPr id="3" name="مربع نص 2"/>
          <p:cNvSpPr txBox="1"/>
          <p:nvPr/>
        </p:nvSpPr>
        <p:spPr>
          <a:xfrm>
            <a:off x="1357290" y="71414"/>
            <a:ext cx="14401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800" b="1" dirty="0" smtClean="0"/>
              <a:t>فردي</a:t>
            </a:r>
            <a:endParaRPr lang="ar-SA" sz="2800" b="1" dirty="0"/>
          </a:p>
        </p:txBody>
      </p:sp>
      <p:graphicFrame>
        <p:nvGraphicFramePr>
          <p:cNvPr id="5" name="جدول 4"/>
          <p:cNvGraphicFramePr>
            <a:graphicFrameLocks noGrp="1"/>
          </p:cNvGraphicFramePr>
          <p:nvPr/>
        </p:nvGraphicFramePr>
        <p:xfrm>
          <a:off x="428596" y="714356"/>
          <a:ext cx="8429684" cy="5826760"/>
        </p:xfrm>
        <a:graphic>
          <a:graphicData uri="http://schemas.openxmlformats.org/drawingml/2006/table">
            <a:tbl>
              <a:tblPr firstRow="1" bandRow="1">
                <a:tableStyleId>{C4B1156A-380E-4F78-BDF5-A606A8083BF9}</a:tableStyleId>
              </a:tblPr>
              <a:tblGrid>
                <a:gridCol w="1785950">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gridCol w="2571768">
                  <a:extLst>
                    <a:ext uri="{9D8B030D-6E8A-4147-A177-3AD203B41FA5}">
                      <a16:colId xmlns:a16="http://schemas.microsoft.com/office/drawing/2014/main" val="20002"/>
                    </a:ext>
                  </a:extLst>
                </a:gridCol>
                <a:gridCol w="2214578">
                  <a:extLst>
                    <a:ext uri="{9D8B030D-6E8A-4147-A177-3AD203B41FA5}">
                      <a16:colId xmlns:a16="http://schemas.microsoft.com/office/drawing/2014/main" val="20003"/>
                    </a:ext>
                  </a:extLst>
                </a:gridCol>
              </a:tblGrid>
              <a:tr h="370840">
                <a:tc gridSpan="4">
                  <a:txBody>
                    <a:bodyPr/>
                    <a:lstStyle/>
                    <a:p>
                      <a:r>
                        <a:rPr lang="ar-SA" dirty="0" smtClean="0"/>
                        <a:t>اختاري الإجابة الصحيحة :</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gridSpan="4">
                  <a:txBody>
                    <a:bodyPr/>
                    <a:lstStyle/>
                    <a:p>
                      <a:r>
                        <a:rPr lang="ar-SA" dirty="0" smtClean="0"/>
                        <a:t>1)</a:t>
                      </a:r>
                      <a:r>
                        <a:rPr lang="ar-SA" baseline="0" dirty="0" smtClean="0"/>
                        <a:t> </a:t>
                      </a:r>
                    </a:p>
                    <a:p>
                      <a:endParaRPr lang="ar-SA" baseline="0"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2000" b="0" dirty="0" smtClean="0"/>
                        <a:t>(D</a:t>
                      </a:r>
                      <a:r>
                        <a:rPr lang="ar-SA" sz="2000" b="0" dirty="0" smtClean="0"/>
                        <a:t>دراسة تجريبية</a:t>
                      </a:r>
                      <a:endParaRPr lang="en-US" sz="2000" dirty="0" smtClean="0"/>
                    </a:p>
                  </a:txBody>
                  <a:tcPr/>
                </a:tc>
                <a:tc>
                  <a:txBody>
                    <a:bodyPr/>
                    <a:lstStyle/>
                    <a:p>
                      <a:r>
                        <a:rPr lang="en-US" sz="2000" b="0" dirty="0" smtClean="0"/>
                        <a:t>(C</a:t>
                      </a:r>
                      <a:r>
                        <a:rPr lang="ar-SA" sz="2000" b="0" dirty="0" smtClean="0"/>
                        <a:t>دراسة بالملاحظة</a:t>
                      </a:r>
                      <a:endParaRPr lang="en-US" sz="2000" dirty="0"/>
                    </a:p>
                  </a:txBody>
                  <a:tcPr/>
                </a:tc>
                <a:tc>
                  <a:txBody>
                    <a:bodyPr/>
                    <a:lstStyle/>
                    <a:p>
                      <a:r>
                        <a:rPr lang="en-US" sz="2000" b="0" dirty="0" smtClean="0"/>
                        <a:t>(B</a:t>
                      </a:r>
                      <a:r>
                        <a:rPr lang="ar-SA" sz="2000" b="0" dirty="0" smtClean="0"/>
                        <a:t>دراسة مسحية غير منحازة</a:t>
                      </a:r>
                      <a:endParaRPr lang="en-US" sz="2000" dirty="0"/>
                    </a:p>
                  </a:txBody>
                  <a:tcPr/>
                </a:tc>
                <a:tc>
                  <a:txBody>
                    <a:bodyPr/>
                    <a:lstStyle/>
                    <a:p>
                      <a:r>
                        <a:rPr lang="en-US" sz="2000" dirty="0" smtClean="0"/>
                        <a:t> </a:t>
                      </a:r>
                      <a:r>
                        <a:rPr lang="en-US" sz="2000" b="0" dirty="0" smtClean="0"/>
                        <a:t>(A</a:t>
                      </a:r>
                      <a:r>
                        <a:rPr lang="ar-SA" sz="2000" b="0" dirty="0" smtClean="0"/>
                        <a:t>دراسة مسحية </a:t>
                      </a:r>
                      <a:r>
                        <a:rPr lang="ar-SA" sz="2000" b="0" baseline="0" dirty="0" smtClean="0"/>
                        <a:t>منحازة</a:t>
                      </a:r>
                      <a:endParaRPr lang="en-US" sz="2000" b="0" dirty="0"/>
                    </a:p>
                  </a:txBody>
                  <a:tcPr/>
                </a:tc>
                <a:extLst>
                  <a:ext uri="{0D108BD9-81ED-4DB2-BD59-A6C34878D82A}">
                    <a16:rowId xmlns:a16="http://schemas.microsoft.com/office/drawing/2014/main" val="10002"/>
                  </a:ext>
                </a:extLst>
              </a:tr>
              <a:tr h="370840">
                <a:tc gridSpan="4">
                  <a:txBody>
                    <a:bodyPr/>
                    <a:lstStyle/>
                    <a:p>
                      <a:endParaRPr lang="ar-SA" dirty="0" smtClean="0"/>
                    </a:p>
                    <a:p>
                      <a:r>
                        <a:rPr lang="ar-SA" dirty="0" smtClean="0"/>
                        <a:t>2)</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2000" b="0" dirty="0" smtClean="0"/>
                        <a:t>(D</a:t>
                      </a:r>
                      <a:r>
                        <a:rPr lang="ar-SA" sz="2000" b="0" dirty="0" smtClean="0"/>
                        <a:t>دراسة تجريبية</a:t>
                      </a:r>
                      <a:endParaRPr lang="en-US" sz="2000" dirty="0" smtClean="0"/>
                    </a:p>
                  </a:txBody>
                  <a:tcPr/>
                </a:tc>
                <a:tc>
                  <a:txBody>
                    <a:bodyPr/>
                    <a:lstStyle/>
                    <a:p>
                      <a:r>
                        <a:rPr lang="en-US" sz="2000" b="0" dirty="0" smtClean="0"/>
                        <a:t>(C</a:t>
                      </a:r>
                      <a:r>
                        <a:rPr lang="ar-SA" sz="2000" b="0" dirty="0" smtClean="0"/>
                        <a:t>دراسة بالملاحظة</a:t>
                      </a:r>
                      <a:endParaRPr lang="en-US" sz="2000" dirty="0"/>
                    </a:p>
                  </a:txBody>
                  <a:tcPr/>
                </a:tc>
                <a:tc>
                  <a:txBody>
                    <a:bodyPr/>
                    <a:lstStyle/>
                    <a:p>
                      <a:r>
                        <a:rPr lang="en-US" sz="2000" b="0" dirty="0" smtClean="0"/>
                        <a:t>(B</a:t>
                      </a:r>
                      <a:r>
                        <a:rPr lang="ar-SA" sz="2000" b="0" dirty="0" smtClean="0"/>
                        <a:t>دراسة مسحية غير منحازة</a:t>
                      </a:r>
                      <a:endParaRPr lang="en-US" sz="2000" dirty="0"/>
                    </a:p>
                  </a:txBody>
                  <a:tcPr/>
                </a:tc>
                <a:tc>
                  <a:txBody>
                    <a:bodyPr/>
                    <a:lstStyle/>
                    <a:p>
                      <a:r>
                        <a:rPr lang="en-US" sz="2000" dirty="0" smtClean="0"/>
                        <a:t> </a:t>
                      </a:r>
                      <a:r>
                        <a:rPr lang="en-US" sz="2000" b="0" dirty="0" smtClean="0"/>
                        <a:t>(A</a:t>
                      </a:r>
                      <a:r>
                        <a:rPr lang="ar-SA" sz="2000" b="0" dirty="0" smtClean="0"/>
                        <a:t>دراسة مسحية </a:t>
                      </a:r>
                      <a:r>
                        <a:rPr lang="ar-SA" sz="2000" b="0" baseline="0" dirty="0" smtClean="0"/>
                        <a:t>منحازة</a:t>
                      </a:r>
                      <a:endParaRPr lang="en-US" sz="2000" b="0" dirty="0"/>
                    </a:p>
                  </a:txBody>
                  <a:tcPr/>
                </a:tc>
                <a:extLst>
                  <a:ext uri="{0D108BD9-81ED-4DB2-BD59-A6C34878D82A}">
                    <a16:rowId xmlns:a16="http://schemas.microsoft.com/office/drawing/2014/main" val="10004"/>
                  </a:ext>
                </a:extLst>
              </a:tr>
              <a:tr h="370840">
                <a:tc gridSpan="4">
                  <a:txBody>
                    <a:bodyPr/>
                    <a:lstStyle/>
                    <a:p>
                      <a:r>
                        <a:rPr lang="ar-SA" dirty="0" smtClean="0"/>
                        <a:t>3)</a:t>
                      </a:r>
                    </a:p>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2000" b="0" dirty="0" smtClean="0"/>
                        <a:t>(D</a:t>
                      </a:r>
                      <a:r>
                        <a:rPr lang="ar-SA" sz="2000" b="0" dirty="0" smtClean="0"/>
                        <a:t>دراسة تجريبية</a:t>
                      </a:r>
                      <a:endParaRPr lang="en-US" sz="2000" dirty="0" smtClean="0"/>
                    </a:p>
                  </a:txBody>
                  <a:tcPr/>
                </a:tc>
                <a:tc>
                  <a:txBody>
                    <a:bodyPr/>
                    <a:lstStyle/>
                    <a:p>
                      <a:r>
                        <a:rPr lang="en-US" sz="2000" b="0" dirty="0" smtClean="0"/>
                        <a:t>(C</a:t>
                      </a:r>
                      <a:r>
                        <a:rPr lang="ar-SA" sz="2000" b="0" dirty="0" smtClean="0"/>
                        <a:t>دراسة بالملاحظة</a:t>
                      </a:r>
                      <a:endParaRPr lang="en-US" sz="2000" dirty="0"/>
                    </a:p>
                  </a:txBody>
                  <a:tcPr/>
                </a:tc>
                <a:tc>
                  <a:txBody>
                    <a:bodyPr/>
                    <a:lstStyle/>
                    <a:p>
                      <a:r>
                        <a:rPr lang="en-US" sz="2000" b="0" dirty="0" smtClean="0"/>
                        <a:t>(B</a:t>
                      </a:r>
                      <a:r>
                        <a:rPr lang="ar-SA" sz="2000" b="0" dirty="0" smtClean="0"/>
                        <a:t>دراسة مسحية غير منحازة</a:t>
                      </a:r>
                      <a:endParaRPr lang="en-US" sz="2000" dirty="0"/>
                    </a:p>
                  </a:txBody>
                  <a:tcPr/>
                </a:tc>
                <a:tc>
                  <a:txBody>
                    <a:bodyPr/>
                    <a:lstStyle/>
                    <a:p>
                      <a:r>
                        <a:rPr lang="en-US" sz="2000" dirty="0" smtClean="0"/>
                        <a:t> </a:t>
                      </a:r>
                      <a:r>
                        <a:rPr lang="en-US" sz="2000" b="0" dirty="0" smtClean="0"/>
                        <a:t>(A</a:t>
                      </a:r>
                      <a:r>
                        <a:rPr lang="ar-SA" sz="2000" b="0" dirty="0" smtClean="0"/>
                        <a:t>دراسة مسحية </a:t>
                      </a:r>
                      <a:r>
                        <a:rPr lang="ar-SA" sz="2000" b="0" baseline="0" dirty="0" smtClean="0"/>
                        <a:t>منحازة</a:t>
                      </a:r>
                      <a:endParaRPr lang="en-US" sz="2000" b="0" dirty="0"/>
                    </a:p>
                  </a:txBody>
                  <a:tcPr/>
                </a:tc>
                <a:extLst>
                  <a:ext uri="{0D108BD9-81ED-4DB2-BD59-A6C34878D82A}">
                    <a16:rowId xmlns:a16="http://schemas.microsoft.com/office/drawing/2014/main" val="10006"/>
                  </a:ext>
                </a:extLst>
              </a:tr>
              <a:tr h="370840">
                <a:tc gridSpan="4">
                  <a:txBody>
                    <a:bodyPr/>
                    <a:lstStyle/>
                    <a:p>
                      <a:endParaRPr lang="ar-SA" dirty="0" smtClean="0"/>
                    </a:p>
                    <a:p>
                      <a:r>
                        <a:rPr lang="ar-SA" dirty="0" smtClean="0"/>
                        <a:t>4) </a:t>
                      </a:r>
                    </a:p>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2000" b="0" dirty="0" smtClean="0"/>
                        <a:t>(D</a:t>
                      </a:r>
                      <a:r>
                        <a:rPr lang="ar-SA" sz="2000" b="0" dirty="0" smtClean="0"/>
                        <a:t>دراسة تجريبية</a:t>
                      </a:r>
                      <a:endParaRPr lang="en-US" sz="2000" dirty="0" smtClean="0"/>
                    </a:p>
                  </a:txBody>
                  <a:tcPr/>
                </a:tc>
                <a:tc>
                  <a:txBody>
                    <a:bodyPr/>
                    <a:lstStyle/>
                    <a:p>
                      <a:r>
                        <a:rPr lang="en-US" sz="2000" b="0" dirty="0" smtClean="0"/>
                        <a:t>(C</a:t>
                      </a:r>
                      <a:r>
                        <a:rPr lang="ar-SA" sz="2000" b="0" dirty="0" smtClean="0"/>
                        <a:t>دراسة بالملاحظة</a:t>
                      </a:r>
                      <a:endParaRPr lang="en-US" sz="2000" dirty="0"/>
                    </a:p>
                  </a:txBody>
                  <a:tcPr/>
                </a:tc>
                <a:tc>
                  <a:txBody>
                    <a:bodyPr/>
                    <a:lstStyle/>
                    <a:p>
                      <a:r>
                        <a:rPr lang="en-US" sz="2000" b="0" dirty="0" smtClean="0"/>
                        <a:t>(B</a:t>
                      </a:r>
                      <a:r>
                        <a:rPr lang="ar-SA" sz="2000" b="0" dirty="0" smtClean="0"/>
                        <a:t>دراسة مسحية غير منحازة</a:t>
                      </a:r>
                      <a:endParaRPr lang="en-US" sz="2000" dirty="0"/>
                    </a:p>
                  </a:txBody>
                  <a:tcPr/>
                </a:tc>
                <a:tc>
                  <a:txBody>
                    <a:bodyPr/>
                    <a:lstStyle/>
                    <a:p>
                      <a:r>
                        <a:rPr lang="en-US" sz="2000" dirty="0" smtClean="0"/>
                        <a:t> </a:t>
                      </a:r>
                      <a:r>
                        <a:rPr lang="en-US" sz="2000" b="0" dirty="0" smtClean="0"/>
                        <a:t>(A</a:t>
                      </a:r>
                      <a:r>
                        <a:rPr lang="ar-SA" sz="2000" b="0" dirty="0" smtClean="0"/>
                        <a:t>دراسة مسحية </a:t>
                      </a:r>
                      <a:r>
                        <a:rPr lang="ar-SA" sz="2000" b="0" baseline="0" dirty="0" smtClean="0"/>
                        <a:t>منحازة</a:t>
                      </a:r>
                      <a:endParaRPr lang="en-US" sz="2000" b="0" dirty="0"/>
                    </a:p>
                  </a:txBody>
                  <a:tcPr/>
                </a:tc>
                <a:extLst>
                  <a:ext uri="{0D108BD9-81ED-4DB2-BD59-A6C34878D82A}">
                    <a16:rowId xmlns:a16="http://schemas.microsoft.com/office/drawing/2014/main" val="10008"/>
                  </a:ext>
                </a:extLst>
              </a:tr>
              <a:tr h="370840">
                <a:tc gridSpan="4">
                  <a:txBody>
                    <a:bodyPr/>
                    <a:lstStyle/>
                    <a:p>
                      <a:r>
                        <a:rPr lang="ar-SA" dirty="0" smtClean="0"/>
                        <a:t>5)</a:t>
                      </a:r>
                    </a:p>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2000" b="0" dirty="0" smtClean="0"/>
                        <a:t>(D</a:t>
                      </a:r>
                      <a:r>
                        <a:rPr lang="ar-SA" sz="2000" b="0" dirty="0" smtClean="0"/>
                        <a:t>دراسة تجريبية</a:t>
                      </a:r>
                      <a:endParaRPr lang="en-US" sz="2000" dirty="0" smtClean="0"/>
                    </a:p>
                  </a:txBody>
                  <a:tcPr/>
                </a:tc>
                <a:tc>
                  <a:txBody>
                    <a:bodyPr/>
                    <a:lstStyle/>
                    <a:p>
                      <a:r>
                        <a:rPr lang="en-US" sz="2000" b="0" dirty="0" smtClean="0"/>
                        <a:t>(C</a:t>
                      </a:r>
                      <a:r>
                        <a:rPr lang="ar-SA" sz="2000" b="0" dirty="0" smtClean="0"/>
                        <a:t>دراسة بالملاحظة</a:t>
                      </a:r>
                      <a:endParaRPr lang="en-US" sz="2000" dirty="0"/>
                    </a:p>
                  </a:txBody>
                  <a:tcPr/>
                </a:tc>
                <a:tc>
                  <a:txBody>
                    <a:bodyPr/>
                    <a:lstStyle/>
                    <a:p>
                      <a:r>
                        <a:rPr lang="en-US" sz="2000" b="0" dirty="0" smtClean="0"/>
                        <a:t>(B</a:t>
                      </a:r>
                      <a:r>
                        <a:rPr lang="ar-SA" sz="2000" b="0" dirty="0" smtClean="0"/>
                        <a:t>دراسة مسحية غير منحازة</a:t>
                      </a:r>
                      <a:endParaRPr lang="en-US" sz="2000" dirty="0"/>
                    </a:p>
                  </a:txBody>
                  <a:tcPr/>
                </a:tc>
                <a:tc>
                  <a:txBody>
                    <a:bodyPr/>
                    <a:lstStyle/>
                    <a:p>
                      <a:r>
                        <a:rPr lang="en-US" sz="2000" dirty="0" smtClean="0"/>
                        <a:t> </a:t>
                      </a:r>
                      <a:r>
                        <a:rPr lang="en-US" sz="2000" b="0" dirty="0" smtClean="0"/>
                        <a:t>(A</a:t>
                      </a:r>
                      <a:r>
                        <a:rPr lang="ar-SA" sz="2000" b="0" dirty="0" smtClean="0"/>
                        <a:t>دراسة مسحية </a:t>
                      </a:r>
                      <a:r>
                        <a:rPr lang="ar-SA" sz="2000" b="0" baseline="0" dirty="0" smtClean="0"/>
                        <a:t>منحازة</a:t>
                      </a:r>
                      <a:endParaRPr lang="en-US" sz="2000" b="0" dirty="0"/>
                    </a:p>
                  </a:txBody>
                  <a:tcPr/>
                </a:tc>
                <a:extLst>
                  <a:ext uri="{0D108BD9-81ED-4DB2-BD59-A6C34878D82A}">
                    <a16:rowId xmlns:a16="http://schemas.microsoft.com/office/drawing/2014/main" val="10010"/>
                  </a:ext>
                </a:extLst>
              </a:tr>
            </a:tbl>
          </a:graphicData>
        </a:graphic>
      </p:graphicFrame>
      <p:pic>
        <p:nvPicPr>
          <p:cNvPr id="24579" name="Picture 3"/>
          <p:cNvPicPr>
            <a:picLocks noChangeAspect="1" noChangeArrowheads="1"/>
          </p:cNvPicPr>
          <p:nvPr/>
        </p:nvPicPr>
        <p:blipFill>
          <a:blip r:embed="rId2"/>
          <a:srcRect/>
          <a:stretch>
            <a:fillRect/>
          </a:stretch>
        </p:blipFill>
        <p:spPr bwMode="auto">
          <a:xfrm>
            <a:off x="5072066" y="1174720"/>
            <a:ext cx="3357586" cy="452439"/>
          </a:xfrm>
          <a:prstGeom prst="rect">
            <a:avLst/>
          </a:prstGeom>
          <a:noFill/>
          <a:ln w="9525">
            <a:noFill/>
            <a:miter lim="800000"/>
            <a:headEnd/>
            <a:tailEnd/>
          </a:ln>
          <a:effectLst/>
        </p:spPr>
      </p:pic>
      <p:pic>
        <p:nvPicPr>
          <p:cNvPr id="24581" name="Picture 5"/>
          <p:cNvPicPr>
            <a:picLocks noChangeAspect="1" noChangeArrowheads="1"/>
          </p:cNvPicPr>
          <p:nvPr/>
        </p:nvPicPr>
        <p:blipFill>
          <a:blip r:embed="rId3"/>
          <a:srcRect/>
          <a:stretch>
            <a:fillRect/>
          </a:stretch>
        </p:blipFill>
        <p:spPr bwMode="auto">
          <a:xfrm>
            <a:off x="3409954" y="2146278"/>
            <a:ext cx="5091136" cy="600078"/>
          </a:xfrm>
          <a:prstGeom prst="rect">
            <a:avLst/>
          </a:prstGeom>
          <a:noFill/>
          <a:ln w="9525">
            <a:noFill/>
            <a:miter lim="800000"/>
            <a:headEnd/>
            <a:tailEnd/>
          </a:ln>
          <a:effectLst/>
        </p:spPr>
      </p:pic>
      <p:pic>
        <p:nvPicPr>
          <p:cNvPr id="24582" name="Picture 6"/>
          <p:cNvPicPr>
            <a:picLocks noChangeAspect="1" noChangeArrowheads="1"/>
          </p:cNvPicPr>
          <p:nvPr/>
        </p:nvPicPr>
        <p:blipFill>
          <a:blip r:embed="rId4"/>
          <a:srcRect/>
          <a:stretch>
            <a:fillRect/>
          </a:stretch>
        </p:blipFill>
        <p:spPr bwMode="auto">
          <a:xfrm>
            <a:off x="3571868" y="5500702"/>
            <a:ext cx="4900624" cy="642942"/>
          </a:xfrm>
          <a:prstGeom prst="rect">
            <a:avLst/>
          </a:prstGeom>
          <a:noFill/>
          <a:ln w="9525">
            <a:noFill/>
            <a:miter lim="800000"/>
            <a:headEnd/>
            <a:tailEnd/>
          </a:ln>
          <a:effectLst/>
        </p:spPr>
      </p:pic>
      <p:pic>
        <p:nvPicPr>
          <p:cNvPr id="24583" name="Picture 7"/>
          <p:cNvPicPr>
            <a:picLocks noChangeAspect="1" noChangeArrowheads="1"/>
          </p:cNvPicPr>
          <p:nvPr/>
        </p:nvPicPr>
        <p:blipFill>
          <a:blip r:embed="rId5"/>
          <a:srcRect/>
          <a:stretch>
            <a:fillRect/>
          </a:stretch>
        </p:blipFill>
        <p:spPr bwMode="auto">
          <a:xfrm>
            <a:off x="3214678" y="4214818"/>
            <a:ext cx="5214974" cy="928694"/>
          </a:xfrm>
          <a:prstGeom prst="rect">
            <a:avLst/>
          </a:prstGeom>
          <a:noFill/>
          <a:ln w="9525">
            <a:noFill/>
            <a:miter lim="800000"/>
            <a:headEnd/>
            <a:tailEnd/>
          </a:ln>
          <a:effectLst/>
        </p:spPr>
      </p:pic>
      <p:pic>
        <p:nvPicPr>
          <p:cNvPr id="24584" name="Picture 8"/>
          <p:cNvPicPr>
            <a:picLocks noChangeAspect="1" noChangeArrowheads="1"/>
          </p:cNvPicPr>
          <p:nvPr/>
        </p:nvPicPr>
        <p:blipFill>
          <a:blip r:embed="rId6"/>
          <a:srcRect/>
          <a:stretch>
            <a:fillRect/>
          </a:stretch>
        </p:blipFill>
        <p:spPr bwMode="auto">
          <a:xfrm>
            <a:off x="3916798" y="3143248"/>
            <a:ext cx="4441416" cy="68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429520" y="500042"/>
            <a:ext cx="144016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800" b="1" dirty="0" smtClean="0"/>
              <a:t>التقويم</a:t>
            </a:r>
            <a:endParaRPr lang="ar-SA" sz="2800" b="1" dirty="0"/>
          </a:p>
        </p:txBody>
      </p:sp>
      <p:sp>
        <p:nvSpPr>
          <p:cNvPr id="3" name="مربع نص 2"/>
          <p:cNvSpPr txBox="1"/>
          <p:nvPr/>
        </p:nvSpPr>
        <p:spPr>
          <a:xfrm>
            <a:off x="1357290" y="357166"/>
            <a:ext cx="14401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800" b="1" dirty="0" smtClean="0"/>
              <a:t>فردي</a:t>
            </a:r>
            <a:endParaRPr lang="ar-SA" sz="2800" b="1" dirty="0"/>
          </a:p>
        </p:txBody>
      </p:sp>
      <p:pic>
        <p:nvPicPr>
          <p:cNvPr id="23554" name="Picture 2"/>
          <p:cNvPicPr>
            <a:picLocks noChangeAspect="1" noChangeArrowheads="1"/>
          </p:cNvPicPr>
          <p:nvPr/>
        </p:nvPicPr>
        <p:blipFill>
          <a:blip r:embed="rId2"/>
          <a:srcRect/>
          <a:stretch>
            <a:fillRect/>
          </a:stretch>
        </p:blipFill>
        <p:spPr bwMode="auto">
          <a:xfrm>
            <a:off x="1214414" y="1428736"/>
            <a:ext cx="6905659" cy="4905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صورة2.jpg"/>
          <p:cNvPicPr>
            <a:picLocks noChangeAspect="1"/>
          </p:cNvPicPr>
          <p:nvPr/>
        </p:nvPicPr>
        <p:blipFill>
          <a:blip r:embed="rId2" cstate="print"/>
          <a:stretch>
            <a:fillRect/>
          </a:stretch>
        </p:blipFill>
        <p:spPr>
          <a:xfrm>
            <a:off x="-214345" y="0"/>
            <a:ext cx="9358346"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a:spLocks noChangeArrowheads="1"/>
          </p:cNvSpPr>
          <p:nvPr/>
        </p:nvSpPr>
        <p:spPr bwMode="auto">
          <a:xfrm>
            <a:off x="3143252" y="5072063"/>
            <a:ext cx="5429276" cy="1077218"/>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3200" b="1" dirty="0">
                <a:solidFill>
                  <a:srgbClr val="800080"/>
                </a:solidFill>
                <a:latin typeface="Calibri" pitchFamily="34" charset="0"/>
                <a:cs typeface="Traditional Arabic" pitchFamily="2" charset="-78"/>
              </a:rPr>
              <a:t>يَسْتَخْدم الفيزيائيون الإحصاء لدراسة سلوك العديد من </a:t>
            </a:r>
            <a:r>
              <a:rPr lang="ar-SA" sz="3200" b="1" dirty="0" err="1">
                <a:solidFill>
                  <a:srgbClr val="800080"/>
                </a:solidFill>
                <a:latin typeface="Calibri" pitchFamily="34" charset="0"/>
                <a:cs typeface="Traditional Arabic" pitchFamily="2" charset="-78"/>
              </a:rPr>
              <a:t>الجزيئيات</a:t>
            </a:r>
            <a:r>
              <a:rPr lang="ar-SA" sz="3200" b="1" dirty="0">
                <a:solidFill>
                  <a:srgbClr val="800080"/>
                </a:solidFill>
                <a:latin typeface="Calibri" pitchFamily="34" charset="0"/>
                <a:cs typeface="Traditional Arabic" pitchFamily="2" charset="-78"/>
              </a:rPr>
              <a:t> في عينة من الغاز.</a:t>
            </a:r>
            <a:endParaRPr lang="ar-SA" sz="3200" dirty="0">
              <a:solidFill>
                <a:srgbClr val="800080"/>
              </a:solidFill>
            </a:endParaRPr>
          </a:p>
        </p:txBody>
      </p:sp>
      <p:sp>
        <p:nvSpPr>
          <p:cNvPr id="3" name="Rectangle 2"/>
          <p:cNvSpPr>
            <a:spLocks noChangeArrowheads="1"/>
          </p:cNvSpPr>
          <p:nvPr/>
        </p:nvSpPr>
        <p:spPr bwMode="auto">
          <a:xfrm>
            <a:off x="3357555" y="428604"/>
            <a:ext cx="5429288" cy="2062103"/>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3200" b="1" dirty="0">
                <a:solidFill>
                  <a:srgbClr val="000099"/>
                </a:solidFill>
                <a:cs typeface="Traditional Arabic" pitchFamily="2" charset="-78"/>
              </a:rPr>
              <a:t>إحصائيات أعداد السكان التي تقوم </a:t>
            </a:r>
            <a:r>
              <a:rPr lang="ar-SA" sz="3200" b="1" dirty="0" err="1">
                <a:solidFill>
                  <a:srgbClr val="000099"/>
                </a:solidFill>
                <a:cs typeface="Traditional Arabic" pitchFamily="2" charset="-78"/>
              </a:rPr>
              <a:t>بها</a:t>
            </a:r>
            <a:r>
              <a:rPr lang="ar-SA" sz="3200" b="1" dirty="0">
                <a:solidFill>
                  <a:srgbClr val="000099"/>
                </a:solidFill>
                <a:cs typeface="Traditional Arabic" pitchFamily="2" charset="-78"/>
              </a:rPr>
              <a:t> بعض الدول لسكانها على فترات معينة ويُستخلص منها عددٍ من المعلومات الهامة التي يُستفاد منها في عملية التخطيط السليم</a:t>
            </a:r>
            <a:endParaRPr lang="ar-SA" sz="3200" dirty="0">
              <a:solidFill>
                <a:srgbClr val="000099"/>
              </a:solidFill>
              <a:cs typeface="Traditional Arabic" pitchFamily="2" charset="-78"/>
            </a:endParaRPr>
          </a:p>
        </p:txBody>
      </p:sp>
      <p:sp>
        <p:nvSpPr>
          <p:cNvPr id="4" name="Rectangle 3"/>
          <p:cNvSpPr>
            <a:spLocks noChangeArrowheads="1"/>
          </p:cNvSpPr>
          <p:nvPr/>
        </p:nvSpPr>
        <p:spPr bwMode="auto">
          <a:xfrm>
            <a:off x="571472" y="2786058"/>
            <a:ext cx="5357823" cy="1569660"/>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3200" b="1" dirty="0">
                <a:solidFill>
                  <a:srgbClr val="006600"/>
                </a:solidFill>
                <a:cs typeface="Traditional Arabic" pitchFamily="2" charset="-78"/>
              </a:rPr>
              <a:t>بعض الأمراض والأوبئة يُدرس </a:t>
            </a:r>
            <a:r>
              <a:rPr lang="ar-SA" sz="3200" b="1" dirty="0" err="1">
                <a:solidFill>
                  <a:srgbClr val="006600"/>
                </a:solidFill>
                <a:cs typeface="Traditional Arabic" pitchFamily="2" charset="-78"/>
              </a:rPr>
              <a:t>اسلوب</a:t>
            </a:r>
            <a:r>
              <a:rPr lang="ar-SA" sz="3200" b="1" dirty="0">
                <a:solidFill>
                  <a:srgbClr val="006600"/>
                </a:solidFill>
                <a:cs typeface="Traditional Arabic" pitchFamily="2" charset="-78"/>
              </a:rPr>
              <a:t> </a:t>
            </a:r>
            <a:r>
              <a:rPr lang="ar-SA" sz="3200" b="1" dirty="0" err="1">
                <a:solidFill>
                  <a:srgbClr val="006600"/>
                </a:solidFill>
                <a:cs typeface="Traditional Arabic" pitchFamily="2" charset="-78"/>
              </a:rPr>
              <a:t>إنتشارها</a:t>
            </a:r>
            <a:r>
              <a:rPr lang="ar-SA" sz="3200" b="1" dirty="0">
                <a:solidFill>
                  <a:srgbClr val="006600"/>
                </a:solidFill>
                <a:cs typeface="Traditional Arabic" pitchFamily="2" charset="-78"/>
              </a:rPr>
              <a:t> عن طريق الإحصاء </a:t>
            </a:r>
            <a:r>
              <a:rPr lang="ar-SA" sz="3200" b="1" dirty="0" err="1">
                <a:solidFill>
                  <a:srgbClr val="006600"/>
                </a:solidFill>
                <a:cs typeface="Traditional Arabic" pitchFamily="2" charset="-78"/>
              </a:rPr>
              <a:t>والإحتمالات</a:t>
            </a:r>
            <a:r>
              <a:rPr lang="ar-SA" sz="3200" b="1" dirty="0">
                <a:solidFill>
                  <a:srgbClr val="006600"/>
                </a:solidFill>
                <a:cs typeface="Traditional Arabic" pitchFamily="2" charset="-78"/>
              </a:rPr>
              <a:t> لمعرفة الطرق السليمة للحد منها مستقبلاً</a:t>
            </a:r>
            <a:endParaRPr lang="ar-SA" sz="3200" dirty="0">
              <a:solidFill>
                <a:srgbClr val="006600"/>
              </a:solidFill>
              <a:cs typeface="Traditional Arabic" pitchFamily="2" charset="-78"/>
            </a:endParaRPr>
          </a:p>
        </p:txBody>
      </p:sp>
      <p:pic>
        <p:nvPicPr>
          <p:cNvPr id="5" name="Picture 6" descr="http://upload.wikimedia.org/wikipedia/commons/thumb/4/41/Lebanon-demography.png/550px-Lebanon-demography.png"/>
          <p:cNvPicPr>
            <a:picLocks noChangeAspect="1" noChangeArrowheads="1"/>
          </p:cNvPicPr>
          <p:nvPr/>
        </p:nvPicPr>
        <p:blipFill>
          <a:blip r:embed="rId3" cstate="print"/>
          <a:srcRect/>
          <a:stretch>
            <a:fillRect/>
          </a:stretch>
        </p:blipFill>
        <p:spPr bwMode="auto">
          <a:xfrm>
            <a:off x="571500" y="571500"/>
            <a:ext cx="2643188" cy="2000250"/>
          </a:xfrm>
          <a:prstGeom prst="rect">
            <a:avLst/>
          </a:prstGeom>
          <a:noFill/>
          <a:ln w="28575">
            <a:solidFill>
              <a:schemeClr val="accent3">
                <a:lumMod val="75000"/>
              </a:schemeClr>
            </a:solidFill>
          </a:ln>
        </p:spPr>
      </p:pic>
      <p:pic>
        <p:nvPicPr>
          <p:cNvPr id="6" name="Picture 8" descr="http://www.alriyadh.com/2006/01/12/img/121072=.jpg"/>
          <p:cNvPicPr>
            <a:picLocks noChangeAspect="1" noChangeArrowheads="1"/>
          </p:cNvPicPr>
          <p:nvPr/>
        </p:nvPicPr>
        <p:blipFill>
          <a:blip r:embed="rId4" cstate="print"/>
          <a:srcRect b="6401"/>
          <a:stretch>
            <a:fillRect/>
          </a:stretch>
        </p:blipFill>
        <p:spPr bwMode="auto">
          <a:xfrm>
            <a:off x="6081738" y="2714625"/>
            <a:ext cx="2133600" cy="1785938"/>
          </a:xfrm>
          <a:prstGeom prst="rect">
            <a:avLst/>
          </a:prstGeom>
          <a:noFill/>
          <a:ln w="28575">
            <a:solidFill>
              <a:schemeClr val="accent3">
                <a:lumMod val="75000"/>
              </a:schemeClr>
            </a:solidFill>
          </a:ln>
        </p:spPr>
      </p:pic>
      <p:pic>
        <p:nvPicPr>
          <p:cNvPr id="7" name="Picture 10" descr="http://rimas2020.jeeran.com/Images/gas45.gif"/>
          <p:cNvPicPr>
            <a:picLocks noChangeAspect="1" noChangeArrowheads="1"/>
          </p:cNvPicPr>
          <p:nvPr/>
        </p:nvPicPr>
        <p:blipFill>
          <a:blip r:embed="rId5" cstate="print"/>
          <a:srcRect l="24833" r="25167" b="2667"/>
          <a:stretch>
            <a:fillRect/>
          </a:stretch>
        </p:blipFill>
        <p:spPr bwMode="auto">
          <a:xfrm>
            <a:off x="714375" y="4500563"/>
            <a:ext cx="2214563" cy="17145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800" decel="100000"/>
                                        <p:tgtEl>
                                          <p:spTgt spid="7"/>
                                        </p:tgtEl>
                                      </p:cBhvr>
                                    </p:animEffect>
                                    <p:anim calcmode="lin" valueType="num">
                                      <p:cBhvr>
                                        <p:cTn id="44" dur="800" decel="100000" fill="hold"/>
                                        <p:tgtEl>
                                          <p:spTgt spid="7"/>
                                        </p:tgtEl>
                                        <p:attrNameLst>
                                          <p:attrName>style.rotation</p:attrName>
                                        </p:attrNameLst>
                                      </p:cBhvr>
                                      <p:tavLst>
                                        <p:tav tm="0">
                                          <p:val>
                                            <p:fltVal val="-90"/>
                                          </p:val>
                                        </p:tav>
                                        <p:tav tm="100000">
                                          <p:val>
                                            <p:fltVal val="0"/>
                                          </p:val>
                                        </p:tav>
                                      </p:tavLst>
                                    </p:anim>
                                    <p:anim calcmode="lin" valueType="num">
                                      <p:cBhvr>
                                        <p:cTn id="45" dur="800" decel="100000" fill="hold"/>
                                        <p:tgtEl>
                                          <p:spTgt spid="7"/>
                                        </p:tgtEl>
                                        <p:attrNameLst>
                                          <p:attrName>ppt_x</p:attrName>
                                        </p:attrNameLst>
                                      </p:cBhvr>
                                      <p:tavLst>
                                        <p:tav tm="0">
                                          <p:val>
                                            <p:strVal val="#ppt_x+0.4"/>
                                          </p:val>
                                        </p:tav>
                                        <p:tav tm="100000">
                                          <p:val>
                                            <p:strVal val="#ppt_x-0.05"/>
                                          </p:val>
                                        </p:tav>
                                      </p:tavLst>
                                    </p:anim>
                                    <p:anim calcmode="lin" valueType="num">
                                      <p:cBhvr>
                                        <p:cTn id="46" dur="800" decel="100000" fill="hold"/>
                                        <p:tgtEl>
                                          <p:spTgt spid="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800" decel="100000"/>
                                        <p:tgtEl>
                                          <p:spTgt spid="2"/>
                                        </p:tgtEl>
                                      </p:cBhvr>
                                    </p:animEffect>
                                    <p:anim calcmode="lin" valueType="num">
                                      <p:cBhvr>
                                        <p:cTn id="52" dur="800" decel="100000" fill="hold"/>
                                        <p:tgtEl>
                                          <p:spTgt spid="2"/>
                                        </p:tgtEl>
                                        <p:attrNameLst>
                                          <p:attrName>style.rotation</p:attrName>
                                        </p:attrNameLst>
                                      </p:cBhvr>
                                      <p:tavLst>
                                        <p:tav tm="0">
                                          <p:val>
                                            <p:fltVal val="-90"/>
                                          </p:val>
                                        </p:tav>
                                        <p:tav tm="100000">
                                          <p:val>
                                            <p:fltVal val="0"/>
                                          </p:val>
                                        </p:tav>
                                      </p:tavLst>
                                    </p:anim>
                                    <p:anim calcmode="lin" valueType="num">
                                      <p:cBhvr>
                                        <p:cTn id="53" dur="800" decel="100000" fill="hold"/>
                                        <p:tgtEl>
                                          <p:spTgt spid="2"/>
                                        </p:tgtEl>
                                        <p:attrNameLst>
                                          <p:attrName>ppt_x</p:attrName>
                                        </p:attrNameLst>
                                      </p:cBhvr>
                                      <p:tavLst>
                                        <p:tav tm="0">
                                          <p:val>
                                            <p:strVal val="#ppt_x+0.4"/>
                                          </p:val>
                                        </p:tav>
                                        <p:tav tm="100000">
                                          <p:val>
                                            <p:strVal val="#ppt_x-0.05"/>
                                          </p:val>
                                        </p:tav>
                                      </p:tavLst>
                                    </p:anim>
                                    <p:anim calcmode="lin" valueType="num">
                                      <p:cBhvr>
                                        <p:cTn id="54" dur="800" decel="100000" fill="hold"/>
                                        <p:tgtEl>
                                          <p:spTgt spid="2"/>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4725144"/>
            <a:ext cx="3491880" cy="830997"/>
          </a:xfrm>
          <a:prstGeom prst="rect">
            <a:avLst/>
          </a:prstGeom>
          <a:noFill/>
        </p:spPr>
        <p:txBody>
          <a:bodyPr wrap="square" rtlCol="0">
            <a:spAutoFit/>
          </a:bodyPr>
          <a:lstStyle/>
          <a:p>
            <a:pPr algn="r" rtl="1"/>
            <a:r>
              <a:rPr lang="ar-SA" sz="2800" b="1" dirty="0" smtClean="0">
                <a:solidFill>
                  <a:srgbClr val="00B0F0"/>
                </a:solidFill>
              </a:rPr>
              <a:t>العينة : </a:t>
            </a:r>
          </a:p>
          <a:p>
            <a:pPr algn="r" rtl="1"/>
            <a:r>
              <a:rPr lang="ar-SA" sz="2000" b="1" dirty="0" smtClean="0">
                <a:solidFill>
                  <a:schemeClr val="accent4">
                    <a:lumMod val="50000"/>
                  </a:schemeClr>
                </a:solidFill>
              </a:rPr>
              <a:t>جزء من مجموعة كبيرة تسمى المجتمع</a:t>
            </a:r>
            <a:endParaRPr lang="en-US" sz="2000" b="1" dirty="0">
              <a:solidFill>
                <a:schemeClr val="accent4">
                  <a:lumMod val="50000"/>
                </a:schemeClr>
              </a:solidFill>
            </a:endParaRPr>
          </a:p>
        </p:txBody>
      </p:sp>
      <p:pic>
        <p:nvPicPr>
          <p:cNvPr id="2054" name="Picture 6" descr="http://image.shutterstock.com/display_pic_with_logo/88611/88611,1192633386,1/stock-vector-collection-of-people-in-silhouette-in-different-poses-6179035.jpg"/>
          <p:cNvPicPr>
            <a:picLocks noChangeAspect="1" noChangeArrowheads="1"/>
          </p:cNvPicPr>
          <p:nvPr/>
        </p:nvPicPr>
        <p:blipFill>
          <a:blip r:embed="rId3" cstate="print"/>
          <a:srcRect b="5343"/>
          <a:stretch>
            <a:fillRect/>
          </a:stretch>
        </p:blipFill>
        <p:spPr bwMode="auto">
          <a:xfrm>
            <a:off x="4247042" y="1052736"/>
            <a:ext cx="4861462" cy="3456384"/>
          </a:xfrm>
          <a:prstGeom prst="rect">
            <a:avLst/>
          </a:prstGeom>
          <a:noFill/>
        </p:spPr>
      </p:pic>
      <p:pic>
        <p:nvPicPr>
          <p:cNvPr id="10" name="Picture 6" descr="http://image.shutterstock.com/display_pic_with_logo/88611/88611,1192633386,1/stock-vector-collection-of-people-in-silhouette-in-different-poses-6179035.jpg"/>
          <p:cNvPicPr>
            <a:picLocks noChangeAspect="1" noChangeArrowheads="1"/>
          </p:cNvPicPr>
          <p:nvPr/>
        </p:nvPicPr>
        <p:blipFill>
          <a:blip r:embed="rId3" cstate="print"/>
          <a:srcRect l="13360" t="247" b="6290"/>
          <a:stretch>
            <a:fillRect/>
          </a:stretch>
        </p:blipFill>
        <p:spPr bwMode="auto">
          <a:xfrm>
            <a:off x="72008" y="1052736"/>
            <a:ext cx="4211960" cy="3384376"/>
          </a:xfrm>
          <a:prstGeom prst="rect">
            <a:avLst/>
          </a:prstGeom>
          <a:noFill/>
        </p:spPr>
      </p:pic>
      <p:sp>
        <p:nvSpPr>
          <p:cNvPr id="11" name="قوس كبير أيسر 10"/>
          <p:cNvSpPr/>
          <p:nvPr/>
        </p:nvSpPr>
        <p:spPr>
          <a:xfrm rot="16200000">
            <a:off x="4319972" y="117141"/>
            <a:ext cx="504056" cy="9144000"/>
          </a:xfrm>
          <a:prstGeom prst="leftBrace">
            <a:avLst>
              <a:gd name="adj1" fmla="val 40345"/>
              <a:gd name="adj2" fmla="val 57532"/>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rgbClr val="C00000"/>
                </a:solidFill>
              </a:ln>
            </a:endParaRPr>
          </a:p>
        </p:txBody>
      </p:sp>
      <p:sp>
        <p:nvSpPr>
          <p:cNvPr id="12" name="مربع نص 11"/>
          <p:cNvSpPr txBox="1"/>
          <p:nvPr/>
        </p:nvSpPr>
        <p:spPr>
          <a:xfrm>
            <a:off x="4716016" y="4797152"/>
            <a:ext cx="1512168" cy="461665"/>
          </a:xfrm>
          <a:prstGeom prst="rect">
            <a:avLst/>
          </a:prstGeom>
          <a:noFill/>
        </p:spPr>
        <p:txBody>
          <a:bodyPr wrap="square" rtlCol="0">
            <a:spAutoFit/>
          </a:bodyPr>
          <a:lstStyle/>
          <a:p>
            <a:pPr algn="ctr" rtl="1"/>
            <a:r>
              <a:rPr lang="ar-SA" sz="2400" b="1" dirty="0" smtClean="0">
                <a:solidFill>
                  <a:srgbClr val="C00000"/>
                </a:solidFill>
              </a:rPr>
              <a:t>المجتمع</a:t>
            </a:r>
            <a:endParaRPr lang="en-US" sz="2400" b="1" dirty="0">
              <a:solidFill>
                <a:srgbClr val="C00000"/>
              </a:solidFill>
            </a:endParaRPr>
          </a:p>
        </p:txBody>
      </p:sp>
      <p:sp>
        <p:nvSpPr>
          <p:cNvPr id="13" name="مربع نص 12"/>
          <p:cNvSpPr txBox="1"/>
          <p:nvPr/>
        </p:nvSpPr>
        <p:spPr>
          <a:xfrm>
            <a:off x="4139952" y="5229200"/>
            <a:ext cx="2952328" cy="461665"/>
          </a:xfrm>
          <a:prstGeom prst="rect">
            <a:avLst/>
          </a:prstGeom>
          <a:noFill/>
        </p:spPr>
        <p:txBody>
          <a:bodyPr wrap="square" rtlCol="0">
            <a:spAutoFit/>
          </a:bodyPr>
          <a:lstStyle/>
          <a:p>
            <a:pPr algn="r"/>
            <a:r>
              <a:rPr lang="ar-SA" sz="2400" b="1" dirty="0" smtClean="0"/>
              <a:t>جميع الأفراد أو العناصر</a:t>
            </a:r>
            <a:endParaRPr lang="en-US" sz="2400" b="1" dirty="0"/>
          </a:p>
        </p:txBody>
      </p:sp>
      <p:sp>
        <p:nvSpPr>
          <p:cNvPr id="14" name="وسيلة شرح بيضاوية 13"/>
          <p:cNvSpPr/>
          <p:nvPr/>
        </p:nvSpPr>
        <p:spPr>
          <a:xfrm>
            <a:off x="2627784" y="980728"/>
            <a:ext cx="2736304" cy="2520280"/>
          </a:xfrm>
          <a:prstGeom prst="wedgeEllipseCallout">
            <a:avLst>
              <a:gd name="adj1" fmla="val -48626"/>
              <a:gd name="adj2" fmla="val 105596"/>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descr="شبكة منقطة"/>
          <p:cNvSpPr txBox="1">
            <a:spLocks noChangeArrowheads="1"/>
          </p:cNvSpPr>
          <p:nvPr/>
        </p:nvSpPr>
        <p:spPr>
          <a:xfrm>
            <a:off x="3286116" y="112717"/>
            <a:ext cx="3357586" cy="1012825"/>
          </a:xfrm>
          <a:prstGeom prst="rect">
            <a:avLst/>
          </a:prstGeom>
          <a:pattFill prst="dotGrid">
            <a:fgClr>
              <a:srgbClr val="B21212">
                <a:alpha val="25882"/>
              </a:srgbClr>
            </a:fgClr>
            <a:bgClr>
              <a:schemeClr val="bg1">
                <a:alpha val="25882"/>
              </a:schemeClr>
            </a:bgClr>
          </a:pattFill>
          <a:ln w="12700">
            <a:solidFill>
              <a:srgbClr val="B21212"/>
            </a:solidFill>
          </a:ln>
        </p:spPr>
        <p:txBody>
          <a:bodyP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0" i="0" u="none" strike="noStrike" kern="1200" cap="none" spc="0" normalizeH="0" baseline="0" noProof="0" dirty="0" smtClean="0">
                <a:ln>
                  <a:noFill/>
                </a:ln>
                <a:solidFill>
                  <a:srgbClr val="B21212"/>
                </a:solidFill>
                <a:effectLst/>
                <a:uLnTx/>
                <a:uFillTx/>
                <a:latin typeface="+mj-lt"/>
                <a:ea typeface="+mj-ea"/>
                <a:cs typeface="+mj-cs"/>
              </a:rPr>
              <a:t>جمع البيانات</a:t>
            </a:r>
            <a:r>
              <a:rPr kumimoji="0" lang="ar-SA" sz="44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endParaRPr kumimoji="0" lang="en-US" sz="4400" b="0" i="0" u="none" strike="noStrike" kern="1200" cap="none" spc="0" normalizeH="0" baseline="0" noProof="0" dirty="0" smtClean="0">
              <a:ln>
                <a:noFill/>
              </a:ln>
              <a:solidFill>
                <a:schemeClr val="tx2">
                  <a:satMod val="130000"/>
                </a:schemeClr>
              </a:solidFill>
              <a:effectLst/>
              <a:uLnTx/>
              <a:uFillTx/>
              <a:latin typeface="+mj-lt"/>
              <a:ea typeface="+mj-ea"/>
              <a:cs typeface="+mj-cs"/>
            </a:endParaRPr>
          </a:p>
        </p:txBody>
      </p:sp>
      <p:sp>
        <p:nvSpPr>
          <p:cNvPr id="7" name="Line 5"/>
          <p:cNvSpPr>
            <a:spLocks noChangeShapeType="1"/>
          </p:cNvSpPr>
          <p:nvPr/>
        </p:nvSpPr>
        <p:spPr bwMode="auto">
          <a:xfrm>
            <a:off x="4932363" y="1120779"/>
            <a:ext cx="1068397" cy="379395"/>
          </a:xfrm>
          <a:prstGeom prst="line">
            <a:avLst/>
          </a:prstGeom>
          <a:noFill/>
          <a:ln w="9525">
            <a:solidFill>
              <a:srgbClr val="339966"/>
            </a:solidFill>
            <a:round/>
            <a:headEnd/>
            <a:tailEnd type="triangle" w="med" len="med"/>
          </a:ln>
        </p:spPr>
        <p:txBody>
          <a:bodyPr/>
          <a:lstStyle/>
          <a:p>
            <a:endParaRPr lang="en-US"/>
          </a:p>
        </p:txBody>
      </p:sp>
      <p:sp>
        <p:nvSpPr>
          <p:cNvPr id="8" name="Line 6"/>
          <p:cNvSpPr>
            <a:spLocks noChangeShapeType="1"/>
          </p:cNvSpPr>
          <p:nvPr/>
        </p:nvSpPr>
        <p:spPr bwMode="auto">
          <a:xfrm flipH="1">
            <a:off x="4000496" y="1120779"/>
            <a:ext cx="930278" cy="379395"/>
          </a:xfrm>
          <a:prstGeom prst="line">
            <a:avLst/>
          </a:prstGeom>
          <a:noFill/>
          <a:ln w="9525">
            <a:solidFill>
              <a:srgbClr val="339966"/>
            </a:solidFill>
            <a:round/>
            <a:headEnd/>
            <a:tailEnd type="triangle" w="med" len="med"/>
          </a:ln>
        </p:spPr>
        <p:txBody>
          <a:bodyPr/>
          <a:lstStyle/>
          <a:p>
            <a:endParaRPr lang="en-US"/>
          </a:p>
        </p:txBody>
      </p:sp>
      <p:sp>
        <p:nvSpPr>
          <p:cNvPr id="9" name="Rectangle 8" descr="عشب"/>
          <p:cNvSpPr>
            <a:spLocks noChangeArrowheads="1"/>
          </p:cNvSpPr>
          <p:nvPr/>
        </p:nvSpPr>
        <p:spPr bwMode="auto">
          <a:xfrm>
            <a:off x="2071670" y="1500174"/>
            <a:ext cx="2520950" cy="935038"/>
          </a:xfrm>
          <a:prstGeom prst="rect">
            <a:avLst/>
          </a:prstGeom>
          <a:pattFill prst="divot">
            <a:fgClr>
              <a:srgbClr val="660033">
                <a:alpha val="29019"/>
              </a:srgbClr>
            </a:fgClr>
            <a:bgClr>
              <a:schemeClr val="bg1">
                <a:alpha val="29019"/>
              </a:schemeClr>
            </a:bgClr>
          </a:pattFill>
          <a:ln w="9525">
            <a:solidFill>
              <a:srgbClr val="D60093"/>
            </a:solidFill>
            <a:miter lim="800000"/>
            <a:headEnd/>
            <a:tailEnd/>
          </a:ln>
        </p:spPr>
        <p:txBody>
          <a:bodyPr wrap="none" anchor="ctr"/>
          <a:lstStyle/>
          <a:p>
            <a:pPr algn="ctr"/>
            <a:r>
              <a:rPr lang="ar-SA" sz="3600" b="1" dirty="0">
                <a:solidFill>
                  <a:srgbClr val="AC0077"/>
                </a:solidFill>
              </a:rPr>
              <a:t>العينات</a:t>
            </a:r>
            <a:r>
              <a:rPr lang="ar-SA" sz="3600" b="1" dirty="0"/>
              <a:t> </a:t>
            </a:r>
            <a:r>
              <a:rPr lang="ar-SA" sz="3600" dirty="0"/>
              <a:t> </a:t>
            </a:r>
            <a:endParaRPr lang="en-US" sz="3600" dirty="0"/>
          </a:p>
        </p:txBody>
      </p:sp>
      <p:sp>
        <p:nvSpPr>
          <p:cNvPr id="10" name="Rectangle 7" descr="عشب"/>
          <p:cNvSpPr>
            <a:spLocks noChangeArrowheads="1"/>
          </p:cNvSpPr>
          <p:nvPr/>
        </p:nvSpPr>
        <p:spPr bwMode="auto">
          <a:xfrm>
            <a:off x="5000628" y="1500174"/>
            <a:ext cx="2520950" cy="935037"/>
          </a:xfrm>
          <a:prstGeom prst="rect">
            <a:avLst/>
          </a:prstGeom>
          <a:pattFill prst="divot">
            <a:fgClr>
              <a:srgbClr val="D60093">
                <a:alpha val="29019"/>
              </a:srgbClr>
            </a:fgClr>
            <a:bgClr>
              <a:schemeClr val="bg1">
                <a:alpha val="29019"/>
              </a:schemeClr>
            </a:bgClr>
          </a:pattFill>
          <a:ln w="9525">
            <a:solidFill>
              <a:srgbClr val="CC0099"/>
            </a:solidFill>
            <a:miter lim="800000"/>
            <a:headEnd/>
            <a:tailEnd/>
          </a:ln>
        </p:spPr>
        <p:txBody>
          <a:bodyPr wrap="none" anchor="ctr"/>
          <a:lstStyle/>
          <a:p>
            <a:pPr algn="ctr"/>
            <a:r>
              <a:rPr lang="ar-SA" sz="3200" b="1">
                <a:solidFill>
                  <a:srgbClr val="AC0077"/>
                </a:solidFill>
              </a:rPr>
              <a:t>الحصر الشامل</a:t>
            </a:r>
            <a:r>
              <a:rPr lang="ar-SA" sz="3200"/>
              <a:t> </a:t>
            </a:r>
            <a:endParaRPr lang="en-US" sz="3200"/>
          </a:p>
        </p:txBody>
      </p:sp>
      <p:sp>
        <p:nvSpPr>
          <p:cNvPr id="14" name="شكل بيضاوي 13"/>
          <p:cNvSpPr/>
          <p:nvPr/>
        </p:nvSpPr>
        <p:spPr>
          <a:xfrm>
            <a:off x="7000892" y="71414"/>
            <a:ext cx="71438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a:t>
            </a:r>
            <a:endParaRPr lang="en-US" sz="3600" dirty="0"/>
          </a:p>
        </p:txBody>
      </p:sp>
      <p:sp>
        <p:nvSpPr>
          <p:cNvPr id="15" name="Rectangle 4" descr="شبكة منقطة"/>
          <p:cNvSpPr txBox="1">
            <a:spLocks noChangeArrowheads="1"/>
          </p:cNvSpPr>
          <p:nvPr/>
        </p:nvSpPr>
        <p:spPr>
          <a:xfrm>
            <a:off x="0" y="2500306"/>
            <a:ext cx="5072066" cy="1357322"/>
          </a:xfrm>
          <a:prstGeom prst="rect">
            <a:avLst/>
          </a:prstGeom>
          <a:pattFill prst="dotGrid">
            <a:fgClr>
              <a:srgbClr val="B21212">
                <a:alpha val="25882"/>
              </a:srgbClr>
            </a:fgClr>
            <a:bgClr>
              <a:schemeClr val="bg1">
                <a:alpha val="25882"/>
              </a:schemeClr>
            </a:bgClr>
          </a:pattFill>
          <a:ln w="12700">
            <a:solidFill>
              <a:srgbClr val="B21212"/>
            </a:solidFill>
          </a:ln>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0" i="0" u="none" strike="noStrike" kern="1200" cap="none" spc="0" normalizeH="0" baseline="0" noProof="0" smtClean="0">
                <a:ln>
                  <a:noFill/>
                </a:ln>
                <a:solidFill>
                  <a:schemeClr val="tx2">
                    <a:satMod val="130000"/>
                  </a:schemeClr>
                </a:solidFill>
                <a:effectLst/>
                <a:uLnTx/>
                <a:uFillTx/>
                <a:latin typeface="+mj-lt"/>
                <a:ea typeface="+mj-ea"/>
                <a:cs typeface="+mj-cs"/>
              </a:rPr>
              <a:t> </a:t>
            </a:r>
            <a:r>
              <a:rPr kumimoji="0" lang="ar-SA" sz="2800" b="0" i="0" u="none" strike="noStrike" kern="1200" cap="none" spc="0" normalizeH="0" baseline="0" noProof="0" smtClean="0">
                <a:ln>
                  <a:noFill/>
                </a:ln>
                <a:solidFill>
                  <a:srgbClr val="B21212"/>
                </a:solidFill>
                <a:effectLst/>
                <a:uLnTx/>
                <a:uFillTx/>
                <a:latin typeface="+mj-lt"/>
                <a:ea typeface="+mj-ea"/>
                <a:cs typeface="+mj-cs"/>
              </a:rPr>
              <a:t>العينة جزء من المجتمع يختار بطريق مناسبة ، و يمثل جميع خصائص ذلك المجتمع بصدق</a:t>
            </a:r>
            <a:endParaRPr kumimoji="0" lang="en-US" sz="2800" b="0" i="0" u="none" strike="noStrike" kern="1200" cap="none" spc="0" normalizeH="0" baseline="0" noProof="0" smtClean="0">
              <a:ln>
                <a:noFill/>
              </a:ln>
              <a:solidFill>
                <a:srgbClr val="B21212"/>
              </a:solidFill>
              <a:effectLst/>
              <a:uLnTx/>
              <a:uFillTx/>
              <a:latin typeface="+mj-lt"/>
              <a:ea typeface="+mj-ea"/>
              <a:cs typeface="+mj-cs"/>
            </a:endParaRPr>
          </a:p>
        </p:txBody>
      </p:sp>
      <p:graphicFrame>
        <p:nvGraphicFramePr>
          <p:cNvPr id="16" name="Object 15"/>
          <p:cNvGraphicFramePr>
            <a:graphicFrameLocks noChangeAspect="1"/>
          </p:cNvGraphicFramePr>
          <p:nvPr/>
        </p:nvGraphicFramePr>
        <p:xfrm>
          <a:off x="1000100" y="1428736"/>
          <a:ext cx="379412" cy="1152525"/>
        </p:xfrm>
        <a:graphic>
          <a:graphicData uri="http://schemas.openxmlformats.org/presentationml/2006/ole">
            <mc:AlternateContent xmlns:mc="http://schemas.openxmlformats.org/markup-compatibility/2006">
              <mc:Choice xmlns:v="urn:schemas-microsoft-com:vml" Requires="v">
                <p:oleObj spid="_x0000_s2053" name="Clip" r:id="rId3" imgW="1295640" imgH="3934080" progId="">
                  <p:embed/>
                </p:oleObj>
              </mc:Choice>
              <mc:Fallback>
                <p:oleObj name="Clip" r:id="rId3" imgW="1295640" imgH="3934080" progId="">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1428736"/>
                        <a:ext cx="379412"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AutoShape 6" descr="معينات محاطة"/>
          <p:cNvSpPr>
            <a:spLocks noChangeArrowheads="1"/>
          </p:cNvSpPr>
          <p:nvPr/>
        </p:nvSpPr>
        <p:spPr bwMode="auto">
          <a:xfrm>
            <a:off x="2344734" y="3857628"/>
            <a:ext cx="1655762" cy="647700"/>
          </a:xfrm>
          <a:prstGeom prst="roundRect">
            <a:avLst>
              <a:gd name="adj" fmla="val 16667"/>
            </a:avLst>
          </a:prstGeom>
          <a:pattFill prst="openDmnd">
            <a:fgClr>
              <a:srgbClr val="6FBDC3">
                <a:alpha val="10980"/>
              </a:srgbClr>
            </a:fgClr>
            <a:bgClr>
              <a:schemeClr val="bg1">
                <a:alpha val="10980"/>
              </a:schemeClr>
            </a:bgClr>
          </a:pattFill>
          <a:ln w="9525">
            <a:solidFill>
              <a:srgbClr val="6FBDC3"/>
            </a:solidFill>
            <a:round/>
            <a:headEnd/>
            <a:tailEnd/>
          </a:ln>
        </p:spPr>
        <p:txBody>
          <a:bodyPr wrap="none" anchor="ctr"/>
          <a:lstStyle/>
          <a:p>
            <a:pPr algn="ctr"/>
            <a:r>
              <a:rPr lang="ar-SA" sz="2000" b="1">
                <a:solidFill>
                  <a:srgbClr val="6FBDC3"/>
                </a:solidFill>
              </a:rPr>
              <a:t>أنواع العينات</a:t>
            </a:r>
            <a:endParaRPr lang="en-US" sz="2000" b="1">
              <a:solidFill>
                <a:srgbClr val="6FBDC3"/>
              </a:solidFill>
            </a:endParaRPr>
          </a:p>
        </p:txBody>
      </p:sp>
      <p:sp>
        <p:nvSpPr>
          <p:cNvPr id="18" name="Line 7"/>
          <p:cNvSpPr>
            <a:spLocks noChangeShapeType="1"/>
          </p:cNvSpPr>
          <p:nvPr/>
        </p:nvSpPr>
        <p:spPr bwMode="auto">
          <a:xfrm>
            <a:off x="3857620" y="4286256"/>
            <a:ext cx="1000132" cy="500066"/>
          </a:xfrm>
          <a:prstGeom prst="line">
            <a:avLst/>
          </a:prstGeom>
          <a:noFill/>
          <a:ln w="25400">
            <a:solidFill>
              <a:srgbClr val="009900"/>
            </a:solidFill>
            <a:round/>
            <a:headEnd/>
            <a:tailEnd type="triangle" w="med" len="med"/>
          </a:ln>
        </p:spPr>
        <p:txBody>
          <a:bodyPr/>
          <a:lstStyle/>
          <a:p>
            <a:endParaRPr lang="en-US"/>
          </a:p>
        </p:txBody>
      </p:sp>
      <p:sp>
        <p:nvSpPr>
          <p:cNvPr id="19" name="Line 8"/>
          <p:cNvSpPr>
            <a:spLocks noChangeShapeType="1"/>
          </p:cNvSpPr>
          <p:nvPr/>
        </p:nvSpPr>
        <p:spPr bwMode="auto">
          <a:xfrm rot="120000">
            <a:off x="3011634" y="4328071"/>
            <a:ext cx="0" cy="527428"/>
          </a:xfrm>
          <a:prstGeom prst="line">
            <a:avLst/>
          </a:prstGeom>
          <a:noFill/>
          <a:ln w="25400">
            <a:solidFill>
              <a:srgbClr val="009900"/>
            </a:solidFill>
            <a:round/>
            <a:headEnd/>
            <a:tailEnd type="triangle" w="med" len="med"/>
          </a:ln>
        </p:spPr>
        <p:txBody>
          <a:bodyPr/>
          <a:lstStyle/>
          <a:p>
            <a:endParaRPr lang="en-US"/>
          </a:p>
        </p:txBody>
      </p:sp>
      <p:sp>
        <p:nvSpPr>
          <p:cNvPr id="20" name="Line 9"/>
          <p:cNvSpPr>
            <a:spLocks noChangeShapeType="1"/>
          </p:cNvSpPr>
          <p:nvPr/>
        </p:nvSpPr>
        <p:spPr bwMode="auto">
          <a:xfrm flipH="1">
            <a:off x="1357290" y="4329147"/>
            <a:ext cx="1139834" cy="457175"/>
          </a:xfrm>
          <a:prstGeom prst="line">
            <a:avLst/>
          </a:prstGeom>
          <a:noFill/>
          <a:ln w="25400">
            <a:solidFill>
              <a:srgbClr val="009900"/>
            </a:solidFill>
            <a:round/>
            <a:headEnd/>
            <a:tailEnd type="triangle" w="med" len="med"/>
          </a:ln>
        </p:spPr>
        <p:txBody>
          <a:bodyPr/>
          <a:lstStyle/>
          <a:p>
            <a:endParaRPr lang="en-US"/>
          </a:p>
        </p:txBody>
      </p:sp>
      <p:sp>
        <p:nvSpPr>
          <p:cNvPr id="24" name="Rectangle 4" descr="شبكة منقطة"/>
          <p:cNvSpPr txBox="1">
            <a:spLocks noChangeArrowheads="1"/>
          </p:cNvSpPr>
          <p:nvPr/>
        </p:nvSpPr>
        <p:spPr>
          <a:xfrm>
            <a:off x="5143504" y="2500306"/>
            <a:ext cx="3714776" cy="1285884"/>
          </a:xfrm>
          <a:prstGeom prst="rect">
            <a:avLst/>
          </a:prstGeom>
          <a:pattFill prst="dotGrid">
            <a:fgClr>
              <a:srgbClr val="B21212">
                <a:alpha val="25882"/>
              </a:srgbClr>
            </a:fgClr>
            <a:bgClr>
              <a:schemeClr val="bg1">
                <a:alpha val="25882"/>
              </a:schemeClr>
            </a:bgClr>
          </a:pattFill>
          <a:ln w="12700">
            <a:solidFill>
              <a:srgbClr val="B21212"/>
            </a:solidFill>
          </a:ln>
        </p:spPr>
        <p:txBody>
          <a:bodyPr>
            <a:normAutofit fontScale="900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dirty="0" smtClean="0">
                <a:solidFill>
                  <a:schemeClr val="accent2">
                    <a:lumMod val="75000"/>
                  </a:schemeClr>
                </a:solidFill>
                <a:latin typeface="+mj-lt"/>
                <a:ea typeface="+mj-ea"/>
                <a:cs typeface="+mj-cs"/>
              </a:rPr>
              <a:t>تتم دراسة الظاهرة على جميع أفراد المجتمع مثل التعداد السكاني </a:t>
            </a:r>
            <a:endParaRPr kumimoji="0" lang="en-US" sz="3200" b="0"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25" name="مربع نص 24"/>
          <p:cNvSpPr txBox="1"/>
          <p:nvPr/>
        </p:nvSpPr>
        <p:spPr>
          <a:xfrm>
            <a:off x="4214810" y="4798180"/>
            <a:ext cx="2143140" cy="16312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r" rtl="1"/>
            <a:r>
              <a:rPr lang="ar-SA" sz="2000" b="1" dirty="0" smtClean="0">
                <a:solidFill>
                  <a:schemeClr val="accent5">
                    <a:lumMod val="50000"/>
                  </a:schemeClr>
                </a:solidFill>
              </a:rPr>
              <a:t>عينة عشوائية بسيطة: </a:t>
            </a:r>
            <a:r>
              <a:rPr lang="ar-SA" sz="2000" b="1" dirty="0" smtClean="0"/>
              <a:t>هي العينة التي لها فرصة الاختيار نفسها كأي عينة أخرى من المجتمع .</a:t>
            </a:r>
            <a:endParaRPr lang="en-US" sz="2000" b="1" dirty="0"/>
          </a:p>
        </p:txBody>
      </p:sp>
      <p:sp>
        <p:nvSpPr>
          <p:cNvPr id="26" name="مربع نص 25"/>
          <p:cNvSpPr txBox="1"/>
          <p:nvPr/>
        </p:nvSpPr>
        <p:spPr>
          <a:xfrm>
            <a:off x="1928794" y="4857760"/>
            <a:ext cx="2214578" cy="16312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r" rtl="1"/>
            <a:r>
              <a:rPr lang="ar-SA" sz="2000" b="1" dirty="0" smtClean="0">
                <a:solidFill>
                  <a:schemeClr val="accent5">
                    <a:lumMod val="50000"/>
                  </a:schemeClr>
                </a:solidFill>
              </a:rPr>
              <a:t>عينة عشوائية طبقية: </a:t>
            </a:r>
            <a:r>
              <a:rPr lang="ar-SA" sz="2000" b="1" dirty="0" smtClean="0"/>
              <a:t>يُقسم المجتمع إلى فئات متماثلة غير متداخلة ثم يتم اختيار عينة من كل واحدة من هذه الفئات .</a:t>
            </a:r>
            <a:endParaRPr lang="en-US" sz="2000" b="1" dirty="0"/>
          </a:p>
        </p:txBody>
      </p:sp>
      <p:sp>
        <p:nvSpPr>
          <p:cNvPr id="27" name="مربع نص 26"/>
          <p:cNvSpPr txBox="1"/>
          <p:nvPr/>
        </p:nvSpPr>
        <p:spPr>
          <a:xfrm>
            <a:off x="71406" y="4786322"/>
            <a:ext cx="1745862" cy="16312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r" rtl="1"/>
            <a:r>
              <a:rPr lang="ar-SA" sz="2000" b="1" dirty="0" smtClean="0">
                <a:solidFill>
                  <a:schemeClr val="accent5">
                    <a:lumMod val="50000"/>
                  </a:schemeClr>
                </a:solidFill>
              </a:rPr>
              <a:t>عينة عشوائية منتظمة: </a:t>
            </a:r>
            <a:r>
              <a:rPr lang="ar-SA" sz="2000" b="1" dirty="0" smtClean="0"/>
              <a:t>هي العينة التي يُختار أفرادها تبعاً لزمن معين أو فترة زمنية محددة.</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500"/>
                                        <p:tgtEl>
                                          <p:spTgt spid="10"/>
                                        </p:tgtEl>
                                      </p:cBhvr>
                                    </p:animEffect>
                                  </p:childTnLst>
                                </p:cTn>
                              </p:par>
                            </p:childTnLst>
                          </p:cTn>
                        </p:par>
                        <p:par>
                          <p:cTn id="18" fill="hold">
                            <p:stCondLst>
                              <p:cond delay="5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4"/>
                                        </p:tgtEl>
                                        <p:attrNameLst>
                                          <p:attrName>style.visibility</p:attrName>
                                        </p:attrNameLst>
                                      </p:cBhvr>
                                      <p:to>
                                        <p:strVal val="visible"/>
                                      </p:to>
                                    </p:set>
                                    <p:anim calcmode="discrete" valueType="clr">
                                      <p:cBhvr override="childStyle">
                                        <p:cTn id="32"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4"/>
                                        </p:tgtEl>
                                        <p:attrNameLst>
                                          <p:attrName>fillcolor</p:attrName>
                                        </p:attrNameLst>
                                      </p:cBhvr>
                                      <p:tavLst>
                                        <p:tav tm="0">
                                          <p:val>
                                            <p:clrVal>
                                              <a:schemeClr val="accent2"/>
                                            </p:clrVal>
                                          </p:val>
                                        </p:tav>
                                        <p:tav tm="50000">
                                          <p:val>
                                            <p:clrVal>
                                              <a:schemeClr val="hlink"/>
                                            </p:clrVal>
                                          </p:val>
                                        </p:tav>
                                      </p:tavLst>
                                    </p:anim>
                                    <p:set>
                                      <p:cBhvr>
                                        <p:cTn id="34" dur="80"/>
                                        <p:tgtEl>
                                          <p:spTgt spid="24"/>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5"/>
                                        </p:tgtEl>
                                        <p:attrNameLst>
                                          <p:attrName>style.visibility</p:attrName>
                                        </p:attrNameLst>
                                      </p:cBhvr>
                                      <p:to>
                                        <p:strVal val="visible"/>
                                      </p:to>
                                    </p:set>
                                    <p:anim calcmode="discrete" valueType="clr">
                                      <p:cBhvr override="childStyle">
                                        <p:cTn id="3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
                                        </p:tgtEl>
                                        <p:attrNameLst>
                                          <p:attrName>fillcolor</p:attrName>
                                        </p:attrNameLst>
                                      </p:cBhvr>
                                      <p:tavLst>
                                        <p:tav tm="0">
                                          <p:val>
                                            <p:clrVal>
                                              <a:schemeClr val="accent2"/>
                                            </p:clrVal>
                                          </p:val>
                                        </p:tav>
                                        <p:tav tm="50000">
                                          <p:val>
                                            <p:clrVal>
                                              <a:schemeClr val="hlink"/>
                                            </p:clrVal>
                                          </p:val>
                                        </p:tav>
                                      </p:tavLst>
                                    </p:anim>
                                    <p:set>
                                      <p:cBhvr>
                                        <p:cTn id="41" dur="80"/>
                                        <p:tgtEl>
                                          <p:spTgt spid="15"/>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7" grpId="0" animBg="1"/>
      <p:bldP spid="18" grpId="0" animBg="1"/>
      <p:bldP spid="19" grpId="0" animBg="1"/>
      <p:bldP spid="20"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88224" y="332656"/>
            <a:ext cx="2160240" cy="86657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624013" y="2780928"/>
            <a:ext cx="5895975" cy="1010022"/>
          </a:xfrm>
          <a:prstGeom prst="rect">
            <a:avLst/>
          </a:prstGeom>
          <a:noFill/>
          <a:ln w="9525">
            <a:noFill/>
            <a:miter lim="800000"/>
            <a:headEnd/>
            <a:tailEnd/>
          </a:ln>
        </p:spPr>
      </p:pic>
      <p:sp>
        <p:nvSpPr>
          <p:cNvPr id="2" name="Rounded Rectangle 1"/>
          <p:cNvSpPr/>
          <p:nvPr/>
        </p:nvSpPr>
        <p:spPr>
          <a:xfrm>
            <a:off x="3851920" y="5372644"/>
            <a:ext cx="3384376" cy="792659"/>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dirty="0" smtClean="0"/>
              <a:t>إعداد المعلمة : هند العديني</a:t>
            </a:r>
            <a:endParaRPr lang="ar-SA"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292080" y="476672"/>
            <a:ext cx="3287042" cy="1800200"/>
          </a:xfrm>
          <a:prstGeom prst="rect">
            <a:avLst/>
          </a:prstGeom>
          <a:noFill/>
          <a:ln w="9525">
            <a:noFill/>
            <a:miter lim="800000"/>
            <a:headEnd/>
            <a:tailEnd/>
          </a:ln>
        </p:spPr>
      </p:pic>
      <p:sp>
        <p:nvSpPr>
          <p:cNvPr id="3" name="وسيلة شرح على شكل سحابة 2"/>
          <p:cNvSpPr/>
          <p:nvPr/>
        </p:nvSpPr>
        <p:spPr>
          <a:xfrm>
            <a:off x="1043608" y="692696"/>
            <a:ext cx="3528392" cy="1800200"/>
          </a:xfrm>
          <a:prstGeom prst="cloud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smtClean="0"/>
              <a:t>عددي أساليب جمع البيانات</a:t>
            </a:r>
            <a:endParaRPr lang="ar-SA" sz="2800" b="1" dirty="0"/>
          </a:p>
        </p:txBody>
      </p:sp>
      <p:pic>
        <p:nvPicPr>
          <p:cNvPr id="1027" name="Picture 3"/>
          <p:cNvPicPr>
            <a:picLocks noChangeAspect="1" noChangeArrowheads="1"/>
          </p:cNvPicPr>
          <p:nvPr/>
        </p:nvPicPr>
        <p:blipFill>
          <a:blip r:embed="rId3" cstate="print"/>
          <a:srcRect/>
          <a:stretch>
            <a:fillRect/>
          </a:stretch>
        </p:blipFill>
        <p:spPr bwMode="auto">
          <a:xfrm>
            <a:off x="5796136" y="2708920"/>
            <a:ext cx="2782986" cy="30049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ppt_x</p:attrName>
                                        </p:attrNameLst>
                                      </p:cBhvr>
                                      <p:tavLst>
                                        <p:tav tm="0">
                                          <p:val>
                                            <p:strVal val="#ppt_x-.2"/>
                                          </p:val>
                                        </p:tav>
                                        <p:tav tm="100000">
                                          <p:val>
                                            <p:strVal val="#ppt_x"/>
                                          </p:val>
                                        </p:tav>
                                      </p:tavLst>
                                    </p:anim>
                                    <p:anim calcmode="lin" valueType="num">
                                      <p:cBhvr>
                                        <p:cTn id="15"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1720" y="476672"/>
            <a:ext cx="6768752"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4000" b="1" dirty="0" smtClean="0"/>
              <a:t>الاستقراء الإحصائي في القرآن الكريم</a:t>
            </a:r>
            <a:endParaRPr lang="ar-SA" sz="4000" dirty="0"/>
          </a:p>
        </p:txBody>
      </p:sp>
      <p:sp>
        <p:nvSpPr>
          <p:cNvPr id="3" name="مستطيل 2"/>
          <p:cNvSpPr/>
          <p:nvPr/>
        </p:nvSpPr>
        <p:spPr>
          <a:xfrm>
            <a:off x="467544" y="1412776"/>
            <a:ext cx="8208912" cy="1569660"/>
          </a:xfrm>
          <a:prstGeom prst="rect">
            <a:avLst/>
          </a:prstGeom>
        </p:spPr>
        <p:txBody>
          <a:bodyPr wrap="square">
            <a:spAutoFit/>
          </a:bodyPr>
          <a:lstStyle/>
          <a:p>
            <a:r>
              <a:rPr lang="ar-SA" sz="2400" b="1" dirty="0" smtClean="0"/>
              <a:t>من المواضيع التي وردت إشارات حولها ما يسمى بالاستقراء الإحصائي</a:t>
            </a:r>
            <a:r>
              <a:rPr lang="en-US" sz="2400" b="1" dirty="0" smtClean="0"/>
              <a:t> (Statistical Inference). </a:t>
            </a:r>
            <a:r>
              <a:rPr lang="ar-SA" sz="2400" b="1" dirty="0" smtClean="0"/>
              <a:t>و هو من أهم المواضيع في النظرية الإحصائية </a:t>
            </a:r>
            <a:r>
              <a:rPr lang="ar-SA" sz="2400" b="1" dirty="0" err="1" smtClean="0"/>
              <a:t>الحديثة.</a:t>
            </a:r>
            <a:r>
              <a:rPr lang="ar-SA" sz="2400" b="1" dirty="0" smtClean="0"/>
              <a:t> و ينضوي تحت هذا الموضوع ما يسمى بالتقدير الإحصائي و كذلك ما يسمّى باختبار </a:t>
            </a:r>
            <a:r>
              <a:rPr lang="ar-SA" sz="2400" b="1" dirty="0" err="1" smtClean="0"/>
              <a:t>الفرضيات.</a:t>
            </a:r>
            <a:r>
              <a:rPr lang="ar-SA" sz="2400" b="1" dirty="0" smtClean="0"/>
              <a:t> </a:t>
            </a:r>
            <a:endParaRPr lang="ar-SA" sz="2400" dirty="0"/>
          </a:p>
        </p:txBody>
      </p:sp>
      <p:sp>
        <p:nvSpPr>
          <p:cNvPr id="4" name="مستطيل 3"/>
          <p:cNvSpPr/>
          <p:nvPr/>
        </p:nvSpPr>
        <p:spPr>
          <a:xfrm>
            <a:off x="360040" y="3717032"/>
            <a:ext cx="8172400" cy="1569660"/>
          </a:xfrm>
          <a:prstGeom prst="rect">
            <a:avLst/>
          </a:prstGeom>
        </p:spPr>
        <p:txBody>
          <a:bodyPr wrap="square">
            <a:spAutoFit/>
          </a:bodyPr>
          <a:lstStyle/>
          <a:p>
            <a:r>
              <a:rPr lang="ar-SA" sz="2400" b="1" dirty="0" smtClean="0"/>
              <a:t>فأما ما يتعلق باختبار الفرضيات، فالأمثلة كثيرة </a:t>
            </a:r>
            <a:r>
              <a:rPr lang="ar-SA" sz="2400" b="1" dirty="0" err="1" smtClean="0"/>
              <a:t>جداً.</a:t>
            </a:r>
            <a:r>
              <a:rPr lang="ar-SA" sz="2400" b="1" dirty="0" smtClean="0"/>
              <a:t> فعلى سبيل المثال كان دأب أعداء الرسل اتهامهم بشتى أنواع </a:t>
            </a:r>
            <a:r>
              <a:rPr lang="ar-SA" sz="2400" b="1" dirty="0" err="1" smtClean="0"/>
              <a:t>التهم.</a:t>
            </a:r>
            <a:r>
              <a:rPr lang="ar-SA" sz="2400" b="1" dirty="0" smtClean="0"/>
              <a:t> كأن يقولوا عن رسولهم أنه مجنون أو ساحر أو ما إلى ذلك</a:t>
            </a:r>
            <a:r>
              <a:rPr lang="en-US" sz="2400" b="1" dirty="0" smtClean="0"/>
              <a:t>. </a:t>
            </a:r>
            <a:r>
              <a:rPr lang="ar-SA" sz="2400" b="1" dirty="0" smtClean="0"/>
              <a:t>وكان الرد القرآني على النقيض من ذلك، حيث يختبر ادعاءاتهم</a:t>
            </a:r>
            <a:r>
              <a:rPr lang="en-US" sz="2400" b="1" dirty="0" smtClean="0"/>
              <a:t> (</a:t>
            </a:r>
            <a:r>
              <a:rPr lang="ar-SA" sz="2400" b="1" dirty="0" smtClean="0"/>
              <a:t>فرضياتهم</a:t>
            </a:r>
            <a:r>
              <a:rPr lang="en-US" sz="2400" b="1" dirty="0" smtClean="0"/>
              <a:t>)</a:t>
            </a:r>
            <a:r>
              <a:rPr lang="ar-SA" sz="2400" b="1" dirty="0" smtClean="0"/>
              <a:t>و يدحضها بالحجة والبرهان</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21856"/>
            <a:ext cx="8820472"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r-SA" sz="2800" b="1" dirty="0" smtClean="0"/>
              <a:t>قال تعالى</a:t>
            </a:r>
            <a:r>
              <a:rPr lang="en-US" sz="2800" b="1" dirty="0" smtClean="0"/>
              <a:t>: "</a:t>
            </a:r>
            <a:r>
              <a:rPr lang="ar-SA" sz="2800" b="1" dirty="0" smtClean="0"/>
              <a:t>وَقَالُوا لَنْ تَمَسَّنَا النَّارُ إِلاَّ أَيَّامًا مَعْدُودَةً قُلْ اتخذتم عِنْدَ اللَّهِ عَهْدًا فَلَن يُّخْلِفَ اللَّهُ عَهْدَهُ أَمْ تَقُولُونَ عَلَى اللَّهِ مَا لا تَعْلَمُون بلَى مَنْ كَسَبَ سَيِّئَةً وَأَحَاطَتْ </a:t>
            </a:r>
            <a:r>
              <a:rPr lang="ar-SA" sz="2800" b="1" dirty="0" err="1" smtClean="0"/>
              <a:t>بِهِ</a:t>
            </a:r>
            <a:r>
              <a:rPr lang="ar-SA" sz="2800" b="1" dirty="0" smtClean="0"/>
              <a:t> خَطِيئَتُهُ فَأُولَئِكَ أَصْحَابُ النَّارِ هُمْ فِيهَا </a:t>
            </a:r>
            <a:r>
              <a:rPr lang="ar-SA" sz="2800" b="1" dirty="0" err="1" smtClean="0"/>
              <a:t>خَالِدُونَ".</a:t>
            </a:r>
            <a:r>
              <a:rPr lang="ar-SA" sz="2800" b="1" dirty="0" smtClean="0"/>
              <a:t> </a:t>
            </a:r>
            <a:endParaRPr lang="ar-SA" sz="2800" dirty="0"/>
          </a:p>
        </p:txBody>
      </p:sp>
      <p:sp>
        <p:nvSpPr>
          <p:cNvPr id="3" name="مستطيل 2"/>
          <p:cNvSpPr/>
          <p:nvPr/>
        </p:nvSpPr>
        <p:spPr>
          <a:xfrm>
            <a:off x="0" y="1628800"/>
            <a:ext cx="9144000" cy="830997"/>
          </a:xfrm>
          <a:prstGeom prst="rect">
            <a:avLst/>
          </a:prstGeom>
        </p:spPr>
        <p:txBody>
          <a:bodyPr wrap="square">
            <a:spAutoFit/>
          </a:bodyPr>
          <a:lstStyle/>
          <a:p>
            <a:r>
              <a:rPr lang="ar-SA" sz="2400" b="1" dirty="0" smtClean="0"/>
              <a:t>فالإدعاء في هذه الآيات هو مقولة: لَنْ تَمَسَّنَا النَّارُ إِلاَّ أَيَّامًا </a:t>
            </a:r>
            <a:r>
              <a:rPr lang="ar-SA" sz="2400" b="1" dirty="0" err="1" smtClean="0"/>
              <a:t>مَعْدُودَةً .</a:t>
            </a:r>
            <a:r>
              <a:rPr lang="ar-SA" sz="2400" b="1" dirty="0" smtClean="0"/>
              <a:t> و قد ترجم صدق هذا الإدعاء في الفرضية الأولى و التي نصها</a:t>
            </a:r>
            <a:r>
              <a:rPr lang="en-US" sz="2400" b="1" dirty="0" smtClean="0"/>
              <a:t>: </a:t>
            </a:r>
            <a:r>
              <a:rPr lang="ar-SA" sz="2400" b="1" dirty="0" err="1" smtClean="0"/>
              <a:t>أَتَّخَذْتُمْ</a:t>
            </a:r>
            <a:r>
              <a:rPr lang="ar-SA" sz="2400" b="1" dirty="0" smtClean="0"/>
              <a:t> عِنْدَ اللَّهِ عَهْدًا فَلَن يُّخْلِفَ اللَّهُ عَهْدَهُ </a:t>
            </a:r>
            <a:endParaRPr lang="ar-SA" sz="2400" dirty="0"/>
          </a:p>
        </p:txBody>
      </p:sp>
      <p:sp>
        <p:nvSpPr>
          <p:cNvPr id="4" name="مستطيل 3"/>
          <p:cNvSpPr/>
          <p:nvPr/>
        </p:nvSpPr>
        <p:spPr>
          <a:xfrm>
            <a:off x="0" y="2679303"/>
            <a:ext cx="9144000" cy="461665"/>
          </a:xfrm>
          <a:prstGeom prst="rect">
            <a:avLst/>
          </a:prstGeom>
        </p:spPr>
        <p:txBody>
          <a:bodyPr wrap="square">
            <a:spAutoFit/>
          </a:bodyPr>
          <a:lstStyle/>
          <a:p>
            <a:r>
              <a:rPr lang="ar-SA" sz="2400" b="1" dirty="0" smtClean="0"/>
              <a:t>و أمّا الفرضية البديلة والتي تعني عدم صدق الإدعاء فنصها</a:t>
            </a:r>
            <a:r>
              <a:rPr lang="en-US" sz="2400" b="1" dirty="0" smtClean="0"/>
              <a:t>: </a:t>
            </a:r>
            <a:r>
              <a:rPr lang="ar-SA" sz="2400" b="1" dirty="0" smtClean="0"/>
              <a:t>تَقُولُونَ عَلَى اللَّهِ مَا لا </a:t>
            </a:r>
            <a:r>
              <a:rPr lang="ar-SA" sz="2400" b="1" dirty="0" err="1" smtClean="0"/>
              <a:t>تَعْلَمُونَ.</a:t>
            </a:r>
            <a:r>
              <a:rPr lang="ar-SA" sz="2400" b="1" dirty="0" smtClean="0"/>
              <a:t> </a:t>
            </a:r>
            <a:endParaRPr lang="ar-SA" sz="2400" dirty="0"/>
          </a:p>
        </p:txBody>
      </p:sp>
      <p:sp>
        <p:nvSpPr>
          <p:cNvPr id="5" name="مستطيل 4"/>
          <p:cNvSpPr/>
          <p:nvPr/>
        </p:nvSpPr>
        <p:spPr>
          <a:xfrm>
            <a:off x="395536" y="3390091"/>
            <a:ext cx="8676456" cy="830997"/>
          </a:xfrm>
          <a:prstGeom prst="rect">
            <a:avLst/>
          </a:prstGeom>
        </p:spPr>
        <p:txBody>
          <a:bodyPr wrap="square">
            <a:spAutoFit/>
          </a:bodyPr>
          <a:lstStyle/>
          <a:p>
            <a:r>
              <a:rPr lang="en-US" sz="2400" b="1" dirty="0" smtClean="0"/>
              <a:t>. </a:t>
            </a:r>
            <a:r>
              <a:rPr lang="ar-SA" sz="2400" b="1" dirty="0" smtClean="0"/>
              <a:t>وأمّا القرار الناتج عن اختبار الفرضيات هذه فيظهر جلياً في الآية الثانية وهو ما يعني رفض صحة الفرضية الأولى و قبول الفرضية </a:t>
            </a:r>
            <a:r>
              <a:rPr lang="ar-SA" sz="2400" b="1" dirty="0" err="1" smtClean="0"/>
              <a:t>البديلة.</a:t>
            </a:r>
            <a:r>
              <a:rPr lang="ar-SA" sz="2400" b="1" dirty="0" smtClean="0"/>
              <a:t> أو بتعبير آخر كذب ادعائهم</a:t>
            </a:r>
            <a:r>
              <a:rPr lang="en-US" sz="2400" b="1" dirty="0" smtClean="0"/>
              <a:t>.</a:t>
            </a:r>
            <a:endParaRPr lang="ar-SA" sz="2400" dirty="0"/>
          </a:p>
        </p:txBody>
      </p:sp>
      <p:sp>
        <p:nvSpPr>
          <p:cNvPr id="6" name="مستطيل 5"/>
          <p:cNvSpPr/>
          <p:nvPr/>
        </p:nvSpPr>
        <p:spPr>
          <a:xfrm>
            <a:off x="0" y="4581128"/>
            <a:ext cx="8892480" cy="1200329"/>
          </a:xfrm>
          <a:prstGeom prst="rect">
            <a:avLst/>
          </a:prstGeom>
        </p:spPr>
        <p:txBody>
          <a:bodyPr wrap="square">
            <a:spAutoFit/>
          </a:bodyPr>
          <a:lstStyle/>
          <a:p>
            <a:r>
              <a:rPr lang="ar-SA" sz="2400" b="1" dirty="0" smtClean="0"/>
              <a:t>والحقيقة أن المثال أعلاه يتفق تماماً مع اختبار الفرضيات من الناحية </a:t>
            </a:r>
            <a:r>
              <a:rPr lang="ar-SA" sz="2400" b="1" dirty="0" err="1" smtClean="0"/>
              <a:t>الإحصائية.</a:t>
            </a:r>
            <a:r>
              <a:rPr lang="ar-SA" sz="2400" b="1" dirty="0" smtClean="0"/>
              <a:t> حيث أنّ أيّ إدعاء يراد اختبار مدى صحته يترجم إلى فرضية محددة، ثم يترجم عكسه إلى فرضية ثانية تسمّى بالفرضية البديلة</a:t>
            </a:r>
            <a:r>
              <a:rPr lang="en-US" sz="2400" b="1" dirty="0" smtClean="0"/>
              <a:t>. </a:t>
            </a:r>
            <a:endParaRPr lang="ar-SA" sz="2400" dirty="0"/>
          </a:p>
        </p:txBody>
      </p:sp>
      <p:pic>
        <p:nvPicPr>
          <p:cNvPr id="7" name="بسم الله.wav">
            <a:hlinkClick r:id="" action="ppaction://media"/>
          </p:cNvPr>
          <p:cNvPicPr>
            <a:picLocks noRot="1" noChangeAspect="1"/>
          </p:cNvPicPr>
          <p:nvPr>
            <a:audioFile r:link="rId1"/>
          </p:nvPr>
        </p:nvPicPr>
        <p:blipFill>
          <a:blip r:embed="rId4"/>
          <a:stretch>
            <a:fillRect/>
          </a:stretch>
        </p:blipFill>
        <p:spPr>
          <a:xfrm>
            <a:off x="-304800" y="2357430"/>
            <a:ext cx="304800" cy="304800"/>
          </a:xfrm>
          <a:prstGeom prst="rect">
            <a:avLst/>
          </a:prstGeom>
        </p:spPr>
      </p:pic>
      <p:pic>
        <p:nvPicPr>
          <p:cNvPr id="8" name="وقالوا لن تمسنا النار.mp3">
            <a:hlinkClick r:id="" action="ppaction://media"/>
          </p:cNvPr>
          <p:cNvPicPr>
            <a:picLocks noRot="1" noChangeAspect="1"/>
          </p:cNvPicPr>
          <p:nvPr>
            <a:audioFile r:link="rId2"/>
          </p:nvPr>
        </p:nvPicPr>
        <p:blipFill>
          <a:blip r:embed="rId5"/>
          <a:stretch>
            <a:fillRect/>
          </a:stretch>
        </p:blipFill>
        <p:spPr>
          <a:xfrm>
            <a:off x="-304800" y="192880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5" fill="hold"/>
                                        <p:tgtEl>
                                          <p:spTgt spid="7"/>
                                        </p:tgtEl>
                                      </p:cBhvr>
                                    </p:cmd>
                                  </p:childTnLst>
                                </p:cTn>
                              </p:par>
                            </p:childTnLst>
                          </p:cTn>
                        </p:par>
                        <p:par>
                          <p:cTn id="7" fill="hold">
                            <p:stCondLst>
                              <p:cond delay="4035"/>
                            </p:stCondLst>
                            <p:childTnLst>
                              <p:par>
                                <p:cTn id="8" presetID="1" presetClass="mediacall" presetSubtype="0" fill="hold" nodeType="afterEffect">
                                  <p:stCondLst>
                                    <p:cond delay="0"/>
                                  </p:stCondLst>
                                  <p:childTnLst>
                                    <p:cmd type="call" cmd="playFrom(0.0)">
                                      <p:cBhvr>
                                        <p:cTn id="9" dur="67509"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p:bldP spid="4" grpId="0"/>
      <p:bldP spid="5" grpId="0"/>
      <p:bldP spid="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902</Words>
  <Application>Microsoft Office PowerPoint</Application>
  <PresentationFormat>On-screen Show (4:3)</PresentationFormat>
  <Paragraphs>97</Paragraphs>
  <Slides>24</Slides>
  <Notes>4</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Traditional Arabic</vt:lpstr>
      <vt:lpstr>سمة Office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h</cp:lastModifiedBy>
  <cp:revision>29</cp:revision>
  <dcterms:created xsi:type="dcterms:W3CDTF">2013-02-28T22:19:22Z</dcterms:created>
  <dcterms:modified xsi:type="dcterms:W3CDTF">2017-03-18T19:59:10Z</dcterms:modified>
</cp:coreProperties>
</file>