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1708" y="6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FF021D63-3F90-4FAA-A0C7-4CDE4865E3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82B25DC-E5C1-4DBF-89B4-56F0553B92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F16AC45-B708-4A1D-AAEC-446B78F64DA4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B07C8B3-A63B-4DC5-A908-168C81455A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8285038-2713-49AA-88B4-7CFCF0527B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AF03304-E911-41B0-8451-B95BC47765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0223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نصف إطار 8">
            <a:extLst>
              <a:ext uri="{FF2B5EF4-FFF2-40B4-BE49-F238E27FC236}">
                <a16:creationId xmlns:a16="http://schemas.microsoft.com/office/drawing/2014/main" id="{AC064A44-19D5-490C-A67A-AC443B9F1DF7}"/>
              </a:ext>
            </a:extLst>
          </p:cNvPr>
          <p:cNvSpPr/>
          <p:nvPr userDrawn="1"/>
        </p:nvSpPr>
        <p:spPr>
          <a:xfrm>
            <a:off x="0" y="0"/>
            <a:ext cx="900000" cy="4076241"/>
          </a:xfrm>
          <a:prstGeom prst="halfFram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B7041CE-BDB7-41AE-B2DE-CF93094AA1CE}"/>
              </a:ext>
            </a:extLst>
          </p:cNvPr>
          <p:cNvSpPr/>
          <p:nvPr userDrawn="1"/>
        </p:nvSpPr>
        <p:spPr>
          <a:xfrm>
            <a:off x="531629" y="701749"/>
            <a:ext cx="11554356" cy="6104602"/>
          </a:xfrm>
          <a:custGeom>
            <a:avLst/>
            <a:gdLst>
              <a:gd name="connsiteX0" fmla="*/ 0 w 11554356"/>
              <a:gd name="connsiteY0" fmla="*/ 1017454 h 6104602"/>
              <a:gd name="connsiteX1" fmla="*/ 1017454 w 11554356"/>
              <a:gd name="connsiteY1" fmla="*/ 0 h 6104602"/>
              <a:gd name="connsiteX2" fmla="*/ 1707614 w 11554356"/>
              <a:gd name="connsiteY2" fmla="*/ 0 h 6104602"/>
              <a:gd name="connsiteX3" fmla="*/ 2492968 w 11554356"/>
              <a:gd name="connsiteY3" fmla="*/ 0 h 6104602"/>
              <a:gd name="connsiteX4" fmla="*/ 2992739 w 11554356"/>
              <a:gd name="connsiteY4" fmla="*/ 0 h 6104602"/>
              <a:gd name="connsiteX5" fmla="*/ 3397316 w 11554356"/>
              <a:gd name="connsiteY5" fmla="*/ 0 h 6104602"/>
              <a:gd name="connsiteX6" fmla="*/ 4182670 w 11554356"/>
              <a:gd name="connsiteY6" fmla="*/ 0 h 6104602"/>
              <a:gd name="connsiteX7" fmla="*/ 4872830 w 11554356"/>
              <a:gd name="connsiteY7" fmla="*/ 0 h 6104602"/>
              <a:gd name="connsiteX8" fmla="*/ 5277407 w 11554356"/>
              <a:gd name="connsiteY8" fmla="*/ 0 h 6104602"/>
              <a:gd name="connsiteX9" fmla="*/ 5872372 w 11554356"/>
              <a:gd name="connsiteY9" fmla="*/ 0 h 6104602"/>
              <a:gd name="connsiteX10" fmla="*/ 6372144 w 11554356"/>
              <a:gd name="connsiteY10" fmla="*/ 0 h 6104602"/>
              <a:gd name="connsiteX11" fmla="*/ 6871915 w 11554356"/>
              <a:gd name="connsiteY11" fmla="*/ 0 h 6104602"/>
              <a:gd name="connsiteX12" fmla="*/ 7466880 w 11554356"/>
              <a:gd name="connsiteY12" fmla="*/ 0 h 6104602"/>
              <a:gd name="connsiteX13" fmla="*/ 8061846 w 11554356"/>
              <a:gd name="connsiteY13" fmla="*/ 0 h 6104602"/>
              <a:gd name="connsiteX14" fmla="*/ 8466422 w 11554356"/>
              <a:gd name="connsiteY14" fmla="*/ 0 h 6104602"/>
              <a:gd name="connsiteX15" fmla="*/ 9251777 w 11554356"/>
              <a:gd name="connsiteY15" fmla="*/ 0 h 6104602"/>
              <a:gd name="connsiteX16" fmla="*/ 9656353 w 11554356"/>
              <a:gd name="connsiteY16" fmla="*/ 0 h 6104602"/>
              <a:gd name="connsiteX17" fmla="*/ 10536902 w 11554356"/>
              <a:gd name="connsiteY17" fmla="*/ 0 h 6104602"/>
              <a:gd name="connsiteX18" fmla="*/ 11554356 w 11554356"/>
              <a:gd name="connsiteY18" fmla="*/ 1017454 h 6104602"/>
              <a:gd name="connsiteX19" fmla="*/ 11554356 w 11554356"/>
              <a:gd name="connsiteY19" fmla="*/ 1639536 h 6104602"/>
              <a:gd name="connsiteX20" fmla="*/ 11554356 w 11554356"/>
              <a:gd name="connsiteY20" fmla="*/ 2220921 h 6104602"/>
              <a:gd name="connsiteX21" fmla="*/ 11554356 w 11554356"/>
              <a:gd name="connsiteY21" fmla="*/ 2843002 h 6104602"/>
              <a:gd name="connsiteX22" fmla="*/ 11554356 w 11554356"/>
              <a:gd name="connsiteY22" fmla="*/ 3342993 h 6104602"/>
              <a:gd name="connsiteX23" fmla="*/ 11554356 w 11554356"/>
              <a:gd name="connsiteY23" fmla="*/ 3883681 h 6104602"/>
              <a:gd name="connsiteX24" fmla="*/ 11554356 w 11554356"/>
              <a:gd name="connsiteY24" fmla="*/ 4383672 h 6104602"/>
              <a:gd name="connsiteX25" fmla="*/ 11554356 w 11554356"/>
              <a:gd name="connsiteY25" fmla="*/ 5087148 h 6104602"/>
              <a:gd name="connsiteX26" fmla="*/ 10536902 w 11554356"/>
              <a:gd name="connsiteY26" fmla="*/ 6104602 h 6104602"/>
              <a:gd name="connsiteX27" fmla="*/ 10227520 w 11554356"/>
              <a:gd name="connsiteY27" fmla="*/ 6104602 h 6104602"/>
              <a:gd name="connsiteX28" fmla="*/ 9442165 w 11554356"/>
              <a:gd name="connsiteY28" fmla="*/ 6104602 h 6104602"/>
              <a:gd name="connsiteX29" fmla="*/ 8847200 w 11554356"/>
              <a:gd name="connsiteY29" fmla="*/ 6104602 h 6104602"/>
              <a:gd name="connsiteX30" fmla="*/ 8347429 w 11554356"/>
              <a:gd name="connsiteY30" fmla="*/ 6104602 h 6104602"/>
              <a:gd name="connsiteX31" fmla="*/ 7752463 w 11554356"/>
              <a:gd name="connsiteY31" fmla="*/ 6104602 h 6104602"/>
              <a:gd name="connsiteX32" fmla="*/ 7347887 w 11554356"/>
              <a:gd name="connsiteY32" fmla="*/ 6104602 h 6104602"/>
              <a:gd name="connsiteX33" fmla="*/ 7038505 w 11554356"/>
              <a:gd name="connsiteY33" fmla="*/ 6104602 h 6104602"/>
              <a:gd name="connsiteX34" fmla="*/ 6633928 w 11554356"/>
              <a:gd name="connsiteY34" fmla="*/ 6104602 h 6104602"/>
              <a:gd name="connsiteX35" fmla="*/ 6134157 w 11554356"/>
              <a:gd name="connsiteY35" fmla="*/ 6104602 h 6104602"/>
              <a:gd name="connsiteX36" fmla="*/ 5824775 w 11554356"/>
              <a:gd name="connsiteY36" fmla="*/ 6104602 h 6104602"/>
              <a:gd name="connsiteX37" fmla="*/ 5229810 w 11554356"/>
              <a:gd name="connsiteY37" fmla="*/ 6104602 h 6104602"/>
              <a:gd name="connsiteX38" fmla="*/ 4920428 w 11554356"/>
              <a:gd name="connsiteY38" fmla="*/ 6104602 h 6104602"/>
              <a:gd name="connsiteX39" fmla="*/ 4611046 w 11554356"/>
              <a:gd name="connsiteY39" fmla="*/ 6104602 h 6104602"/>
              <a:gd name="connsiteX40" fmla="*/ 3920886 w 11554356"/>
              <a:gd name="connsiteY40" fmla="*/ 6104602 h 6104602"/>
              <a:gd name="connsiteX41" fmla="*/ 3611504 w 11554356"/>
              <a:gd name="connsiteY41" fmla="*/ 6104602 h 6104602"/>
              <a:gd name="connsiteX42" fmla="*/ 2826149 w 11554356"/>
              <a:gd name="connsiteY42" fmla="*/ 6104602 h 6104602"/>
              <a:gd name="connsiteX43" fmla="*/ 2231184 w 11554356"/>
              <a:gd name="connsiteY43" fmla="*/ 6104602 h 6104602"/>
              <a:gd name="connsiteX44" fmla="*/ 1921802 w 11554356"/>
              <a:gd name="connsiteY44" fmla="*/ 6104602 h 6104602"/>
              <a:gd name="connsiteX45" fmla="*/ 1017454 w 11554356"/>
              <a:gd name="connsiteY45" fmla="*/ 6104602 h 6104602"/>
              <a:gd name="connsiteX46" fmla="*/ 0 w 11554356"/>
              <a:gd name="connsiteY46" fmla="*/ 5087148 h 6104602"/>
              <a:gd name="connsiteX47" fmla="*/ 0 w 11554356"/>
              <a:gd name="connsiteY47" fmla="*/ 4424369 h 6104602"/>
              <a:gd name="connsiteX48" fmla="*/ 0 w 11554356"/>
              <a:gd name="connsiteY48" fmla="*/ 3842984 h 6104602"/>
              <a:gd name="connsiteX49" fmla="*/ 0 w 11554356"/>
              <a:gd name="connsiteY49" fmla="*/ 3220903 h 6104602"/>
              <a:gd name="connsiteX50" fmla="*/ 0 w 11554356"/>
              <a:gd name="connsiteY50" fmla="*/ 2680215 h 6104602"/>
              <a:gd name="connsiteX51" fmla="*/ 0 w 11554356"/>
              <a:gd name="connsiteY51" fmla="*/ 2058133 h 6104602"/>
              <a:gd name="connsiteX52" fmla="*/ 0 w 11554356"/>
              <a:gd name="connsiteY52" fmla="*/ 1017454 h 610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554356" h="6104602" fill="none" extrusionOk="0">
                <a:moveTo>
                  <a:pt x="0" y="1017454"/>
                </a:moveTo>
                <a:cubicBezTo>
                  <a:pt x="-6547" y="422298"/>
                  <a:pt x="447636" y="-118474"/>
                  <a:pt x="1017454" y="0"/>
                </a:cubicBezTo>
                <a:cubicBezTo>
                  <a:pt x="1298067" y="-3991"/>
                  <a:pt x="1533512" y="29441"/>
                  <a:pt x="1707614" y="0"/>
                </a:cubicBezTo>
                <a:cubicBezTo>
                  <a:pt x="1881716" y="-29441"/>
                  <a:pt x="2326164" y="2847"/>
                  <a:pt x="2492968" y="0"/>
                </a:cubicBezTo>
                <a:cubicBezTo>
                  <a:pt x="2659772" y="-2847"/>
                  <a:pt x="2838805" y="56113"/>
                  <a:pt x="2992739" y="0"/>
                </a:cubicBezTo>
                <a:cubicBezTo>
                  <a:pt x="3146673" y="-56113"/>
                  <a:pt x="3257812" y="17117"/>
                  <a:pt x="3397316" y="0"/>
                </a:cubicBezTo>
                <a:cubicBezTo>
                  <a:pt x="3536820" y="-17117"/>
                  <a:pt x="3947614" y="54173"/>
                  <a:pt x="4182670" y="0"/>
                </a:cubicBezTo>
                <a:cubicBezTo>
                  <a:pt x="4417726" y="-54173"/>
                  <a:pt x="4652716" y="74276"/>
                  <a:pt x="4872830" y="0"/>
                </a:cubicBezTo>
                <a:cubicBezTo>
                  <a:pt x="5092944" y="-74276"/>
                  <a:pt x="5149599" y="23172"/>
                  <a:pt x="5277407" y="0"/>
                </a:cubicBezTo>
                <a:cubicBezTo>
                  <a:pt x="5405215" y="-23172"/>
                  <a:pt x="5697304" y="2022"/>
                  <a:pt x="5872372" y="0"/>
                </a:cubicBezTo>
                <a:cubicBezTo>
                  <a:pt x="6047441" y="-2022"/>
                  <a:pt x="6245165" y="14644"/>
                  <a:pt x="6372144" y="0"/>
                </a:cubicBezTo>
                <a:cubicBezTo>
                  <a:pt x="6499123" y="-14644"/>
                  <a:pt x="6696850" y="44086"/>
                  <a:pt x="6871915" y="0"/>
                </a:cubicBezTo>
                <a:cubicBezTo>
                  <a:pt x="7046980" y="-44086"/>
                  <a:pt x="7336389" y="4375"/>
                  <a:pt x="7466880" y="0"/>
                </a:cubicBezTo>
                <a:cubicBezTo>
                  <a:pt x="7597371" y="-4375"/>
                  <a:pt x="7877904" y="46995"/>
                  <a:pt x="8061846" y="0"/>
                </a:cubicBezTo>
                <a:cubicBezTo>
                  <a:pt x="8245788" y="-46995"/>
                  <a:pt x="8333637" y="12014"/>
                  <a:pt x="8466422" y="0"/>
                </a:cubicBezTo>
                <a:cubicBezTo>
                  <a:pt x="8599207" y="-12014"/>
                  <a:pt x="8960281" y="76046"/>
                  <a:pt x="9251777" y="0"/>
                </a:cubicBezTo>
                <a:cubicBezTo>
                  <a:pt x="9543273" y="-76046"/>
                  <a:pt x="9456158" y="32158"/>
                  <a:pt x="9656353" y="0"/>
                </a:cubicBezTo>
                <a:cubicBezTo>
                  <a:pt x="9856548" y="-32158"/>
                  <a:pt x="10265532" y="84505"/>
                  <a:pt x="10536902" y="0"/>
                </a:cubicBezTo>
                <a:cubicBezTo>
                  <a:pt x="10977921" y="-99427"/>
                  <a:pt x="11615180" y="485860"/>
                  <a:pt x="11554356" y="1017454"/>
                </a:cubicBezTo>
                <a:cubicBezTo>
                  <a:pt x="11609589" y="1189178"/>
                  <a:pt x="11526859" y="1353547"/>
                  <a:pt x="11554356" y="1639536"/>
                </a:cubicBezTo>
                <a:cubicBezTo>
                  <a:pt x="11581853" y="1925525"/>
                  <a:pt x="11519299" y="1981716"/>
                  <a:pt x="11554356" y="2220921"/>
                </a:cubicBezTo>
                <a:cubicBezTo>
                  <a:pt x="11589413" y="2460126"/>
                  <a:pt x="11534297" y="2638635"/>
                  <a:pt x="11554356" y="2843002"/>
                </a:cubicBezTo>
                <a:cubicBezTo>
                  <a:pt x="11574415" y="3047369"/>
                  <a:pt x="11534257" y="3096330"/>
                  <a:pt x="11554356" y="3342993"/>
                </a:cubicBezTo>
                <a:cubicBezTo>
                  <a:pt x="11574455" y="3589656"/>
                  <a:pt x="11540850" y="3699357"/>
                  <a:pt x="11554356" y="3883681"/>
                </a:cubicBezTo>
                <a:cubicBezTo>
                  <a:pt x="11567862" y="4068005"/>
                  <a:pt x="11501288" y="4249259"/>
                  <a:pt x="11554356" y="4383672"/>
                </a:cubicBezTo>
                <a:cubicBezTo>
                  <a:pt x="11607424" y="4518085"/>
                  <a:pt x="11544548" y="4849286"/>
                  <a:pt x="11554356" y="5087148"/>
                </a:cubicBezTo>
                <a:cubicBezTo>
                  <a:pt x="11653045" y="5707711"/>
                  <a:pt x="11095796" y="5988668"/>
                  <a:pt x="10536902" y="6104602"/>
                </a:cubicBezTo>
                <a:cubicBezTo>
                  <a:pt x="10409473" y="6111659"/>
                  <a:pt x="10313107" y="6081168"/>
                  <a:pt x="10227520" y="6104602"/>
                </a:cubicBezTo>
                <a:cubicBezTo>
                  <a:pt x="10141933" y="6128036"/>
                  <a:pt x="9820028" y="6044588"/>
                  <a:pt x="9442165" y="6104602"/>
                </a:cubicBezTo>
                <a:cubicBezTo>
                  <a:pt x="9064302" y="6164616"/>
                  <a:pt x="9132176" y="6036052"/>
                  <a:pt x="8847200" y="6104602"/>
                </a:cubicBezTo>
                <a:cubicBezTo>
                  <a:pt x="8562225" y="6173152"/>
                  <a:pt x="8477003" y="6085181"/>
                  <a:pt x="8347429" y="6104602"/>
                </a:cubicBezTo>
                <a:cubicBezTo>
                  <a:pt x="8217855" y="6124023"/>
                  <a:pt x="7935361" y="6041923"/>
                  <a:pt x="7752463" y="6104602"/>
                </a:cubicBezTo>
                <a:cubicBezTo>
                  <a:pt x="7569565" y="6167281"/>
                  <a:pt x="7437297" y="6088079"/>
                  <a:pt x="7347887" y="6104602"/>
                </a:cubicBezTo>
                <a:cubicBezTo>
                  <a:pt x="7258477" y="6121125"/>
                  <a:pt x="7160925" y="6068404"/>
                  <a:pt x="7038505" y="6104602"/>
                </a:cubicBezTo>
                <a:cubicBezTo>
                  <a:pt x="6916085" y="6140800"/>
                  <a:pt x="6814516" y="6060816"/>
                  <a:pt x="6633928" y="6104602"/>
                </a:cubicBezTo>
                <a:cubicBezTo>
                  <a:pt x="6453340" y="6148388"/>
                  <a:pt x="6337917" y="6061877"/>
                  <a:pt x="6134157" y="6104602"/>
                </a:cubicBezTo>
                <a:cubicBezTo>
                  <a:pt x="5930397" y="6147327"/>
                  <a:pt x="5926477" y="6074490"/>
                  <a:pt x="5824775" y="6104602"/>
                </a:cubicBezTo>
                <a:cubicBezTo>
                  <a:pt x="5723073" y="6134714"/>
                  <a:pt x="5483671" y="6071046"/>
                  <a:pt x="5229810" y="6104602"/>
                </a:cubicBezTo>
                <a:cubicBezTo>
                  <a:pt x="4975949" y="6138158"/>
                  <a:pt x="5020844" y="6089895"/>
                  <a:pt x="4920428" y="6104602"/>
                </a:cubicBezTo>
                <a:cubicBezTo>
                  <a:pt x="4820012" y="6119309"/>
                  <a:pt x="4744803" y="6094648"/>
                  <a:pt x="4611046" y="6104602"/>
                </a:cubicBezTo>
                <a:cubicBezTo>
                  <a:pt x="4477289" y="6114556"/>
                  <a:pt x="4081366" y="6064248"/>
                  <a:pt x="3920886" y="6104602"/>
                </a:cubicBezTo>
                <a:cubicBezTo>
                  <a:pt x="3760406" y="6144956"/>
                  <a:pt x="3734847" y="6071892"/>
                  <a:pt x="3611504" y="6104602"/>
                </a:cubicBezTo>
                <a:cubicBezTo>
                  <a:pt x="3488161" y="6137312"/>
                  <a:pt x="3088975" y="6098758"/>
                  <a:pt x="2826149" y="6104602"/>
                </a:cubicBezTo>
                <a:cubicBezTo>
                  <a:pt x="2563323" y="6110446"/>
                  <a:pt x="2413389" y="6064381"/>
                  <a:pt x="2231184" y="6104602"/>
                </a:cubicBezTo>
                <a:cubicBezTo>
                  <a:pt x="2048980" y="6144823"/>
                  <a:pt x="2070253" y="6096989"/>
                  <a:pt x="1921802" y="6104602"/>
                </a:cubicBezTo>
                <a:cubicBezTo>
                  <a:pt x="1773351" y="6112215"/>
                  <a:pt x="1437263" y="6043472"/>
                  <a:pt x="1017454" y="6104602"/>
                </a:cubicBezTo>
                <a:cubicBezTo>
                  <a:pt x="424608" y="6247365"/>
                  <a:pt x="-69639" y="5600957"/>
                  <a:pt x="0" y="5087148"/>
                </a:cubicBezTo>
                <a:cubicBezTo>
                  <a:pt x="-43472" y="4826390"/>
                  <a:pt x="18995" y="4673594"/>
                  <a:pt x="0" y="4424369"/>
                </a:cubicBezTo>
                <a:cubicBezTo>
                  <a:pt x="-18995" y="4175144"/>
                  <a:pt x="42412" y="4057167"/>
                  <a:pt x="0" y="3842984"/>
                </a:cubicBezTo>
                <a:cubicBezTo>
                  <a:pt x="-42412" y="3628801"/>
                  <a:pt x="25123" y="3509063"/>
                  <a:pt x="0" y="3220903"/>
                </a:cubicBezTo>
                <a:cubicBezTo>
                  <a:pt x="-25123" y="2932743"/>
                  <a:pt x="35425" y="2883907"/>
                  <a:pt x="0" y="2680215"/>
                </a:cubicBezTo>
                <a:cubicBezTo>
                  <a:pt x="-35425" y="2476523"/>
                  <a:pt x="1420" y="2183859"/>
                  <a:pt x="0" y="2058133"/>
                </a:cubicBezTo>
                <a:cubicBezTo>
                  <a:pt x="-1420" y="1932407"/>
                  <a:pt x="68355" y="1273639"/>
                  <a:pt x="0" y="1017454"/>
                </a:cubicBezTo>
                <a:close/>
              </a:path>
              <a:path w="11554356" h="6104602" stroke="0" extrusionOk="0">
                <a:moveTo>
                  <a:pt x="0" y="1017454"/>
                </a:moveTo>
                <a:cubicBezTo>
                  <a:pt x="-47770" y="425632"/>
                  <a:pt x="478221" y="21774"/>
                  <a:pt x="1017454" y="0"/>
                </a:cubicBezTo>
                <a:cubicBezTo>
                  <a:pt x="1206662" y="-14792"/>
                  <a:pt x="1385057" y="22078"/>
                  <a:pt x="1612420" y="0"/>
                </a:cubicBezTo>
                <a:cubicBezTo>
                  <a:pt x="1839783" y="-22078"/>
                  <a:pt x="2044829" y="45313"/>
                  <a:pt x="2397774" y="0"/>
                </a:cubicBezTo>
                <a:cubicBezTo>
                  <a:pt x="2750719" y="-45313"/>
                  <a:pt x="2852451" y="70723"/>
                  <a:pt x="3087934" y="0"/>
                </a:cubicBezTo>
                <a:cubicBezTo>
                  <a:pt x="3323417" y="-70723"/>
                  <a:pt x="3248864" y="11120"/>
                  <a:pt x="3397316" y="0"/>
                </a:cubicBezTo>
                <a:cubicBezTo>
                  <a:pt x="3545768" y="-11120"/>
                  <a:pt x="3733862" y="39219"/>
                  <a:pt x="3992282" y="0"/>
                </a:cubicBezTo>
                <a:cubicBezTo>
                  <a:pt x="4250702" y="-39219"/>
                  <a:pt x="4211992" y="5303"/>
                  <a:pt x="4301664" y="0"/>
                </a:cubicBezTo>
                <a:cubicBezTo>
                  <a:pt x="4391336" y="-5303"/>
                  <a:pt x="4636696" y="28267"/>
                  <a:pt x="4896629" y="0"/>
                </a:cubicBezTo>
                <a:cubicBezTo>
                  <a:pt x="5156563" y="-28267"/>
                  <a:pt x="5276626" y="51702"/>
                  <a:pt x="5491595" y="0"/>
                </a:cubicBezTo>
                <a:cubicBezTo>
                  <a:pt x="5706564" y="-51702"/>
                  <a:pt x="5930985" y="10593"/>
                  <a:pt x="6276949" y="0"/>
                </a:cubicBezTo>
                <a:cubicBezTo>
                  <a:pt x="6622913" y="-10593"/>
                  <a:pt x="6793021" y="67749"/>
                  <a:pt x="6967109" y="0"/>
                </a:cubicBezTo>
                <a:cubicBezTo>
                  <a:pt x="7141197" y="-67749"/>
                  <a:pt x="7520801" y="75065"/>
                  <a:pt x="7752463" y="0"/>
                </a:cubicBezTo>
                <a:cubicBezTo>
                  <a:pt x="7984125" y="-75065"/>
                  <a:pt x="8212721" y="49350"/>
                  <a:pt x="8347429" y="0"/>
                </a:cubicBezTo>
                <a:cubicBezTo>
                  <a:pt x="8482137" y="-49350"/>
                  <a:pt x="8661804" y="2772"/>
                  <a:pt x="8752006" y="0"/>
                </a:cubicBezTo>
                <a:cubicBezTo>
                  <a:pt x="8842208" y="-2772"/>
                  <a:pt x="9001227" y="8957"/>
                  <a:pt x="9156582" y="0"/>
                </a:cubicBezTo>
                <a:cubicBezTo>
                  <a:pt x="9311937" y="-8957"/>
                  <a:pt x="9383725" y="1328"/>
                  <a:pt x="9465964" y="0"/>
                </a:cubicBezTo>
                <a:cubicBezTo>
                  <a:pt x="9548203" y="-1328"/>
                  <a:pt x="9698234" y="23859"/>
                  <a:pt x="9870541" y="0"/>
                </a:cubicBezTo>
                <a:cubicBezTo>
                  <a:pt x="10042848" y="-23859"/>
                  <a:pt x="10225033" y="32016"/>
                  <a:pt x="10536902" y="0"/>
                </a:cubicBezTo>
                <a:cubicBezTo>
                  <a:pt x="11028780" y="127766"/>
                  <a:pt x="11516635" y="492265"/>
                  <a:pt x="11554356" y="1017454"/>
                </a:cubicBezTo>
                <a:cubicBezTo>
                  <a:pt x="11593993" y="1223460"/>
                  <a:pt x="11508151" y="1321045"/>
                  <a:pt x="11554356" y="1517445"/>
                </a:cubicBezTo>
                <a:cubicBezTo>
                  <a:pt x="11600561" y="1713845"/>
                  <a:pt x="11538265" y="1837032"/>
                  <a:pt x="11554356" y="2058133"/>
                </a:cubicBezTo>
                <a:cubicBezTo>
                  <a:pt x="11570447" y="2279234"/>
                  <a:pt x="11519961" y="2405520"/>
                  <a:pt x="11554356" y="2639518"/>
                </a:cubicBezTo>
                <a:cubicBezTo>
                  <a:pt x="11588751" y="2873517"/>
                  <a:pt x="11520411" y="3085307"/>
                  <a:pt x="11554356" y="3220903"/>
                </a:cubicBezTo>
                <a:cubicBezTo>
                  <a:pt x="11588301" y="3356500"/>
                  <a:pt x="11553884" y="3578931"/>
                  <a:pt x="11554356" y="3802287"/>
                </a:cubicBezTo>
                <a:cubicBezTo>
                  <a:pt x="11554828" y="4025643"/>
                  <a:pt x="11528979" y="4058859"/>
                  <a:pt x="11554356" y="4261582"/>
                </a:cubicBezTo>
                <a:cubicBezTo>
                  <a:pt x="11579733" y="4464305"/>
                  <a:pt x="11537422" y="4901862"/>
                  <a:pt x="11554356" y="5087148"/>
                </a:cubicBezTo>
                <a:cubicBezTo>
                  <a:pt x="11541771" y="5747044"/>
                  <a:pt x="11172200" y="6165156"/>
                  <a:pt x="10536902" y="6104602"/>
                </a:cubicBezTo>
                <a:cubicBezTo>
                  <a:pt x="10377092" y="6148018"/>
                  <a:pt x="10247476" y="6092721"/>
                  <a:pt x="10132325" y="6104602"/>
                </a:cubicBezTo>
                <a:cubicBezTo>
                  <a:pt x="10017174" y="6116483"/>
                  <a:pt x="9846841" y="6099259"/>
                  <a:pt x="9727749" y="6104602"/>
                </a:cubicBezTo>
                <a:cubicBezTo>
                  <a:pt x="9608657" y="6109945"/>
                  <a:pt x="9364550" y="6074608"/>
                  <a:pt x="9227978" y="6104602"/>
                </a:cubicBezTo>
                <a:cubicBezTo>
                  <a:pt x="9091406" y="6134596"/>
                  <a:pt x="9033436" y="6089366"/>
                  <a:pt x="8918596" y="6104602"/>
                </a:cubicBezTo>
                <a:cubicBezTo>
                  <a:pt x="8803756" y="6119838"/>
                  <a:pt x="8329292" y="6049058"/>
                  <a:pt x="8133241" y="6104602"/>
                </a:cubicBezTo>
                <a:cubicBezTo>
                  <a:pt x="7937191" y="6160146"/>
                  <a:pt x="7804780" y="6087700"/>
                  <a:pt x="7538276" y="6104602"/>
                </a:cubicBezTo>
                <a:cubicBezTo>
                  <a:pt x="7271772" y="6121504"/>
                  <a:pt x="7160608" y="6064750"/>
                  <a:pt x="7038505" y="6104602"/>
                </a:cubicBezTo>
                <a:cubicBezTo>
                  <a:pt x="6916402" y="6144454"/>
                  <a:pt x="6727260" y="6085343"/>
                  <a:pt x="6633928" y="6104602"/>
                </a:cubicBezTo>
                <a:cubicBezTo>
                  <a:pt x="6540596" y="6123861"/>
                  <a:pt x="6239019" y="6087565"/>
                  <a:pt x="6134157" y="6104602"/>
                </a:cubicBezTo>
                <a:cubicBezTo>
                  <a:pt x="6029295" y="6121639"/>
                  <a:pt x="5651533" y="6030117"/>
                  <a:pt x="5443997" y="6104602"/>
                </a:cubicBezTo>
                <a:cubicBezTo>
                  <a:pt x="5236461" y="6179087"/>
                  <a:pt x="4985697" y="6056930"/>
                  <a:pt x="4753837" y="6104602"/>
                </a:cubicBezTo>
                <a:cubicBezTo>
                  <a:pt x="4521977" y="6152274"/>
                  <a:pt x="4593263" y="6075143"/>
                  <a:pt x="4444455" y="6104602"/>
                </a:cubicBezTo>
                <a:cubicBezTo>
                  <a:pt x="4295647" y="6134061"/>
                  <a:pt x="4166149" y="6067913"/>
                  <a:pt x="4039879" y="6104602"/>
                </a:cubicBezTo>
                <a:cubicBezTo>
                  <a:pt x="3913609" y="6141291"/>
                  <a:pt x="3720850" y="6067426"/>
                  <a:pt x="3635302" y="6104602"/>
                </a:cubicBezTo>
                <a:cubicBezTo>
                  <a:pt x="3549754" y="6141778"/>
                  <a:pt x="3322540" y="6067520"/>
                  <a:pt x="3230726" y="6104602"/>
                </a:cubicBezTo>
                <a:cubicBezTo>
                  <a:pt x="3138912" y="6141684"/>
                  <a:pt x="2803572" y="6076170"/>
                  <a:pt x="2635760" y="6104602"/>
                </a:cubicBezTo>
                <a:cubicBezTo>
                  <a:pt x="2467948" y="6133034"/>
                  <a:pt x="2240962" y="6078227"/>
                  <a:pt x="1850406" y="6104602"/>
                </a:cubicBezTo>
                <a:cubicBezTo>
                  <a:pt x="1459850" y="6130977"/>
                  <a:pt x="1287643" y="6096259"/>
                  <a:pt x="1017454" y="6104602"/>
                </a:cubicBezTo>
                <a:cubicBezTo>
                  <a:pt x="562675" y="6127711"/>
                  <a:pt x="-32642" y="5629474"/>
                  <a:pt x="0" y="5087148"/>
                </a:cubicBezTo>
                <a:cubicBezTo>
                  <a:pt x="-55531" y="4970335"/>
                  <a:pt x="64091" y="4736166"/>
                  <a:pt x="0" y="4546460"/>
                </a:cubicBezTo>
                <a:cubicBezTo>
                  <a:pt x="-64091" y="4356754"/>
                  <a:pt x="14184" y="4315899"/>
                  <a:pt x="0" y="4087166"/>
                </a:cubicBezTo>
                <a:cubicBezTo>
                  <a:pt x="-14184" y="3858433"/>
                  <a:pt x="51001" y="3753774"/>
                  <a:pt x="0" y="3465084"/>
                </a:cubicBezTo>
                <a:cubicBezTo>
                  <a:pt x="-51001" y="3176394"/>
                  <a:pt x="5942" y="3080239"/>
                  <a:pt x="0" y="2802306"/>
                </a:cubicBezTo>
                <a:cubicBezTo>
                  <a:pt x="-5942" y="2524373"/>
                  <a:pt x="46437" y="2375069"/>
                  <a:pt x="0" y="2180224"/>
                </a:cubicBezTo>
                <a:cubicBezTo>
                  <a:pt x="-46437" y="1985379"/>
                  <a:pt x="24577" y="1770796"/>
                  <a:pt x="0" y="1639536"/>
                </a:cubicBezTo>
                <a:cubicBezTo>
                  <a:pt x="-24577" y="1508276"/>
                  <a:pt x="44668" y="1188592"/>
                  <a:pt x="0" y="1017454"/>
                </a:cubicBezTo>
                <a:close/>
              </a:path>
            </a:pathLst>
          </a:custGeom>
          <a:solidFill>
            <a:srgbClr val="E2F0D9">
              <a:alpha val="41176"/>
            </a:srgbClr>
          </a:solidFill>
          <a:ln>
            <a:solidFill>
              <a:schemeClr val="accent6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3123301823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9FFA11FF-1904-4AD8-A4D2-8E697FA0B4D7}"/>
              </a:ext>
            </a:extLst>
          </p:cNvPr>
          <p:cNvSpPr/>
          <p:nvPr userDrawn="1"/>
        </p:nvSpPr>
        <p:spPr>
          <a:xfrm>
            <a:off x="-84967" y="6412946"/>
            <a:ext cx="855848" cy="489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أ . غزيل المطرفي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184CF173-092A-40FC-8B41-102B9BEF3762}"/>
              </a:ext>
            </a:extLst>
          </p:cNvPr>
          <p:cNvPicPr preferRelativeResize="0">
            <a:picLocks/>
          </p:cNvPicPr>
          <p:nvPr userDrawn="1"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043" y="5757494"/>
            <a:ext cx="900000" cy="9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4BE0B449-9539-4B0D-849F-E23F672B29B5}"/>
              </a:ext>
            </a:extLst>
          </p:cNvPr>
          <p:cNvSpPr/>
          <p:nvPr userDrawn="1"/>
        </p:nvSpPr>
        <p:spPr>
          <a:xfrm>
            <a:off x="549328" y="701749"/>
            <a:ext cx="11554356" cy="6039539"/>
          </a:xfrm>
          <a:prstGeom prst="round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11" name="رسم 10" descr="رياضيات التعلم البعيدة خطوط عريضة">
            <a:extLst>
              <a:ext uri="{FF2B5EF4-FFF2-40B4-BE49-F238E27FC236}">
                <a16:creationId xmlns:a16="http://schemas.microsoft.com/office/drawing/2014/main" id="{C6151583-DDD9-4698-902E-2630D020BA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36152" y="5970539"/>
            <a:ext cx="855848" cy="96491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5021ECF-D5FC-4906-AE24-B2B2C8645FE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227854" y="79815"/>
            <a:ext cx="4161905" cy="556871"/>
          </a:xfrm>
          <a:prstGeom prst="roundRect">
            <a:avLst>
              <a:gd name="adj" fmla="val 16667"/>
            </a:avLst>
          </a:prstGeom>
          <a:ln w="19050">
            <a:solidFill>
              <a:schemeClr val="accent6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443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ACF29F-DF1F-4A16-B6EA-E3E176A27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495471-130C-48AF-A5A3-EECD9740D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E5E099-A17C-42D0-A2A1-57B4855A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1CF04B-989B-47C1-B487-EAD0B9DC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F05B3B-BBE6-40F3-8A7D-B53E88A2A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89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A1939B2-27DC-45CC-B8A6-2E08BA085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92D316-4A0B-43D2-A9E4-A9AF70B0F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DB6D09-0C90-41D4-B9C2-EC4E55CF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FE28C7-9056-4C76-A197-28ED5E3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1A00FF-DBE0-4443-B44B-CB961183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45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6D8253-2DA7-4072-9009-BCB961C1A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904960-1F33-4EA5-A7D0-74B699479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49F016-F4FB-4406-B168-5D17A0B0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29336F-AB3C-43D8-A900-502E48AA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D6E15C-E9A6-4AFF-B278-EB6E2BDB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68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EDAD7-7CE1-4188-9355-91908EFE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069CFB-6FEE-41CB-A0B8-4631E2598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F4BC6-9EC0-4B84-9AB5-33463762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8A6FCB-0FB9-4F92-8321-024AA7744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5279F2-F9A0-42EB-A0FA-6FB55528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DEFD78-9024-43DC-B229-1352BEEE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A83A77-CE40-4DF7-87E4-02D331B1F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C0F3EAE-6987-43AB-93AE-A5C51B43D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2F3F53-5573-4C13-A8D8-C9D84BEC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BB01AB-7653-419D-90C7-A9A26852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955ACD-6DCD-495C-8C93-0B596B5C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338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04FB88-6126-4AB8-9A1B-718FD077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590D52-6C0B-4E67-88D3-E7D9DDB60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CE668C5-049C-4543-91F3-BECB41D51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0C58EF4-34D0-424F-8DBC-B9AD792E5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CC9E000-EF6A-413A-A9AF-99AEFE549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93D59F-B595-47EF-9C9C-782BA671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523F8F3-B90A-4A6F-BC28-8E405232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6C0C3EB-15B4-47BC-A4D5-3CB23024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369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32514-EE34-4746-A123-38714267C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48FC76C-A41E-475A-9F27-E2AD8997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1214F0-3AEC-4DBD-A6E7-98A0F5BF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A621B0E-48A6-4C25-94E9-F8BF3B94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814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896DF22-BD20-4389-8F0A-6B971967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A5A5986-9192-4487-8212-070883AAA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5C81BE0-22AF-40C6-9980-7E01774B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18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7665BE-CCC2-499A-A7F6-BC48F342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074A1C-89E7-4E66-AFB7-7D3B2B847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BAC90F-7B54-4E6F-B08D-4408763EE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A4D573-C4D1-46B8-9E07-ACDB26C25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49BE57-9E55-4773-9B53-6B4B200A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B9637-E9F3-449A-84FD-3D7E4690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54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7B7E8-CA8A-4D20-8CB5-B21C1C2E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519A57B-609D-4C93-A619-01B904664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ED86D9-10A2-4337-B150-81E73A5ED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515048-8165-4D92-B69E-A67D9AC6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1110FFD-2C04-4345-8E53-9D8BABC3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3AED34-C07E-49BE-9401-8A513947A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0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9D4039B-7E1F-433B-A1C8-F6726FEA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94CE57-97F8-4E19-B13A-2F9F06B5A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D5E4B5-2919-4344-9A82-F832B5FC3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D27C-5BA5-4D52-B947-6413BF5CD60B}" type="datetimeFigureOut">
              <a:rPr lang="ar-SA" smtClean="0"/>
              <a:t>16/08/43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8DDA91-6FD9-44BF-888A-000BD1FAA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89C0B7-0718-4015-97E2-0F1BB7EB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52948-3EF1-4452-B9D7-C4336FEE8B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301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en.edu.sa/qr/L-GE-ME-K09-SM2-math-CH8-L1" TargetMode="External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13" y="3057609"/>
            <a:ext cx="839086" cy="2636041"/>
          </a:xfrm>
          <a:prstGeom prst="rect">
            <a:avLst/>
          </a:prstGeom>
        </p:spPr>
      </p:pic>
      <p:pic>
        <p:nvPicPr>
          <p:cNvPr id="4" name="صورة 3">
            <a:hlinkClick r:id="rId3"/>
            <a:extLst>
              <a:ext uri="{FF2B5EF4-FFF2-40B4-BE49-F238E27FC236}">
                <a16:creationId xmlns:a16="http://schemas.microsoft.com/office/drawing/2014/main" id="{EB121368-C29F-4D8D-BB74-E6DEAC6A48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708" y="594201"/>
            <a:ext cx="827583" cy="9368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9616E50-5EE5-44CA-9ABE-AABE48D1B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2438" y="1040292"/>
            <a:ext cx="6295854" cy="69617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6DD266A-80F3-4F44-B434-1E621007F2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48577" y="1915762"/>
            <a:ext cx="3074189" cy="69617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C230D84F-DB45-4CF7-AAE5-C53C6B458AB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855" y="1941851"/>
            <a:ext cx="5084863" cy="457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8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13" y="3057609"/>
            <a:ext cx="839086" cy="263604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9616E50-5EE5-44CA-9ABE-AABE48D1B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438" y="1040292"/>
            <a:ext cx="6295854" cy="69617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C230D84F-DB45-4CF7-AAE5-C53C6B458A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855" y="1941851"/>
            <a:ext cx="5084863" cy="457782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B4C3F31-DDD2-4A1E-AA74-60971D7A06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7813" y="1941851"/>
            <a:ext cx="2891613" cy="69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1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13" y="3057609"/>
            <a:ext cx="839086" cy="263604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9616E50-5EE5-44CA-9ABE-AABE48D1B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438" y="1040292"/>
            <a:ext cx="6295854" cy="69617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C230D84F-DB45-4CF7-AAE5-C53C6B458A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855" y="1941851"/>
            <a:ext cx="5084863" cy="457782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0737C28-F458-4911-9BEA-7730530ABC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3907" y="1827392"/>
            <a:ext cx="3313599" cy="69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9616E50-5EE5-44CA-9ABE-AABE48D1B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438" y="1040292"/>
            <a:ext cx="6295854" cy="69617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C230D84F-DB45-4CF7-AAE5-C53C6B458A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83" y="1736469"/>
            <a:ext cx="5084863" cy="457782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22E266F-B408-45B8-8D08-F1AEE5A701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6846" y="1822815"/>
            <a:ext cx="6219261" cy="20793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2" y="1547786"/>
            <a:ext cx="839086" cy="108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2" y="1547786"/>
            <a:ext cx="839086" cy="108908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FD3D433-4139-4CEB-AF44-4CDE6B958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014" y="1033500"/>
            <a:ext cx="6327752" cy="139072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E4204A0-76C9-4DD7-A55C-704CB82317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6679" y="2424223"/>
            <a:ext cx="2985053" cy="83997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AB3888F-A38C-4241-83ED-ABA6C80230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5625" y="2424223"/>
            <a:ext cx="3500375" cy="83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98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2" y="1547786"/>
            <a:ext cx="839086" cy="108908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FD3D433-4139-4CEB-AF44-4CDE6B958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014" y="1033500"/>
            <a:ext cx="6327752" cy="139072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BAB92B0-FFB9-44DF-9453-28E900CD0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0865" y="2424223"/>
            <a:ext cx="3454519" cy="72442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2C268D7-A830-4049-8CDB-8E0107EB90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1573" y="2423669"/>
            <a:ext cx="4328151" cy="72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0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صورة 39">
            <a:extLst>
              <a:ext uri="{FF2B5EF4-FFF2-40B4-BE49-F238E27FC236}">
                <a16:creationId xmlns:a16="http://schemas.microsoft.com/office/drawing/2014/main" id="{818C3A04-0B6E-4D12-AD9D-58096A938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249426" y="4594149"/>
            <a:ext cx="746681" cy="148393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C53BB347-2FFC-4A98-98E8-C46F71DCA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2" y="1547786"/>
            <a:ext cx="839086" cy="108908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FD3D433-4139-4CEB-AF44-4CDE6B958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014" y="1033500"/>
            <a:ext cx="6327752" cy="139072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A7D3F6F-C6B6-40AA-9324-7A2947521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8197" y="2424223"/>
            <a:ext cx="3924569" cy="79076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516C762-1B42-4E3D-9657-CB060879E7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2037" y="2424223"/>
            <a:ext cx="3924569" cy="79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3907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  <wetp:taskpane dockstate="right" visibility="0" width="525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12D2FC03-E183-4528-80E5-6940557B5B40}">
  <we:reference id="wa104380510" version="1.0.0.3" store="ar-SA" storeType="OMEX"/>
  <we:alternateReferences>
    <we:reference id="wa104380510" version="1.0.0.3" store="WA104380510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1A2388D8-5FC1-418A-B0A3-5DCB64D57967}">
  <we:reference id="wa104380907" version="3.0.0.1" store="ar-SA" storeType="OMEX"/>
  <we:alternateReferences>
    <we:reference id="WA104380907" version="3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فقاعات</Template>
  <TotalTime>1239</TotalTime>
  <Words>0</Words>
  <Application>Microsoft Office PowerPoint</Application>
  <PresentationFormat>شاشة عريضة</PresentationFormat>
  <Paragraphs>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Aldhabi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ام هشام المطرفي</dc:creator>
  <cp:lastModifiedBy>ام هشام المطرفي</cp:lastModifiedBy>
  <cp:revision>55</cp:revision>
  <dcterms:created xsi:type="dcterms:W3CDTF">2021-02-03T15:34:33Z</dcterms:created>
  <dcterms:modified xsi:type="dcterms:W3CDTF">2022-03-19T11:28:33Z</dcterms:modified>
</cp:coreProperties>
</file>