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  <p:sldMasterId id="214748370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7" r:id="rId11"/>
  </p:sldIdLst>
  <p:sldSz cx="9144000" cy="5143500" type="screen16x9"/>
  <p:notesSz cx="6858000" cy="9144000"/>
  <p:embeddedFontLst>
    <p:embeddedFont>
      <p:font typeface="Amatic SC" pitchFamily="2" charset="-79"/>
      <p:regular r:id="rId13"/>
      <p:bold r:id="rId14"/>
    </p:embeddedFont>
    <p:embeddedFont>
      <p:font typeface="Fira Sans Extra Condensed" panose="020F0502020204030204" pitchFamily="34" charset="0"/>
      <p:regular r:id="rId15"/>
      <p:bold r:id="rId16"/>
      <p:italic r:id="rId17"/>
      <p:boldItalic r:id="rId18"/>
    </p:embeddedFont>
    <p:embeddedFont>
      <p:font typeface="Gloria Hallelujah" panose="02000000000000000000" pitchFamily="2" charset="0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Proxima Nova" panose="02000506030000020004" pitchFamily="2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Black" panose="020F0502020204030204" pitchFamily="34" charset="0"/>
      <p:bold r:id="rId32"/>
      <p:boldItalic r:id="rId33"/>
    </p:embeddedFont>
    <p:embeddedFont>
      <p:font typeface="Raleway SemiBold" panose="020F0502020204030204" pitchFamily="34" charset="0"/>
      <p:regular r:id="rId34"/>
      <p:bold r:id="rId35"/>
      <p:italic r:id="rId36"/>
      <p:boldItalic r:id="rId37"/>
    </p:embeddedFont>
    <p:embeddedFont>
      <p:font typeface="Roboto Medium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5304D9-193A-4AA0-8602-D6EF423F927B}">
  <a:tblStyle styleId="{9D5304D9-193A-4AA0-8602-D6EF423F92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f2749699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f2749699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f2749699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f2749699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f2fa020c1d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f2fa020c1d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3195425" y="673625"/>
            <a:ext cx="275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692209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6651584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2" name="Google Shape;322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8037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subTitle" idx="4"/>
          </p:nvPr>
        </p:nvSpPr>
        <p:spPr>
          <a:xfrm>
            <a:off x="4697412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4" name="Google Shape;324;p14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78383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subTitle" idx="6"/>
          </p:nvPr>
        </p:nvSpPr>
        <p:spPr>
          <a:xfrm>
            <a:off x="274320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6" name="Google Shape;326;p14">
            <a:hlinkClick r:id="rId2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829641" y="2629375"/>
            <a:ext cx="162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ubTitle" idx="8"/>
          </p:nvPr>
        </p:nvSpPr>
        <p:spPr>
          <a:xfrm>
            <a:off x="789016" y="3403300"/>
            <a:ext cx="1703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28" name="Google Shape;328;p14"/>
          <p:cNvSpPr txBox="1">
            <a:spLocks noGrp="1"/>
          </p:cNvSpPr>
          <p:nvPr>
            <p:ph type="title" idx="9" hasCustomPrompt="1"/>
          </p:nvPr>
        </p:nvSpPr>
        <p:spPr>
          <a:xfrm>
            <a:off x="78901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9" name="Google Shape;329;p14"/>
          <p:cNvSpPr txBox="1">
            <a:spLocks noGrp="1"/>
          </p:cNvSpPr>
          <p:nvPr>
            <p:ph type="title" idx="13" hasCustomPrompt="1"/>
          </p:nvPr>
        </p:nvSpPr>
        <p:spPr>
          <a:xfrm>
            <a:off x="2743206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0" name="Google Shape;330;p14"/>
          <p:cNvSpPr txBox="1">
            <a:spLocks noGrp="1"/>
          </p:cNvSpPr>
          <p:nvPr>
            <p:ph type="title" idx="14" hasCustomPrompt="1"/>
          </p:nvPr>
        </p:nvSpPr>
        <p:spPr>
          <a:xfrm>
            <a:off x="4697412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1" name="Google Shape;331;p14"/>
          <p:cNvSpPr txBox="1">
            <a:spLocks noGrp="1"/>
          </p:cNvSpPr>
          <p:nvPr>
            <p:ph type="title" idx="15" hasCustomPrompt="1"/>
          </p:nvPr>
        </p:nvSpPr>
        <p:spPr>
          <a:xfrm>
            <a:off x="6651584" y="1880125"/>
            <a:ext cx="17034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" name="Google Shape;332;p14"/>
          <p:cNvSpPr/>
          <p:nvPr/>
        </p:nvSpPr>
        <p:spPr>
          <a:xfrm rot="-5400000">
            <a:off x="6877487" y="-194452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"/>
          <p:cNvSpPr/>
          <p:nvPr/>
        </p:nvSpPr>
        <p:spPr>
          <a:xfrm rot="10800000" flipH="1">
            <a:off x="6650172" y="3948028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4"/>
          <p:cNvSpPr/>
          <p:nvPr/>
        </p:nvSpPr>
        <p:spPr>
          <a:xfrm rot="8100000">
            <a:off x="-821724" y="-537528"/>
            <a:ext cx="2590333" cy="1991668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4"/>
          <p:cNvSpPr/>
          <p:nvPr/>
        </p:nvSpPr>
        <p:spPr>
          <a:xfrm rot="-5400000">
            <a:off x="-482253" y="2967250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4499945">
            <a:off x="541788" y="4505661"/>
            <a:ext cx="215934" cy="195605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9000107" flipH="1">
            <a:off x="1432356" y="253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5400117" flipH="1">
            <a:off x="83389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3412077">
            <a:off x="7544730" y="4598335"/>
            <a:ext cx="228601" cy="207083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14"/>
          <p:cNvGrpSpPr/>
          <p:nvPr/>
        </p:nvGrpSpPr>
        <p:grpSpPr>
          <a:xfrm rot="5627155">
            <a:off x="8483770" y="851641"/>
            <a:ext cx="267257" cy="242085"/>
            <a:chOff x="1640475" y="1197075"/>
            <a:chExt cx="55475" cy="50250"/>
          </a:xfrm>
        </p:grpSpPr>
        <p:sp>
          <p:nvSpPr>
            <p:cNvPr id="347" name="Google Shape;34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4"/>
          <p:cNvSpPr/>
          <p:nvPr/>
        </p:nvSpPr>
        <p:spPr>
          <a:xfrm rot="3218474">
            <a:off x="2157332" y="4435042"/>
            <a:ext cx="809522" cy="12684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14"/>
          <p:cNvGrpSpPr/>
          <p:nvPr/>
        </p:nvGrpSpPr>
        <p:grpSpPr>
          <a:xfrm rot="-5400136">
            <a:off x="507506" y="880058"/>
            <a:ext cx="420678" cy="381051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15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61" name="Google Shape;361;p15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5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3" name="Google Shape;373;p15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74" name="Google Shape;374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15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80" name="Google Shape;38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5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15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85" name="Google Shape;385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5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89" name="Google Shape;389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5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93" name="Google Shape;393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5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5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 txBox="1">
            <a:spLocks noGrp="1"/>
          </p:cNvSpPr>
          <p:nvPr>
            <p:ph type="ctrTitle"/>
          </p:nvPr>
        </p:nvSpPr>
        <p:spPr>
          <a:xfrm flipH="1">
            <a:off x="5176498" y="3324697"/>
            <a:ext cx="27765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00" name="Google Shape;400;p16"/>
          <p:cNvSpPr txBox="1">
            <a:spLocks noGrp="1"/>
          </p:cNvSpPr>
          <p:nvPr>
            <p:ph type="subTitle" idx="1"/>
          </p:nvPr>
        </p:nvSpPr>
        <p:spPr>
          <a:xfrm flipH="1">
            <a:off x="4771100" y="1171938"/>
            <a:ext cx="3587100" cy="1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16"/>
          <p:cNvSpPr/>
          <p:nvPr/>
        </p:nvSpPr>
        <p:spPr>
          <a:xfrm rot="10800000" flipH="1">
            <a:off x="7304265" y="3447135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>
            <a:off x="5767795" y="-76801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10800000" flipH="1">
            <a:off x="-288300" y="3753050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0800000">
            <a:off x="-582169" y="-470812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6"/>
          <p:cNvGrpSpPr/>
          <p:nvPr/>
        </p:nvGrpSpPr>
        <p:grpSpPr>
          <a:xfrm rot="6282408" flipH="1">
            <a:off x="8550732" y="1247401"/>
            <a:ext cx="221771" cy="200883"/>
            <a:chOff x="1640475" y="1197075"/>
            <a:chExt cx="55475" cy="50250"/>
          </a:xfrm>
        </p:grpSpPr>
        <p:sp>
          <p:nvSpPr>
            <p:cNvPr id="406" name="Google Shape;406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6"/>
          <p:cNvGrpSpPr/>
          <p:nvPr/>
        </p:nvGrpSpPr>
        <p:grpSpPr>
          <a:xfrm rot="1058897" flipH="1">
            <a:off x="1580056" y="228600"/>
            <a:ext cx="215936" cy="195603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6"/>
          <p:cNvSpPr/>
          <p:nvPr/>
        </p:nvSpPr>
        <p:spPr>
          <a:xfrm rot="8431516" flipH="1">
            <a:off x="3395658" y="4170446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6"/>
          <p:cNvGrpSpPr/>
          <p:nvPr/>
        </p:nvGrpSpPr>
        <p:grpSpPr>
          <a:xfrm rot="-900000" flipH="1">
            <a:off x="544277" y="3921386"/>
            <a:ext cx="347165" cy="314462"/>
            <a:chOff x="1640475" y="1197075"/>
            <a:chExt cx="55475" cy="50250"/>
          </a:xfrm>
        </p:grpSpPr>
        <p:sp>
          <p:nvSpPr>
            <p:cNvPr id="415" name="Google Shape;41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16"/>
          <p:cNvGrpSpPr/>
          <p:nvPr/>
        </p:nvGrpSpPr>
        <p:grpSpPr>
          <a:xfrm rot="-899970" flipH="1">
            <a:off x="8808559" y="3390166"/>
            <a:ext cx="215932" cy="195605"/>
            <a:chOff x="1640475" y="1197075"/>
            <a:chExt cx="55475" cy="50250"/>
          </a:xfrm>
        </p:grpSpPr>
        <p:sp>
          <p:nvSpPr>
            <p:cNvPr id="419" name="Google Shape;419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6"/>
          <p:cNvSpPr/>
          <p:nvPr/>
        </p:nvSpPr>
        <p:spPr>
          <a:xfrm rot="-10799880" flipH="1">
            <a:off x="6525508" y="258994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flipH="1">
            <a:off x="3766739" y="438088"/>
            <a:ext cx="529811" cy="424916"/>
          </a:xfrm>
          <a:custGeom>
            <a:avLst/>
            <a:gdLst/>
            <a:ahLst/>
            <a:cxnLst/>
            <a:rect l="l" t="t" r="r" b="b"/>
            <a:pathLst>
              <a:path w="9366" h="7512" extrusionOk="0">
                <a:moveTo>
                  <a:pt x="1151" y="361"/>
                </a:moveTo>
                <a:cubicBezTo>
                  <a:pt x="1522" y="390"/>
                  <a:pt x="1902" y="410"/>
                  <a:pt x="2283" y="429"/>
                </a:cubicBezTo>
                <a:cubicBezTo>
                  <a:pt x="3044" y="488"/>
                  <a:pt x="3805" y="536"/>
                  <a:pt x="4556" y="605"/>
                </a:cubicBezTo>
                <a:cubicBezTo>
                  <a:pt x="5951" y="712"/>
                  <a:pt x="7346" y="858"/>
                  <a:pt x="8741" y="1044"/>
                </a:cubicBezTo>
                <a:cubicBezTo>
                  <a:pt x="8165" y="1746"/>
                  <a:pt x="7570" y="2419"/>
                  <a:pt x="6936" y="3063"/>
                </a:cubicBezTo>
                <a:lnTo>
                  <a:pt x="3639" y="1561"/>
                </a:lnTo>
                <a:cubicBezTo>
                  <a:pt x="3083" y="1307"/>
                  <a:pt x="2517" y="1053"/>
                  <a:pt x="1961" y="800"/>
                </a:cubicBezTo>
                <a:cubicBezTo>
                  <a:pt x="1639" y="653"/>
                  <a:pt x="1307" y="497"/>
                  <a:pt x="976" y="361"/>
                </a:cubicBezTo>
                <a:close/>
                <a:moveTo>
                  <a:pt x="605" y="819"/>
                </a:moveTo>
                <a:cubicBezTo>
                  <a:pt x="888" y="1044"/>
                  <a:pt x="1180" y="1258"/>
                  <a:pt x="1463" y="1473"/>
                </a:cubicBezTo>
                <a:lnTo>
                  <a:pt x="2839" y="2556"/>
                </a:lnTo>
                <a:lnTo>
                  <a:pt x="5434" y="4595"/>
                </a:lnTo>
                <a:cubicBezTo>
                  <a:pt x="5161" y="4770"/>
                  <a:pt x="4888" y="4956"/>
                  <a:pt x="4614" y="5151"/>
                </a:cubicBezTo>
                <a:cubicBezTo>
                  <a:pt x="4609" y="5150"/>
                  <a:pt x="4604" y="5149"/>
                  <a:pt x="4599" y="5149"/>
                </a:cubicBezTo>
                <a:cubicBezTo>
                  <a:pt x="4546" y="5149"/>
                  <a:pt x="4495" y="5195"/>
                  <a:pt x="4468" y="5248"/>
                </a:cubicBezTo>
                <a:cubicBezTo>
                  <a:pt x="4088" y="5512"/>
                  <a:pt x="3717" y="5785"/>
                  <a:pt x="3346" y="6058"/>
                </a:cubicBezTo>
                <a:cubicBezTo>
                  <a:pt x="2839" y="5102"/>
                  <a:pt x="2341" y="4146"/>
                  <a:pt x="1854" y="3190"/>
                </a:cubicBezTo>
                <a:lnTo>
                  <a:pt x="1034" y="1639"/>
                </a:lnTo>
                <a:cubicBezTo>
                  <a:pt x="888" y="1366"/>
                  <a:pt x="732" y="1102"/>
                  <a:pt x="605" y="819"/>
                </a:cubicBezTo>
                <a:close/>
                <a:moveTo>
                  <a:pt x="1434" y="995"/>
                </a:moveTo>
                <a:lnTo>
                  <a:pt x="1776" y="1151"/>
                </a:lnTo>
                <a:cubicBezTo>
                  <a:pt x="2332" y="1405"/>
                  <a:pt x="2897" y="1668"/>
                  <a:pt x="3454" y="1922"/>
                </a:cubicBezTo>
                <a:lnTo>
                  <a:pt x="6907" y="3483"/>
                </a:lnTo>
                <a:cubicBezTo>
                  <a:pt x="6917" y="3483"/>
                  <a:pt x="6926" y="3492"/>
                  <a:pt x="6946" y="3492"/>
                </a:cubicBezTo>
                <a:cubicBezTo>
                  <a:pt x="6936" y="3551"/>
                  <a:pt x="6936" y="3600"/>
                  <a:pt x="6936" y="3658"/>
                </a:cubicBezTo>
                <a:cubicBezTo>
                  <a:pt x="6917" y="3834"/>
                  <a:pt x="6907" y="4009"/>
                  <a:pt x="6897" y="4185"/>
                </a:cubicBezTo>
                <a:cubicBezTo>
                  <a:pt x="6868" y="4517"/>
                  <a:pt x="6848" y="4848"/>
                  <a:pt x="6829" y="5180"/>
                </a:cubicBezTo>
                <a:lnTo>
                  <a:pt x="6751" y="6273"/>
                </a:lnTo>
                <a:cubicBezTo>
                  <a:pt x="6644" y="6009"/>
                  <a:pt x="6536" y="5736"/>
                  <a:pt x="6439" y="5463"/>
                </a:cubicBezTo>
                <a:cubicBezTo>
                  <a:pt x="6341" y="5200"/>
                  <a:pt x="6214" y="4946"/>
                  <a:pt x="6078" y="4702"/>
                </a:cubicBezTo>
                <a:cubicBezTo>
                  <a:pt x="6009" y="4585"/>
                  <a:pt x="5873" y="4361"/>
                  <a:pt x="5717" y="4341"/>
                </a:cubicBezTo>
                <a:lnTo>
                  <a:pt x="3093" y="2292"/>
                </a:lnTo>
                <a:lnTo>
                  <a:pt x="1707" y="1219"/>
                </a:lnTo>
                <a:cubicBezTo>
                  <a:pt x="1610" y="1141"/>
                  <a:pt x="1522" y="1073"/>
                  <a:pt x="1434" y="995"/>
                </a:cubicBezTo>
                <a:close/>
                <a:moveTo>
                  <a:pt x="5668" y="4878"/>
                </a:moveTo>
                <a:lnTo>
                  <a:pt x="5697" y="4917"/>
                </a:lnTo>
                <a:cubicBezTo>
                  <a:pt x="5834" y="5151"/>
                  <a:pt x="5941" y="5395"/>
                  <a:pt x="6039" y="5648"/>
                </a:cubicBezTo>
                <a:cubicBezTo>
                  <a:pt x="6185" y="6029"/>
                  <a:pt x="6331" y="6419"/>
                  <a:pt x="6478" y="6799"/>
                </a:cubicBezTo>
                <a:cubicBezTo>
                  <a:pt x="6292" y="6634"/>
                  <a:pt x="6107" y="6468"/>
                  <a:pt x="5912" y="6302"/>
                </a:cubicBezTo>
                <a:cubicBezTo>
                  <a:pt x="5707" y="6117"/>
                  <a:pt x="5502" y="5921"/>
                  <a:pt x="5297" y="5717"/>
                </a:cubicBezTo>
                <a:cubicBezTo>
                  <a:pt x="5200" y="5619"/>
                  <a:pt x="5092" y="5512"/>
                  <a:pt x="4995" y="5404"/>
                </a:cubicBezTo>
                <a:cubicBezTo>
                  <a:pt x="4975" y="5395"/>
                  <a:pt x="4966" y="5375"/>
                  <a:pt x="4956" y="5365"/>
                </a:cubicBezTo>
                <a:cubicBezTo>
                  <a:pt x="5200" y="5200"/>
                  <a:pt x="5434" y="5034"/>
                  <a:pt x="5668" y="4878"/>
                </a:cubicBezTo>
                <a:close/>
                <a:moveTo>
                  <a:pt x="781" y="1"/>
                </a:moveTo>
                <a:cubicBezTo>
                  <a:pt x="615" y="1"/>
                  <a:pt x="449" y="9"/>
                  <a:pt x="283" y="19"/>
                </a:cubicBezTo>
                <a:cubicBezTo>
                  <a:pt x="267" y="13"/>
                  <a:pt x="250" y="10"/>
                  <a:pt x="234" y="10"/>
                </a:cubicBezTo>
                <a:cubicBezTo>
                  <a:pt x="202" y="10"/>
                  <a:pt x="169" y="23"/>
                  <a:pt x="137" y="49"/>
                </a:cubicBezTo>
                <a:lnTo>
                  <a:pt x="107" y="49"/>
                </a:lnTo>
                <a:cubicBezTo>
                  <a:pt x="29" y="68"/>
                  <a:pt x="0" y="156"/>
                  <a:pt x="39" y="224"/>
                </a:cubicBezTo>
                <a:cubicBezTo>
                  <a:pt x="39" y="234"/>
                  <a:pt x="49" y="253"/>
                  <a:pt x="59" y="263"/>
                </a:cubicBezTo>
                <a:cubicBezTo>
                  <a:pt x="49" y="302"/>
                  <a:pt x="59" y="351"/>
                  <a:pt x="98" y="380"/>
                </a:cubicBezTo>
                <a:cubicBezTo>
                  <a:pt x="146" y="839"/>
                  <a:pt x="410" y="1268"/>
                  <a:pt x="624" y="1678"/>
                </a:cubicBezTo>
                <a:lnTo>
                  <a:pt x="1434" y="3229"/>
                </a:lnTo>
                <a:cubicBezTo>
                  <a:pt x="1990" y="4292"/>
                  <a:pt x="2546" y="5346"/>
                  <a:pt x="3112" y="6409"/>
                </a:cubicBezTo>
                <a:cubicBezTo>
                  <a:pt x="3142" y="6482"/>
                  <a:pt x="3207" y="6521"/>
                  <a:pt x="3275" y="6521"/>
                </a:cubicBezTo>
                <a:cubicBezTo>
                  <a:pt x="3316" y="6521"/>
                  <a:pt x="3358" y="6507"/>
                  <a:pt x="3395" y="6477"/>
                </a:cubicBezTo>
                <a:cubicBezTo>
                  <a:pt x="3805" y="6175"/>
                  <a:pt x="4214" y="5882"/>
                  <a:pt x="4624" y="5590"/>
                </a:cubicBezTo>
                <a:lnTo>
                  <a:pt x="4702" y="5668"/>
                </a:lnTo>
                <a:cubicBezTo>
                  <a:pt x="4810" y="5775"/>
                  <a:pt x="4907" y="5882"/>
                  <a:pt x="5014" y="5980"/>
                </a:cubicBezTo>
                <a:cubicBezTo>
                  <a:pt x="5210" y="6185"/>
                  <a:pt x="5414" y="6370"/>
                  <a:pt x="5619" y="6556"/>
                </a:cubicBezTo>
                <a:cubicBezTo>
                  <a:pt x="5834" y="6741"/>
                  <a:pt x="6048" y="6926"/>
                  <a:pt x="6273" y="7102"/>
                </a:cubicBezTo>
                <a:cubicBezTo>
                  <a:pt x="6380" y="7190"/>
                  <a:pt x="6497" y="7277"/>
                  <a:pt x="6614" y="7355"/>
                </a:cubicBezTo>
                <a:cubicBezTo>
                  <a:pt x="6692" y="7434"/>
                  <a:pt x="6790" y="7482"/>
                  <a:pt x="6897" y="7512"/>
                </a:cubicBezTo>
                <a:cubicBezTo>
                  <a:pt x="6946" y="7512"/>
                  <a:pt x="6985" y="7482"/>
                  <a:pt x="6995" y="7434"/>
                </a:cubicBezTo>
                <a:lnTo>
                  <a:pt x="6995" y="7414"/>
                </a:lnTo>
                <a:cubicBezTo>
                  <a:pt x="7053" y="7385"/>
                  <a:pt x="7083" y="7326"/>
                  <a:pt x="7092" y="7268"/>
                </a:cubicBezTo>
                <a:cubicBezTo>
                  <a:pt x="7112" y="6575"/>
                  <a:pt x="7141" y="5882"/>
                  <a:pt x="7170" y="5180"/>
                </a:cubicBezTo>
                <a:cubicBezTo>
                  <a:pt x="7180" y="4839"/>
                  <a:pt x="7190" y="4487"/>
                  <a:pt x="7209" y="4146"/>
                </a:cubicBezTo>
                <a:cubicBezTo>
                  <a:pt x="7209" y="3970"/>
                  <a:pt x="7219" y="3795"/>
                  <a:pt x="7229" y="3619"/>
                </a:cubicBezTo>
                <a:cubicBezTo>
                  <a:pt x="7239" y="3531"/>
                  <a:pt x="7229" y="3453"/>
                  <a:pt x="7190" y="3375"/>
                </a:cubicBezTo>
                <a:cubicBezTo>
                  <a:pt x="7931" y="2624"/>
                  <a:pt x="8624" y="1834"/>
                  <a:pt x="9287" y="1014"/>
                </a:cubicBezTo>
                <a:cubicBezTo>
                  <a:pt x="9365" y="888"/>
                  <a:pt x="9297" y="712"/>
                  <a:pt x="9141" y="692"/>
                </a:cubicBezTo>
                <a:cubicBezTo>
                  <a:pt x="7639" y="497"/>
                  <a:pt x="6127" y="332"/>
                  <a:pt x="4614" y="205"/>
                </a:cubicBezTo>
                <a:cubicBezTo>
                  <a:pt x="3853" y="146"/>
                  <a:pt x="3093" y="97"/>
                  <a:pt x="2332" y="58"/>
                </a:cubicBezTo>
                <a:cubicBezTo>
                  <a:pt x="1951" y="39"/>
                  <a:pt x="1571" y="29"/>
                  <a:pt x="1190" y="19"/>
                </a:cubicBezTo>
                <a:cubicBezTo>
                  <a:pt x="1054" y="6"/>
                  <a:pt x="917" y="1"/>
                  <a:pt x="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7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0" name="Google Shape;430;p17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31" name="Google Shape;431;p17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432" name="Google Shape;432;p17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433" name="Google Shape;43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17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17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7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444" name="Google Shape;444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7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"/>
          <p:cNvSpPr txBox="1">
            <a:spLocks noGrp="1"/>
          </p:cNvSpPr>
          <p:nvPr>
            <p:ph type="title"/>
          </p:nvPr>
        </p:nvSpPr>
        <p:spPr>
          <a:xfrm>
            <a:off x="4461813" y="1249392"/>
            <a:ext cx="2402400" cy="5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5" name="Google Shape;455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401625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56" name="Google Shape;456;p18"/>
          <p:cNvSpPr txBox="1">
            <a:spLocks noGrp="1"/>
          </p:cNvSpPr>
          <p:nvPr>
            <p:ph type="subTitle" idx="2"/>
          </p:nvPr>
        </p:nvSpPr>
        <p:spPr>
          <a:xfrm>
            <a:off x="4287150" y="2065492"/>
            <a:ext cx="28044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title" idx="3" hasCustomPrompt="1"/>
          </p:nvPr>
        </p:nvSpPr>
        <p:spPr>
          <a:xfrm>
            <a:off x="1635675" y="1249400"/>
            <a:ext cx="1926600" cy="13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8" name="Google Shape;458;p18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8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8"/>
          <p:cNvSpPr/>
          <p:nvPr/>
        </p:nvSpPr>
        <p:spPr>
          <a:xfrm rot="10800000" flipH="1">
            <a:off x="-476125" y="369530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"/>
          <p:cNvSpPr/>
          <p:nvPr/>
        </p:nvSpPr>
        <p:spPr>
          <a:xfrm rot="10800000" flipH="1">
            <a:off x="-128825" y="-135269"/>
            <a:ext cx="3566130" cy="1460872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8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8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8"/>
          <p:cNvSpPr/>
          <p:nvPr/>
        </p:nvSpPr>
        <p:spPr>
          <a:xfrm rot="9893225">
            <a:off x="5566886" y="326831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18"/>
          <p:cNvGrpSpPr/>
          <p:nvPr/>
        </p:nvGrpSpPr>
        <p:grpSpPr>
          <a:xfrm rot="5400000">
            <a:off x="895797" y="4078555"/>
            <a:ext cx="221772" cy="200884"/>
            <a:chOff x="1640475" y="1197075"/>
            <a:chExt cx="55475" cy="50250"/>
          </a:xfrm>
        </p:grpSpPr>
        <p:sp>
          <p:nvSpPr>
            <p:cNvPr id="467" name="Google Shape;467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18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18"/>
          <p:cNvGrpSpPr/>
          <p:nvPr/>
        </p:nvGrpSpPr>
        <p:grpSpPr>
          <a:xfrm rot="4654902">
            <a:off x="837054" y="307905"/>
            <a:ext cx="433642" cy="392824"/>
            <a:chOff x="1640475" y="1197075"/>
            <a:chExt cx="55475" cy="50250"/>
          </a:xfrm>
        </p:grpSpPr>
        <p:sp>
          <p:nvSpPr>
            <p:cNvPr id="472" name="Google Shape;472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8"/>
          <p:cNvSpPr/>
          <p:nvPr/>
        </p:nvSpPr>
        <p:spPr>
          <a:xfrm rot="9299609">
            <a:off x="8459354" y="3703232"/>
            <a:ext cx="580163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8"/>
          <p:cNvGrpSpPr/>
          <p:nvPr/>
        </p:nvGrpSpPr>
        <p:grpSpPr>
          <a:xfrm rot="5400000">
            <a:off x="8214811" y="2120822"/>
            <a:ext cx="221772" cy="200884"/>
            <a:chOff x="1640475" y="1197075"/>
            <a:chExt cx="55475" cy="50250"/>
          </a:xfrm>
        </p:grpSpPr>
        <p:sp>
          <p:nvSpPr>
            <p:cNvPr id="477" name="Google Shape;477;p1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9"/>
          <p:cNvSpPr txBox="1">
            <a:spLocks noGrp="1"/>
          </p:cNvSpPr>
          <p:nvPr>
            <p:ph type="title"/>
          </p:nvPr>
        </p:nvSpPr>
        <p:spPr>
          <a:xfrm>
            <a:off x="2848650" y="1984588"/>
            <a:ext cx="3446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2" name="Google Shape;482;p19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825325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83" name="Google Shape;483;p19"/>
          <p:cNvSpPr txBox="1">
            <a:spLocks noGrp="1"/>
          </p:cNvSpPr>
          <p:nvPr>
            <p:ph type="subTitle" idx="2"/>
          </p:nvPr>
        </p:nvSpPr>
        <p:spPr>
          <a:xfrm>
            <a:off x="3041400" y="2839138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484" name="Google Shape;484;p19"/>
          <p:cNvSpPr txBox="1">
            <a:spLocks noGrp="1"/>
          </p:cNvSpPr>
          <p:nvPr>
            <p:ph type="title" idx="3" hasCustomPrompt="1"/>
          </p:nvPr>
        </p:nvSpPr>
        <p:spPr>
          <a:xfrm>
            <a:off x="3196050" y="540025"/>
            <a:ext cx="2751900" cy="12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19"/>
          <p:cNvSpPr/>
          <p:nvPr/>
        </p:nvSpPr>
        <p:spPr>
          <a:xfrm rot="10800000" flipH="1">
            <a:off x="6216363" y="-49521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9"/>
          <p:cNvSpPr/>
          <p:nvPr/>
        </p:nvSpPr>
        <p:spPr>
          <a:xfrm>
            <a:off x="-244024" y="3401631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/>
          <p:nvPr/>
        </p:nvSpPr>
        <p:spPr>
          <a:xfrm rot="10800000">
            <a:off x="6036760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9"/>
          <p:cNvSpPr/>
          <p:nvPr/>
        </p:nvSpPr>
        <p:spPr>
          <a:xfrm rot="-1106655" flipH="1">
            <a:off x="-1741193" y="-924117"/>
            <a:ext cx="4345217" cy="3055567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9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9"/>
          <p:cNvSpPr/>
          <p:nvPr/>
        </p:nvSpPr>
        <p:spPr>
          <a:xfrm rot="-9899901" flipH="1">
            <a:off x="1737560" y="2915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19"/>
          <p:cNvGrpSpPr/>
          <p:nvPr/>
        </p:nvGrpSpPr>
        <p:grpSpPr>
          <a:xfrm rot="900044">
            <a:off x="8343430" y="2439620"/>
            <a:ext cx="228603" cy="207086"/>
            <a:chOff x="1640475" y="1197075"/>
            <a:chExt cx="55475" cy="50250"/>
          </a:xfrm>
        </p:grpSpPr>
        <p:sp>
          <p:nvSpPr>
            <p:cNvPr id="492" name="Google Shape;492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9"/>
          <p:cNvSpPr/>
          <p:nvPr/>
        </p:nvSpPr>
        <p:spPr>
          <a:xfrm rot="1133433">
            <a:off x="682181" y="4093383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9"/>
          <p:cNvSpPr/>
          <p:nvPr/>
        </p:nvSpPr>
        <p:spPr>
          <a:xfrm rot="6434815">
            <a:off x="6414621" y="-91496"/>
            <a:ext cx="559646" cy="82741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9"/>
          <p:cNvGrpSpPr/>
          <p:nvPr/>
        </p:nvGrpSpPr>
        <p:grpSpPr>
          <a:xfrm rot="-10470744">
            <a:off x="6410236" y="860386"/>
            <a:ext cx="274444" cy="248605"/>
            <a:chOff x="1640475" y="1197075"/>
            <a:chExt cx="55475" cy="50250"/>
          </a:xfrm>
        </p:grpSpPr>
        <p:sp>
          <p:nvSpPr>
            <p:cNvPr id="498" name="Google Shape;498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9"/>
          <p:cNvSpPr/>
          <p:nvPr/>
        </p:nvSpPr>
        <p:spPr>
          <a:xfrm rot="-3485199" flipH="1">
            <a:off x="8553503" y="1281933"/>
            <a:ext cx="43440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9"/>
          <p:cNvGrpSpPr/>
          <p:nvPr/>
        </p:nvGrpSpPr>
        <p:grpSpPr>
          <a:xfrm rot="7711333">
            <a:off x="720310" y="1410592"/>
            <a:ext cx="294397" cy="266683"/>
            <a:chOff x="1640475" y="1197075"/>
            <a:chExt cx="55475" cy="50250"/>
          </a:xfrm>
        </p:grpSpPr>
        <p:sp>
          <p:nvSpPr>
            <p:cNvPr id="503" name="Google Shape;503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20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512" name="Google Shape;512;p20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0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17" name="Google Shape;517;p20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518" name="Google Shape;518;p20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0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521" name="Google Shape;52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20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20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0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530" name="Google Shape;530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20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0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20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536" name="Google Shape;53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20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20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541" name="Google Shape;54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0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5" name="Google Shape;545;p20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546" name="Google Shape;546;p20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SECTION_HEADER_1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1"/>
          <p:cNvSpPr/>
          <p:nvPr/>
        </p:nvSpPr>
        <p:spPr>
          <a:xfrm rot="10800000" flipH="1">
            <a:off x="6935925" y="4058099"/>
            <a:ext cx="2317193" cy="1250526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1"/>
          <p:cNvSpPr/>
          <p:nvPr/>
        </p:nvSpPr>
        <p:spPr>
          <a:xfrm rot="10800000" flipH="1">
            <a:off x="5225150" y="-342765"/>
            <a:ext cx="4306686" cy="2199414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1"/>
          <p:cNvSpPr/>
          <p:nvPr/>
        </p:nvSpPr>
        <p:spPr>
          <a:xfrm rot="10800000" flipH="1">
            <a:off x="-825625" y="-394841"/>
            <a:ext cx="2695508" cy="2318767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0800000" flipH="1">
            <a:off x="-212370" y="3873180"/>
            <a:ext cx="3940563" cy="1912570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54" name="Google Shape;554;p21"/>
          <p:cNvGrpSpPr/>
          <p:nvPr/>
        </p:nvGrpSpPr>
        <p:grpSpPr>
          <a:xfrm rot="-9900006">
            <a:off x="7397923" y="4623752"/>
            <a:ext cx="454166" cy="411416"/>
            <a:chOff x="1640475" y="1197075"/>
            <a:chExt cx="55475" cy="50250"/>
          </a:xfrm>
        </p:grpSpPr>
        <p:sp>
          <p:nvSpPr>
            <p:cNvPr id="555" name="Google Shape;555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21"/>
          <p:cNvGrpSpPr/>
          <p:nvPr/>
        </p:nvGrpSpPr>
        <p:grpSpPr>
          <a:xfrm rot="10034023">
            <a:off x="204355" y="3167783"/>
            <a:ext cx="279616" cy="253294"/>
            <a:chOff x="1640475" y="1197075"/>
            <a:chExt cx="55475" cy="50250"/>
          </a:xfrm>
        </p:grpSpPr>
        <p:sp>
          <p:nvSpPr>
            <p:cNvPr id="559" name="Google Shape;559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21"/>
          <p:cNvSpPr/>
          <p:nvPr/>
        </p:nvSpPr>
        <p:spPr>
          <a:xfrm rot="9113192" flipH="1">
            <a:off x="4846575" y="208112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1"/>
          <p:cNvSpPr/>
          <p:nvPr/>
        </p:nvSpPr>
        <p:spPr>
          <a:xfrm rot="-10799883" flipH="1">
            <a:off x="316584" y="466494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21"/>
          <p:cNvGrpSpPr/>
          <p:nvPr/>
        </p:nvGrpSpPr>
        <p:grpSpPr>
          <a:xfrm rot="6324483">
            <a:off x="1105449" y="286808"/>
            <a:ext cx="197770" cy="213810"/>
            <a:chOff x="1640475" y="1197075"/>
            <a:chExt cx="55475" cy="50250"/>
          </a:xfrm>
        </p:grpSpPr>
        <p:sp>
          <p:nvSpPr>
            <p:cNvPr id="565" name="Google Shape;565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21"/>
          <p:cNvSpPr/>
          <p:nvPr/>
        </p:nvSpPr>
        <p:spPr>
          <a:xfrm rot="10800000">
            <a:off x="6676775" y="-33387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21"/>
          <p:cNvGrpSpPr/>
          <p:nvPr/>
        </p:nvGrpSpPr>
        <p:grpSpPr>
          <a:xfrm rot="10034065">
            <a:off x="8591019" y="2090883"/>
            <a:ext cx="221762" cy="200885"/>
            <a:chOff x="1640475" y="1197075"/>
            <a:chExt cx="55475" cy="50250"/>
          </a:xfrm>
        </p:grpSpPr>
        <p:sp>
          <p:nvSpPr>
            <p:cNvPr id="571" name="Google Shape;571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SECTION_HEADER_1_1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"/>
          <p:cNvSpPr/>
          <p:nvPr/>
        </p:nvSpPr>
        <p:spPr>
          <a:xfrm>
            <a:off x="5726076" y="4091973"/>
            <a:ext cx="3570338" cy="115755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59308" y="-102238"/>
            <a:ext cx="2148376" cy="105434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>
            <a:off x="4901501" y="-265225"/>
            <a:ext cx="4711729" cy="1588867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-469225" y="2180388"/>
            <a:ext cx="2390568" cy="3410945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 txBox="1">
            <a:spLocks noGrp="1"/>
          </p:cNvSpPr>
          <p:nvPr>
            <p:ph type="title"/>
          </p:nvPr>
        </p:nvSpPr>
        <p:spPr>
          <a:xfrm>
            <a:off x="3305550" y="758952"/>
            <a:ext cx="2532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80" name="Google Shape;580;p22"/>
          <p:cNvGrpSpPr/>
          <p:nvPr/>
        </p:nvGrpSpPr>
        <p:grpSpPr>
          <a:xfrm>
            <a:off x="8468128" y="4269006"/>
            <a:ext cx="334498" cy="303002"/>
            <a:chOff x="1640475" y="1197075"/>
            <a:chExt cx="55475" cy="50250"/>
          </a:xfrm>
        </p:grpSpPr>
        <p:sp>
          <p:nvSpPr>
            <p:cNvPr id="581" name="Google Shape;581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2"/>
          <p:cNvGrpSpPr/>
          <p:nvPr/>
        </p:nvGrpSpPr>
        <p:grpSpPr>
          <a:xfrm rot="-900055">
            <a:off x="7309384" y="441644"/>
            <a:ext cx="215934" cy="195605"/>
            <a:chOff x="1640475" y="1197075"/>
            <a:chExt cx="55475" cy="50250"/>
          </a:xfrm>
        </p:grpSpPr>
        <p:sp>
          <p:nvSpPr>
            <p:cNvPr id="585" name="Google Shape;585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22"/>
          <p:cNvSpPr/>
          <p:nvPr/>
        </p:nvSpPr>
        <p:spPr>
          <a:xfrm rot="-597364">
            <a:off x="8063728" y="362773"/>
            <a:ext cx="889045" cy="2082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22"/>
          <p:cNvGrpSpPr/>
          <p:nvPr/>
        </p:nvGrpSpPr>
        <p:grpSpPr>
          <a:xfrm rot="6300033">
            <a:off x="791192" y="4293414"/>
            <a:ext cx="244638" cy="221601"/>
            <a:chOff x="1640475" y="1197075"/>
            <a:chExt cx="55475" cy="50250"/>
          </a:xfrm>
        </p:grpSpPr>
        <p:sp>
          <p:nvSpPr>
            <p:cNvPr id="590" name="Google Shape;59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-5400136">
            <a:off x="965669" y="276383"/>
            <a:ext cx="420678" cy="381051"/>
            <a:chOff x="1640475" y="1197075"/>
            <a:chExt cx="55475" cy="50250"/>
          </a:xfrm>
        </p:grpSpPr>
        <p:sp>
          <p:nvSpPr>
            <p:cNvPr id="594" name="Google Shape;59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2"/>
          <p:cNvSpPr/>
          <p:nvPr/>
        </p:nvSpPr>
        <p:spPr>
          <a:xfrm rot="899834">
            <a:off x="1279450" y="4731447"/>
            <a:ext cx="974747" cy="22837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2"/>
          <p:cNvSpPr/>
          <p:nvPr/>
        </p:nvSpPr>
        <p:spPr>
          <a:xfrm rot="-6300069" flipH="1">
            <a:off x="88991" y="506327"/>
            <a:ext cx="510483" cy="754763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2"/>
          <p:cNvSpPr/>
          <p:nvPr/>
        </p:nvSpPr>
        <p:spPr>
          <a:xfrm rot="6293788">
            <a:off x="7197469" y="41774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"/>
          <p:cNvSpPr/>
          <p:nvPr/>
        </p:nvSpPr>
        <p:spPr>
          <a:xfrm rot="5087716" flipH="1">
            <a:off x="-252406" y="-643515"/>
            <a:ext cx="2616446" cy="2726737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3"/>
          <p:cNvSpPr/>
          <p:nvPr/>
        </p:nvSpPr>
        <p:spPr>
          <a:xfrm rot="-5265980" flipH="1">
            <a:off x="7018910" y="494175"/>
            <a:ext cx="3277066" cy="1351051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3"/>
          <p:cNvSpPr/>
          <p:nvPr/>
        </p:nvSpPr>
        <p:spPr>
          <a:xfrm rot="10800000">
            <a:off x="-60451" y="4081566"/>
            <a:ext cx="4326430" cy="1166958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3"/>
          <p:cNvSpPr/>
          <p:nvPr/>
        </p:nvSpPr>
        <p:spPr>
          <a:xfrm rot="-163619" flipH="1">
            <a:off x="6300449" y="3399014"/>
            <a:ext cx="3289802" cy="2742855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3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06" name="Google Shape;606;p23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607" name="Google Shape;60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3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611" name="Google Shape;611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23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3"/>
          <p:cNvSpPr/>
          <p:nvPr/>
        </p:nvSpPr>
        <p:spPr>
          <a:xfrm rot="-10799883" flipH="1">
            <a:off x="1288109" y="4117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23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617" name="Google Shape;617;p2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23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3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SECTION_HEADER_1_1_1_1_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4"/>
          <p:cNvSpPr/>
          <p:nvPr/>
        </p:nvSpPr>
        <p:spPr>
          <a:xfrm>
            <a:off x="-252007" y="3576894"/>
            <a:ext cx="3903917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4"/>
          <p:cNvSpPr/>
          <p:nvPr/>
        </p:nvSpPr>
        <p:spPr>
          <a:xfrm>
            <a:off x="-534698" y="-318300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4"/>
          <p:cNvSpPr/>
          <p:nvPr/>
        </p:nvSpPr>
        <p:spPr>
          <a:xfrm>
            <a:off x="7392777" y="-245660"/>
            <a:ext cx="2132823" cy="213905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4"/>
          <p:cNvSpPr/>
          <p:nvPr/>
        </p:nvSpPr>
        <p:spPr>
          <a:xfrm>
            <a:off x="5392461" y="42239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"/>
          <p:cNvSpPr txBox="1">
            <a:spLocks noGrp="1"/>
          </p:cNvSpPr>
          <p:nvPr>
            <p:ph type="title"/>
          </p:nvPr>
        </p:nvSpPr>
        <p:spPr>
          <a:xfrm>
            <a:off x="2887025" y="896532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28" name="Google Shape;628;p24"/>
          <p:cNvGrpSpPr/>
          <p:nvPr/>
        </p:nvGrpSpPr>
        <p:grpSpPr>
          <a:xfrm rot="-6282408">
            <a:off x="776191" y="953710"/>
            <a:ext cx="221771" cy="200883"/>
            <a:chOff x="1640475" y="1197075"/>
            <a:chExt cx="55475" cy="50250"/>
          </a:xfrm>
        </p:grpSpPr>
        <p:sp>
          <p:nvSpPr>
            <p:cNvPr id="629" name="Google Shape;629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24"/>
          <p:cNvGrpSpPr/>
          <p:nvPr/>
        </p:nvGrpSpPr>
        <p:grpSpPr>
          <a:xfrm rot="-3600037">
            <a:off x="8366841" y="366882"/>
            <a:ext cx="215935" cy="195604"/>
            <a:chOff x="1640475" y="1197075"/>
            <a:chExt cx="55475" cy="50250"/>
          </a:xfrm>
        </p:grpSpPr>
        <p:sp>
          <p:nvSpPr>
            <p:cNvPr id="633" name="Google Shape;633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4"/>
          <p:cNvSpPr/>
          <p:nvPr/>
        </p:nvSpPr>
        <p:spPr>
          <a:xfrm rot="-8431516">
            <a:off x="991402" y="300030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24"/>
          <p:cNvGrpSpPr/>
          <p:nvPr/>
        </p:nvGrpSpPr>
        <p:grpSpPr>
          <a:xfrm rot="900000">
            <a:off x="7711515" y="4595570"/>
            <a:ext cx="347165" cy="314462"/>
            <a:chOff x="1640475" y="1197075"/>
            <a:chExt cx="55475" cy="50250"/>
          </a:xfrm>
        </p:grpSpPr>
        <p:sp>
          <p:nvSpPr>
            <p:cNvPr id="638" name="Google Shape;638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24"/>
          <p:cNvGrpSpPr/>
          <p:nvPr/>
        </p:nvGrpSpPr>
        <p:grpSpPr>
          <a:xfrm rot="899970">
            <a:off x="1517129" y="4372050"/>
            <a:ext cx="215932" cy="195605"/>
            <a:chOff x="1640475" y="1197075"/>
            <a:chExt cx="55475" cy="50250"/>
          </a:xfrm>
        </p:grpSpPr>
        <p:sp>
          <p:nvSpPr>
            <p:cNvPr id="642" name="Google Shape;642;p2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4"/>
          <p:cNvSpPr/>
          <p:nvPr/>
        </p:nvSpPr>
        <p:spPr>
          <a:xfrm rot="2510220">
            <a:off x="74986" y="2434051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4"/>
          <p:cNvSpPr/>
          <p:nvPr/>
        </p:nvSpPr>
        <p:spPr>
          <a:xfrm rot="10799880">
            <a:off x="6967220" y="4433428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5"/>
          <p:cNvSpPr txBox="1">
            <a:spLocks noGrp="1"/>
          </p:cNvSpPr>
          <p:nvPr>
            <p:ph type="title"/>
          </p:nvPr>
        </p:nvSpPr>
        <p:spPr>
          <a:xfrm>
            <a:off x="3310200" y="758950"/>
            <a:ext cx="2523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25"/>
          <p:cNvSpPr/>
          <p:nvPr/>
        </p:nvSpPr>
        <p:spPr>
          <a:xfrm rot="-5400000">
            <a:off x="-1633617" y="237263"/>
            <a:ext cx="3908878" cy="1656143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5"/>
          <p:cNvSpPr/>
          <p:nvPr/>
        </p:nvSpPr>
        <p:spPr>
          <a:xfrm rot="10800000" flipH="1">
            <a:off x="5022526" y="-28552"/>
            <a:ext cx="4205593" cy="1363501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5"/>
          <p:cNvSpPr/>
          <p:nvPr/>
        </p:nvSpPr>
        <p:spPr>
          <a:xfrm rot="10800000" flipH="1">
            <a:off x="-232463" y="4025993"/>
            <a:ext cx="2767187" cy="1358003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5"/>
          <p:cNvSpPr/>
          <p:nvPr/>
        </p:nvSpPr>
        <p:spPr>
          <a:xfrm rot="400492" flipH="1">
            <a:off x="7335215" y="1935465"/>
            <a:ext cx="2458871" cy="3508291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5"/>
          <p:cNvSpPr/>
          <p:nvPr/>
        </p:nvSpPr>
        <p:spPr>
          <a:xfrm rot="-8615811">
            <a:off x="999352" y="342419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5"/>
          <p:cNvSpPr/>
          <p:nvPr/>
        </p:nvSpPr>
        <p:spPr>
          <a:xfrm rot="9000285" flipH="1">
            <a:off x="6892495" y="-65377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25"/>
          <p:cNvGrpSpPr/>
          <p:nvPr/>
        </p:nvGrpSpPr>
        <p:grpSpPr>
          <a:xfrm rot="-10799841" flipH="1">
            <a:off x="1031177" y="4742682"/>
            <a:ext cx="239902" cy="217311"/>
            <a:chOff x="1640475" y="1197075"/>
            <a:chExt cx="55475" cy="50250"/>
          </a:xfrm>
        </p:grpSpPr>
        <p:sp>
          <p:nvSpPr>
            <p:cNvPr id="656" name="Google Shape;656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5"/>
          <p:cNvGrpSpPr/>
          <p:nvPr/>
        </p:nvGrpSpPr>
        <p:grpSpPr>
          <a:xfrm rot="6757014" flipH="1">
            <a:off x="7636965" y="3719799"/>
            <a:ext cx="527648" cy="477964"/>
            <a:chOff x="1640475" y="1197075"/>
            <a:chExt cx="55475" cy="50250"/>
          </a:xfrm>
        </p:grpSpPr>
        <p:sp>
          <p:nvSpPr>
            <p:cNvPr id="660" name="Google Shape;660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25"/>
          <p:cNvSpPr/>
          <p:nvPr/>
        </p:nvSpPr>
        <p:spPr>
          <a:xfrm rot="9900139" flipH="1">
            <a:off x="1848350" y="-134980"/>
            <a:ext cx="492733" cy="72848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5"/>
          <p:cNvSpPr/>
          <p:nvPr/>
        </p:nvSpPr>
        <p:spPr>
          <a:xfrm rot="3511162" flipH="1">
            <a:off x="7430343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25"/>
          <p:cNvGrpSpPr/>
          <p:nvPr/>
        </p:nvGrpSpPr>
        <p:grpSpPr>
          <a:xfrm rot="10374925" flipH="1">
            <a:off x="778972" y="752635"/>
            <a:ext cx="359745" cy="325867"/>
            <a:chOff x="1640475" y="1197075"/>
            <a:chExt cx="55475" cy="50250"/>
          </a:xfrm>
        </p:grpSpPr>
        <p:sp>
          <p:nvSpPr>
            <p:cNvPr id="666" name="Google Shape;666;p2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8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6"/>
          <p:cNvSpPr txBox="1">
            <a:spLocks noGrp="1"/>
          </p:cNvSpPr>
          <p:nvPr>
            <p:ph type="title"/>
          </p:nvPr>
        </p:nvSpPr>
        <p:spPr>
          <a:xfrm>
            <a:off x="3466850" y="758950"/>
            <a:ext cx="2210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26"/>
          <p:cNvSpPr/>
          <p:nvPr/>
        </p:nvSpPr>
        <p:spPr>
          <a:xfrm rot="6654579">
            <a:off x="6461750" y="-1049456"/>
            <a:ext cx="2549004" cy="2033548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6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6"/>
          <p:cNvSpPr/>
          <p:nvPr/>
        </p:nvSpPr>
        <p:spPr>
          <a:xfrm>
            <a:off x="7748525" y="1889849"/>
            <a:ext cx="1990571" cy="3627799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6"/>
          <p:cNvSpPr/>
          <p:nvPr/>
        </p:nvSpPr>
        <p:spPr>
          <a:xfrm rot="-5400000" flipH="1">
            <a:off x="18085" y="-15426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26"/>
          <p:cNvGrpSpPr/>
          <p:nvPr/>
        </p:nvGrpSpPr>
        <p:grpSpPr>
          <a:xfrm rot="8899877">
            <a:off x="1397588" y="496484"/>
            <a:ext cx="221770" cy="200882"/>
            <a:chOff x="1640475" y="1197075"/>
            <a:chExt cx="55475" cy="50250"/>
          </a:xfrm>
        </p:grpSpPr>
        <p:sp>
          <p:nvSpPr>
            <p:cNvPr id="676" name="Google Shape;67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26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26"/>
          <p:cNvGrpSpPr/>
          <p:nvPr/>
        </p:nvGrpSpPr>
        <p:grpSpPr>
          <a:xfrm rot="-6145098">
            <a:off x="7891149" y="343612"/>
            <a:ext cx="433642" cy="392824"/>
            <a:chOff x="1640475" y="1197075"/>
            <a:chExt cx="55475" cy="50250"/>
          </a:xfrm>
        </p:grpSpPr>
        <p:sp>
          <p:nvSpPr>
            <p:cNvPr id="681" name="Google Shape;681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26"/>
          <p:cNvSpPr/>
          <p:nvPr/>
        </p:nvSpPr>
        <p:spPr>
          <a:xfrm rot="-2081460">
            <a:off x="7872366" y="1665737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26"/>
          <p:cNvGrpSpPr/>
          <p:nvPr/>
        </p:nvGrpSpPr>
        <p:grpSpPr>
          <a:xfrm>
            <a:off x="817938" y="1736757"/>
            <a:ext cx="294201" cy="266501"/>
            <a:chOff x="1640475" y="1197075"/>
            <a:chExt cx="55475" cy="50250"/>
          </a:xfrm>
        </p:grpSpPr>
        <p:sp>
          <p:nvSpPr>
            <p:cNvPr id="686" name="Google Shape;68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8_1_1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7"/>
          <p:cNvSpPr txBox="1">
            <a:spLocks noGrp="1"/>
          </p:cNvSpPr>
          <p:nvPr>
            <p:ph type="title"/>
          </p:nvPr>
        </p:nvSpPr>
        <p:spPr>
          <a:xfrm>
            <a:off x="2215950" y="758950"/>
            <a:ext cx="4712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5618526" y="-372150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7"/>
          <p:cNvSpPr/>
          <p:nvPr/>
        </p:nvSpPr>
        <p:spPr>
          <a:xfrm rot="5400000" flipH="1">
            <a:off x="-477525" y="-35348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7"/>
          <p:cNvSpPr/>
          <p:nvPr/>
        </p:nvSpPr>
        <p:spPr>
          <a:xfrm flipH="1">
            <a:off x="5696165" y="401961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7"/>
          <p:cNvSpPr/>
          <p:nvPr/>
        </p:nvSpPr>
        <p:spPr>
          <a:xfrm rot="2024276">
            <a:off x="8088495" y="595542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27"/>
          <p:cNvGrpSpPr/>
          <p:nvPr/>
        </p:nvGrpSpPr>
        <p:grpSpPr>
          <a:xfrm>
            <a:off x="6928061" y="349247"/>
            <a:ext cx="221772" cy="200884"/>
            <a:chOff x="1640475" y="1197075"/>
            <a:chExt cx="55475" cy="50250"/>
          </a:xfrm>
        </p:grpSpPr>
        <p:sp>
          <p:nvSpPr>
            <p:cNvPr id="696" name="Google Shape;696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7"/>
          <p:cNvGrpSpPr/>
          <p:nvPr/>
        </p:nvGrpSpPr>
        <p:grpSpPr>
          <a:xfrm rot="10468240">
            <a:off x="1666764" y="197950"/>
            <a:ext cx="221772" cy="200884"/>
            <a:chOff x="1640475" y="1197075"/>
            <a:chExt cx="55475" cy="50250"/>
          </a:xfrm>
        </p:grpSpPr>
        <p:sp>
          <p:nvSpPr>
            <p:cNvPr id="700" name="Google Shape;700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7"/>
          <p:cNvGrpSpPr/>
          <p:nvPr/>
        </p:nvGrpSpPr>
        <p:grpSpPr>
          <a:xfrm rot="3155490">
            <a:off x="7186097" y="4770947"/>
            <a:ext cx="221774" cy="200886"/>
            <a:chOff x="1640475" y="1197075"/>
            <a:chExt cx="55475" cy="50250"/>
          </a:xfrm>
        </p:grpSpPr>
        <p:sp>
          <p:nvSpPr>
            <p:cNvPr id="704" name="Google Shape;704;p2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27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7"/>
          <p:cNvSpPr/>
          <p:nvPr/>
        </p:nvSpPr>
        <p:spPr>
          <a:xfrm rot="-8833383">
            <a:off x="923277" y="4582056"/>
            <a:ext cx="1292676" cy="117755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9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8"/>
          <p:cNvSpPr txBox="1">
            <a:spLocks noGrp="1"/>
          </p:cNvSpPr>
          <p:nvPr>
            <p:ph type="title"/>
          </p:nvPr>
        </p:nvSpPr>
        <p:spPr>
          <a:xfrm>
            <a:off x="2163925" y="1534200"/>
            <a:ext cx="4816200" cy="20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8"/>
          <p:cNvSpPr/>
          <p:nvPr/>
        </p:nvSpPr>
        <p:spPr>
          <a:xfrm rot="10800000">
            <a:off x="6565889" y="-220667"/>
            <a:ext cx="3148337" cy="1297942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8"/>
          <p:cNvSpPr/>
          <p:nvPr/>
        </p:nvSpPr>
        <p:spPr>
          <a:xfrm rot="9503466">
            <a:off x="-899308" y="-1515064"/>
            <a:ext cx="3425755" cy="2856204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8"/>
          <p:cNvSpPr/>
          <p:nvPr/>
        </p:nvSpPr>
        <p:spPr>
          <a:xfrm>
            <a:off x="7523670" y="3061640"/>
            <a:ext cx="2610037" cy="2720058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8"/>
          <p:cNvSpPr/>
          <p:nvPr/>
        </p:nvSpPr>
        <p:spPr>
          <a:xfrm rot="10800000">
            <a:off x="-939674" y="4296971"/>
            <a:ext cx="3506497" cy="945803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8"/>
          <p:cNvSpPr/>
          <p:nvPr/>
        </p:nvSpPr>
        <p:spPr>
          <a:xfrm rot="-9899901" flipH="1">
            <a:off x="6804735" y="50466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28"/>
          <p:cNvGrpSpPr/>
          <p:nvPr/>
        </p:nvGrpSpPr>
        <p:grpSpPr>
          <a:xfrm rot="900044">
            <a:off x="7379843" y="3915870"/>
            <a:ext cx="228603" cy="207086"/>
            <a:chOff x="1640475" y="1197075"/>
            <a:chExt cx="55475" cy="50250"/>
          </a:xfrm>
        </p:grpSpPr>
        <p:sp>
          <p:nvSpPr>
            <p:cNvPr id="717" name="Google Shape;717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8"/>
          <p:cNvGrpSpPr/>
          <p:nvPr/>
        </p:nvGrpSpPr>
        <p:grpSpPr>
          <a:xfrm rot="-10470744">
            <a:off x="2252761" y="705461"/>
            <a:ext cx="274444" cy="248605"/>
            <a:chOff x="1640475" y="1197075"/>
            <a:chExt cx="55475" cy="50250"/>
          </a:xfrm>
        </p:grpSpPr>
        <p:sp>
          <p:nvSpPr>
            <p:cNvPr id="721" name="Google Shape;721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28"/>
          <p:cNvGrpSpPr/>
          <p:nvPr/>
        </p:nvGrpSpPr>
        <p:grpSpPr>
          <a:xfrm rot="9218921">
            <a:off x="791719" y="4067996"/>
            <a:ext cx="495467" cy="448821"/>
            <a:chOff x="1640475" y="1197075"/>
            <a:chExt cx="55475" cy="50250"/>
          </a:xfrm>
        </p:grpSpPr>
        <p:sp>
          <p:nvSpPr>
            <p:cNvPr id="725" name="Google Shape;725;p2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28"/>
          <p:cNvSpPr/>
          <p:nvPr/>
        </p:nvSpPr>
        <p:spPr>
          <a:xfrm rot="6434815">
            <a:off x="6797496" y="-23796"/>
            <a:ext cx="559646" cy="82741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/>
          <p:nvPr/>
        </p:nvSpPr>
        <p:spPr>
          <a:xfrm rot="8438797" flipH="1">
            <a:off x="3044679" y="-55191"/>
            <a:ext cx="847223" cy="1984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7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9"/>
          <p:cNvSpPr txBox="1">
            <a:spLocks noGrp="1"/>
          </p:cNvSpPr>
          <p:nvPr>
            <p:ph type="title"/>
          </p:nvPr>
        </p:nvSpPr>
        <p:spPr>
          <a:xfrm>
            <a:off x="821675" y="759553"/>
            <a:ext cx="2881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0"/>
          <p:cNvSpPr txBox="1">
            <a:spLocks noGrp="1"/>
          </p:cNvSpPr>
          <p:nvPr>
            <p:ph type="title"/>
          </p:nvPr>
        </p:nvSpPr>
        <p:spPr>
          <a:xfrm>
            <a:off x="3453650" y="758950"/>
            <a:ext cx="22365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30"/>
          <p:cNvSpPr txBox="1">
            <a:spLocks noGrp="1"/>
          </p:cNvSpPr>
          <p:nvPr>
            <p:ph type="title" idx="2"/>
          </p:nvPr>
        </p:nvSpPr>
        <p:spPr>
          <a:xfrm>
            <a:off x="5158538" y="2685326"/>
            <a:ext cx="2986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5" name="Google Shape;735;p30"/>
          <p:cNvSpPr txBox="1">
            <a:spLocks noGrp="1"/>
          </p:cNvSpPr>
          <p:nvPr>
            <p:ph type="subTitle" idx="1"/>
          </p:nvPr>
        </p:nvSpPr>
        <p:spPr>
          <a:xfrm>
            <a:off x="5146688" y="3128200"/>
            <a:ext cx="30105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36" name="Google Shape;736;p30"/>
          <p:cNvSpPr txBox="1">
            <a:spLocks noGrp="1"/>
          </p:cNvSpPr>
          <p:nvPr>
            <p:ph type="title" idx="3"/>
          </p:nvPr>
        </p:nvSpPr>
        <p:spPr>
          <a:xfrm>
            <a:off x="998649" y="2685326"/>
            <a:ext cx="2986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7" name="Google Shape;737;p30"/>
          <p:cNvSpPr txBox="1">
            <a:spLocks noGrp="1"/>
          </p:cNvSpPr>
          <p:nvPr>
            <p:ph type="subTitle" idx="4"/>
          </p:nvPr>
        </p:nvSpPr>
        <p:spPr>
          <a:xfrm>
            <a:off x="986799" y="3128200"/>
            <a:ext cx="30105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38" name="Google Shape;738;p30"/>
          <p:cNvSpPr txBox="1">
            <a:spLocks noGrp="1"/>
          </p:cNvSpPr>
          <p:nvPr>
            <p:ph type="title" idx="5" hasCustomPrompt="1"/>
          </p:nvPr>
        </p:nvSpPr>
        <p:spPr>
          <a:xfrm>
            <a:off x="1604199" y="1705438"/>
            <a:ext cx="17757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9" name="Google Shape;739;p30"/>
          <p:cNvSpPr txBox="1">
            <a:spLocks noGrp="1"/>
          </p:cNvSpPr>
          <p:nvPr>
            <p:ph type="title" idx="6" hasCustomPrompt="1"/>
          </p:nvPr>
        </p:nvSpPr>
        <p:spPr>
          <a:xfrm>
            <a:off x="5764088" y="1705438"/>
            <a:ext cx="17757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0" name="Google Shape;740;p30"/>
          <p:cNvSpPr/>
          <p:nvPr/>
        </p:nvSpPr>
        <p:spPr>
          <a:xfrm rot="8931853">
            <a:off x="-473415" y="3388543"/>
            <a:ext cx="1985634" cy="232687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0"/>
          <p:cNvSpPr/>
          <p:nvPr/>
        </p:nvSpPr>
        <p:spPr>
          <a:xfrm flipH="1">
            <a:off x="5767795" y="3381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0"/>
          <p:cNvSpPr/>
          <p:nvPr/>
        </p:nvSpPr>
        <p:spPr>
          <a:xfrm>
            <a:off x="-486750" y="-47046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0"/>
          <p:cNvSpPr/>
          <p:nvPr/>
        </p:nvSpPr>
        <p:spPr>
          <a:xfrm rot="-10062774" flipH="1">
            <a:off x="6713799" y="-294661"/>
            <a:ext cx="3721225" cy="1536326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0"/>
          <p:cNvGrpSpPr/>
          <p:nvPr/>
        </p:nvGrpSpPr>
        <p:grpSpPr>
          <a:xfrm rot="6282408" flipH="1">
            <a:off x="7303607" y="583551"/>
            <a:ext cx="221771" cy="200883"/>
            <a:chOff x="1640475" y="1197075"/>
            <a:chExt cx="55475" cy="50250"/>
          </a:xfrm>
        </p:grpSpPr>
        <p:sp>
          <p:nvSpPr>
            <p:cNvPr id="745" name="Google Shape;745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0"/>
          <p:cNvGrpSpPr/>
          <p:nvPr/>
        </p:nvGrpSpPr>
        <p:grpSpPr>
          <a:xfrm rot="1058897" flipH="1">
            <a:off x="2144106" y="4766550"/>
            <a:ext cx="215936" cy="195603"/>
            <a:chOff x="1640475" y="1197075"/>
            <a:chExt cx="55475" cy="50250"/>
          </a:xfrm>
        </p:grpSpPr>
        <p:sp>
          <p:nvSpPr>
            <p:cNvPr id="749" name="Google Shape;749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30"/>
          <p:cNvSpPr/>
          <p:nvPr/>
        </p:nvSpPr>
        <p:spPr>
          <a:xfrm rot="8431516" flipH="1">
            <a:off x="4727883" y="4802296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30"/>
          <p:cNvGrpSpPr/>
          <p:nvPr/>
        </p:nvGrpSpPr>
        <p:grpSpPr>
          <a:xfrm rot="-900000" flipH="1">
            <a:off x="1033440" y="1356661"/>
            <a:ext cx="347165" cy="314462"/>
            <a:chOff x="1640475" y="1197075"/>
            <a:chExt cx="55475" cy="50250"/>
          </a:xfrm>
        </p:grpSpPr>
        <p:sp>
          <p:nvSpPr>
            <p:cNvPr id="754" name="Google Shape;754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30"/>
          <p:cNvGrpSpPr/>
          <p:nvPr/>
        </p:nvGrpSpPr>
        <p:grpSpPr>
          <a:xfrm rot="-899970" flipH="1">
            <a:off x="8699534" y="3067391"/>
            <a:ext cx="215932" cy="195605"/>
            <a:chOff x="1640475" y="1197075"/>
            <a:chExt cx="55475" cy="50250"/>
          </a:xfrm>
        </p:grpSpPr>
        <p:sp>
          <p:nvSpPr>
            <p:cNvPr id="758" name="Google Shape;75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30"/>
          <p:cNvSpPr/>
          <p:nvPr/>
        </p:nvSpPr>
        <p:spPr>
          <a:xfrm rot="-10042467" flipH="1">
            <a:off x="-211717" y="1817492"/>
            <a:ext cx="529787" cy="1241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1"/>
          <p:cNvSpPr txBox="1">
            <a:spLocks noGrp="1"/>
          </p:cNvSpPr>
          <p:nvPr>
            <p:ph type="title"/>
          </p:nvPr>
        </p:nvSpPr>
        <p:spPr>
          <a:xfrm>
            <a:off x="3310150" y="758950"/>
            <a:ext cx="252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31"/>
          <p:cNvSpPr txBox="1">
            <a:spLocks noGrp="1"/>
          </p:cNvSpPr>
          <p:nvPr>
            <p:ph type="title" idx="2"/>
          </p:nvPr>
        </p:nvSpPr>
        <p:spPr>
          <a:xfrm>
            <a:off x="5269077" y="3468800"/>
            <a:ext cx="22284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5" name="Google Shape;765;p31"/>
          <p:cNvSpPr txBox="1">
            <a:spLocks noGrp="1"/>
          </p:cNvSpPr>
          <p:nvPr>
            <p:ph type="subTitle" idx="1"/>
          </p:nvPr>
        </p:nvSpPr>
        <p:spPr>
          <a:xfrm>
            <a:off x="5260227" y="3879375"/>
            <a:ext cx="22461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66" name="Google Shape;766;p31"/>
          <p:cNvSpPr txBox="1">
            <a:spLocks noGrp="1"/>
          </p:cNvSpPr>
          <p:nvPr>
            <p:ph type="title" idx="3"/>
          </p:nvPr>
        </p:nvSpPr>
        <p:spPr>
          <a:xfrm>
            <a:off x="1637465" y="3468800"/>
            <a:ext cx="22461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7" name="Google Shape;767;p31"/>
          <p:cNvSpPr txBox="1">
            <a:spLocks noGrp="1"/>
          </p:cNvSpPr>
          <p:nvPr>
            <p:ph type="subTitle" idx="4"/>
          </p:nvPr>
        </p:nvSpPr>
        <p:spPr>
          <a:xfrm>
            <a:off x="1628615" y="3879375"/>
            <a:ext cx="22638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68" name="Google Shape;768;p31"/>
          <p:cNvSpPr/>
          <p:nvPr/>
        </p:nvSpPr>
        <p:spPr>
          <a:xfrm flipH="1">
            <a:off x="5472659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 rot="4804257" flipH="1">
            <a:off x="122242" y="-866382"/>
            <a:ext cx="1821170" cy="2735155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 rot="10800000">
            <a:off x="-649353" y="4050921"/>
            <a:ext cx="2708528" cy="139997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1" name="Google Shape;771;p31"/>
          <p:cNvGrpSpPr/>
          <p:nvPr/>
        </p:nvGrpSpPr>
        <p:grpSpPr>
          <a:xfrm rot="-765977">
            <a:off x="8632964" y="1557024"/>
            <a:ext cx="279616" cy="253294"/>
            <a:chOff x="1640475" y="1197075"/>
            <a:chExt cx="55475" cy="50250"/>
          </a:xfrm>
        </p:grpSpPr>
        <p:sp>
          <p:nvSpPr>
            <p:cNvPr id="772" name="Google Shape;772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31"/>
          <p:cNvSpPr/>
          <p:nvPr/>
        </p:nvSpPr>
        <p:spPr>
          <a:xfrm rot="1297691" flipH="1">
            <a:off x="7058070" y="35384"/>
            <a:ext cx="545169" cy="1277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6" name="Google Shape;776;p31"/>
          <p:cNvGrpSpPr/>
          <p:nvPr/>
        </p:nvGrpSpPr>
        <p:grpSpPr>
          <a:xfrm rot="-4475517">
            <a:off x="8153367" y="4083019"/>
            <a:ext cx="197770" cy="213810"/>
            <a:chOff x="1640475" y="1197075"/>
            <a:chExt cx="55475" cy="50250"/>
          </a:xfrm>
        </p:grpSpPr>
        <p:sp>
          <p:nvSpPr>
            <p:cNvPr id="777" name="Google Shape;777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31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1"/>
          <p:cNvSpPr/>
          <p:nvPr/>
        </p:nvSpPr>
        <p:spPr>
          <a:xfrm rot="368157">
            <a:off x="8714668" y="2762413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2" name="Google Shape;782;p31"/>
          <p:cNvGrpSpPr/>
          <p:nvPr/>
        </p:nvGrpSpPr>
        <p:grpSpPr>
          <a:xfrm rot="-765935">
            <a:off x="327579" y="3560783"/>
            <a:ext cx="221762" cy="200885"/>
            <a:chOff x="1640475" y="1197075"/>
            <a:chExt cx="55475" cy="50250"/>
          </a:xfrm>
        </p:grpSpPr>
        <p:sp>
          <p:nvSpPr>
            <p:cNvPr id="783" name="Google Shape;783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1"/>
          <p:cNvSpPr/>
          <p:nvPr/>
        </p:nvSpPr>
        <p:spPr>
          <a:xfrm rot="10800000" flipH="1">
            <a:off x="7360674" y="4100407"/>
            <a:ext cx="1917111" cy="1079443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1"/>
          <p:cNvGrpSpPr/>
          <p:nvPr/>
        </p:nvGrpSpPr>
        <p:grpSpPr>
          <a:xfrm rot="-6434952">
            <a:off x="1040960" y="439584"/>
            <a:ext cx="221767" cy="200884"/>
            <a:chOff x="1640475" y="1197075"/>
            <a:chExt cx="55475" cy="50250"/>
          </a:xfrm>
        </p:grpSpPr>
        <p:sp>
          <p:nvSpPr>
            <p:cNvPr id="788" name="Google Shape;788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31"/>
          <p:cNvSpPr/>
          <p:nvPr/>
        </p:nvSpPr>
        <p:spPr>
          <a:xfrm rot="1359704" flipH="1">
            <a:off x="685300" y="1422418"/>
            <a:ext cx="695035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2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2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2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2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8" name="Google Shape;798;p32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9" name="Google Shape;799;p32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00" name="Google Shape;800;p32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1" name="Google Shape;801;p32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02" name="Google Shape;802;p32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3" name="Google Shape;803;p32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804" name="Google Shape;804;p32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805" name="Google Shape;805;p3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2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809" name="Google Shape;809;p3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2" name="Google Shape;812;p32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2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32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815" name="Google Shape;815;p3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32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2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3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33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p33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28" name="Google Shape;828;p33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33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33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32" name="Google Shape;832;p33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33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834" name="Google Shape;834;p33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835" name="Google Shape;835;p3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3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3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" name="Google Shape;840;p33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841" name="Google Shape;841;p3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3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845" name="Google Shape;845;p3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33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849" name="Google Shape;849;p3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33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4"/>
          <p:cNvSpPr/>
          <p:nvPr/>
        </p:nvSpPr>
        <p:spPr>
          <a:xfrm rot="10800000">
            <a:off x="-200914" y="-108731"/>
            <a:ext cx="3607613" cy="1169626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4"/>
          <p:cNvSpPr/>
          <p:nvPr/>
        </p:nvSpPr>
        <p:spPr>
          <a:xfrm rot="10800000">
            <a:off x="7148674" y="4300550"/>
            <a:ext cx="2170805" cy="106533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4"/>
          <p:cNvSpPr/>
          <p:nvPr/>
        </p:nvSpPr>
        <p:spPr>
          <a:xfrm rot="10800000">
            <a:off x="-454045" y="3925144"/>
            <a:ext cx="4760920" cy="1605431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4"/>
          <p:cNvSpPr/>
          <p:nvPr/>
        </p:nvSpPr>
        <p:spPr>
          <a:xfrm rot="10800000">
            <a:off x="7318149" y="-387074"/>
            <a:ext cx="2415526" cy="3446503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4"/>
          <p:cNvSpPr txBox="1">
            <a:spLocks noGrp="1"/>
          </p:cNvSpPr>
          <p:nvPr>
            <p:ph type="title"/>
          </p:nvPr>
        </p:nvSpPr>
        <p:spPr>
          <a:xfrm>
            <a:off x="3360175" y="758950"/>
            <a:ext cx="2529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9" name="Google Shape;859;p34"/>
          <p:cNvSpPr txBox="1">
            <a:spLocks noGrp="1"/>
          </p:cNvSpPr>
          <p:nvPr>
            <p:ph type="title" idx="2"/>
          </p:nvPr>
        </p:nvSpPr>
        <p:spPr>
          <a:xfrm>
            <a:off x="713225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0" name="Google Shape;860;p34"/>
          <p:cNvSpPr txBox="1">
            <a:spLocks noGrp="1"/>
          </p:cNvSpPr>
          <p:nvPr>
            <p:ph type="subTitle" idx="1"/>
          </p:nvPr>
        </p:nvSpPr>
        <p:spPr>
          <a:xfrm>
            <a:off x="713225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61" name="Google Shape;861;p34"/>
          <p:cNvSpPr txBox="1">
            <a:spLocks noGrp="1"/>
          </p:cNvSpPr>
          <p:nvPr>
            <p:ph type="title" idx="3"/>
          </p:nvPr>
        </p:nvSpPr>
        <p:spPr>
          <a:xfrm>
            <a:off x="2665080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2" name="Google Shape;862;p34"/>
          <p:cNvSpPr txBox="1">
            <a:spLocks noGrp="1"/>
          </p:cNvSpPr>
          <p:nvPr>
            <p:ph type="subTitle" idx="4"/>
          </p:nvPr>
        </p:nvSpPr>
        <p:spPr>
          <a:xfrm>
            <a:off x="2717775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63" name="Google Shape;863;p34"/>
          <p:cNvSpPr txBox="1">
            <a:spLocks noGrp="1"/>
          </p:cNvSpPr>
          <p:nvPr>
            <p:ph type="title" idx="5"/>
          </p:nvPr>
        </p:nvSpPr>
        <p:spPr>
          <a:xfrm>
            <a:off x="4669609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subTitle" idx="6"/>
          </p:nvPr>
        </p:nvSpPr>
        <p:spPr>
          <a:xfrm>
            <a:off x="4669525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65" name="Google Shape;865;p34"/>
          <p:cNvSpPr txBox="1">
            <a:spLocks noGrp="1"/>
          </p:cNvSpPr>
          <p:nvPr>
            <p:ph type="title" idx="7"/>
          </p:nvPr>
        </p:nvSpPr>
        <p:spPr>
          <a:xfrm>
            <a:off x="6621464" y="3359950"/>
            <a:ext cx="187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6" name="Google Shape;866;p34"/>
          <p:cNvSpPr txBox="1">
            <a:spLocks noGrp="1"/>
          </p:cNvSpPr>
          <p:nvPr>
            <p:ph type="subTitle" idx="8"/>
          </p:nvPr>
        </p:nvSpPr>
        <p:spPr>
          <a:xfrm>
            <a:off x="6621424" y="3815000"/>
            <a:ext cx="187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867" name="Google Shape;867;p34"/>
          <p:cNvGrpSpPr/>
          <p:nvPr/>
        </p:nvGrpSpPr>
        <p:grpSpPr>
          <a:xfrm rot="6299945">
            <a:off x="7844283" y="4563485"/>
            <a:ext cx="359746" cy="325869"/>
            <a:chOff x="1640475" y="1197075"/>
            <a:chExt cx="55475" cy="50250"/>
          </a:xfrm>
        </p:grpSpPr>
        <p:sp>
          <p:nvSpPr>
            <p:cNvPr id="868" name="Google Shape;868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34"/>
          <p:cNvSpPr/>
          <p:nvPr/>
        </p:nvSpPr>
        <p:spPr>
          <a:xfrm rot="8615811" flipH="1">
            <a:off x="279838" y="459804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4"/>
          <p:cNvSpPr/>
          <p:nvPr/>
        </p:nvSpPr>
        <p:spPr>
          <a:xfrm rot="-9000285">
            <a:off x="6611777" y="23409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34"/>
          <p:cNvGrpSpPr/>
          <p:nvPr/>
        </p:nvGrpSpPr>
        <p:grpSpPr>
          <a:xfrm rot="10799841">
            <a:off x="1663352" y="4510494"/>
            <a:ext cx="239902" cy="217311"/>
            <a:chOff x="1640475" y="1197075"/>
            <a:chExt cx="55475" cy="50250"/>
          </a:xfrm>
        </p:grpSpPr>
        <p:sp>
          <p:nvSpPr>
            <p:cNvPr id="874" name="Google Shape;874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34"/>
          <p:cNvGrpSpPr/>
          <p:nvPr/>
        </p:nvGrpSpPr>
        <p:grpSpPr>
          <a:xfrm rot="-5400235">
            <a:off x="8168825" y="635400"/>
            <a:ext cx="243108" cy="220216"/>
            <a:chOff x="1640475" y="1197075"/>
            <a:chExt cx="55475" cy="50250"/>
          </a:xfrm>
        </p:grpSpPr>
        <p:sp>
          <p:nvSpPr>
            <p:cNvPr id="878" name="Google Shape;878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4"/>
          <p:cNvSpPr/>
          <p:nvPr/>
        </p:nvSpPr>
        <p:spPr>
          <a:xfrm rot="-9900095">
            <a:off x="8401820" y="4056062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4"/>
          <p:cNvSpPr/>
          <p:nvPr/>
        </p:nvSpPr>
        <p:spPr>
          <a:xfrm rot="-3511162">
            <a:off x="1110752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4"/>
          <p:cNvGrpSpPr/>
          <p:nvPr/>
        </p:nvGrpSpPr>
        <p:grpSpPr>
          <a:xfrm rot="-10374925">
            <a:off x="382077" y="488210"/>
            <a:ext cx="359745" cy="325867"/>
            <a:chOff x="1640475" y="1197075"/>
            <a:chExt cx="55475" cy="50250"/>
          </a:xfrm>
        </p:grpSpPr>
        <p:sp>
          <p:nvSpPr>
            <p:cNvPr id="884" name="Google Shape;884;p3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ONLY_1_1_2_2_1_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5"/>
          <p:cNvSpPr txBox="1">
            <a:spLocks noGrp="1"/>
          </p:cNvSpPr>
          <p:nvPr>
            <p:ph type="title"/>
          </p:nvPr>
        </p:nvSpPr>
        <p:spPr>
          <a:xfrm>
            <a:off x="3307500" y="758950"/>
            <a:ext cx="2529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35"/>
          <p:cNvSpPr txBox="1">
            <a:spLocks noGrp="1"/>
          </p:cNvSpPr>
          <p:nvPr>
            <p:ph type="subTitle" idx="1"/>
          </p:nvPr>
        </p:nvSpPr>
        <p:spPr>
          <a:xfrm>
            <a:off x="2277850" y="2624412"/>
            <a:ext cx="1896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90" name="Google Shape;890;p35"/>
          <p:cNvSpPr txBox="1">
            <a:spLocks noGrp="1"/>
          </p:cNvSpPr>
          <p:nvPr>
            <p:ph type="subTitle" idx="2"/>
          </p:nvPr>
        </p:nvSpPr>
        <p:spPr>
          <a:xfrm>
            <a:off x="4933967" y="2624412"/>
            <a:ext cx="1896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91" name="Google Shape;891;p35"/>
          <p:cNvSpPr txBox="1">
            <a:spLocks noGrp="1"/>
          </p:cNvSpPr>
          <p:nvPr>
            <p:ph type="subTitle" idx="3"/>
          </p:nvPr>
        </p:nvSpPr>
        <p:spPr>
          <a:xfrm>
            <a:off x="4956700" y="3523112"/>
            <a:ext cx="1896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92" name="Google Shape;892;p35"/>
          <p:cNvSpPr txBox="1">
            <a:spLocks noGrp="1"/>
          </p:cNvSpPr>
          <p:nvPr>
            <p:ph type="subTitle" idx="4"/>
          </p:nvPr>
        </p:nvSpPr>
        <p:spPr>
          <a:xfrm>
            <a:off x="2310363" y="3527587"/>
            <a:ext cx="1896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93" name="Google Shape;893;p35"/>
          <p:cNvSpPr txBox="1">
            <a:spLocks noGrp="1"/>
          </p:cNvSpPr>
          <p:nvPr>
            <p:ph type="subTitle" idx="5"/>
          </p:nvPr>
        </p:nvSpPr>
        <p:spPr>
          <a:xfrm>
            <a:off x="3384385" y="1719072"/>
            <a:ext cx="23664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94" name="Google Shape;894;p35"/>
          <p:cNvSpPr/>
          <p:nvPr/>
        </p:nvSpPr>
        <p:spPr>
          <a:xfrm flipH="1">
            <a:off x="-200914" y="4082606"/>
            <a:ext cx="3607613" cy="1169626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5"/>
          <p:cNvSpPr/>
          <p:nvPr/>
        </p:nvSpPr>
        <p:spPr>
          <a:xfrm flipH="1">
            <a:off x="6989554" y="-222374"/>
            <a:ext cx="2304920" cy="116961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5"/>
          <p:cNvSpPr/>
          <p:nvPr/>
        </p:nvSpPr>
        <p:spPr>
          <a:xfrm flipH="1">
            <a:off x="-761582" y="-550501"/>
            <a:ext cx="5842832" cy="1970244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5"/>
          <p:cNvSpPr/>
          <p:nvPr/>
        </p:nvSpPr>
        <p:spPr>
          <a:xfrm rot="-5400000">
            <a:off x="6969937" y="2674579"/>
            <a:ext cx="2232185" cy="3184906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35"/>
          <p:cNvGrpSpPr/>
          <p:nvPr/>
        </p:nvGrpSpPr>
        <p:grpSpPr>
          <a:xfrm rot="4500055" flipH="1">
            <a:off x="7844283" y="254147"/>
            <a:ext cx="359746" cy="325869"/>
            <a:chOff x="1640475" y="1197075"/>
            <a:chExt cx="55475" cy="50250"/>
          </a:xfrm>
        </p:grpSpPr>
        <p:sp>
          <p:nvSpPr>
            <p:cNvPr id="899" name="Google Shape;899;p3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35"/>
          <p:cNvSpPr/>
          <p:nvPr/>
        </p:nvSpPr>
        <p:spPr>
          <a:xfrm rot="2184189">
            <a:off x="279838" y="373805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5"/>
          <p:cNvSpPr/>
          <p:nvPr/>
        </p:nvSpPr>
        <p:spPr>
          <a:xfrm rot="-1799715" flipH="1">
            <a:off x="482902" y="387501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35"/>
          <p:cNvGrpSpPr/>
          <p:nvPr/>
        </p:nvGrpSpPr>
        <p:grpSpPr>
          <a:xfrm rot="159" flipH="1">
            <a:off x="908765" y="1401421"/>
            <a:ext cx="239902" cy="217311"/>
            <a:chOff x="1640475" y="1197075"/>
            <a:chExt cx="55475" cy="50250"/>
          </a:xfrm>
        </p:grpSpPr>
        <p:sp>
          <p:nvSpPr>
            <p:cNvPr id="905" name="Google Shape;905;p3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35"/>
          <p:cNvSpPr/>
          <p:nvPr/>
        </p:nvSpPr>
        <p:spPr>
          <a:xfrm rot="-899905" flipH="1">
            <a:off x="8401820" y="459933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5"/>
          <p:cNvSpPr/>
          <p:nvPr/>
        </p:nvSpPr>
        <p:spPr>
          <a:xfrm rot="-7288838" flipH="1">
            <a:off x="1110752" y="4333846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35"/>
          <p:cNvGrpSpPr/>
          <p:nvPr/>
        </p:nvGrpSpPr>
        <p:grpSpPr>
          <a:xfrm rot="-425075" flipH="1">
            <a:off x="7748027" y="3735612"/>
            <a:ext cx="359745" cy="325867"/>
            <a:chOff x="1640475" y="1197075"/>
            <a:chExt cx="55475" cy="50250"/>
          </a:xfrm>
        </p:grpSpPr>
        <p:sp>
          <p:nvSpPr>
            <p:cNvPr id="911" name="Google Shape;911;p3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_ONLY_1_1_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6"/>
          <p:cNvSpPr txBox="1">
            <a:spLocks noGrp="1"/>
          </p:cNvSpPr>
          <p:nvPr>
            <p:ph type="title"/>
          </p:nvPr>
        </p:nvSpPr>
        <p:spPr>
          <a:xfrm>
            <a:off x="3307500" y="758950"/>
            <a:ext cx="25290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36"/>
          <p:cNvSpPr txBox="1">
            <a:spLocks noGrp="1"/>
          </p:cNvSpPr>
          <p:nvPr>
            <p:ph type="title" idx="2"/>
          </p:nvPr>
        </p:nvSpPr>
        <p:spPr>
          <a:xfrm>
            <a:off x="717839" y="1967473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7" name="Google Shape;917;p36"/>
          <p:cNvSpPr txBox="1">
            <a:spLocks noGrp="1"/>
          </p:cNvSpPr>
          <p:nvPr>
            <p:ph type="subTitle" idx="1"/>
          </p:nvPr>
        </p:nvSpPr>
        <p:spPr>
          <a:xfrm>
            <a:off x="717839" y="2623513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18" name="Google Shape;918;p36"/>
          <p:cNvSpPr txBox="1">
            <a:spLocks noGrp="1"/>
          </p:cNvSpPr>
          <p:nvPr>
            <p:ph type="title" idx="3"/>
          </p:nvPr>
        </p:nvSpPr>
        <p:spPr>
          <a:xfrm>
            <a:off x="3462813" y="1967473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9" name="Google Shape;919;p36"/>
          <p:cNvSpPr txBox="1">
            <a:spLocks noGrp="1"/>
          </p:cNvSpPr>
          <p:nvPr>
            <p:ph type="subTitle" idx="4"/>
          </p:nvPr>
        </p:nvSpPr>
        <p:spPr>
          <a:xfrm>
            <a:off x="3462813" y="2623513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20" name="Google Shape;920;p36"/>
          <p:cNvSpPr txBox="1">
            <a:spLocks noGrp="1"/>
          </p:cNvSpPr>
          <p:nvPr>
            <p:ph type="title" idx="5"/>
          </p:nvPr>
        </p:nvSpPr>
        <p:spPr>
          <a:xfrm>
            <a:off x="6207787" y="1967473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1" name="Google Shape;921;p36"/>
          <p:cNvSpPr txBox="1">
            <a:spLocks noGrp="1"/>
          </p:cNvSpPr>
          <p:nvPr>
            <p:ph type="subTitle" idx="6"/>
          </p:nvPr>
        </p:nvSpPr>
        <p:spPr>
          <a:xfrm>
            <a:off x="6207787" y="2623513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22" name="Google Shape;922;p36"/>
          <p:cNvSpPr txBox="1">
            <a:spLocks noGrp="1"/>
          </p:cNvSpPr>
          <p:nvPr>
            <p:ph type="title" idx="7"/>
          </p:nvPr>
        </p:nvSpPr>
        <p:spPr>
          <a:xfrm>
            <a:off x="2092124" y="3466598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3" name="Google Shape;923;p36"/>
          <p:cNvSpPr txBox="1">
            <a:spLocks noGrp="1"/>
          </p:cNvSpPr>
          <p:nvPr>
            <p:ph type="subTitle" idx="8"/>
          </p:nvPr>
        </p:nvSpPr>
        <p:spPr>
          <a:xfrm>
            <a:off x="2092124" y="4118667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24" name="Google Shape;924;p36"/>
          <p:cNvSpPr txBox="1">
            <a:spLocks noGrp="1"/>
          </p:cNvSpPr>
          <p:nvPr>
            <p:ph type="title" idx="9"/>
          </p:nvPr>
        </p:nvSpPr>
        <p:spPr>
          <a:xfrm>
            <a:off x="4833357" y="3466598"/>
            <a:ext cx="2218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5" name="Google Shape;925;p36"/>
          <p:cNvSpPr txBox="1">
            <a:spLocks noGrp="1"/>
          </p:cNvSpPr>
          <p:nvPr>
            <p:ph type="subTitle" idx="13"/>
          </p:nvPr>
        </p:nvSpPr>
        <p:spPr>
          <a:xfrm>
            <a:off x="4833357" y="4118667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26" name="Google Shape;926;p36"/>
          <p:cNvSpPr/>
          <p:nvPr/>
        </p:nvSpPr>
        <p:spPr>
          <a:xfrm rot="-814670" flipH="1">
            <a:off x="5516115" y="-1653443"/>
            <a:ext cx="3612166" cy="288172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6"/>
          <p:cNvSpPr/>
          <p:nvPr/>
        </p:nvSpPr>
        <p:spPr>
          <a:xfrm>
            <a:off x="-991962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6"/>
          <p:cNvSpPr/>
          <p:nvPr/>
        </p:nvSpPr>
        <p:spPr>
          <a:xfrm>
            <a:off x="717071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6"/>
          <p:cNvSpPr/>
          <p:nvPr/>
        </p:nvSpPr>
        <p:spPr>
          <a:xfrm>
            <a:off x="-1059879" y="-30198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6"/>
          <p:cNvSpPr/>
          <p:nvPr/>
        </p:nvSpPr>
        <p:spPr>
          <a:xfrm>
            <a:off x="1945325" y="2229298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6"/>
          <p:cNvSpPr/>
          <p:nvPr/>
        </p:nvSpPr>
        <p:spPr>
          <a:xfrm rot="-906775">
            <a:off x="1981288" y="-38901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" name="Google Shape;933;p36"/>
          <p:cNvGrpSpPr/>
          <p:nvPr/>
        </p:nvGrpSpPr>
        <p:grpSpPr>
          <a:xfrm rot="-5400000">
            <a:off x="1204838" y="3630002"/>
            <a:ext cx="221772" cy="200884"/>
            <a:chOff x="1640475" y="1197075"/>
            <a:chExt cx="55475" cy="50250"/>
          </a:xfrm>
        </p:grpSpPr>
        <p:sp>
          <p:nvSpPr>
            <p:cNvPr id="934" name="Google Shape;934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7" name="Google Shape;937;p3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" name="Google Shape;938;p36"/>
          <p:cNvGrpSpPr/>
          <p:nvPr/>
        </p:nvGrpSpPr>
        <p:grpSpPr>
          <a:xfrm rot="-6145098">
            <a:off x="600862" y="611712"/>
            <a:ext cx="433642" cy="392824"/>
            <a:chOff x="1640475" y="1197075"/>
            <a:chExt cx="55475" cy="50250"/>
          </a:xfrm>
        </p:grpSpPr>
        <p:sp>
          <p:nvSpPr>
            <p:cNvPr id="939" name="Google Shape;939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36"/>
          <p:cNvGrpSpPr/>
          <p:nvPr/>
        </p:nvGrpSpPr>
        <p:grpSpPr>
          <a:xfrm rot="-5400000">
            <a:off x="7689117" y="1059184"/>
            <a:ext cx="244822" cy="221773"/>
            <a:chOff x="1640475" y="1197075"/>
            <a:chExt cx="55475" cy="50250"/>
          </a:xfrm>
        </p:grpSpPr>
        <p:sp>
          <p:nvSpPr>
            <p:cNvPr id="943" name="Google Shape;943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36"/>
          <p:cNvSpPr/>
          <p:nvPr/>
        </p:nvSpPr>
        <p:spPr>
          <a:xfrm rot="-308323">
            <a:off x="8739717" y="3492310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7" name="Google Shape;947;p36"/>
          <p:cNvGrpSpPr/>
          <p:nvPr/>
        </p:nvGrpSpPr>
        <p:grpSpPr>
          <a:xfrm rot="-5400000">
            <a:off x="8015649" y="4087110"/>
            <a:ext cx="221772" cy="200884"/>
            <a:chOff x="1640475" y="1197075"/>
            <a:chExt cx="55475" cy="50250"/>
          </a:xfrm>
        </p:grpSpPr>
        <p:sp>
          <p:nvSpPr>
            <p:cNvPr id="948" name="Google Shape;948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6"/>
          <p:cNvSpPr/>
          <p:nvPr/>
        </p:nvSpPr>
        <p:spPr>
          <a:xfrm>
            <a:off x="2745450" y="869432"/>
            <a:ext cx="721675" cy="481582"/>
          </a:xfrm>
          <a:custGeom>
            <a:avLst/>
            <a:gdLst/>
            <a:ahLst/>
            <a:cxnLst/>
            <a:rect l="l" t="t" r="r" b="b"/>
            <a:pathLst>
              <a:path w="32413" h="21632" extrusionOk="0">
                <a:moveTo>
                  <a:pt x="20115" y="0"/>
                </a:moveTo>
                <a:lnTo>
                  <a:pt x="1524" y="853"/>
                </a:lnTo>
                <a:lnTo>
                  <a:pt x="10262" y="9947"/>
                </a:lnTo>
                <a:lnTo>
                  <a:pt x="5560" y="16290"/>
                </a:lnTo>
                <a:lnTo>
                  <a:pt x="0" y="21632"/>
                </a:lnTo>
                <a:lnTo>
                  <a:pt x="32413" y="21226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2" name="Google Shape;952;p36"/>
          <p:cNvSpPr/>
          <p:nvPr/>
        </p:nvSpPr>
        <p:spPr>
          <a:xfrm>
            <a:off x="3226196" y="1224341"/>
            <a:ext cx="256226" cy="108552"/>
          </a:xfrm>
          <a:custGeom>
            <a:avLst/>
            <a:gdLst/>
            <a:ahLst/>
            <a:cxnLst/>
            <a:rect l="l" t="t" r="r" b="b"/>
            <a:pathLst>
              <a:path w="11508" h="4876" extrusionOk="0">
                <a:moveTo>
                  <a:pt x="0" y="203"/>
                </a:moveTo>
                <a:lnTo>
                  <a:pt x="11508" y="4876"/>
                </a:lnTo>
                <a:lnTo>
                  <a:pt x="11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53" name="Google Shape;953;p36"/>
          <p:cNvSpPr/>
          <p:nvPr/>
        </p:nvSpPr>
        <p:spPr>
          <a:xfrm>
            <a:off x="5780214" y="1217239"/>
            <a:ext cx="211696" cy="133753"/>
          </a:xfrm>
          <a:custGeom>
            <a:avLst/>
            <a:gdLst/>
            <a:ahLst/>
            <a:cxnLst/>
            <a:rect l="l" t="t" r="r" b="b"/>
            <a:pathLst>
              <a:path w="9508" h="6008" extrusionOk="0">
                <a:moveTo>
                  <a:pt x="9508" y="365"/>
                </a:moveTo>
                <a:lnTo>
                  <a:pt x="0" y="6008"/>
                </a:lnTo>
                <a:lnTo>
                  <a:pt x="2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_ONLY_1_1_2_2_2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7"/>
          <p:cNvSpPr txBox="1">
            <a:spLocks noGrp="1"/>
          </p:cNvSpPr>
          <p:nvPr>
            <p:ph type="title"/>
          </p:nvPr>
        </p:nvSpPr>
        <p:spPr>
          <a:xfrm>
            <a:off x="3307500" y="758952"/>
            <a:ext cx="2529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37"/>
          <p:cNvSpPr txBox="1">
            <a:spLocks noGrp="1"/>
          </p:cNvSpPr>
          <p:nvPr>
            <p:ph type="subTitle" idx="1"/>
          </p:nvPr>
        </p:nvSpPr>
        <p:spPr>
          <a:xfrm>
            <a:off x="794525" y="2644700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57" name="Google Shape;957;p37"/>
          <p:cNvSpPr txBox="1">
            <a:spLocks noGrp="1"/>
          </p:cNvSpPr>
          <p:nvPr>
            <p:ph type="title" idx="2" hasCustomPrompt="1"/>
          </p:nvPr>
        </p:nvSpPr>
        <p:spPr>
          <a:xfrm>
            <a:off x="864125" y="1914197"/>
            <a:ext cx="13584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8" name="Google Shape;958;p37"/>
          <p:cNvSpPr txBox="1">
            <a:spLocks noGrp="1"/>
          </p:cNvSpPr>
          <p:nvPr>
            <p:ph type="subTitle" idx="3"/>
          </p:nvPr>
        </p:nvSpPr>
        <p:spPr>
          <a:xfrm>
            <a:off x="2813646" y="2644700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59" name="Google Shape;959;p37"/>
          <p:cNvSpPr txBox="1">
            <a:spLocks noGrp="1"/>
          </p:cNvSpPr>
          <p:nvPr>
            <p:ph type="title" idx="4" hasCustomPrompt="1"/>
          </p:nvPr>
        </p:nvSpPr>
        <p:spPr>
          <a:xfrm>
            <a:off x="2883246" y="1914197"/>
            <a:ext cx="13584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0" name="Google Shape;960;p37"/>
          <p:cNvSpPr txBox="1">
            <a:spLocks noGrp="1"/>
          </p:cNvSpPr>
          <p:nvPr>
            <p:ph type="subTitle" idx="5"/>
          </p:nvPr>
        </p:nvSpPr>
        <p:spPr>
          <a:xfrm>
            <a:off x="4832750" y="2644700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61" name="Google Shape;961;p37"/>
          <p:cNvSpPr txBox="1">
            <a:spLocks noGrp="1"/>
          </p:cNvSpPr>
          <p:nvPr>
            <p:ph type="title" idx="6" hasCustomPrompt="1"/>
          </p:nvPr>
        </p:nvSpPr>
        <p:spPr>
          <a:xfrm>
            <a:off x="4902350" y="1914197"/>
            <a:ext cx="13584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2" name="Google Shape;962;p37"/>
          <p:cNvSpPr txBox="1">
            <a:spLocks noGrp="1"/>
          </p:cNvSpPr>
          <p:nvPr>
            <p:ph type="subTitle" idx="7"/>
          </p:nvPr>
        </p:nvSpPr>
        <p:spPr>
          <a:xfrm>
            <a:off x="6851846" y="2644700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63" name="Google Shape;963;p37"/>
          <p:cNvSpPr txBox="1">
            <a:spLocks noGrp="1"/>
          </p:cNvSpPr>
          <p:nvPr>
            <p:ph type="title" idx="8" hasCustomPrompt="1"/>
          </p:nvPr>
        </p:nvSpPr>
        <p:spPr>
          <a:xfrm>
            <a:off x="6921446" y="1914197"/>
            <a:ext cx="13584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4" name="Google Shape;964;p37"/>
          <p:cNvSpPr txBox="1">
            <a:spLocks noGrp="1"/>
          </p:cNvSpPr>
          <p:nvPr>
            <p:ph type="subTitle" idx="9"/>
          </p:nvPr>
        </p:nvSpPr>
        <p:spPr>
          <a:xfrm>
            <a:off x="794525" y="41579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 idx="13" hasCustomPrompt="1"/>
          </p:nvPr>
        </p:nvSpPr>
        <p:spPr>
          <a:xfrm>
            <a:off x="927275" y="3411265"/>
            <a:ext cx="12321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6" name="Google Shape;966;p37"/>
          <p:cNvSpPr txBox="1">
            <a:spLocks noGrp="1"/>
          </p:cNvSpPr>
          <p:nvPr>
            <p:ph type="subTitle" idx="14"/>
          </p:nvPr>
        </p:nvSpPr>
        <p:spPr>
          <a:xfrm>
            <a:off x="2813646" y="41579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67" name="Google Shape;967;p37"/>
          <p:cNvSpPr txBox="1">
            <a:spLocks noGrp="1"/>
          </p:cNvSpPr>
          <p:nvPr>
            <p:ph type="title" idx="15" hasCustomPrompt="1"/>
          </p:nvPr>
        </p:nvSpPr>
        <p:spPr>
          <a:xfrm>
            <a:off x="2883246" y="3411265"/>
            <a:ext cx="13584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8" name="Google Shape;968;p37"/>
          <p:cNvSpPr txBox="1">
            <a:spLocks noGrp="1"/>
          </p:cNvSpPr>
          <p:nvPr>
            <p:ph type="subTitle" idx="16"/>
          </p:nvPr>
        </p:nvSpPr>
        <p:spPr>
          <a:xfrm>
            <a:off x="4832750" y="41579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69" name="Google Shape;969;p37"/>
          <p:cNvSpPr txBox="1">
            <a:spLocks noGrp="1"/>
          </p:cNvSpPr>
          <p:nvPr>
            <p:ph type="title" idx="17" hasCustomPrompt="1"/>
          </p:nvPr>
        </p:nvSpPr>
        <p:spPr>
          <a:xfrm>
            <a:off x="4902350" y="3411265"/>
            <a:ext cx="13584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70" name="Google Shape;970;p37"/>
          <p:cNvSpPr txBox="1">
            <a:spLocks noGrp="1"/>
          </p:cNvSpPr>
          <p:nvPr>
            <p:ph type="subTitle" idx="18"/>
          </p:nvPr>
        </p:nvSpPr>
        <p:spPr>
          <a:xfrm>
            <a:off x="6851846" y="41579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71" name="Google Shape;971;p37"/>
          <p:cNvSpPr txBox="1">
            <a:spLocks noGrp="1"/>
          </p:cNvSpPr>
          <p:nvPr>
            <p:ph type="title" idx="19" hasCustomPrompt="1"/>
          </p:nvPr>
        </p:nvSpPr>
        <p:spPr>
          <a:xfrm>
            <a:off x="6921446" y="3411265"/>
            <a:ext cx="13584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72" name="Google Shape;972;p37"/>
          <p:cNvSpPr/>
          <p:nvPr/>
        </p:nvSpPr>
        <p:spPr>
          <a:xfrm rot="10800000">
            <a:off x="-381578" y="4046440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 rot="5400000">
            <a:off x="7309422" y="-859138"/>
            <a:ext cx="1379166" cy="2682086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8349439" y="2697046"/>
            <a:ext cx="1497587" cy="2729305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 rot="8100000">
            <a:off x="-821724" y="-537528"/>
            <a:ext cx="2590333" cy="1991668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6" name="Google Shape;976;p37"/>
          <p:cNvGrpSpPr/>
          <p:nvPr/>
        </p:nvGrpSpPr>
        <p:grpSpPr>
          <a:xfrm rot="4499945">
            <a:off x="1435226" y="1133136"/>
            <a:ext cx="215934" cy="195605"/>
            <a:chOff x="1640475" y="1197075"/>
            <a:chExt cx="55475" cy="50250"/>
          </a:xfrm>
        </p:grpSpPr>
        <p:sp>
          <p:nvSpPr>
            <p:cNvPr id="977" name="Google Shape;977;p3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37"/>
          <p:cNvSpPr/>
          <p:nvPr/>
        </p:nvSpPr>
        <p:spPr>
          <a:xfrm rot="7610468" flipH="1">
            <a:off x="8662235" y="2889645"/>
            <a:ext cx="545185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37"/>
          <p:cNvGrpSpPr/>
          <p:nvPr/>
        </p:nvGrpSpPr>
        <p:grpSpPr>
          <a:xfrm rot="3412103">
            <a:off x="7137581" y="822200"/>
            <a:ext cx="320926" cy="290715"/>
            <a:chOff x="1640475" y="1197075"/>
            <a:chExt cx="55475" cy="50250"/>
          </a:xfrm>
        </p:grpSpPr>
        <p:sp>
          <p:nvSpPr>
            <p:cNvPr id="982" name="Google Shape;982;p3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7"/>
          <p:cNvSpPr/>
          <p:nvPr/>
        </p:nvSpPr>
        <p:spPr>
          <a:xfrm rot="3218474">
            <a:off x="2157332" y="4435042"/>
            <a:ext cx="809522" cy="12684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 rot="7610386" flipH="1">
            <a:off x="2067169" y="10759"/>
            <a:ext cx="864854" cy="20260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8"/>
          <p:cNvSpPr/>
          <p:nvPr/>
        </p:nvSpPr>
        <p:spPr>
          <a:xfrm>
            <a:off x="-215846" y="3590328"/>
            <a:ext cx="3937248" cy="185286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8"/>
          <p:cNvSpPr/>
          <p:nvPr/>
        </p:nvSpPr>
        <p:spPr>
          <a:xfrm>
            <a:off x="-500950" y="-338112"/>
            <a:ext cx="3394487" cy="187369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8"/>
          <p:cNvSpPr/>
          <p:nvPr/>
        </p:nvSpPr>
        <p:spPr>
          <a:xfrm>
            <a:off x="7494194" y="-264852"/>
            <a:ext cx="2151033" cy="215731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8"/>
          <p:cNvSpPr/>
          <p:nvPr/>
        </p:nvSpPr>
        <p:spPr>
          <a:xfrm>
            <a:off x="5476804" y="4242891"/>
            <a:ext cx="4031181" cy="1424375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8"/>
          <p:cNvSpPr txBox="1">
            <a:spLocks noGrp="1"/>
          </p:cNvSpPr>
          <p:nvPr>
            <p:ph type="title" hasCustomPrompt="1"/>
          </p:nvPr>
        </p:nvSpPr>
        <p:spPr>
          <a:xfrm>
            <a:off x="119355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3" name="Google Shape;993;p38"/>
          <p:cNvSpPr txBox="1">
            <a:spLocks noGrp="1"/>
          </p:cNvSpPr>
          <p:nvPr>
            <p:ph type="subTitle" idx="1"/>
          </p:nvPr>
        </p:nvSpPr>
        <p:spPr>
          <a:xfrm>
            <a:off x="782775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4" name="Google Shape;994;p38"/>
          <p:cNvSpPr txBox="1">
            <a:spLocks noGrp="1"/>
          </p:cNvSpPr>
          <p:nvPr>
            <p:ph type="title" idx="2" hasCustomPrompt="1"/>
          </p:nvPr>
        </p:nvSpPr>
        <p:spPr>
          <a:xfrm>
            <a:off x="3799363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5" name="Google Shape;995;p38"/>
          <p:cNvSpPr txBox="1">
            <a:spLocks noGrp="1"/>
          </p:cNvSpPr>
          <p:nvPr>
            <p:ph type="subTitle" idx="3"/>
          </p:nvPr>
        </p:nvSpPr>
        <p:spPr>
          <a:xfrm>
            <a:off x="3388813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6" name="Google Shape;996;p38"/>
          <p:cNvSpPr txBox="1">
            <a:spLocks noGrp="1"/>
          </p:cNvSpPr>
          <p:nvPr>
            <p:ph type="title" idx="4" hasCustomPrompt="1"/>
          </p:nvPr>
        </p:nvSpPr>
        <p:spPr>
          <a:xfrm>
            <a:off x="6405200" y="2143212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7" name="Google Shape;997;p38"/>
          <p:cNvSpPr txBox="1">
            <a:spLocks noGrp="1"/>
          </p:cNvSpPr>
          <p:nvPr>
            <p:ph type="subTitle" idx="5"/>
          </p:nvPr>
        </p:nvSpPr>
        <p:spPr>
          <a:xfrm>
            <a:off x="5994850" y="292787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98" name="Google Shape;998;p38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9" name="Google Shape;999;p38"/>
          <p:cNvSpPr txBox="1">
            <a:spLocks noGrp="1"/>
          </p:cNvSpPr>
          <p:nvPr>
            <p:ph type="title" idx="7"/>
          </p:nvPr>
        </p:nvSpPr>
        <p:spPr>
          <a:xfrm>
            <a:off x="3433985" y="148245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00" name="Google Shape;1000;p3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1001" name="Google Shape;1001;p3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3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1005" name="Google Shape;1005;p3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" name="Google Shape;1008;p3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3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1010" name="Google Shape;1010;p3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3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1014" name="Google Shape;1014;p3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3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8"/>
          <p:cNvSpPr txBox="1">
            <a:spLocks noGrp="1"/>
          </p:cNvSpPr>
          <p:nvPr>
            <p:ph type="title" idx="8" hasCustomPrompt="1"/>
          </p:nvPr>
        </p:nvSpPr>
        <p:spPr>
          <a:xfrm>
            <a:off x="119355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20" name="Google Shape;1020;p38"/>
          <p:cNvSpPr txBox="1">
            <a:spLocks noGrp="1"/>
          </p:cNvSpPr>
          <p:nvPr>
            <p:ph type="subTitle" idx="9"/>
          </p:nvPr>
        </p:nvSpPr>
        <p:spPr>
          <a:xfrm>
            <a:off x="782775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21" name="Google Shape;1021;p38"/>
          <p:cNvSpPr txBox="1">
            <a:spLocks noGrp="1"/>
          </p:cNvSpPr>
          <p:nvPr>
            <p:ph type="title" idx="13" hasCustomPrompt="1"/>
          </p:nvPr>
        </p:nvSpPr>
        <p:spPr>
          <a:xfrm>
            <a:off x="3799363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22" name="Google Shape;1022;p38"/>
          <p:cNvSpPr txBox="1">
            <a:spLocks noGrp="1"/>
          </p:cNvSpPr>
          <p:nvPr>
            <p:ph type="subTitle" idx="14"/>
          </p:nvPr>
        </p:nvSpPr>
        <p:spPr>
          <a:xfrm>
            <a:off x="3388813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15" hasCustomPrompt="1"/>
          </p:nvPr>
        </p:nvSpPr>
        <p:spPr>
          <a:xfrm>
            <a:off x="6405200" y="3380324"/>
            <a:ext cx="15453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24" name="Google Shape;1024;p38"/>
          <p:cNvSpPr txBox="1">
            <a:spLocks noGrp="1"/>
          </p:cNvSpPr>
          <p:nvPr>
            <p:ph type="subTitle" idx="16"/>
          </p:nvPr>
        </p:nvSpPr>
        <p:spPr>
          <a:xfrm>
            <a:off x="5994850" y="4180750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_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9"/>
          <p:cNvSpPr/>
          <p:nvPr/>
        </p:nvSpPr>
        <p:spPr>
          <a:xfrm rot="10800000">
            <a:off x="6883273" y="-352473"/>
            <a:ext cx="2599602" cy="27090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9"/>
          <p:cNvSpPr/>
          <p:nvPr/>
        </p:nvSpPr>
        <p:spPr>
          <a:xfrm rot="10800000">
            <a:off x="-448788" y="-200669"/>
            <a:ext cx="2946290" cy="121443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9"/>
          <p:cNvSpPr/>
          <p:nvPr/>
        </p:nvSpPr>
        <p:spPr>
          <a:xfrm rot="10800000">
            <a:off x="5249092" y="4177828"/>
            <a:ext cx="4076399" cy="109914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9"/>
          <p:cNvSpPr/>
          <p:nvPr/>
        </p:nvSpPr>
        <p:spPr>
          <a:xfrm rot="10800000">
            <a:off x="-448804" y="2685945"/>
            <a:ext cx="3522302" cy="2810028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9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0213" y="2601625"/>
            <a:ext cx="1051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1" name="Google Shape;1031;p39"/>
          <p:cNvSpPr txBox="1">
            <a:spLocks noGrp="1"/>
          </p:cNvSpPr>
          <p:nvPr>
            <p:ph type="subTitle" idx="1"/>
          </p:nvPr>
        </p:nvSpPr>
        <p:spPr>
          <a:xfrm>
            <a:off x="782775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32" name="Google Shape;1032;p39"/>
          <p:cNvSpPr txBox="1">
            <a:spLocks noGrp="1"/>
          </p:cNvSpPr>
          <p:nvPr>
            <p:ph type="title" idx="2" hasCustomPrompt="1"/>
          </p:nvPr>
        </p:nvSpPr>
        <p:spPr>
          <a:xfrm>
            <a:off x="4048018" y="2601625"/>
            <a:ext cx="1048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3" name="Google Shape;1033;p39"/>
          <p:cNvSpPr txBox="1">
            <a:spLocks noGrp="1"/>
          </p:cNvSpPr>
          <p:nvPr>
            <p:ph type="subTitle" idx="3"/>
          </p:nvPr>
        </p:nvSpPr>
        <p:spPr>
          <a:xfrm>
            <a:off x="3388800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34" name="Google Shape;1034;p39"/>
          <p:cNvSpPr txBox="1">
            <a:spLocks noGrp="1"/>
          </p:cNvSpPr>
          <p:nvPr>
            <p:ph type="title" idx="4" hasCustomPrompt="1"/>
          </p:nvPr>
        </p:nvSpPr>
        <p:spPr>
          <a:xfrm>
            <a:off x="6652288" y="2601625"/>
            <a:ext cx="1051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5" name="Google Shape;1035;p39"/>
          <p:cNvSpPr txBox="1">
            <a:spLocks noGrp="1"/>
          </p:cNvSpPr>
          <p:nvPr>
            <p:ph type="subTitle" idx="5"/>
          </p:nvPr>
        </p:nvSpPr>
        <p:spPr>
          <a:xfrm>
            <a:off x="5994850" y="3464925"/>
            <a:ext cx="2366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36" name="Google Shape;1036;p39"/>
          <p:cNvSpPr txBox="1">
            <a:spLocks noGrp="1"/>
          </p:cNvSpPr>
          <p:nvPr>
            <p:ph type="title" idx="6"/>
          </p:nvPr>
        </p:nvSpPr>
        <p:spPr>
          <a:xfrm>
            <a:off x="3388950" y="758952"/>
            <a:ext cx="236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7" name="Google Shape;1037;p39"/>
          <p:cNvSpPr txBox="1">
            <a:spLocks noGrp="1"/>
          </p:cNvSpPr>
          <p:nvPr>
            <p:ph type="title" idx="7"/>
          </p:nvPr>
        </p:nvSpPr>
        <p:spPr>
          <a:xfrm>
            <a:off x="3433950" y="1714700"/>
            <a:ext cx="2276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38" name="Google Shape;1038;p39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1039" name="Google Shape;1039;p3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9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1043" name="Google Shape;1043;p3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6" name="Google Shape;1046;p39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9"/>
          <p:cNvSpPr/>
          <p:nvPr/>
        </p:nvSpPr>
        <p:spPr>
          <a:xfrm rot="-10799883" flipH="1">
            <a:off x="217109" y="47975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39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1049" name="Google Shape;1049;p3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p39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9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TITLE_ONLY_1_1_2_2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0"/>
          <p:cNvSpPr txBox="1">
            <a:spLocks noGrp="1"/>
          </p:cNvSpPr>
          <p:nvPr>
            <p:ph type="title"/>
          </p:nvPr>
        </p:nvSpPr>
        <p:spPr>
          <a:xfrm>
            <a:off x="3307500" y="758950"/>
            <a:ext cx="2529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0"/>
          <p:cNvSpPr txBox="1">
            <a:spLocks noGrp="1"/>
          </p:cNvSpPr>
          <p:nvPr>
            <p:ph type="subTitle" idx="1"/>
          </p:nvPr>
        </p:nvSpPr>
        <p:spPr>
          <a:xfrm>
            <a:off x="717800" y="25956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57" name="Google Shape;1057;p40"/>
          <p:cNvSpPr txBox="1">
            <a:spLocks noGrp="1"/>
          </p:cNvSpPr>
          <p:nvPr>
            <p:ph type="title" idx="2" hasCustomPrompt="1"/>
          </p:nvPr>
        </p:nvSpPr>
        <p:spPr>
          <a:xfrm>
            <a:off x="717800" y="21473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58" name="Google Shape;1058;p40"/>
          <p:cNvSpPr txBox="1">
            <a:spLocks noGrp="1"/>
          </p:cNvSpPr>
          <p:nvPr>
            <p:ph type="subTitle" idx="3"/>
          </p:nvPr>
        </p:nvSpPr>
        <p:spPr>
          <a:xfrm>
            <a:off x="2788038" y="25956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59" name="Google Shape;1059;p40"/>
          <p:cNvSpPr txBox="1">
            <a:spLocks noGrp="1"/>
          </p:cNvSpPr>
          <p:nvPr>
            <p:ph type="title" idx="4" hasCustomPrompt="1"/>
          </p:nvPr>
        </p:nvSpPr>
        <p:spPr>
          <a:xfrm>
            <a:off x="2788038" y="21473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60" name="Google Shape;1060;p40"/>
          <p:cNvSpPr txBox="1">
            <a:spLocks noGrp="1"/>
          </p:cNvSpPr>
          <p:nvPr>
            <p:ph type="subTitle" idx="5"/>
          </p:nvPr>
        </p:nvSpPr>
        <p:spPr>
          <a:xfrm>
            <a:off x="4858313" y="25956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61" name="Google Shape;1061;p40"/>
          <p:cNvSpPr txBox="1">
            <a:spLocks noGrp="1"/>
          </p:cNvSpPr>
          <p:nvPr>
            <p:ph type="title" idx="6" hasCustomPrompt="1"/>
          </p:nvPr>
        </p:nvSpPr>
        <p:spPr>
          <a:xfrm>
            <a:off x="4858313" y="21473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62" name="Google Shape;1062;p40"/>
          <p:cNvSpPr txBox="1">
            <a:spLocks noGrp="1"/>
          </p:cNvSpPr>
          <p:nvPr>
            <p:ph type="subTitle" idx="7"/>
          </p:nvPr>
        </p:nvSpPr>
        <p:spPr>
          <a:xfrm>
            <a:off x="6928500" y="25956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63" name="Google Shape;1063;p40"/>
          <p:cNvSpPr txBox="1">
            <a:spLocks noGrp="1"/>
          </p:cNvSpPr>
          <p:nvPr>
            <p:ph type="title" idx="8" hasCustomPrompt="1"/>
          </p:nvPr>
        </p:nvSpPr>
        <p:spPr>
          <a:xfrm>
            <a:off x="6928500" y="21473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64" name="Google Shape;1064;p40"/>
          <p:cNvSpPr txBox="1">
            <a:spLocks noGrp="1"/>
          </p:cNvSpPr>
          <p:nvPr>
            <p:ph type="subTitle" idx="9"/>
          </p:nvPr>
        </p:nvSpPr>
        <p:spPr>
          <a:xfrm>
            <a:off x="717800" y="42341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65" name="Google Shape;1065;p40"/>
          <p:cNvSpPr txBox="1">
            <a:spLocks noGrp="1"/>
          </p:cNvSpPr>
          <p:nvPr>
            <p:ph type="title" idx="13" hasCustomPrompt="1"/>
          </p:nvPr>
        </p:nvSpPr>
        <p:spPr>
          <a:xfrm>
            <a:off x="717800" y="37858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66" name="Google Shape;1066;p40"/>
          <p:cNvSpPr txBox="1">
            <a:spLocks noGrp="1"/>
          </p:cNvSpPr>
          <p:nvPr>
            <p:ph type="subTitle" idx="14"/>
          </p:nvPr>
        </p:nvSpPr>
        <p:spPr>
          <a:xfrm>
            <a:off x="2788038" y="42341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67" name="Google Shape;1067;p40"/>
          <p:cNvSpPr txBox="1">
            <a:spLocks noGrp="1"/>
          </p:cNvSpPr>
          <p:nvPr>
            <p:ph type="title" idx="15" hasCustomPrompt="1"/>
          </p:nvPr>
        </p:nvSpPr>
        <p:spPr>
          <a:xfrm>
            <a:off x="2788038" y="37858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68" name="Google Shape;1068;p40"/>
          <p:cNvSpPr txBox="1">
            <a:spLocks noGrp="1"/>
          </p:cNvSpPr>
          <p:nvPr>
            <p:ph type="subTitle" idx="16"/>
          </p:nvPr>
        </p:nvSpPr>
        <p:spPr>
          <a:xfrm>
            <a:off x="4858313" y="42341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69" name="Google Shape;1069;p40"/>
          <p:cNvSpPr txBox="1">
            <a:spLocks noGrp="1"/>
          </p:cNvSpPr>
          <p:nvPr>
            <p:ph type="title" idx="17" hasCustomPrompt="1"/>
          </p:nvPr>
        </p:nvSpPr>
        <p:spPr>
          <a:xfrm>
            <a:off x="4858313" y="37858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0" name="Google Shape;1070;p40"/>
          <p:cNvSpPr txBox="1">
            <a:spLocks noGrp="1"/>
          </p:cNvSpPr>
          <p:nvPr>
            <p:ph type="subTitle" idx="18"/>
          </p:nvPr>
        </p:nvSpPr>
        <p:spPr>
          <a:xfrm>
            <a:off x="6928500" y="4234163"/>
            <a:ext cx="14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71" name="Google Shape;1071;p40"/>
          <p:cNvSpPr txBox="1">
            <a:spLocks noGrp="1"/>
          </p:cNvSpPr>
          <p:nvPr>
            <p:ph type="title" idx="19" hasCustomPrompt="1"/>
          </p:nvPr>
        </p:nvSpPr>
        <p:spPr>
          <a:xfrm>
            <a:off x="6928500" y="3785800"/>
            <a:ext cx="14976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2" name="Google Shape;1072;p40"/>
          <p:cNvSpPr/>
          <p:nvPr/>
        </p:nvSpPr>
        <p:spPr>
          <a:xfrm>
            <a:off x="6141275" y="-222451"/>
            <a:ext cx="3682758" cy="1241858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0"/>
          <p:cNvSpPr/>
          <p:nvPr/>
        </p:nvSpPr>
        <p:spPr>
          <a:xfrm>
            <a:off x="5872932" y="4034331"/>
            <a:ext cx="3607613" cy="1169626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0"/>
          <p:cNvSpPr/>
          <p:nvPr/>
        </p:nvSpPr>
        <p:spPr>
          <a:xfrm rot="10800000" flipH="1">
            <a:off x="-137173" y="4318675"/>
            <a:ext cx="2170805" cy="1065337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0"/>
          <p:cNvSpPr/>
          <p:nvPr/>
        </p:nvSpPr>
        <p:spPr>
          <a:xfrm rot="10800000" flipH="1">
            <a:off x="-404374" y="-184459"/>
            <a:ext cx="1740934" cy="2483972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0"/>
          <p:cNvSpPr/>
          <p:nvPr/>
        </p:nvSpPr>
        <p:spPr>
          <a:xfrm rot="-8615811">
            <a:off x="2402227" y="5008217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0"/>
          <p:cNvSpPr/>
          <p:nvPr/>
        </p:nvSpPr>
        <p:spPr>
          <a:xfrm rot="9000285" flipH="1">
            <a:off x="6133120" y="-41502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8" name="Google Shape;1078;p40"/>
          <p:cNvGrpSpPr/>
          <p:nvPr/>
        </p:nvGrpSpPr>
        <p:grpSpPr>
          <a:xfrm rot="-10799841" flipH="1">
            <a:off x="6555977" y="4874782"/>
            <a:ext cx="239902" cy="217311"/>
            <a:chOff x="1640475" y="1197075"/>
            <a:chExt cx="55475" cy="50250"/>
          </a:xfrm>
        </p:grpSpPr>
        <p:sp>
          <p:nvSpPr>
            <p:cNvPr id="1079" name="Google Shape;1079;p4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40"/>
          <p:cNvGrpSpPr/>
          <p:nvPr/>
        </p:nvGrpSpPr>
        <p:grpSpPr>
          <a:xfrm rot="5400235" flipH="1">
            <a:off x="7317947" y="867800"/>
            <a:ext cx="243108" cy="220216"/>
            <a:chOff x="1640475" y="1197075"/>
            <a:chExt cx="55475" cy="50250"/>
          </a:xfrm>
        </p:grpSpPr>
        <p:sp>
          <p:nvSpPr>
            <p:cNvPr id="1083" name="Google Shape;1083;p4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6" name="Google Shape;1086;p40"/>
          <p:cNvSpPr/>
          <p:nvPr/>
        </p:nvSpPr>
        <p:spPr>
          <a:xfrm rot="9900139" flipH="1">
            <a:off x="1901500" y="34245"/>
            <a:ext cx="492733" cy="72848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0"/>
          <p:cNvSpPr/>
          <p:nvPr/>
        </p:nvSpPr>
        <p:spPr>
          <a:xfrm rot="3511162" flipH="1">
            <a:off x="7430343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8" name="Google Shape;1088;p40"/>
          <p:cNvGrpSpPr/>
          <p:nvPr/>
        </p:nvGrpSpPr>
        <p:grpSpPr>
          <a:xfrm rot="10374925" flipH="1">
            <a:off x="778972" y="752635"/>
            <a:ext cx="359745" cy="325867"/>
            <a:chOff x="1640475" y="1197075"/>
            <a:chExt cx="55475" cy="50250"/>
          </a:xfrm>
        </p:grpSpPr>
        <p:sp>
          <p:nvSpPr>
            <p:cNvPr id="1089" name="Google Shape;1089;p4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1" y="4276678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8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4" y="-283427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39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59" y="4533277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4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2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7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3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4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8" y="4528539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HEADER_1_1_2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1"/>
          <p:cNvSpPr/>
          <p:nvPr/>
        </p:nvSpPr>
        <p:spPr>
          <a:xfrm rot="10800000">
            <a:off x="-127660" y="-68768"/>
            <a:ext cx="3533063" cy="1145474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1"/>
          <p:cNvSpPr/>
          <p:nvPr/>
        </p:nvSpPr>
        <p:spPr>
          <a:xfrm rot="10800000">
            <a:off x="7069948" y="4249330"/>
            <a:ext cx="2125947" cy="104333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1"/>
          <p:cNvSpPr/>
          <p:nvPr/>
        </p:nvSpPr>
        <p:spPr>
          <a:xfrm rot="10800000">
            <a:off x="-375576" y="3881671"/>
            <a:ext cx="4662538" cy="157227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1"/>
          <p:cNvSpPr/>
          <p:nvPr/>
        </p:nvSpPr>
        <p:spPr>
          <a:xfrm rot="10800000">
            <a:off x="7235914" y="-341425"/>
            <a:ext cx="2365611" cy="3375334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1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98" name="Google Shape;1098;p41"/>
          <p:cNvGrpSpPr/>
          <p:nvPr/>
        </p:nvGrpSpPr>
        <p:grpSpPr>
          <a:xfrm rot="6299945">
            <a:off x="7791608" y="4563485"/>
            <a:ext cx="359746" cy="325869"/>
            <a:chOff x="1640475" y="1197075"/>
            <a:chExt cx="55475" cy="50250"/>
          </a:xfrm>
        </p:grpSpPr>
        <p:sp>
          <p:nvSpPr>
            <p:cNvPr id="1099" name="Google Shape;1099;p4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2" name="Google Shape;1102;p41"/>
          <p:cNvSpPr/>
          <p:nvPr/>
        </p:nvSpPr>
        <p:spPr>
          <a:xfrm rot="8615811" flipH="1">
            <a:off x="227163" y="459804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1"/>
          <p:cNvSpPr/>
          <p:nvPr/>
        </p:nvSpPr>
        <p:spPr>
          <a:xfrm rot="-9000285">
            <a:off x="6559102" y="23409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41"/>
          <p:cNvGrpSpPr/>
          <p:nvPr/>
        </p:nvGrpSpPr>
        <p:grpSpPr>
          <a:xfrm rot="10799841">
            <a:off x="1610677" y="4510494"/>
            <a:ext cx="239902" cy="217311"/>
            <a:chOff x="1640475" y="1197075"/>
            <a:chExt cx="55475" cy="50250"/>
          </a:xfrm>
        </p:grpSpPr>
        <p:sp>
          <p:nvSpPr>
            <p:cNvPr id="1105" name="Google Shape;1105;p4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41"/>
          <p:cNvGrpSpPr/>
          <p:nvPr/>
        </p:nvGrpSpPr>
        <p:grpSpPr>
          <a:xfrm rot="-5400235">
            <a:off x="8116150" y="635400"/>
            <a:ext cx="243108" cy="220216"/>
            <a:chOff x="1640475" y="1197075"/>
            <a:chExt cx="55475" cy="50250"/>
          </a:xfrm>
        </p:grpSpPr>
        <p:sp>
          <p:nvSpPr>
            <p:cNvPr id="1109" name="Google Shape;1109;p4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41"/>
          <p:cNvSpPr/>
          <p:nvPr/>
        </p:nvSpPr>
        <p:spPr>
          <a:xfrm rot="-9900095">
            <a:off x="8349145" y="4056062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1"/>
          <p:cNvSpPr/>
          <p:nvPr/>
        </p:nvSpPr>
        <p:spPr>
          <a:xfrm rot="-3511162">
            <a:off x="1058077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4" name="Google Shape;1114;p41"/>
          <p:cNvGrpSpPr/>
          <p:nvPr/>
        </p:nvGrpSpPr>
        <p:grpSpPr>
          <a:xfrm rot="-10374925">
            <a:off x="329402" y="488210"/>
            <a:ext cx="359745" cy="325867"/>
            <a:chOff x="1640475" y="1197075"/>
            <a:chExt cx="55475" cy="50250"/>
          </a:xfrm>
        </p:grpSpPr>
        <p:sp>
          <p:nvSpPr>
            <p:cNvPr id="1115" name="Google Shape;1115;p4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1_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42"/>
          <p:cNvSpPr/>
          <p:nvPr/>
        </p:nvSpPr>
        <p:spPr>
          <a:xfrm>
            <a:off x="-128026" y="4106413"/>
            <a:ext cx="3465023" cy="1209053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2"/>
          <p:cNvSpPr/>
          <p:nvPr/>
        </p:nvSpPr>
        <p:spPr>
          <a:xfrm>
            <a:off x="7140208" y="-213544"/>
            <a:ext cx="2085100" cy="110124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2"/>
          <p:cNvSpPr/>
          <p:nvPr/>
        </p:nvSpPr>
        <p:spPr>
          <a:xfrm>
            <a:off x="-251977" y="-424375"/>
            <a:ext cx="4573114" cy="1659548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2"/>
          <p:cNvSpPr/>
          <p:nvPr/>
        </p:nvSpPr>
        <p:spPr>
          <a:xfrm>
            <a:off x="7213473" y="3051297"/>
            <a:ext cx="2320001" cy="2598236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2"/>
          <p:cNvSpPr txBox="1">
            <a:spLocks noGrp="1"/>
          </p:cNvSpPr>
          <p:nvPr>
            <p:ph type="title"/>
          </p:nvPr>
        </p:nvSpPr>
        <p:spPr>
          <a:xfrm>
            <a:off x="1693050" y="445025"/>
            <a:ext cx="57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42"/>
          <p:cNvSpPr txBox="1">
            <a:spLocks noGrp="1"/>
          </p:cNvSpPr>
          <p:nvPr>
            <p:ph type="body" idx="1"/>
          </p:nvPr>
        </p:nvSpPr>
        <p:spPr>
          <a:xfrm>
            <a:off x="713225" y="1442650"/>
            <a:ext cx="7717500" cy="31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125" name="Google Shape;1125;p42"/>
          <p:cNvGrpSpPr/>
          <p:nvPr/>
        </p:nvGrpSpPr>
        <p:grpSpPr>
          <a:xfrm rot="899945">
            <a:off x="7776598" y="266617"/>
            <a:ext cx="359746" cy="325869"/>
            <a:chOff x="1640475" y="1197075"/>
            <a:chExt cx="55475" cy="50250"/>
          </a:xfrm>
        </p:grpSpPr>
        <p:sp>
          <p:nvSpPr>
            <p:cNvPr id="1126" name="Google Shape;1126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" name="Google Shape;1129;p42"/>
          <p:cNvSpPr/>
          <p:nvPr/>
        </p:nvSpPr>
        <p:spPr>
          <a:xfrm rot="997180" flipH="1">
            <a:off x="220521" y="343717"/>
            <a:ext cx="848082" cy="17165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2"/>
          <p:cNvSpPr/>
          <p:nvPr/>
        </p:nvSpPr>
        <p:spPr>
          <a:xfrm rot="-10262709">
            <a:off x="6864155" y="4703248"/>
            <a:ext cx="970031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" name="Google Shape;1131;p42"/>
          <p:cNvGrpSpPr/>
          <p:nvPr/>
        </p:nvGrpSpPr>
        <p:grpSpPr>
          <a:xfrm rot="-3600132">
            <a:off x="1590800" y="402690"/>
            <a:ext cx="239901" cy="217311"/>
            <a:chOff x="1640475" y="1197075"/>
            <a:chExt cx="55475" cy="50250"/>
          </a:xfrm>
        </p:grpSpPr>
        <p:sp>
          <p:nvSpPr>
            <p:cNvPr id="1132" name="Google Shape;1132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42"/>
          <p:cNvGrpSpPr/>
          <p:nvPr/>
        </p:nvGrpSpPr>
        <p:grpSpPr>
          <a:xfrm rot="10799765">
            <a:off x="8163975" y="4278850"/>
            <a:ext cx="243108" cy="220216"/>
            <a:chOff x="1640475" y="1197075"/>
            <a:chExt cx="55475" cy="50250"/>
          </a:xfrm>
        </p:grpSpPr>
        <p:sp>
          <p:nvSpPr>
            <p:cNvPr id="1136" name="Google Shape;1136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42"/>
          <p:cNvSpPr/>
          <p:nvPr/>
        </p:nvSpPr>
        <p:spPr>
          <a:xfrm flipH="1">
            <a:off x="8391886" y="405626"/>
            <a:ext cx="510489" cy="754774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2"/>
          <p:cNvSpPr/>
          <p:nvPr/>
        </p:nvSpPr>
        <p:spPr>
          <a:xfrm rot="-9876870">
            <a:off x="896524" y="4221099"/>
            <a:ext cx="959264" cy="7018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42"/>
          <p:cNvGrpSpPr/>
          <p:nvPr/>
        </p:nvGrpSpPr>
        <p:grpSpPr>
          <a:xfrm rot="-5400000">
            <a:off x="268420" y="4295778"/>
            <a:ext cx="359744" cy="325866"/>
            <a:chOff x="1640475" y="1197075"/>
            <a:chExt cx="55475" cy="50250"/>
          </a:xfrm>
        </p:grpSpPr>
        <p:sp>
          <p:nvSpPr>
            <p:cNvPr id="1142" name="Google Shape;1142;p4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_1_1_2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3"/>
          <p:cNvSpPr txBox="1">
            <a:spLocks noGrp="1"/>
          </p:cNvSpPr>
          <p:nvPr>
            <p:ph type="body" idx="1"/>
          </p:nvPr>
        </p:nvSpPr>
        <p:spPr>
          <a:xfrm>
            <a:off x="2233425" y="1987750"/>
            <a:ext cx="4677300" cy="17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47" name="Google Shape;1147;p43"/>
          <p:cNvSpPr txBox="1">
            <a:spLocks noGrp="1"/>
          </p:cNvSpPr>
          <p:nvPr>
            <p:ph type="title"/>
          </p:nvPr>
        </p:nvSpPr>
        <p:spPr>
          <a:xfrm>
            <a:off x="3283875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8" name="Google Shape;1148;p43"/>
          <p:cNvSpPr/>
          <p:nvPr/>
        </p:nvSpPr>
        <p:spPr>
          <a:xfrm flipH="1">
            <a:off x="-1416201" y="39953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3"/>
          <p:cNvSpPr/>
          <p:nvPr/>
        </p:nvSpPr>
        <p:spPr>
          <a:xfrm rot="-5400000">
            <a:off x="6552370" y="2577693"/>
            <a:ext cx="3486086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3"/>
          <p:cNvSpPr/>
          <p:nvPr/>
        </p:nvSpPr>
        <p:spPr>
          <a:xfrm rot="-5400000" flipH="1">
            <a:off x="-1100548" y="77563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3"/>
          <p:cNvSpPr/>
          <p:nvPr/>
        </p:nvSpPr>
        <p:spPr>
          <a:xfrm rot="9000107" flipH="1">
            <a:off x="6710506" y="323704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43"/>
          <p:cNvSpPr/>
          <p:nvPr/>
        </p:nvSpPr>
        <p:spPr>
          <a:xfrm rot="8768117" flipH="1">
            <a:off x="6705008" y="4254869"/>
            <a:ext cx="545184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43"/>
          <p:cNvGrpSpPr/>
          <p:nvPr/>
        </p:nvGrpSpPr>
        <p:grpSpPr>
          <a:xfrm rot="3412077">
            <a:off x="842755" y="760335"/>
            <a:ext cx="228601" cy="207083"/>
            <a:chOff x="1640475" y="1197075"/>
            <a:chExt cx="55475" cy="50250"/>
          </a:xfrm>
        </p:grpSpPr>
        <p:sp>
          <p:nvSpPr>
            <p:cNvPr id="1154" name="Google Shape;1154;p4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43"/>
          <p:cNvGrpSpPr/>
          <p:nvPr/>
        </p:nvGrpSpPr>
        <p:grpSpPr>
          <a:xfrm rot="5627131">
            <a:off x="1177325" y="3787339"/>
            <a:ext cx="408783" cy="370267"/>
            <a:chOff x="1640475" y="1197075"/>
            <a:chExt cx="55475" cy="50250"/>
          </a:xfrm>
        </p:grpSpPr>
        <p:sp>
          <p:nvSpPr>
            <p:cNvPr id="1158" name="Google Shape;1158;p4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43"/>
          <p:cNvSpPr/>
          <p:nvPr/>
        </p:nvSpPr>
        <p:spPr>
          <a:xfrm rot="7492361">
            <a:off x="-206510" y="1813740"/>
            <a:ext cx="809523" cy="126841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" name="Google Shape;1162;p43"/>
          <p:cNvGrpSpPr/>
          <p:nvPr/>
        </p:nvGrpSpPr>
        <p:grpSpPr>
          <a:xfrm rot="3497029">
            <a:off x="8440893" y="3550453"/>
            <a:ext cx="267259" cy="242085"/>
            <a:chOff x="1640475" y="1197075"/>
            <a:chExt cx="55475" cy="50250"/>
          </a:xfrm>
        </p:grpSpPr>
        <p:sp>
          <p:nvSpPr>
            <p:cNvPr id="1163" name="Google Shape;1163;p4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" name="Google Shape;1166;p43"/>
          <p:cNvSpPr/>
          <p:nvPr/>
        </p:nvSpPr>
        <p:spPr>
          <a:xfrm rot="-3239791">
            <a:off x="7229013" y="-720658"/>
            <a:ext cx="2132820" cy="213905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1_1_1_2_1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4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9" name="Google Shape;1169;p44"/>
          <p:cNvSpPr txBox="1">
            <a:spLocks noGrp="1"/>
          </p:cNvSpPr>
          <p:nvPr>
            <p:ph type="subTitle" idx="1"/>
          </p:nvPr>
        </p:nvSpPr>
        <p:spPr>
          <a:xfrm>
            <a:off x="1783125" y="1791144"/>
            <a:ext cx="5586600" cy="1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45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70" name="Google Shape;1170;p44"/>
          <p:cNvSpPr/>
          <p:nvPr/>
        </p:nvSpPr>
        <p:spPr>
          <a:xfrm>
            <a:off x="-150975" y="3211475"/>
            <a:ext cx="4108725" cy="193358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44"/>
          <p:cNvSpPr/>
          <p:nvPr/>
        </p:nvSpPr>
        <p:spPr>
          <a:xfrm rot="5400000">
            <a:off x="7390582" y="3099598"/>
            <a:ext cx="2151033" cy="215731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44"/>
          <p:cNvSpPr/>
          <p:nvPr/>
        </p:nvSpPr>
        <p:spPr>
          <a:xfrm rot="10800000">
            <a:off x="-1291279" y="-1584618"/>
            <a:ext cx="3522302" cy="2810028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44"/>
          <p:cNvSpPr/>
          <p:nvPr/>
        </p:nvSpPr>
        <p:spPr>
          <a:xfrm rot="10800000" flipH="1">
            <a:off x="6343786" y="-381722"/>
            <a:ext cx="4164738" cy="171667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4" name="Google Shape;1174;p44"/>
          <p:cNvGrpSpPr/>
          <p:nvPr/>
        </p:nvGrpSpPr>
        <p:grpSpPr>
          <a:xfrm rot="-5400000">
            <a:off x="8068180" y="1904209"/>
            <a:ext cx="244822" cy="221773"/>
            <a:chOff x="1640475" y="1197075"/>
            <a:chExt cx="55475" cy="50250"/>
          </a:xfrm>
        </p:grpSpPr>
        <p:sp>
          <p:nvSpPr>
            <p:cNvPr id="1175" name="Google Shape;1175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4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44"/>
          <p:cNvGrpSpPr/>
          <p:nvPr/>
        </p:nvGrpSpPr>
        <p:grpSpPr>
          <a:xfrm rot="-5400000">
            <a:off x="707399" y="439585"/>
            <a:ext cx="221772" cy="200884"/>
            <a:chOff x="1640475" y="1197075"/>
            <a:chExt cx="55475" cy="50250"/>
          </a:xfrm>
        </p:grpSpPr>
        <p:sp>
          <p:nvSpPr>
            <p:cNvPr id="1180" name="Google Shape;1180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4"/>
          <p:cNvSpPr/>
          <p:nvPr/>
        </p:nvSpPr>
        <p:spPr>
          <a:xfrm rot="-651040">
            <a:off x="375788" y="1730465"/>
            <a:ext cx="884989" cy="2073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_AND_BODY_1_1_1_2_1_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5"/>
          <p:cNvSpPr txBox="1">
            <a:spLocks noGrp="1"/>
          </p:cNvSpPr>
          <p:nvPr>
            <p:ph type="body" idx="1"/>
          </p:nvPr>
        </p:nvSpPr>
        <p:spPr>
          <a:xfrm>
            <a:off x="1201513" y="2904919"/>
            <a:ext cx="2453400" cy="3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86" name="Google Shape;1186;p45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7" name="Google Shape;1187;p45"/>
          <p:cNvSpPr txBox="1">
            <a:spLocks noGrp="1"/>
          </p:cNvSpPr>
          <p:nvPr>
            <p:ph type="subTitle" idx="2"/>
          </p:nvPr>
        </p:nvSpPr>
        <p:spPr>
          <a:xfrm>
            <a:off x="1201513" y="1901717"/>
            <a:ext cx="2453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4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88" name="Google Shape;1188;p45"/>
          <p:cNvSpPr/>
          <p:nvPr/>
        </p:nvSpPr>
        <p:spPr>
          <a:xfrm flipH="1">
            <a:off x="7326560" y="3204833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45"/>
          <p:cNvSpPr/>
          <p:nvPr/>
        </p:nvSpPr>
        <p:spPr>
          <a:xfrm flipH="1">
            <a:off x="-457025" y="398007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5"/>
          <p:cNvSpPr/>
          <p:nvPr/>
        </p:nvSpPr>
        <p:spPr>
          <a:xfrm flipH="1">
            <a:off x="6402777" y="-2380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45"/>
          <p:cNvSpPr/>
          <p:nvPr/>
        </p:nvSpPr>
        <p:spPr>
          <a:xfrm>
            <a:off x="-1077816" y="-159948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45"/>
          <p:cNvGrpSpPr/>
          <p:nvPr/>
        </p:nvGrpSpPr>
        <p:grpSpPr>
          <a:xfrm rot="1800041">
            <a:off x="8030472" y="3933161"/>
            <a:ext cx="221773" cy="200885"/>
            <a:chOff x="1640475" y="1197075"/>
            <a:chExt cx="55475" cy="50250"/>
          </a:xfrm>
        </p:grpSpPr>
        <p:sp>
          <p:nvSpPr>
            <p:cNvPr id="1193" name="Google Shape;1193;p4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" name="Google Shape;1196;p45"/>
          <p:cNvSpPr/>
          <p:nvPr/>
        </p:nvSpPr>
        <p:spPr>
          <a:xfrm rot="912813">
            <a:off x="6876280" y="709487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45"/>
          <p:cNvGrpSpPr/>
          <p:nvPr/>
        </p:nvGrpSpPr>
        <p:grpSpPr>
          <a:xfrm rot="-5400000">
            <a:off x="506511" y="3478772"/>
            <a:ext cx="221772" cy="200884"/>
            <a:chOff x="1640475" y="1197075"/>
            <a:chExt cx="55475" cy="50250"/>
          </a:xfrm>
        </p:grpSpPr>
        <p:sp>
          <p:nvSpPr>
            <p:cNvPr id="1198" name="Google Shape;1198;p4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45"/>
          <p:cNvSpPr/>
          <p:nvPr/>
        </p:nvSpPr>
        <p:spPr>
          <a:xfrm rot="-9674336">
            <a:off x="1042315" y="-186608"/>
            <a:ext cx="609625" cy="95517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_AND_BODY_1_1_1_2_1_1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46"/>
          <p:cNvSpPr txBox="1">
            <a:spLocks noGrp="1"/>
          </p:cNvSpPr>
          <p:nvPr>
            <p:ph type="title"/>
          </p:nvPr>
        </p:nvSpPr>
        <p:spPr>
          <a:xfrm>
            <a:off x="3045650" y="758950"/>
            <a:ext cx="305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4" name="Google Shape;1204;p46"/>
          <p:cNvSpPr txBox="1">
            <a:spLocks noGrp="1"/>
          </p:cNvSpPr>
          <p:nvPr>
            <p:ph type="subTitle" idx="1"/>
          </p:nvPr>
        </p:nvSpPr>
        <p:spPr>
          <a:xfrm>
            <a:off x="3045700" y="2375375"/>
            <a:ext cx="30528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46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05" name="Google Shape;1205;p46"/>
          <p:cNvSpPr/>
          <p:nvPr/>
        </p:nvSpPr>
        <p:spPr>
          <a:xfrm>
            <a:off x="-96271" y="3523616"/>
            <a:ext cx="3937248" cy="1852861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46"/>
          <p:cNvSpPr/>
          <p:nvPr/>
        </p:nvSpPr>
        <p:spPr>
          <a:xfrm rot="10800000">
            <a:off x="-615404" y="-1265593"/>
            <a:ext cx="3522302" cy="2810028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46"/>
          <p:cNvSpPr/>
          <p:nvPr/>
        </p:nvSpPr>
        <p:spPr>
          <a:xfrm flipH="1">
            <a:off x="7166298" y="2888852"/>
            <a:ext cx="2599602" cy="27090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6"/>
          <p:cNvSpPr/>
          <p:nvPr/>
        </p:nvSpPr>
        <p:spPr>
          <a:xfrm rot="10800000" flipH="1">
            <a:off x="6379202" y="-224944"/>
            <a:ext cx="2946289" cy="121443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9" name="Google Shape;1209;p46"/>
          <p:cNvGrpSpPr/>
          <p:nvPr/>
        </p:nvGrpSpPr>
        <p:grpSpPr>
          <a:xfrm rot="-9900030">
            <a:off x="7744384" y="3303414"/>
            <a:ext cx="215932" cy="195605"/>
            <a:chOff x="1640475" y="1197075"/>
            <a:chExt cx="55475" cy="50250"/>
          </a:xfrm>
        </p:grpSpPr>
        <p:sp>
          <p:nvSpPr>
            <p:cNvPr id="1210" name="Google Shape;1210;p4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46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6"/>
          <p:cNvSpPr/>
          <p:nvPr/>
        </p:nvSpPr>
        <p:spPr>
          <a:xfrm rot="-10799883" flipH="1">
            <a:off x="2554097" y="487714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5" name="Google Shape;1215;p46"/>
          <p:cNvGrpSpPr/>
          <p:nvPr/>
        </p:nvGrpSpPr>
        <p:grpSpPr>
          <a:xfrm rot="6300061">
            <a:off x="847794" y="268463"/>
            <a:ext cx="453875" cy="411156"/>
            <a:chOff x="1640475" y="1197075"/>
            <a:chExt cx="55475" cy="50250"/>
          </a:xfrm>
        </p:grpSpPr>
        <p:sp>
          <p:nvSpPr>
            <p:cNvPr id="1216" name="Google Shape;1216;p4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6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6"/>
          <p:cNvSpPr/>
          <p:nvPr/>
        </p:nvSpPr>
        <p:spPr>
          <a:xfrm rot="6566059" flipH="1">
            <a:off x="8815426" y="3103302"/>
            <a:ext cx="545172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6"/>
          <p:cNvSpPr/>
          <p:nvPr/>
        </p:nvSpPr>
        <p:spPr>
          <a:xfrm rot="-10431899">
            <a:off x="356617" y="1190894"/>
            <a:ext cx="733110" cy="1148601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_AND_BODY_1_1_1_2_1_1_1_1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47"/>
          <p:cNvSpPr txBox="1">
            <a:spLocks noGrp="1"/>
          </p:cNvSpPr>
          <p:nvPr>
            <p:ph type="subTitle" idx="1"/>
          </p:nvPr>
        </p:nvSpPr>
        <p:spPr>
          <a:xfrm>
            <a:off x="4775063" y="2355800"/>
            <a:ext cx="3095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24" name="Google Shape;1224;p47"/>
          <p:cNvSpPr txBox="1">
            <a:spLocks noGrp="1"/>
          </p:cNvSpPr>
          <p:nvPr>
            <p:ph type="title"/>
          </p:nvPr>
        </p:nvSpPr>
        <p:spPr>
          <a:xfrm>
            <a:off x="3068175" y="758950"/>
            <a:ext cx="3007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5" name="Google Shape;1225;p47"/>
          <p:cNvSpPr/>
          <p:nvPr/>
        </p:nvSpPr>
        <p:spPr>
          <a:xfrm rot="10800000" flipH="1">
            <a:off x="7052435" y="-342694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7"/>
          <p:cNvSpPr/>
          <p:nvPr/>
        </p:nvSpPr>
        <p:spPr>
          <a:xfrm rot="10800000">
            <a:off x="-246461" y="4218971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7"/>
          <p:cNvSpPr/>
          <p:nvPr/>
        </p:nvSpPr>
        <p:spPr>
          <a:xfrm>
            <a:off x="-1526763" y="-342705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7"/>
          <p:cNvSpPr/>
          <p:nvPr/>
        </p:nvSpPr>
        <p:spPr>
          <a:xfrm flipH="1">
            <a:off x="5821100" y="3760534"/>
            <a:ext cx="3566130" cy="1460872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7"/>
          <p:cNvSpPr/>
          <p:nvPr/>
        </p:nvSpPr>
        <p:spPr>
          <a:xfrm rot="-10446150">
            <a:off x="7301254" y="828711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47"/>
          <p:cNvGrpSpPr/>
          <p:nvPr/>
        </p:nvGrpSpPr>
        <p:grpSpPr>
          <a:xfrm rot="5400000">
            <a:off x="1196997" y="633767"/>
            <a:ext cx="221772" cy="200884"/>
            <a:chOff x="1640475" y="1197075"/>
            <a:chExt cx="55475" cy="50250"/>
          </a:xfrm>
        </p:grpSpPr>
        <p:sp>
          <p:nvSpPr>
            <p:cNvPr id="1231" name="Google Shape;1231;p4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47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7"/>
          <p:cNvSpPr/>
          <p:nvPr/>
        </p:nvSpPr>
        <p:spPr>
          <a:xfrm rot="9299609">
            <a:off x="6169067" y="4423007"/>
            <a:ext cx="580163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47"/>
          <p:cNvGrpSpPr/>
          <p:nvPr/>
        </p:nvGrpSpPr>
        <p:grpSpPr>
          <a:xfrm rot="5400000">
            <a:off x="7984661" y="4245497"/>
            <a:ext cx="221772" cy="200884"/>
            <a:chOff x="1640475" y="1197075"/>
            <a:chExt cx="55475" cy="50250"/>
          </a:xfrm>
        </p:grpSpPr>
        <p:sp>
          <p:nvSpPr>
            <p:cNvPr id="1237" name="Google Shape;1237;p4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7"/>
          <p:cNvGrpSpPr/>
          <p:nvPr/>
        </p:nvGrpSpPr>
        <p:grpSpPr>
          <a:xfrm rot="9243324">
            <a:off x="715625" y="4390515"/>
            <a:ext cx="221772" cy="200884"/>
            <a:chOff x="1640475" y="1197075"/>
            <a:chExt cx="55475" cy="50250"/>
          </a:xfrm>
        </p:grpSpPr>
        <p:sp>
          <p:nvSpPr>
            <p:cNvPr id="1241" name="Google Shape;1241;p4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47"/>
          <p:cNvSpPr/>
          <p:nvPr/>
        </p:nvSpPr>
        <p:spPr>
          <a:xfrm rot="6391521">
            <a:off x="90759" y="1137610"/>
            <a:ext cx="605799" cy="14193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7"/>
          <p:cNvSpPr/>
          <p:nvPr/>
        </p:nvSpPr>
        <p:spPr>
          <a:xfrm rot="-5211900">
            <a:off x="-288345" y="273674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8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8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8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8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8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8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48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54" name="Google Shape;1254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8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58" name="Google Shape;1258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62" name="Google Shape;1262;p4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48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8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8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8" name="Google Shape;1268;p48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BODY_1_1_1_2_1_1_1_1_1_1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9"/>
          <p:cNvSpPr txBox="1">
            <a:spLocks noGrp="1"/>
          </p:cNvSpPr>
          <p:nvPr>
            <p:ph type="title"/>
          </p:nvPr>
        </p:nvSpPr>
        <p:spPr>
          <a:xfrm>
            <a:off x="1693050" y="445025"/>
            <a:ext cx="57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49"/>
          <p:cNvSpPr txBox="1">
            <a:spLocks noGrp="1"/>
          </p:cNvSpPr>
          <p:nvPr>
            <p:ph type="body" idx="1"/>
          </p:nvPr>
        </p:nvSpPr>
        <p:spPr>
          <a:xfrm>
            <a:off x="969788" y="1214050"/>
            <a:ext cx="3258600" cy="3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loria Hallelujah"/>
              <a:buChar char="●"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72" name="Google Shape;1272;p49"/>
          <p:cNvSpPr txBox="1">
            <a:spLocks noGrp="1"/>
          </p:cNvSpPr>
          <p:nvPr>
            <p:ph type="body" idx="2"/>
          </p:nvPr>
        </p:nvSpPr>
        <p:spPr>
          <a:xfrm>
            <a:off x="4915613" y="1214050"/>
            <a:ext cx="32586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73" name="Google Shape;1273;p49"/>
          <p:cNvSpPr/>
          <p:nvPr/>
        </p:nvSpPr>
        <p:spPr>
          <a:xfrm>
            <a:off x="6777626" y="-372150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9"/>
          <p:cNvSpPr/>
          <p:nvPr/>
        </p:nvSpPr>
        <p:spPr>
          <a:xfrm rot="5400000" flipH="1">
            <a:off x="-477525" y="-35348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flipH="1">
            <a:off x="5696165" y="401961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2024276">
            <a:off x="8338770" y="8423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49"/>
          <p:cNvGrpSpPr/>
          <p:nvPr/>
        </p:nvGrpSpPr>
        <p:grpSpPr>
          <a:xfrm>
            <a:off x="6928061" y="349247"/>
            <a:ext cx="221772" cy="200884"/>
            <a:chOff x="1640475" y="1197075"/>
            <a:chExt cx="55475" cy="50250"/>
          </a:xfrm>
        </p:grpSpPr>
        <p:sp>
          <p:nvSpPr>
            <p:cNvPr id="1278" name="Google Shape;1278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49"/>
          <p:cNvGrpSpPr/>
          <p:nvPr/>
        </p:nvGrpSpPr>
        <p:grpSpPr>
          <a:xfrm rot="10468240">
            <a:off x="1666764" y="197950"/>
            <a:ext cx="221772" cy="200884"/>
            <a:chOff x="1640475" y="1197075"/>
            <a:chExt cx="55475" cy="50250"/>
          </a:xfrm>
        </p:grpSpPr>
        <p:sp>
          <p:nvSpPr>
            <p:cNvPr id="1282" name="Google Shape;1282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49"/>
          <p:cNvGrpSpPr/>
          <p:nvPr/>
        </p:nvGrpSpPr>
        <p:grpSpPr>
          <a:xfrm rot="3155490">
            <a:off x="7186097" y="4770947"/>
            <a:ext cx="221774" cy="200886"/>
            <a:chOff x="1640475" y="1197075"/>
            <a:chExt cx="55475" cy="50250"/>
          </a:xfrm>
        </p:grpSpPr>
        <p:sp>
          <p:nvSpPr>
            <p:cNvPr id="1286" name="Google Shape;1286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49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9"/>
          <p:cNvSpPr/>
          <p:nvPr/>
        </p:nvSpPr>
        <p:spPr>
          <a:xfrm rot="-8833383">
            <a:off x="923277" y="4582056"/>
            <a:ext cx="1292676" cy="117755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6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50"/>
          <p:cNvSpPr txBox="1">
            <a:spLocks noGrp="1"/>
          </p:cNvSpPr>
          <p:nvPr>
            <p:ph type="title" hasCustomPrompt="1"/>
          </p:nvPr>
        </p:nvSpPr>
        <p:spPr>
          <a:xfrm>
            <a:off x="1453450" y="1418358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3" name="Google Shape;1293;p50"/>
          <p:cNvSpPr txBox="1">
            <a:spLocks noGrp="1"/>
          </p:cNvSpPr>
          <p:nvPr>
            <p:ph type="title" idx="2"/>
          </p:nvPr>
        </p:nvSpPr>
        <p:spPr>
          <a:xfrm>
            <a:off x="4862088" y="1676222"/>
            <a:ext cx="31494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4" name="Google Shape;1294;p50"/>
          <p:cNvSpPr txBox="1">
            <a:spLocks noGrp="1"/>
          </p:cNvSpPr>
          <p:nvPr>
            <p:ph type="title" idx="3"/>
          </p:nvPr>
        </p:nvSpPr>
        <p:spPr>
          <a:xfrm>
            <a:off x="4862088" y="2535068"/>
            <a:ext cx="31494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5" name="Google Shape;1295;p50"/>
          <p:cNvSpPr/>
          <p:nvPr/>
        </p:nvSpPr>
        <p:spPr>
          <a:xfrm rot="10800000" flipH="1">
            <a:off x="-426183" y="4147653"/>
            <a:ext cx="4076399" cy="1099141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50"/>
          <p:cNvSpPr/>
          <p:nvPr/>
        </p:nvSpPr>
        <p:spPr>
          <a:xfrm rot="9900019">
            <a:off x="7095004" y="-874636"/>
            <a:ext cx="2599579" cy="2709000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0"/>
          <p:cNvSpPr/>
          <p:nvPr/>
        </p:nvSpPr>
        <p:spPr>
          <a:xfrm rot="4851914">
            <a:off x="-1544179" y="-754466"/>
            <a:ext cx="3522283" cy="281001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0"/>
          <p:cNvSpPr/>
          <p:nvPr/>
        </p:nvSpPr>
        <p:spPr>
          <a:xfrm rot="-5015029" flipH="1">
            <a:off x="7313217" y="3496321"/>
            <a:ext cx="2946331" cy="1214456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50"/>
          <p:cNvGrpSpPr/>
          <p:nvPr/>
        </p:nvGrpSpPr>
        <p:grpSpPr>
          <a:xfrm rot="-899970" flipH="1">
            <a:off x="1760784" y="4172269"/>
            <a:ext cx="215932" cy="195605"/>
            <a:chOff x="1640475" y="1197075"/>
            <a:chExt cx="55475" cy="50250"/>
          </a:xfrm>
        </p:grpSpPr>
        <p:sp>
          <p:nvSpPr>
            <p:cNvPr id="1300" name="Google Shape;1300;p5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50"/>
          <p:cNvGrpSpPr/>
          <p:nvPr/>
        </p:nvGrpSpPr>
        <p:grpSpPr>
          <a:xfrm rot="6649759" flipH="1">
            <a:off x="1641791" y="225957"/>
            <a:ext cx="279617" cy="253295"/>
            <a:chOff x="1640475" y="1197075"/>
            <a:chExt cx="55475" cy="50250"/>
          </a:xfrm>
        </p:grpSpPr>
        <p:sp>
          <p:nvSpPr>
            <p:cNvPr id="1304" name="Google Shape;1304;p5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50"/>
          <p:cNvSpPr/>
          <p:nvPr/>
        </p:nvSpPr>
        <p:spPr>
          <a:xfrm rot="-8678282">
            <a:off x="7640087" y="391345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50"/>
          <p:cNvSpPr/>
          <p:nvPr/>
        </p:nvSpPr>
        <p:spPr>
          <a:xfrm rot="4808201">
            <a:off x="359983" y="1957583"/>
            <a:ext cx="545173" cy="1277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50"/>
          <p:cNvGrpSpPr/>
          <p:nvPr/>
        </p:nvGrpSpPr>
        <p:grpSpPr>
          <a:xfrm rot="4499988" flipH="1">
            <a:off x="8640970" y="873713"/>
            <a:ext cx="290790" cy="263412"/>
            <a:chOff x="1640475" y="1197075"/>
            <a:chExt cx="55475" cy="50250"/>
          </a:xfrm>
        </p:grpSpPr>
        <p:sp>
          <p:nvSpPr>
            <p:cNvPr id="1310" name="Google Shape;1310;p5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10800000" flipH="1">
            <a:off x="6925170" y="-409585"/>
            <a:ext cx="2610037" cy="2720058"/>
          </a:xfrm>
          <a:custGeom>
            <a:avLst/>
            <a:gdLst/>
            <a:ahLst/>
            <a:cxnLst/>
            <a:rect l="l" t="t" r="r" b="b"/>
            <a:pathLst>
              <a:path w="16369" h="17059" extrusionOk="0">
                <a:moveTo>
                  <a:pt x="10538" y="1"/>
                </a:moveTo>
                <a:cubicBezTo>
                  <a:pt x="9733" y="1"/>
                  <a:pt x="8932" y="153"/>
                  <a:pt x="8209" y="515"/>
                </a:cubicBezTo>
                <a:cubicBezTo>
                  <a:pt x="7233" y="1004"/>
                  <a:pt x="6396" y="1857"/>
                  <a:pt x="6084" y="2920"/>
                </a:cubicBezTo>
                <a:cubicBezTo>
                  <a:pt x="5733" y="4112"/>
                  <a:pt x="6127" y="5357"/>
                  <a:pt x="5884" y="6560"/>
                </a:cubicBezTo>
                <a:cubicBezTo>
                  <a:pt x="5644" y="7754"/>
                  <a:pt x="4612" y="8436"/>
                  <a:pt x="3688" y="9100"/>
                </a:cubicBezTo>
                <a:cubicBezTo>
                  <a:pt x="2685" y="9819"/>
                  <a:pt x="1822" y="10680"/>
                  <a:pt x="1187" y="11745"/>
                </a:cubicBezTo>
                <a:cubicBezTo>
                  <a:pt x="569" y="12782"/>
                  <a:pt x="0" y="14113"/>
                  <a:pt x="309" y="15339"/>
                </a:cubicBezTo>
                <a:cubicBezTo>
                  <a:pt x="443" y="15869"/>
                  <a:pt x="737" y="16372"/>
                  <a:pt x="1186" y="16695"/>
                </a:cubicBezTo>
                <a:cubicBezTo>
                  <a:pt x="1565" y="16966"/>
                  <a:pt x="2011" y="17058"/>
                  <a:pt x="2463" y="17058"/>
                </a:cubicBezTo>
                <a:cubicBezTo>
                  <a:pt x="2614" y="17058"/>
                  <a:pt x="2766" y="17048"/>
                  <a:pt x="2915" y="17031"/>
                </a:cubicBezTo>
                <a:cubicBezTo>
                  <a:pt x="3625" y="16948"/>
                  <a:pt x="4330" y="16784"/>
                  <a:pt x="5032" y="16653"/>
                </a:cubicBezTo>
                <a:cubicBezTo>
                  <a:pt x="5778" y="16514"/>
                  <a:pt x="6525" y="16374"/>
                  <a:pt x="7271" y="16235"/>
                </a:cubicBezTo>
                <a:cubicBezTo>
                  <a:pt x="10255" y="15678"/>
                  <a:pt x="13240" y="15122"/>
                  <a:pt x="16225" y="14565"/>
                </a:cubicBezTo>
                <a:cubicBezTo>
                  <a:pt x="16319" y="14547"/>
                  <a:pt x="16369" y="14453"/>
                  <a:pt x="16334" y="14366"/>
                </a:cubicBezTo>
                <a:cubicBezTo>
                  <a:pt x="15910" y="13292"/>
                  <a:pt x="15542" y="12197"/>
                  <a:pt x="15242" y="11083"/>
                </a:cubicBezTo>
                <a:cubicBezTo>
                  <a:pt x="14709" y="9114"/>
                  <a:pt x="14380" y="7098"/>
                  <a:pt x="14239" y="5065"/>
                </a:cubicBezTo>
                <a:cubicBezTo>
                  <a:pt x="14136" y="3556"/>
                  <a:pt x="14047" y="1835"/>
                  <a:pt x="12931" y="701"/>
                </a:cubicBezTo>
                <a:cubicBezTo>
                  <a:pt x="13074" y="700"/>
                  <a:pt x="12339" y="230"/>
                  <a:pt x="12009" y="160"/>
                </a:cubicBezTo>
                <a:cubicBezTo>
                  <a:pt x="11529" y="58"/>
                  <a:pt x="11033" y="1"/>
                  <a:pt x="10538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10800000" flipH="1">
            <a:off x="-411125" y="-175837"/>
            <a:ext cx="2957957" cy="1219474"/>
          </a:xfrm>
          <a:custGeom>
            <a:avLst/>
            <a:gdLst/>
            <a:ahLst/>
            <a:cxnLst/>
            <a:rect l="l" t="t" r="r" b="b"/>
            <a:pathLst>
              <a:path w="18551" h="7648" extrusionOk="0">
                <a:moveTo>
                  <a:pt x="8398" y="1"/>
                </a:moveTo>
                <a:cubicBezTo>
                  <a:pt x="8203" y="1"/>
                  <a:pt x="8005" y="44"/>
                  <a:pt x="7810" y="140"/>
                </a:cubicBezTo>
                <a:cubicBezTo>
                  <a:pt x="7272" y="403"/>
                  <a:pt x="6909" y="991"/>
                  <a:pt x="6614" y="1543"/>
                </a:cubicBezTo>
                <a:cubicBezTo>
                  <a:pt x="6307" y="2117"/>
                  <a:pt x="6031" y="2729"/>
                  <a:pt x="5562" y="3157"/>
                </a:cubicBezTo>
                <a:cubicBezTo>
                  <a:pt x="5343" y="3357"/>
                  <a:pt x="5078" y="3500"/>
                  <a:pt x="4796" y="3515"/>
                </a:cubicBezTo>
                <a:cubicBezTo>
                  <a:pt x="4779" y="3516"/>
                  <a:pt x="4761" y="3516"/>
                  <a:pt x="4744" y="3516"/>
                </a:cubicBezTo>
                <a:cubicBezTo>
                  <a:pt x="4475" y="3516"/>
                  <a:pt x="4218" y="3410"/>
                  <a:pt x="3979" y="3274"/>
                </a:cubicBezTo>
                <a:cubicBezTo>
                  <a:pt x="3615" y="3067"/>
                  <a:pt x="3265" y="2787"/>
                  <a:pt x="2878" y="2633"/>
                </a:cubicBezTo>
                <a:lnTo>
                  <a:pt x="2848" y="2622"/>
                </a:lnTo>
                <a:cubicBezTo>
                  <a:pt x="2713" y="2571"/>
                  <a:pt x="2573" y="2535"/>
                  <a:pt x="2426" y="2524"/>
                </a:cubicBezTo>
                <a:cubicBezTo>
                  <a:pt x="2397" y="2522"/>
                  <a:pt x="2367" y="2521"/>
                  <a:pt x="2338" y="2521"/>
                </a:cubicBezTo>
                <a:cubicBezTo>
                  <a:pt x="1819" y="2521"/>
                  <a:pt x="1364" y="2853"/>
                  <a:pt x="878" y="3039"/>
                </a:cubicBezTo>
                <a:cubicBezTo>
                  <a:pt x="860" y="2988"/>
                  <a:pt x="814" y="2962"/>
                  <a:pt x="771" y="2962"/>
                </a:cubicBezTo>
                <a:cubicBezTo>
                  <a:pt x="719" y="2962"/>
                  <a:pt x="671" y="2999"/>
                  <a:pt x="675" y="3075"/>
                </a:cubicBezTo>
                <a:cubicBezTo>
                  <a:pt x="676" y="3085"/>
                  <a:pt x="676" y="3095"/>
                  <a:pt x="677" y="3105"/>
                </a:cubicBezTo>
                <a:cubicBezTo>
                  <a:pt x="641" y="3115"/>
                  <a:pt x="663" y="3351"/>
                  <a:pt x="684" y="3351"/>
                </a:cubicBezTo>
                <a:cubicBezTo>
                  <a:pt x="684" y="3351"/>
                  <a:pt x="684" y="3351"/>
                  <a:pt x="684" y="3351"/>
                </a:cubicBezTo>
                <a:lnTo>
                  <a:pt x="684" y="3351"/>
                </a:lnTo>
                <a:cubicBezTo>
                  <a:pt x="700" y="4396"/>
                  <a:pt x="480" y="5438"/>
                  <a:pt x="40" y="6361"/>
                </a:cubicBezTo>
                <a:cubicBezTo>
                  <a:pt x="1" y="6444"/>
                  <a:pt x="42" y="6541"/>
                  <a:pt x="125" y="6547"/>
                </a:cubicBezTo>
                <a:cubicBezTo>
                  <a:pt x="520" y="6573"/>
                  <a:pt x="913" y="6601"/>
                  <a:pt x="1308" y="6628"/>
                </a:cubicBezTo>
                <a:cubicBezTo>
                  <a:pt x="2919" y="6739"/>
                  <a:pt x="4531" y="6851"/>
                  <a:pt x="6142" y="6962"/>
                </a:cubicBezTo>
                <a:cubicBezTo>
                  <a:pt x="7754" y="7074"/>
                  <a:pt x="9365" y="7184"/>
                  <a:pt x="10977" y="7295"/>
                </a:cubicBezTo>
                <a:cubicBezTo>
                  <a:pt x="12587" y="7407"/>
                  <a:pt x="14196" y="7526"/>
                  <a:pt x="15806" y="7629"/>
                </a:cubicBezTo>
                <a:cubicBezTo>
                  <a:pt x="15970" y="7639"/>
                  <a:pt x="16139" y="7648"/>
                  <a:pt x="16308" y="7648"/>
                </a:cubicBezTo>
                <a:cubicBezTo>
                  <a:pt x="16770" y="7648"/>
                  <a:pt x="17238" y="7584"/>
                  <a:pt x="17642" y="7319"/>
                </a:cubicBezTo>
                <a:cubicBezTo>
                  <a:pt x="18126" y="7004"/>
                  <a:pt x="18405" y="6441"/>
                  <a:pt x="18479" y="5822"/>
                </a:cubicBezTo>
                <a:cubicBezTo>
                  <a:pt x="18551" y="5210"/>
                  <a:pt x="18426" y="4561"/>
                  <a:pt x="18155" y="4033"/>
                </a:cubicBezTo>
                <a:cubicBezTo>
                  <a:pt x="18001" y="3734"/>
                  <a:pt x="17799" y="3450"/>
                  <a:pt x="17538" y="3266"/>
                </a:cubicBezTo>
                <a:cubicBezTo>
                  <a:pt x="17335" y="3121"/>
                  <a:pt x="17111" y="3062"/>
                  <a:pt x="16880" y="3062"/>
                </a:cubicBezTo>
                <a:cubicBezTo>
                  <a:pt x="16779" y="3062"/>
                  <a:pt x="16677" y="3073"/>
                  <a:pt x="16575" y="3094"/>
                </a:cubicBezTo>
                <a:cubicBezTo>
                  <a:pt x="16223" y="3166"/>
                  <a:pt x="15888" y="3319"/>
                  <a:pt x="15537" y="3397"/>
                </a:cubicBezTo>
                <a:cubicBezTo>
                  <a:pt x="15268" y="3457"/>
                  <a:pt x="14994" y="3485"/>
                  <a:pt x="14721" y="3485"/>
                </a:cubicBezTo>
                <a:cubicBezTo>
                  <a:pt x="14673" y="3485"/>
                  <a:pt x="14624" y="3484"/>
                  <a:pt x="14575" y="3482"/>
                </a:cubicBezTo>
                <a:cubicBezTo>
                  <a:pt x="13922" y="3460"/>
                  <a:pt x="13281" y="3278"/>
                  <a:pt x="12679" y="2996"/>
                </a:cubicBezTo>
                <a:cubicBezTo>
                  <a:pt x="12065" y="2707"/>
                  <a:pt x="11491" y="2306"/>
                  <a:pt x="10973" y="1835"/>
                </a:cubicBezTo>
                <a:cubicBezTo>
                  <a:pt x="10470" y="1378"/>
                  <a:pt x="10039" y="821"/>
                  <a:pt x="9498" y="418"/>
                </a:cubicBezTo>
                <a:cubicBezTo>
                  <a:pt x="9163" y="167"/>
                  <a:pt x="8785" y="1"/>
                  <a:pt x="8398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 rot="10800000" flipH="1">
            <a:off x="5284589" y="4138897"/>
            <a:ext cx="4092603" cy="1103872"/>
          </a:xfrm>
          <a:custGeom>
            <a:avLst/>
            <a:gdLst/>
            <a:ahLst/>
            <a:cxnLst/>
            <a:rect l="l" t="t" r="r" b="b"/>
            <a:pathLst>
              <a:path w="25667" h="6923" extrusionOk="0">
                <a:moveTo>
                  <a:pt x="95" y="1"/>
                </a:moveTo>
                <a:lnTo>
                  <a:pt x="95" y="1"/>
                </a:lnTo>
                <a:cubicBezTo>
                  <a:pt x="3" y="325"/>
                  <a:pt x="0" y="652"/>
                  <a:pt x="124" y="980"/>
                </a:cubicBezTo>
                <a:cubicBezTo>
                  <a:pt x="169" y="1098"/>
                  <a:pt x="231" y="1215"/>
                  <a:pt x="310" y="1328"/>
                </a:cubicBezTo>
                <a:cubicBezTo>
                  <a:pt x="324" y="1349"/>
                  <a:pt x="339" y="1369"/>
                  <a:pt x="355" y="1389"/>
                </a:cubicBezTo>
                <a:cubicBezTo>
                  <a:pt x="699" y="1846"/>
                  <a:pt x="1304" y="2249"/>
                  <a:pt x="2067" y="2533"/>
                </a:cubicBezTo>
                <a:cubicBezTo>
                  <a:pt x="2123" y="2554"/>
                  <a:pt x="2182" y="2574"/>
                  <a:pt x="2240" y="2594"/>
                </a:cubicBezTo>
                <a:cubicBezTo>
                  <a:pt x="2505" y="2684"/>
                  <a:pt x="2788" y="2761"/>
                  <a:pt x="3082" y="2820"/>
                </a:cubicBezTo>
                <a:cubicBezTo>
                  <a:pt x="3121" y="2828"/>
                  <a:pt x="3160" y="2836"/>
                  <a:pt x="3199" y="2843"/>
                </a:cubicBezTo>
                <a:cubicBezTo>
                  <a:pt x="3235" y="2848"/>
                  <a:pt x="3269" y="2855"/>
                  <a:pt x="3304" y="2861"/>
                </a:cubicBezTo>
                <a:cubicBezTo>
                  <a:pt x="4479" y="3062"/>
                  <a:pt x="5837" y="3029"/>
                  <a:pt x="6823" y="3420"/>
                </a:cubicBezTo>
                <a:cubicBezTo>
                  <a:pt x="7054" y="3512"/>
                  <a:pt x="7246" y="3619"/>
                  <a:pt x="7410" y="3737"/>
                </a:cubicBezTo>
                <a:cubicBezTo>
                  <a:pt x="7438" y="3757"/>
                  <a:pt x="7465" y="3777"/>
                  <a:pt x="7492" y="3798"/>
                </a:cubicBezTo>
                <a:cubicBezTo>
                  <a:pt x="7907" y="4126"/>
                  <a:pt x="8126" y="4532"/>
                  <a:pt x="8351" y="4940"/>
                </a:cubicBezTo>
                <a:cubicBezTo>
                  <a:pt x="8363" y="4960"/>
                  <a:pt x="8375" y="4981"/>
                  <a:pt x="8386" y="5002"/>
                </a:cubicBezTo>
                <a:cubicBezTo>
                  <a:pt x="8613" y="5409"/>
                  <a:pt x="8857" y="5814"/>
                  <a:pt x="9326" y="6143"/>
                </a:cubicBezTo>
                <a:cubicBezTo>
                  <a:pt x="9338" y="6152"/>
                  <a:pt x="9350" y="6161"/>
                  <a:pt x="9363" y="6170"/>
                </a:cubicBezTo>
                <a:cubicBezTo>
                  <a:pt x="9381" y="6181"/>
                  <a:pt x="9399" y="6193"/>
                  <a:pt x="9417" y="6205"/>
                </a:cubicBezTo>
                <a:cubicBezTo>
                  <a:pt x="10107" y="6649"/>
                  <a:pt x="11200" y="6895"/>
                  <a:pt x="12290" y="6920"/>
                </a:cubicBezTo>
                <a:cubicBezTo>
                  <a:pt x="12359" y="6922"/>
                  <a:pt x="12429" y="6922"/>
                  <a:pt x="12498" y="6922"/>
                </a:cubicBezTo>
                <a:cubicBezTo>
                  <a:pt x="13546" y="6922"/>
                  <a:pt x="14580" y="6739"/>
                  <a:pt x="15482" y="6457"/>
                </a:cubicBezTo>
                <a:cubicBezTo>
                  <a:pt x="15733" y="6379"/>
                  <a:pt x="15977" y="6292"/>
                  <a:pt x="16221" y="6206"/>
                </a:cubicBezTo>
                <a:cubicBezTo>
                  <a:pt x="16279" y="6185"/>
                  <a:pt x="16336" y="6163"/>
                  <a:pt x="16394" y="6143"/>
                </a:cubicBezTo>
                <a:cubicBezTo>
                  <a:pt x="17021" y="5919"/>
                  <a:pt x="17650" y="5699"/>
                  <a:pt x="18381" y="5606"/>
                </a:cubicBezTo>
                <a:cubicBezTo>
                  <a:pt x="18666" y="5570"/>
                  <a:pt x="18954" y="5554"/>
                  <a:pt x="19242" y="5554"/>
                </a:cubicBezTo>
                <a:cubicBezTo>
                  <a:pt x="20278" y="5554"/>
                  <a:pt x="21323" y="5757"/>
                  <a:pt x="22324" y="5932"/>
                </a:cubicBezTo>
                <a:cubicBezTo>
                  <a:pt x="22780" y="6013"/>
                  <a:pt x="23253" y="6086"/>
                  <a:pt x="23731" y="6144"/>
                </a:cubicBezTo>
                <a:cubicBezTo>
                  <a:pt x="23920" y="6169"/>
                  <a:pt x="24110" y="6189"/>
                  <a:pt x="24302" y="6207"/>
                </a:cubicBezTo>
                <a:cubicBezTo>
                  <a:pt x="24756" y="6249"/>
                  <a:pt x="25213" y="6274"/>
                  <a:pt x="25664" y="6275"/>
                </a:cubicBezTo>
                <a:lnTo>
                  <a:pt x="25664" y="6144"/>
                </a:lnTo>
                <a:lnTo>
                  <a:pt x="25665" y="5003"/>
                </a:lnTo>
                <a:lnTo>
                  <a:pt x="25665" y="3738"/>
                </a:lnTo>
                <a:lnTo>
                  <a:pt x="25666" y="2596"/>
                </a:lnTo>
                <a:lnTo>
                  <a:pt x="25666" y="1331"/>
                </a:lnTo>
                <a:lnTo>
                  <a:pt x="25667" y="5"/>
                </a:lnTo>
                <a:lnTo>
                  <a:pt x="3200" y="2"/>
                </a:lnTo>
                <a:lnTo>
                  <a:pt x="3083" y="2"/>
                </a:lnTo>
                <a:lnTo>
                  <a:pt x="95" y="1"/>
                </a:ln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flipH="1">
            <a:off x="-391991" y="2569272"/>
            <a:ext cx="3425783" cy="2856228"/>
          </a:xfrm>
          <a:custGeom>
            <a:avLst/>
            <a:gdLst/>
            <a:ahLst/>
            <a:cxnLst/>
            <a:rect l="l" t="t" r="r" b="b"/>
            <a:pathLst>
              <a:path w="21485" h="17913" extrusionOk="0">
                <a:moveTo>
                  <a:pt x="16498" y="0"/>
                </a:moveTo>
                <a:cubicBezTo>
                  <a:pt x="16431" y="0"/>
                  <a:pt x="16363" y="2"/>
                  <a:pt x="16295" y="5"/>
                </a:cubicBezTo>
                <a:cubicBezTo>
                  <a:pt x="14773" y="76"/>
                  <a:pt x="13358" y="913"/>
                  <a:pt x="11838" y="913"/>
                </a:cubicBezTo>
                <a:cubicBezTo>
                  <a:pt x="11828" y="913"/>
                  <a:pt x="11819" y="913"/>
                  <a:pt x="11809" y="913"/>
                </a:cubicBezTo>
                <a:cubicBezTo>
                  <a:pt x="10328" y="903"/>
                  <a:pt x="8942" y="90"/>
                  <a:pt x="7502" y="90"/>
                </a:cubicBezTo>
                <a:cubicBezTo>
                  <a:pt x="7296" y="90"/>
                  <a:pt x="7089" y="106"/>
                  <a:pt x="6880" y="144"/>
                </a:cubicBezTo>
                <a:cubicBezTo>
                  <a:pt x="6031" y="300"/>
                  <a:pt x="5298" y="798"/>
                  <a:pt x="4738" y="1383"/>
                </a:cubicBezTo>
                <a:cubicBezTo>
                  <a:pt x="4125" y="2021"/>
                  <a:pt x="3678" y="2792"/>
                  <a:pt x="3546" y="3606"/>
                </a:cubicBezTo>
                <a:cubicBezTo>
                  <a:pt x="3331" y="4945"/>
                  <a:pt x="3958" y="6365"/>
                  <a:pt x="3330" y="7612"/>
                </a:cubicBezTo>
                <a:cubicBezTo>
                  <a:pt x="2843" y="8573"/>
                  <a:pt x="1725" y="9179"/>
                  <a:pt x="1025" y="10039"/>
                </a:cubicBezTo>
                <a:cubicBezTo>
                  <a:pt x="129" y="11143"/>
                  <a:pt x="1" y="12623"/>
                  <a:pt x="493" y="13871"/>
                </a:cubicBezTo>
                <a:cubicBezTo>
                  <a:pt x="985" y="15119"/>
                  <a:pt x="2039" y="16147"/>
                  <a:pt x="3280" y="16894"/>
                </a:cubicBezTo>
                <a:cubicBezTo>
                  <a:pt x="4303" y="17509"/>
                  <a:pt x="5501" y="17913"/>
                  <a:pt x="6745" y="17913"/>
                </a:cubicBezTo>
                <a:cubicBezTo>
                  <a:pt x="7100" y="17913"/>
                  <a:pt x="7459" y="17880"/>
                  <a:pt x="7819" y="17810"/>
                </a:cubicBezTo>
                <a:cubicBezTo>
                  <a:pt x="9799" y="17422"/>
                  <a:pt x="10027" y="16541"/>
                  <a:pt x="10831" y="15097"/>
                </a:cubicBezTo>
                <a:cubicBezTo>
                  <a:pt x="11709" y="13519"/>
                  <a:pt x="13719" y="12697"/>
                  <a:pt x="15584" y="12036"/>
                </a:cubicBezTo>
                <a:cubicBezTo>
                  <a:pt x="17450" y="11376"/>
                  <a:pt x="19474" y="10648"/>
                  <a:pt x="20504" y="9137"/>
                </a:cubicBezTo>
                <a:cubicBezTo>
                  <a:pt x="21026" y="8370"/>
                  <a:pt x="21230" y="7476"/>
                  <a:pt x="21324" y="6598"/>
                </a:cubicBezTo>
                <a:cubicBezTo>
                  <a:pt x="21484" y="5087"/>
                  <a:pt x="21327" y="3511"/>
                  <a:pt x="20489" y="2207"/>
                </a:cubicBezTo>
                <a:cubicBezTo>
                  <a:pt x="19684" y="953"/>
                  <a:pt x="18161" y="0"/>
                  <a:pt x="1649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9900030">
            <a:off x="271409" y="845202"/>
            <a:ext cx="215932" cy="195605"/>
            <a:chOff x="1640475" y="1197075"/>
            <a:chExt cx="55475" cy="50250"/>
          </a:xfrm>
        </p:grpSpPr>
        <p:sp>
          <p:nvSpPr>
            <p:cNvPr id="161" name="Google Shape;16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6"/>
          <p:cNvGrpSpPr/>
          <p:nvPr/>
        </p:nvGrpSpPr>
        <p:grpSpPr>
          <a:xfrm rot="6524430">
            <a:off x="349879" y="2378626"/>
            <a:ext cx="279618" cy="253294"/>
            <a:chOff x="1640475" y="1197075"/>
            <a:chExt cx="55475" cy="50250"/>
          </a:xfrm>
        </p:grpSpPr>
        <p:sp>
          <p:nvSpPr>
            <p:cNvPr id="165" name="Google Shape;165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6"/>
          <p:cNvSpPr/>
          <p:nvPr/>
        </p:nvSpPr>
        <p:spPr>
          <a:xfrm rot="-2121718" flipH="1">
            <a:off x="6738637" y="226323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"/>
          <p:cNvSpPr/>
          <p:nvPr/>
        </p:nvSpPr>
        <p:spPr>
          <a:xfrm rot="-10799883" flipH="1">
            <a:off x="217109" y="4797573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 rot="6300012">
            <a:off x="8577095" y="3925450"/>
            <a:ext cx="290790" cy="263412"/>
            <a:chOff x="1640475" y="1197075"/>
            <a:chExt cx="55475" cy="50250"/>
          </a:xfrm>
        </p:grpSpPr>
        <p:sp>
          <p:nvSpPr>
            <p:cNvPr id="171" name="Google Shape;171;p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 rot="10800000">
            <a:off x="5828025" y="4022950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51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5" name="Google Shape;1315;p51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6" name="Google Shape;1316;p51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51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51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51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51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51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51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23" name="Google Shape;1323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51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27" name="Google Shape;1327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" name="Google Shape;1330;p51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31" name="Google Shape;1331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51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35" name="Google Shape;1335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51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39" name="Google Shape;1339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51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51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51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45" name="Google Shape;1345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51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49" name="Google Shape;1349;p5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2"/>
          <p:cNvSpPr/>
          <p:nvPr/>
        </p:nvSpPr>
        <p:spPr>
          <a:xfrm rot="10800000">
            <a:off x="5503960" y="-19586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5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5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5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52"/>
          <p:cNvSpPr txBox="1">
            <a:spLocks noGrp="1"/>
          </p:cNvSpPr>
          <p:nvPr>
            <p:ph type="title"/>
          </p:nvPr>
        </p:nvSpPr>
        <p:spPr>
          <a:xfrm>
            <a:off x="3079950" y="966254"/>
            <a:ext cx="29841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8" name="Google Shape;1358;p52"/>
          <p:cNvSpPr txBox="1">
            <a:spLocks noGrp="1"/>
          </p:cNvSpPr>
          <p:nvPr>
            <p:ph type="body" idx="1"/>
          </p:nvPr>
        </p:nvSpPr>
        <p:spPr>
          <a:xfrm>
            <a:off x="1234375" y="3235750"/>
            <a:ext cx="2721900" cy="10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359" name="Google Shape;1359;p52"/>
          <p:cNvSpPr txBox="1"/>
          <p:nvPr/>
        </p:nvSpPr>
        <p:spPr>
          <a:xfrm>
            <a:off x="5390907" y="3188897"/>
            <a:ext cx="2289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000">
              <a:solidFill>
                <a:schemeClr val="dk1"/>
              </a:solidFill>
            </a:endParaRPr>
          </a:p>
        </p:txBody>
      </p:sp>
      <p:grpSp>
        <p:nvGrpSpPr>
          <p:cNvPr id="1360" name="Google Shape;1360;p5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1361" name="Google Shape;1361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5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5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6" name="Google Shape;1366;p5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1367" name="Google Shape;1367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5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1371" name="Google Shape;1371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5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1375" name="Google Shape;1375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8" name="Google Shape;1378;p5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3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53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53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53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4" name="Google Shape;1384;p53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385" name="Google Shape;1385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" name="Google Shape;1388;p53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389" name="Google Shape;1389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2" name="Google Shape;1392;p53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53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" name="Google Shape;1394;p53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395" name="Google Shape;1395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8" name="Google Shape;1398;p53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53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53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01" name="Google Shape;1401;p5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54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54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54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4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54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54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14" name="Google Shape;1414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7" name="Google Shape;1417;p54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8" name="Google Shape;1418;p54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19" name="Google Shape;1419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54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23" name="Google Shape;1423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54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58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6638737" y="-95375"/>
            <a:ext cx="2579952" cy="1264894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429385" y="1585074"/>
            <a:ext cx="2205408" cy="4019192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-265362" y="3987346"/>
            <a:ext cx="2499473" cy="192180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-254591" y="-217300"/>
            <a:ext cx="1913498" cy="3721126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182263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1770750"/>
            <a:ext cx="35403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SemiBold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8329017" y="3907657"/>
            <a:ext cx="221774" cy="200886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8631239" y="386219"/>
            <a:ext cx="215933" cy="195605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6767407" y="4790731"/>
            <a:ext cx="529781" cy="1241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215563" y="428704"/>
            <a:ext cx="244639" cy="221602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436469" y="4381433"/>
            <a:ext cx="420678" cy="381051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99215" y="3419180"/>
            <a:ext cx="609603" cy="955142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-3264252">
            <a:off x="255856" y="807468"/>
            <a:ext cx="529775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821675" y="3707975"/>
            <a:ext cx="2881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5777548" y="-948481"/>
            <a:ext cx="4112727" cy="2805948"/>
          </a:xfrm>
          <a:custGeom>
            <a:avLst/>
            <a:gdLst/>
            <a:ahLst/>
            <a:cxnLst/>
            <a:rect l="l" t="t" r="r" b="b"/>
            <a:pathLst>
              <a:path w="166828" h="113820" extrusionOk="0">
                <a:moveTo>
                  <a:pt x="37921" y="1"/>
                </a:moveTo>
                <a:cubicBezTo>
                  <a:pt x="36836" y="1"/>
                  <a:pt x="35541" y="330"/>
                  <a:pt x="34305" y="1407"/>
                </a:cubicBezTo>
                <a:cubicBezTo>
                  <a:pt x="23972" y="10416"/>
                  <a:pt x="8738" y="14467"/>
                  <a:pt x="4398" y="27982"/>
                </a:cubicBezTo>
                <a:cubicBezTo>
                  <a:pt x="0" y="41680"/>
                  <a:pt x="7520" y="58250"/>
                  <a:pt x="21045" y="63486"/>
                </a:cubicBezTo>
                <a:cubicBezTo>
                  <a:pt x="22997" y="64243"/>
                  <a:pt x="25102" y="64731"/>
                  <a:pt x="27186" y="64731"/>
                </a:cubicBezTo>
                <a:cubicBezTo>
                  <a:pt x="28926" y="64731"/>
                  <a:pt x="30652" y="64391"/>
                  <a:pt x="32263" y="63581"/>
                </a:cubicBezTo>
                <a:cubicBezTo>
                  <a:pt x="35432" y="61989"/>
                  <a:pt x="37547" y="59068"/>
                  <a:pt x="39281" y="56069"/>
                </a:cubicBezTo>
                <a:cubicBezTo>
                  <a:pt x="41088" y="52945"/>
                  <a:pt x="42569" y="49589"/>
                  <a:pt x="44777" y="46713"/>
                </a:cubicBezTo>
                <a:cubicBezTo>
                  <a:pt x="46806" y="44071"/>
                  <a:pt x="49700" y="42214"/>
                  <a:pt x="52852" y="41193"/>
                </a:cubicBezTo>
                <a:cubicBezTo>
                  <a:pt x="54502" y="40658"/>
                  <a:pt x="56271" y="40357"/>
                  <a:pt x="58033" y="40357"/>
                </a:cubicBezTo>
                <a:cubicBezTo>
                  <a:pt x="59582" y="40357"/>
                  <a:pt x="61125" y="40589"/>
                  <a:pt x="62577" y="41099"/>
                </a:cubicBezTo>
                <a:cubicBezTo>
                  <a:pt x="65894" y="42264"/>
                  <a:pt x="68169" y="44781"/>
                  <a:pt x="69461" y="48008"/>
                </a:cubicBezTo>
                <a:cubicBezTo>
                  <a:pt x="70920" y="51651"/>
                  <a:pt x="71214" y="55625"/>
                  <a:pt x="72500" y="59321"/>
                </a:cubicBezTo>
                <a:cubicBezTo>
                  <a:pt x="73761" y="62945"/>
                  <a:pt x="76246" y="66870"/>
                  <a:pt x="80098" y="68098"/>
                </a:cubicBezTo>
                <a:cubicBezTo>
                  <a:pt x="80924" y="68361"/>
                  <a:pt x="81738" y="68476"/>
                  <a:pt x="82539" y="68476"/>
                </a:cubicBezTo>
                <a:cubicBezTo>
                  <a:pt x="84915" y="68476"/>
                  <a:pt x="87181" y="67468"/>
                  <a:pt x="89338" y="66338"/>
                </a:cubicBezTo>
                <a:cubicBezTo>
                  <a:pt x="91372" y="65273"/>
                  <a:pt x="93666" y="63918"/>
                  <a:pt x="96008" y="63918"/>
                </a:cubicBezTo>
                <a:cubicBezTo>
                  <a:pt x="96706" y="63918"/>
                  <a:pt x="97408" y="64039"/>
                  <a:pt x="98109" y="64323"/>
                </a:cubicBezTo>
                <a:cubicBezTo>
                  <a:pt x="101824" y="65830"/>
                  <a:pt x="103218" y="70593"/>
                  <a:pt x="104170" y="74096"/>
                </a:cubicBezTo>
                <a:cubicBezTo>
                  <a:pt x="105294" y="78232"/>
                  <a:pt x="106341" y="82392"/>
                  <a:pt x="107639" y="86478"/>
                </a:cubicBezTo>
                <a:cubicBezTo>
                  <a:pt x="110173" y="94464"/>
                  <a:pt x="113842" y="102270"/>
                  <a:pt x="120376" y="107758"/>
                </a:cubicBezTo>
                <a:cubicBezTo>
                  <a:pt x="124773" y="111451"/>
                  <a:pt x="130232" y="113819"/>
                  <a:pt x="135852" y="113819"/>
                </a:cubicBezTo>
                <a:cubicBezTo>
                  <a:pt x="137764" y="113819"/>
                  <a:pt x="139695" y="113545"/>
                  <a:pt x="141609" y="112956"/>
                </a:cubicBezTo>
                <a:cubicBezTo>
                  <a:pt x="148075" y="110966"/>
                  <a:pt x="152915" y="105717"/>
                  <a:pt x="156292" y="100059"/>
                </a:cubicBezTo>
                <a:cubicBezTo>
                  <a:pt x="159974" y="93886"/>
                  <a:pt x="162303" y="87008"/>
                  <a:pt x="164024" y="80059"/>
                </a:cubicBezTo>
                <a:cubicBezTo>
                  <a:pt x="165781" y="72965"/>
                  <a:pt x="166828" y="65469"/>
                  <a:pt x="165704" y="58187"/>
                </a:cubicBezTo>
                <a:cubicBezTo>
                  <a:pt x="164530" y="50572"/>
                  <a:pt x="160681" y="43928"/>
                  <a:pt x="154464" y="39322"/>
                </a:cubicBezTo>
                <a:cubicBezTo>
                  <a:pt x="147232" y="33964"/>
                  <a:pt x="138199" y="31294"/>
                  <a:pt x="129697" y="28706"/>
                </a:cubicBezTo>
                <a:cubicBezTo>
                  <a:pt x="120365" y="25866"/>
                  <a:pt x="110897" y="23505"/>
                  <a:pt x="101432" y="21160"/>
                </a:cubicBezTo>
                <a:cubicBezTo>
                  <a:pt x="82523" y="16474"/>
                  <a:pt x="63390" y="11839"/>
                  <a:pt x="45718" y="3432"/>
                </a:cubicBezTo>
                <a:cubicBezTo>
                  <a:pt x="43955" y="2593"/>
                  <a:pt x="42210" y="1715"/>
                  <a:pt x="40486" y="799"/>
                </a:cubicBezTo>
                <a:cubicBezTo>
                  <a:pt x="40674" y="722"/>
                  <a:pt x="39528" y="1"/>
                  <a:pt x="379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60" name="Google Shape;1460;p5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apps.mathlearningcenter.org/math-clock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8" name="Google Shape;1468;p59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1469" name="Google Shape;1469;p59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9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9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9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9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9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9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9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9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9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9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9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9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9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9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9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9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9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9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9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9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9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9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9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9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9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9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9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9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9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9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9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9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9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9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9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9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9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59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فصل القياس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تهيئة </a:t>
            </a:r>
            <a:endParaRPr dirty="0"/>
          </a:p>
        </p:txBody>
      </p:sp>
      <p:sp>
        <p:nvSpPr>
          <p:cNvPr id="1516" name="Google Shape;1516;p59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الصف الثالث الابتدائي </a:t>
            </a:r>
            <a:endParaRPr sz="2400" dirty="0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0F3CCB79-CC2F-AF2F-AE0D-8D6A6B21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217" y="78909"/>
            <a:ext cx="1129783" cy="902383"/>
          </a:xfrm>
          <a:prstGeom prst="rect">
            <a:avLst/>
          </a:prstGeom>
        </p:spPr>
      </p:pic>
      <p:sp>
        <p:nvSpPr>
          <p:cNvPr id="4" name="Google Shape;1515;p59">
            <a:extLst>
              <a:ext uri="{FF2B5EF4-FFF2-40B4-BE49-F238E27FC236}">
                <a16:creationId xmlns:a16="http://schemas.microsoft.com/office/drawing/2014/main" id="{9ECEF2A0-5209-050C-8E26-42D0F5BC43B5}"/>
              </a:ext>
            </a:extLst>
          </p:cNvPr>
          <p:cNvSpPr txBox="1">
            <a:spLocks/>
          </p:cNvSpPr>
          <p:nvPr/>
        </p:nvSpPr>
        <p:spPr>
          <a:xfrm>
            <a:off x="260972" y="4579856"/>
            <a:ext cx="2301794" cy="61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ar-SA" sz="2000" dirty="0">
                <a:latin typeface="Farah" pitchFamily="2" charset="0"/>
                <a:cs typeface="Farah" pitchFamily="2" charset="0"/>
              </a:rPr>
              <a:t>أ. ندى العيدي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" grpId="0"/>
      <p:bldP spid="1516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60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1522" name="Google Shape;1522;p60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9" name="Google Shape;1529;p60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ما هي وحدات قياس الطول؟</a:t>
            </a:r>
            <a:endParaRPr dirty="0"/>
          </a:p>
        </p:txBody>
      </p:sp>
      <p:sp>
        <p:nvSpPr>
          <p:cNvPr id="1530" name="Google Shape;1530;p60"/>
          <p:cNvSpPr txBox="1">
            <a:spLocks noGrp="1"/>
          </p:cNvSpPr>
          <p:nvPr>
            <p:ph type="body" idx="1"/>
          </p:nvPr>
        </p:nvSpPr>
        <p:spPr>
          <a:xfrm>
            <a:off x="713225" y="1703200"/>
            <a:ext cx="77175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600" dirty="0"/>
              <a:t>من وحدات قياس الطول: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600" dirty="0">
                <a:solidFill>
                  <a:schemeClr val="dk2"/>
                </a:solidFill>
              </a:rPr>
              <a:t>المللتر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600" dirty="0">
                <a:solidFill>
                  <a:schemeClr val="dk2"/>
                </a:solidFill>
              </a:rPr>
              <a:t>السنتمتر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600" dirty="0">
                <a:solidFill>
                  <a:schemeClr val="dk2"/>
                </a:solidFill>
              </a:rPr>
              <a:t>المتر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600" dirty="0">
                <a:solidFill>
                  <a:schemeClr val="dk2"/>
                </a:solidFill>
              </a:rPr>
              <a:t>الكيلو متر</a:t>
            </a:r>
            <a:endParaRPr sz="3600" dirty="0">
              <a:solidFill>
                <a:schemeClr val="dk2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aleway"/>
              <a:buAutoNum type="arabicPeriod"/>
            </a:pPr>
            <a:endParaRPr sz="1000" dirty="0"/>
          </a:p>
        </p:txBody>
      </p:sp>
      <p:pic>
        <p:nvPicPr>
          <p:cNvPr id="6" name="صورة 3">
            <a:extLst>
              <a:ext uri="{FF2B5EF4-FFF2-40B4-BE49-F238E27FC236}">
                <a16:creationId xmlns:a16="http://schemas.microsoft.com/office/drawing/2014/main" id="{6F309583-CA66-BF88-7BAA-57EADB89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575" y="57432"/>
            <a:ext cx="1129783" cy="90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9" grpId="0"/>
      <p:bldP spid="15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61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latin typeface="GHAITHSANS Bold" pitchFamily="2" charset="-78"/>
                <a:ea typeface="GHAITHSANS Bold" pitchFamily="2" charset="-78"/>
                <a:cs typeface="GHAITHSANS Bold" pitchFamily="2" charset="-78"/>
              </a:rPr>
              <a:t>ماذا ساتعلم في هذا الفصل؟</a:t>
            </a:r>
            <a:endParaRPr sz="3200" dirty="0">
              <a:latin typeface="GHAITHSANS Bold" pitchFamily="2" charset="-78"/>
              <a:ea typeface="GHAITHSANS Bold" pitchFamily="2" charset="-78"/>
              <a:cs typeface="GHAITHSANS Bold" pitchFamily="2" charset="-78"/>
            </a:endParaRPr>
          </a:p>
        </p:txBody>
      </p:sp>
      <p:sp>
        <p:nvSpPr>
          <p:cNvPr id="1536" name="Google Shape;1536;p61"/>
          <p:cNvSpPr txBox="1">
            <a:spLocks noGrp="1"/>
          </p:cNvSpPr>
          <p:nvPr>
            <p:ph type="subTitle" idx="1"/>
          </p:nvPr>
        </p:nvSpPr>
        <p:spPr>
          <a:xfrm flipH="1">
            <a:off x="2649450" y="1923512"/>
            <a:ext cx="3845100" cy="1296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/>
              <a:t>اختار أدوات و وحدات قياس مناسبة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/>
              <a:t>احسب محيط شكل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/>
              <a:t>اقدر الاطوال والمساحات والكتل والاحجام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/>
              <a:t>اقرأ الساعة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/>
              <a:t>احل مسائل باستعمال الحل العكسي</a:t>
            </a:r>
            <a:endParaRPr sz="2000" dirty="0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0238A995-42AA-DE15-8E65-A309F0E0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217" y="0"/>
            <a:ext cx="1129783" cy="90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5" grpId="0"/>
      <p:bldP spid="15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62"/>
          <p:cNvSpPr/>
          <p:nvPr/>
        </p:nvSpPr>
        <p:spPr>
          <a:xfrm rot="-5400000">
            <a:off x="2751316" y="-310147"/>
            <a:ext cx="1698625" cy="4714956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62"/>
          <p:cNvSpPr txBox="1">
            <a:spLocks noGrp="1"/>
          </p:cNvSpPr>
          <p:nvPr>
            <p:ph type="subTitle" idx="1"/>
          </p:nvPr>
        </p:nvSpPr>
        <p:spPr>
          <a:xfrm flipH="1">
            <a:off x="1142084" y="3078344"/>
            <a:ext cx="4395118" cy="839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/>
              <a:t>الطول  ✏️    المساحة   ✏️ الحجم   ✏️  المتر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/>
              <a:t>السعة  ✏️  الساعة الرقمية ✏️   المحيط   ✏️ الكتلة</a:t>
            </a:r>
            <a:endParaRPr sz="2000" dirty="0"/>
          </a:p>
        </p:txBody>
      </p:sp>
      <p:sp>
        <p:nvSpPr>
          <p:cNvPr id="1543" name="Google Shape;1543;p62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Farah" pitchFamily="2" charset="0"/>
                <a:cs typeface="Farah" pitchFamily="2" charset="0"/>
              </a:rPr>
              <a:t>المفردات</a:t>
            </a:r>
            <a:endParaRPr dirty="0">
              <a:latin typeface="Farah" pitchFamily="2" charset="0"/>
              <a:cs typeface="Farah" pitchFamily="2" charset="0"/>
            </a:endParaRPr>
          </a:p>
        </p:txBody>
      </p:sp>
      <p:grpSp>
        <p:nvGrpSpPr>
          <p:cNvPr id="1544" name="Google Shape;1544;p62"/>
          <p:cNvGrpSpPr/>
          <p:nvPr/>
        </p:nvGrpSpPr>
        <p:grpSpPr>
          <a:xfrm>
            <a:off x="7224715" y="2268438"/>
            <a:ext cx="1048422" cy="677108"/>
            <a:chOff x="7198967" y="2705811"/>
            <a:chExt cx="1368876" cy="883954"/>
          </a:xfrm>
        </p:grpSpPr>
        <p:sp>
          <p:nvSpPr>
            <p:cNvPr id="1545" name="Google Shape;1545;p62"/>
            <p:cNvSpPr/>
            <p:nvPr/>
          </p:nvSpPr>
          <p:spPr>
            <a:xfrm rot="1441116">
              <a:off x="7478870" y="2920857"/>
              <a:ext cx="1036417" cy="478705"/>
            </a:xfrm>
            <a:custGeom>
              <a:avLst/>
              <a:gdLst/>
              <a:ahLst/>
              <a:cxnLst/>
              <a:rect l="l" t="t" r="r" b="b"/>
              <a:pathLst>
                <a:path w="8030" h="3709" extrusionOk="0">
                  <a:moveTo>
                    <a:pt x="5228" y="184"/>
                  </a:moveTo>
                  <a:cubicBezTo>
                    <a:pt x="5336" y="184"/>
                    <a:pt x="5424" y="195"/>
                    <a:pt x="5473" y="225"/>
                  </a:cubicBezTo>
                  <a:cubicBezTo>
                    <a:pt x="5473" y="264"/>
                    <a:pt x="5502" y="283"/>
                    <a:pt x="5532" y="283"/>
                  </a:cubicBezTo>
                  <a:lnTo>
                    <a:pt x="5512" y="283"/>
                  </a:lnTo>
                  <a:lnTo>
                    <a:pt x="5512" y="293"/>
                  </a:lnTo>
                  <a:cubicBezTo>
                    <a:pt x="5288" y="293"/>
                    <a:pt x="4907" y="683"/>
                    <a:pt x="4761" y="800"/>
                  </a:cubicBezTo>
                  <a:lnTo>
                    <a:pt x="4185" y="1220"/>
                  </a:lnTo>
                  <a:lnTo>
                    <a:pt x="3610" y="1649"/>
                  </a:lnTo>
                  <a:lnTo>
                    <a:pt x="3229" y="1922"/>
                  </a:lnTo>
                  <a:cubicBezTo>
                    <a:pt x="3176" y="2022"/>
                    <a:pt x="3120" y="2069"/>
                    <a:pt x="3056" y="2069"/>
                  </a:cubicBezTo>
                  <a:cubicBezTo>
                    <a:pt x="3013" y="2069"/>
                    <a:pt x="2968" y="2049"/>
                    <a:pt x="2917" y="2010"/>
                  </a:cubicBezTo>
                  <a:cubicBezTo>
                    <a:pt x="2673" y="1971"/>
                    <a:pt x="2381" y="1678"/>
                    <a:pt x="2186" y="1561"/>
                  </a:cubicBezTo>
                  <a:lnTo>
                    <a:pt x="1581" y="1181"/>
                  </a:lnTo>
                  <a:cubicBezTo>
                    <a:pt x="1142" y="907"/>
                    <a:pt x="703" y="634"/>
                    <a:pt x="273" y="371"/>
                  </a:cubicBezTo>
                  <a:cubicBezTo>
                    <a:pt x="1639" y="351"/>
                    <a:pt x="3015" y="303"/>
                    <a:pt x="4390" y="264"/>
                  </a:cubicBezTo>
                  <a:cubicBezTo>
                    <a:pt x="4552" y="257"/>
                    <a:pt x="4952" y="184"/>
                    <a:pt x="5228" y="184"/>
                  </a:cubicBezTo>
                  <a:close/>
                  <a:moveTo>
                    <a:pt x="7245" y="751"/>
                  </a:moveTo>
                  <a:cubicBezTo>
                    <a:pt x="7413" y="751"/>
                    <a:pt x="7540" y="903"/>
                    <a:pt x="7512" y="1083"/>
                  </a:cubicBezTo>
                  <a:cubicBezTo>
                    <a:pt x="7483" y="1268"/>
                    <a:pt x="7112" y="1444"/>
                    <a:pt x="6966" y="1542"/>
                  </a:cubicBezTo>
                  <a:cubicBezTo>
                    <a:pt x="6906" y="1576"/>
                    <a:pt x="6929" y="1664"/>
                    <a:pt x="6989" y="1664"/>
                  </a:cubicBezTo>
                  <a:cubicBezTo>
                    <a:pt x="6997" y="1664"/>
                    <a:pt x="7005" y="1662"/>
                    <a:pt x="7015" y="1659"/>
                  </a:cubicBezTo>
                  <a:lnTo>
                    <a:pt x="7044" y="1649"/>
                  </a:lnTo>
                  <a:lnTo>
                    <a:pt x="7044" y="1649"/>
                  </a:lnTo>
                  <a:cubicBezTo>
                    <a:pt x="7026" y="1675"/>
                    <a:pt x="7048" y="1709"/>
                    <a:pt x="7080" y="1709"/>
                  </a:cubicBezTo>
                  <a:cubicBezTo>
                    <a:pt x="7084" y="1709"/>
                    <a:pt x="7088" y="1708"/>
                    <a:pt x="7093" y="1707"/>
                  </a:cubicBezTo>
                  <a:cubicBezTo>
                    <a:pt x="7123" y="1702"/>
                    <a:pt x="7153" y="1699"/>
                    <a:pt x="7182" y="1699"/>
                  </a:cubicBezTo>
                  <a:cubicBezTo>
                    <a:pt x="7542" y="1699"/>
                    <a:pt x="7765" y="2122"/>
                    <a:pt x="7522" y="2429"/>
                  </a:cubicBezTo>
                  <a:cubicBezTo>
                    <a:pt x="7403" y="2567"/>
                    <a:pt x="7265" y="2617"/>
                    <a:pt x="7119" y="2617"/>
                  </a:cubicBezTo>
                  <a:cubicBezTo>
                    <a:pt x="6966" y="2617"/>
                    <a:pt x="6804" y="2562"/>
                    <a:pt x="6644" y="2498"/>
                  </a:cubicBezTo>
                  <a:cubicBezTo>
                    <a:pt x="6636" y="2495"/>
                    <a:pt x="6629" y="2493"/>
                    <a:pt x="6622" y="2493"/>
                  </a:cubicBezTo>
                  <a:cubicBezTo>
                    <a:pt x="6556" y="2493"/>
                    <a:pt x="6515" y="2609"/>
                    <a:pt x="6585" y="2644"/>
                  </a:cubicBezTo>
                  <a:lnTo>
                    <a:pt x="6634" y="2663"/>
                  </a:lnTo>
                  <a:cubicBezTo>
                    <a:pt x="6634" y="2673"/>
                    <a:pt x="6644" y="2683"/>
                    <a:pt x="6654" y="2693"/>
                  </a:cubicBezTo>
                  <a:cubicBezTo>
                    <a:pt x="6907" y="2868"/>
                    <a:pt x="6829" y="3298"/>
                    <a:pt x="6488" y="3307"/>
                  </a:cubicBezTo>
                  <a:cubicBezTo>
                    <a:pt x="6146" y="3307"/>
                    <a:pt x="5961" y="2966"/>
                    <a:pt x="5824" y="2712"/>
                  </a:cubicBezTo>
                  <a:lnTo>
                    <a:pt x="5824" y="1337"/>
                  </a:lnTo>
                  <a:cubicBezTo>
                    <a:pt x="6127" y="1064"/>
                    <a:pt x="6488" y="878"/>
                    <a:pt x="6888" y="790"/>
                  </a:cubicBezTo>
                  <a:cubicBezTo>
                    <a:pt x="6995" y="761"/>
                    <a:pt x="7112" y="751"/>
                    <a:pt x="7229" y="751"/>
                  </a:cubicBezTo>
                  <a:cubicBezTo>
                    <a:pt x="7234" y="751"/>
                    <a:pt x="7240" y="751"/>
                    <a:pt x="7245" y="751"/>
                  </a:cubicBezTo>
                  <a:close/>
                  <a:moveTo>
                    <a:pt x="5600" y="439"/>
                  </a:moveTo>
                  <a:cubicBezTo>
                    <a:pt x="5649" y="644"/>
                    <a:pt x="5600" y="917"/>
                    <a:pt x="5600" y="1083"/>
                  </a:cubicBezTo>
                  <a:lnTo>
                    <a:pt x="5610" y="2176"/>
                  </a:lnTo>
                  <a:cubicBezTo>
                    <a:pt x="5610" y="2400"/>
                    <a:pt x="5717" y="3151"/>
                    <a:pt x="5551" y="3337"/>
                  </a:cubicBezTo>
                  <a:cubicBezTo>
                    <a:pt x="5571" y="3298"/>
                    <a:pt x="5561" y="3259"/>
                    <a:pt x="5541" y="3239"/>
                  </a:cubicBezTo>
                  <a:cubicBezTo>
                    <a:pt x="5054" y="2663"/>
                    <a:pt x="4517" y="2146"/>
                    <a:pt x="3922" y="1678"/>
                  </a:cubicBezTo>
                  <a:cubicBezTo>
                    <a:pt x="3981" y="1629"/>
                    <a:pt x="4039" y="1581"/>
                    <a:pt x="4098" y="1542"/>
                  </a:cubicBezTo>
                  <a:lnTo>
                    <a:pt x="4946" y="907"/>
                  </a:lnTo>
                  <a:cubicBezTo>
                    <a:pt x="5112" y="790"/>
                    <a:pt x="5444" y="644"/>
                    <a:pt x="5600" y="439"/>
                  </a:cubicBezTo>
                  <a:close/>
                  <a:moveTo>
                    <a:pt x="166" y="439"/>
                  </a:moveTo>
                  <a:cubicBezTo>
                    <a:pt x="800" y="878"/>
                    <a:pt x="1444" y="1298"/>
                    <a:pt x="2088" y="1727"/>
                  </a:cubicBezTo>
                  <a:cubicBezTo>
                    <a:pt x="2127" y="1756"/>
                    <a:pt x="2176" y="1795"/>
                    <a:pt x="2234" y="1834"/>
                  </a:cubicBezTo>
                  <a:cubicBezTo>
                    <a:pt x="2176" y="1873"/>
                    <a:pt x="2127" y="1932"/>
                    <a:pt x="2068" y="1971"/>
                  </a:cubicBezTo>
                  <a:lnTo>
                    <a:pt x="1464" y="2468"/>
                  </a:lnTo>
                  <a:cubicBezTo>
                    <a:pt x="1112" y="2761"/>
                    <a:pt x="693" y="3054"/>
                    <a:pt x="381" y="3405"/>
                  </a:cubicBezTo>
                  <a:lnTo>
                    <a:pt x="371" y="3395"/>
                  </a:lnTo>
                  <a:cubicBezTo>
                    <a:pt x="156" y="3249"/>
                    <a:pt x="215" y="3200"/>
                    <a:pt x="215" y="2956"/>
                  </a:cubicBezTo>
                  <a:lnTo>
                    <a:pt x="215" y="2361"/>
                  </a:lnTo>
                  <a:cubicBezTo>
                    <a:pt x="205" y="1717"/>
                    <a:pt x="195" y="1083"/>
                    <a:pt x="166" y="439"/>
                  </a:cubicBezTo>
                  <a:close/>
                  <a:moveTo>
                    <a:pt x="3844" y="1746"/>
                  </a:moveTo>
                  <a:cubicBezTo>
                    <a:pt x="4381" y="2273"/>
                    <a:pt x="4898" y="2810"/>
                    <a:pt x="5405" y="3356"/>
                  </a:cubicBezTo>
                  <a:cubicBezTo>
                    <a:pt x="5415" y="3366"/>
                    <a:pt x="5424" y="3376"/>
                    <a:pt x="5444" y="3385"/>
                  </a:cubicBezTo>
                  <a:cubicBezTo>
                    <a:pt x="5375" y="3400"/>
                    <a:pt x="5283" y="3405"/>
                    <a:pt x="5185" y="3405"/>
                  </a:cubicBezTo>
                  <a:cubicBezTo>
                    <a:pt x="4949" y="3405"/>
                    <a:pt x="4675" y="3376"/>
                    <a:pt x="4585" y="3376"/>
                  </a:cubicBezTo>
                  <a:lnTo>
                    <a:pt x="3483" y="3405"/>
                  </a:lnTo>
                  <a:lnTo>
                    <a:pt x="1425" y="3463"/>
                  </a:lnTo>
                  <a:cubicBezTo>
                    <a:pt x="1260" y="3469"/>
                    <a:pt x="1050" y="3502"/>
                    <a:pt x="849" y="3502"/>
                  </a:cubicBezTo>
                  <a:cubicBezTo>
                    <a:pt x="728" y="3502"/>
                    <a:pt x="610" y="3490"/>
                    <a:pt x="508" y="3454"/>
                  </a:cubicBezTo>
                  <a:cubicBezTo>
                    <a:pt x="800" y="3249"/>
                    <a:pt x="1083" y="3034"/>
                    <a:pt x="1347" y="2790"/>
                  </a:cubicBezTo>
                  <a:lnTo>
                    <a:pt x="1834" y="2390"/>
                  </a:lnTo>
                  <a:lnTo>
                    <a:pt x="2078" y="2195"/>
                  </a:lnTo>
                  <a:lnTo>
                    <a:pt x="2205" y="2098"/>
                  </a:lnTo>
                  <a:cubicBezTo>
                    <a:pt x="2254" y="2068"/>
                    <a:pt x="2283" y="2029"/>
                    <a:pt x="2293" y="1981"/>
                  </a:cubicBezTo>
                  <a:cubicBezTo>
                    <a:pt x="2303" y="2006"/>
                    <a:pt x="2327" y="2018"/>
                    <a:pt x="2353" y="2018"/>
                  </a:cubicBezTo>
                  <a:cubicBezTo>
                    <a:pt x="2376" y="2018"/>
                    <a:pt x="2401" y="2009"/>
                    <a:pt x="2420" y="1990"/>
                  </a:cubicBezTo>
                  <a:lnTo>
                    <a:pt x="2429" y="1981"/>
                  </a:lnTo>
                  <a:cubicBezTo>
                    <a:pt x="2609" y="2127"/>
                    <a:pt x="2829" y="2260"/>
                    <a:pt x="3022" y="2260"/>
                  </a:cubicBezTo>
                  <a:cubicBezTo>
                    <a:pt x="3060" y="2260"/>
                    <a:pt x="3097" y="2255"/>
                    <a:pt x="3132" y="2244"/>
                  </a:cubicBezTo>
                  <a:cubicBezTo>
                    <a:pt x="3356" y="2176"/>
                    <a:pt x="3620" y="1951"/>
                    <a:pt x="3844" y="1746"/>
                  </a:cubicBezTo>
                  <a:close/>
                  <a:moveTo>
                    <a:pt x="5698" y="0"/>
                  </a:moveTo>
                  <a:cubicBezTo>
                    <a:pt x="3854" y="68"/>
                    <a:pt x="2010" y="107"/>
                    <a:pt x="156" y="156"/>
                  </a:cubicBezTo>
                  <a:cubicBezTo>
                    <a:pt x="137" y="156"/>
                    <a:pt x="108" y="166"/>
                    <a:pt x="88" y="195"/>
                  </a:cubicBezTo>
                  <a:cubicBezTo>
                    <a:pt x="83" y="194"/>
                    <a:pt x="78" y="193"/>
                    <a:pt x="73" y="193"/>
                  </a:cubicBezTo>
                  <a:cubicBezTo>
                    <a:pt x="42" y="193"/>
                    <a:pt x="20" y="220"/>
                    <a:pt x="20" y="254"/>
                  </a:cubicBezTo>
                  <a:cubicBezTo>
                    <a:pt x="10" y="595"/>
                    <a:pt x="0" y="927"/>
                    <a:pt x="0" y="1268"/>
                  </a:cubicBezTo>
                  <a:cubicBezTo>
                    <a:pt x="0" y="1883"/>
                    <a:pt x="0" y="2507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30" y="3629"/>
                    <a:pt x="78" y="3649"/>
                  </a:cubicBezTo>
                  <a:cubicBezTo>
                    <a:pt x="386" y="3694"/>
                    <a:pt x="696" y="3708"/>
                    <a:pt x="1007" y="3708"/>
                  </a:cubicBezTo>
                  <a:cubicBezTo>
                    <a:pt x="1506" y="3708"/>
                    <a:pt x="2009" y="3670"/>
                    <a:pt x="2507" y="3658"/>
                  </a:cubicBezTo>
                  <a:cubicBezTo>
                    <a:pt x="3434" y="3629"/>
                    <a:pt x="4361" y="3610"/>
                    <a:pt x="5288" y="3571"/>
                  </a:cubicBezTo>
                  <a:cubicBezTo>
                    <a:pt x="5756" y="3551"/>
                    <a:pt x="5824" y="3522"/>
                    <a:pt x="5824" y="3034"/>
                  </a:cubicBezTo>
                  <a:lnTo>
                    <a:pt x="5824" y="2995"/>
                  </a:lnTo>
                  <a:cubicBezTo>
                    <a:pt x="5985" y="3229"/>
                    <a:pt x="6212" y="3463"/>
                    <a:pt x="6467" y="3463"/>
                  </a:cubicBezTo>
                  <a:cubicBezTo>
                    <a:pt x="6552" y="3463"/>
                    <a:pt x="6641" y="3437"/>
                    <a:pt x="6732" y="3376"/>
                  </a:cubicBezTo>
                  <a:cubicBezTo>
                    <a:pt x="6937" y="3229"/>
                    <a:pt x="6976" y="2946"/>
                    <a:pt x="6839" y="2751"/>
                  </a:cubicBezTo>
                  <a:lnTo>
                    <a:pt x="6839" y="2751"/>
                  </a:lnTo>
                  <a:cubicBezTo>
                    <a:pt x="6917" y="2776"/>
                    <a:pt x="7000" y="2788"/>
                    <a:pt x="7083" y="2788"/>
                  </a:cubicBezTo>
                  <a:cubicBezTo>
                    <a:pt x="7166" y="2788"/>
                    <a:pt x="7249" y="2776"/>
                    <a:pt x="7327" y="2751"/>
                  </a:cubicBezTo>
                  <a:cubicBezTo>
                    <a:pt x="7522" y="2683"/>
                    <a:pt x="7678" y="2527"/>
                    <a:pt x="7746" y="2332"/>
                  </a:cubicBezTo>
                  <a:cubicBezTo>
                    <a:pt x="7869" y="1991"/>
                    <a:pt x="7584" y="1603"/>
                    <a:pt x="7236" y="1603"/>
                  </a:cubicBezTo>
                  <a:cubicBezTo>
                    <a:pt x="7195" y="1603"/>
                    <a:pt x="7154" y="1608"/>
                    <a:pt x="7112" y="1620"/>
                  </a:cubicBezTo>
                  <a:cubicBezTo>
                    <a:pt x="7444" y="1434"/>
                    <a:pt x="8029" y="917"/>
                    <a:pt x="7522" y="644"/>
                  </a:cubicBezTo>
                  <a:cubicBezTo>
                    <a:pt x="7438" y="599"/>
                    <a:pt x="7336" y="582"/>
                    <a:pt x="7229" y="582"/>
                  </a:cubicBezTo>
                  <a:cubicBezTo>
                    <a:pt x="7010" y="582"/>
                    <a:pt x="6768" y="653"/>
                    <a:pt x="6605" y="712"/>
                  </a:cubicBezTo>
                  <a:cubicBezTo>
                    <a:pt x="6312" y="810"/>
                    <a:pt x="6039" y="976"/>
                    <a:pt x="5815" y="1190"/>
                  </a:cubicBezTo>
                  <a:lnTo>
                    <a:pt x="5815" y="117"/>
                  </a:lnTo>
                  <a:cubicBezTo>
                    <a:pt x="5815" y="49"/>
                    <a:pt x="5766" y="0"/>
                    <a:pt x="5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2"/>
            <p:cNvSpPr/>
            <p:nvPr/>
          </p:nvSpPr>
          <p:spPr>
            <a:xfrm rot="1441116">
              <a:off x="8190320" y="3161758"/>
              <a:ext cx="250650" cy="330150"/>
            </a:xfrm>
            <a:custGeom>
              <a:avLst/>
              <a:gdLst/>
              <a:ahLst/>
              <a:cxnLst/>
              <a:rect l="l" t="t" r="r" b="b"/>
              <a:pathLst>
                <a:path w="1942" h="2558" extrusionOk="0">
                  <a:moveTo>
                    <a:pt x="1420" y="1"/>
                  </a:moveTo>
                  <a:cubicBezTo>
                    <a:pt x="1415" y="1"/>
                    <a:pt x="1410" y="1"/>
                    <a:pt x="1405" y="1"/>
                  </a:cubicBezTo>
                  <a:cubicBezTo>
                    <a:pt x="1288" y="1"/>
                    <a:pt x="1181" y="21"/>
                    <a:pt x="1064" y="40"/>
                  </a:cubicBezTo>
                  <a:cubicBezTo>
                    <a:pt x="674" y="128"/>
                    <a:pt x="303" y="323"/>
                    <a:pt x="0" y="587"/>
                  </a:cubicBezTo>
                  <a:lnTo>
                    <a:pt x="0" y="1962"/>
                  </a:lnTo>
                  <a:cubicBezTo>
                    <a:pt x="145" y="2222"/>
                    <a:pt x="346" y="2557"/>
                    <a:pt x="660" y="2557"/>
                  </a:cubicBezTo>
                  <a:cubicBezTo>
                    <a:pt x="665" y="2557"/>
                    <a:pt x="669" y="2557"/>
                    <a:pt x="674" y="2557"/>
                  </a:cubicBezTo>
                  <a:cubicBezTo>
                    <a:pt x="995" y="2538"/>
                    <a:pt x="1083" y="2118"/>
                    <a:pt x="830" y="1943"/>
                  </a:cubicBezTo>
                  <a:cubicBezTo>
                    <a:pt x="820" y="1943"/>
                    <a:pt x="810" y="1933"/>
                    <a:pt x="810" y="1913"/>
                  </a:cubicBezTo>
                  <a:lnTo>
                    <a:pt x="761" y="1894"/>
                  </a:lnTo>
                  <a:cubicBezTo>
                    <a:pt x="691" y="1859"/>
                    <a:pt x="732" y="1743"/>
                    <a:pt x="805" y="1743"/>
                  </a:cubicBezTo>
                  <a:cubicBezTo>
                    <a:pt x="813" y="1743"/>
                    <a:pt x="821" y="1745"/>
                    <a:pt x="830" y="1748"/>
                  </a:cubicBezTo>
                  <a:cubicBezTo>
                    <a:pt x="984" y="1812"/>
                    <a:pt x="1144" y="1867"/>
                    <a:pt x="1296" y="1867"/>
                  </a:cubicBezTo>
                  <a:cubicBezTo>
                    <a:pt x="1441" y="1867"/>
                    <a:pt x="1579" y="1817"/>
                    <a:pt x="1698" y="1679"/>
                  </a:cubicBezTo>
                  <a:cubicBezTo>
                    <a:pt x="1941" y="1372"/>
                    <a:pt x="1718" y="949"/>
                    <a:pt x="1358" y="949"/>
                  </a:cubicBezTo>
                  <a:cubicBezTo>
                    <a:pt x="1329" y="949"/>
                    <a:pt x="1299" y="952"/>
                    <a:pt x="1269" y="957"/>
                  </a:cubicBezTo>
                  <a:cubicBezTo>
                    <a:pt x="1264" y="958"/>
                    <a:pt x="1260" y="959"/>
                    <a:pt x="1257" y="959"/>
                  </a:cubicBezTo>
                  <a:cubicBezTo>
                    <a:pt x="1226" y="959"/>
                    <a:pt x="1211" y="925"/>
                    <a:pt x="1220" y="899"/>
                  </a:cubicBezTo>
                  <a:lnTo>
                    <a:pt x="1220" y="899"/>
                  </a:lnTo>
                  <a:lnTo>
                    <a:pt x="1191" y="918"/>
                  </a:lnTo>
                  <a:cubicBezTo>
                    <a:pt x="1183" y="922"/>
                    <a:pt x="1176" y="923"/>
                    <a:pt x="1169" y="923"/>
                  </a:cubicBezTo>
                  <a:cubicBezTo>
                    <a:pt x="1115" y="923"/>
                    <a:pt x="1090" y="826"/>
                    <a:pt x="1142" y="792"/>
                  </a:cubicBezTo>
                  <a:cubicBezTo>
                    <a:pt x="1288" y="694"/>
                    <a:pt x="1669" y="518"/>
                    <a:pt x="1688" y="333"/>
                  </a:cubicBezTo>
                  <a:cubicBezTo>
                    <a:pt x="1726" y="162"/>
                    <a:pt x="1589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2"/>
            <p:cNvSpPr/>
            <p:nvPr/>
          </p:nvSpPr>
          <p:spPr>
            <a:xfrm rot="1441116">
              <a:off x="7974134" y="3020285"/>
              <a:ext cx="230516" cy="372871"/>
            </a:xfrm>
            <a:custGeom>
              <a:avLst/>
              <a:gdLst/>
              <a:ahLst/>
              <a:cxnLst/>
              <a:rect l="l" t="t" r="r" b="b"/>
              <a:pathLst>
                <a:path w="1786" h="2889" extrusionOk="0">
                  <a:moveTo>
                    <a:pt x="1688" y="1"/>
                  </a:moveTo>
                  <a:cubicBezTo>
                    <a:pt x="1522" y="196"/>
                    <a:pt x="1190" y="342"/>
                    <a:pt x="1024" y="469"/>
                  </a:cubicBezTo>
                  <a:lnTo>
                    <a:pt x="166" y="1103"/>
                  </a:lnTo>
                  <a:cubicBezTo>
                    <a:pt x="117" y="1142"/>
                    <a:pt x="59" y="1181"/>
                    <a:pt x="0" y="1240"/>
                  </a:cubicBezTo>
                  <a:cubicBezTo>
                    <a:pt x="585" y="1698"/>
                    <a:pt x="1132" y="2225"/>
                    <a:pt x="1610" y="2791"/>
                  </a:cubicBezTo>
                  <a:cubicBezTo>
                    <a:pt x="1639" y="2820"/>
                    <a:pt x="1639" y="2859"/>
                    <a:pt x="1629" y="2889"/>
                  </a:cubicBezTo>
                  <a:cubicBezTo>
                    <a:pt x="1785" y="2713"/>
                    <a:pt x="1688" y="1962"/>
                    <a:pt x="1688" y="1737"/>
                  </a:cubicBezTo>
                  <a:lnTo>
                    <a:pt x="1688" y="635"/>
                  </a:lnTo>
                  <a:cubicBezTo>
                    <a:pt x="1688" y="469"/>
                    <a:pt x="1727" y="196"/>
                    <a:pt x="1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2"/>
            <p:cNvSpPr/>
            <p:nvPr/>
          </p:nvSpPr>
          <p:spPr>
            <a:xfrm rot="1441116">
              <a:off x="7561946" y="2894854"/>
              <a:ext cx="681350" cy="242773"/>
            </a:xfrm>
            <a:custGeom>
              <a:avLst/>
              <a:gdLst/>
              <a:ahLst/>
              <a:cxnLst/>
              <a:rect l="l" t="t" r="r" b="b"/>
              <a:pathLst>
                <a:path w="5279" h="1881" extrusionOk="0">
                  <a:moveTo>
                    <a:pt x="4960" y="0"/>
                  </a:moveTo>
                  <a:cubicBezTo>
                    <a:pt x="4680" y="0"/>
                    <a:pt x="4282" y="73"/>
                    <a:pt x="4128" y="80"/>
                  </a:cubicBezTo>
                  <a:cubicBezTo>
                    <a:pt x="2752" y="119"/>
                    <a:pt x="1376" y="158"/>
                    <a:pt x="1" y="178"/>
                  </a:cubicBezTo>
                  <a:cubicBezTo>
                    <a:pt x="440" y="451"/>
                    <a:pt x="879" y="714"/>
                    <a:pt x="1308" y="988"/>
                  </a:cubicBezTo>
                  <a:lnTo>
                    <a:pt x="1923" y="1368"/>
                  </a:lnTo>
                  <a:cubicBezTo>
                    <a:pt x="2128" y="1495"/>
                    <a:pt x="2420" y="1778"/>
                    <a:pt x="2654" y="1817"/>
                  </a:cubicBezTo>
                  <a:cubicBezTo>
                    <a:pt x="2701" y="1860"/>
                    <a:pt x="2746" y="1881"/>
                    <a:pt x="2789" y="1881"/>
                  </a:cubicBezTo>
                  <a:cubicBezTo>
                    <a:pt x="2854" y="1881"/>
                    <a:pt x="2914" y="1833"/>
                    <a:pt x="2967" y="1739"/>
                  </a:cubicBezTo>
                  <a:lnTo>
                    <a:pt x="3347" y="1456"/>
                  </a:lnTo>
                  <a:lnTo>
                    <a:pt x="3923" y="1036"/>
                  </a:lnTo>
                  <a:lnTo>
                    <a:pt x="4498" y="607"/>
                  </a:lnTo>
                  <a:cubicBezTo>
                    <a:pt x="4645" y="490"/>
                    <a:pt x="5035" y="100"/>
                    <a:pt x="5259" y="100"/>
                  </a:cubicBezTo>
                  <a:lnTo>
                    <a:pt x="5279" y="100"/>
                  </a:lnTo>
                  <a:cubicBezTo>
                    <a:pt x="5249" y="100"/>
                    <a:pt x="5210" y="71"/>
                    <a:pt x="5210" y="41"/>
                  </a:cubicBezTo>
                  <a:cubicBezTo>
                    <a:pt x="5159" y="11"/>
                    <a:pt x="5068" y="0"/>
                    <a:pt x="4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2"/>
            <p:cNvSpPr/>
            <p:nvPr/>
          </p:nvSpPr>
          <p:spPr>
            <a:xfrm rot="1441116">
              <a:off x="7513897" y="3083944"/>
              <a:ext cx="638500" cy="225865"/>
            </a:xfrm>
            <a:custGeom>
              <a:avLst/>
              <a:gdLst/>
              <a:ahLst/>
              <a:cxnLst/>
              <a:rect l="l" t="t" r="r" b="b"/>
              <a:pathLst>
                <a:path w="4947" h="1750" extrusionOk="0">
                  <a:moveTo>
                    <a:pt x="3327" y="0"/>
                  </a:moveTo>
                  <a:cubicBezTo>
                    <a:pt x="3113" y="195"/>
                    <a:pt x="2859" y="429"/>
                    <a:pt x="2625" y="488"/>
                  </a:cubicBezTo>
                  <a:cubicBezTo>
                    <a:pt x="2586" y="499"/>
                    <a:pt x="2547" y="504"/>
                    <a:pt x="2508" y="504"/>
                  </a:cubicBezTo>
                  <a:cubicBezTo>
                    <a:pt x="2308" y="504"/>
                    <a:pt x="2100" y="373"/>
                    <a:pt x="1913" y="234"/>
                  </a:cubicBezTo>
                  <a:lnTo>
                    <a:pt x="1903" y="244"/>
                  </a:lnTo>
                  <a:cubicBezTo>
                    <a:pt x="1887" y="260"/>
                    <a:pt x="1867" y="268"/>
                    <a:pt x="1848" y="268"/>
                  </a:cubicBezTo>
                  <a:cubicBezTo>
                    <a:pt x="1820" y="268"/>
                    <a:pt x="1793" y="253"/>
                    <a:pt x="1776" y="225"/>
                  </a:cubicBezTo>
                  <a:cubicBezTo>
                    <a:pt x="1767" y="273"/>
                    <a:pt x="1737" y="322"/>
                    <a:pt x="1689" y="342"/>
                  </a:cubicBezTo>
                  <a:lnTo>
                    <a:pt x="1571" y="439"/>
                  </a:lnTo>
                  <a:lnTo>
                    <a:pt x="1328" y="644"/>
                  </a:lnTo>
                  <a:lnTo>
                    <a:pt x="840" y="1044"/>
                  </a:lnTo>
                  <a:cubicBezTo>
                    <a:pt x="576" y="1278"/>
                    <a:pt x="294" y="1503"/>
                    <a:pt x="1" y="1698"/>
                  </a:cubicBezTo>
                  <a:cubicBezTo>
                    <a:pt x="112" y="1737"/>
                    <a:pt x="238" y="1749"/>
                    <a:pt x="368" y="1749"/>
                  </a:cubicBezTo>
                  <a:cubicBezTo>
                    <a:pt x="558" y="1749"/>
                    <a:pt x="755" y="1723"/>
                    <a:pt x="918" y="1717"/>
                  </a:cubicBezTo>
                  <a:lnTo>
                    <a:pt x="2976" y="1659"/>
                  </a:lnTo>
                  <a:lnTo>
                    <a:pt x="4069" y="1620"/>
                  </a:lnTo>
                  <a:cubicBezTo>
                    <a:pt x="4172" y="1620"/>
                    <a:pt x="4450" y="1649"/>
                    <a:pt x="4688" y="1649"/>
                  </a:cubicBezTo>
                  <a:cubicBezTo>
                    <a:pt x="4786" y="1649"/>
                    <a:pt x="4878" y="1644"/>
                    <a:pt x="4947" y="1629"/>
                  </a:cubicBezTo>
                  <a:cubicBezTo>
                    <a:pt x="4927" y="1629"/>
                    <a:pt x="4918" y="1620"/>
                    <a:pt x="4908" y="1610"/>
                  </a:cubicBezTo>
                  <a:cubicBezTo>
                    <a:pt x="4401" y="1054"/>
                    <a:pt x="3884" y="517"/>
                    <a:pt x="3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2"/>
            <p:cNvSpPr/>
            <p:nvPr/>
          </p:nvSpPr>
          <p:spPr>
            <a:xfrm rot="1441116">
              <a:off x="7528203" y="2828903"/>
              <a:ext cx="267042" cy="382809"/>
            </a:xfrm>
            <a:custGeom>
              <a:avLst/>
              <a:gdLst/>
              <a:ahLst/>
              <a:cxnLst/>
              <a:rect l="l" t="t" r="r" b="b"/>
              <a:pathLst>
                <a:path w="2069" h="2966" extrusionOk="0">
                  <a:moveTo>
                    <a:pt x="0" y="0"/>
                  </a:moveTo>
                  <a:cubicBezTo>
                    <a:pt x="29" y="644"/>
                    <a:pt x="49" y="1288"/>
                    <a:pt x="49" y="1932"/>
                  </a:cubicBezTo>
                  <a:lnTo>
                    <a:pt x="49" y="2517"/>
                  </a:lnTo>
                  <a:cubicBezTo>
                    <a:pt x="49" y="2761"/>
                    <a:pt x="0" y="2820"/>
                    <a:pt x="205" y="2956"/>
                  </a:cubicBezTo>
                  <a:lnTo>
                    <a:pt x="225" y="2966"/>
                  </a:lnTo>
                  <a:cubicBezTo>
                    <a:pt x="527" y="2615"/>
                    <a:pt x="946" y="2332"/>
                    <a:pt x="1298" y="2029"/>
                  </a:cubicBezTo>
                  <a:lnTo>
                    <a:pt x="1912" y="1532"/>
                  </a:lnTo>
                  <a:cubicBezTo>
                    <a:pt x="1961" y="1493"/>
                    <a:pt x="2010" y="1434"/>
                    <a:pt x="2068" y="1395"/>
                  </a:cubicBezTo>
                  <a:cubicBezTo>
                    <a:pt x="2010" y="1356"/>
                    <a:pt x="1961" y="1317"/>
                    <a:pt x="1922" y="1288"/>
                  </a:cubicBezTo>
                  <a:cubicBezTo>
                    <a:pt x="1278" y="868"/>
                    <a:pt x="634" y="4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2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2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2"/>
            <p:cNvSpPr/>
            <p:nvPr/>
          </p:nvSpPr>
          <p:spPr>
            <a:xfrm rot="1441116">
              <a:off x="7492715" y="2863262"/>
              <a:ext cx="750531" cy="477285"/>
            </a:xfrm>
            <a:custGeom>
              <a:avLst/>
              <a:gdLst/>
              <a:ahLst/>
              <a:cxnLst/>
              <a:rect l="l" t="t" r="r" b="b"/>
              <a:pathLst>
                <a:path w="5815" h="3698" extrusionOk="0">
                  <a:moveTo>
                    <a:pt x="5707" y="0"/>
                  </a:moveTo>
                  <a:cubicBezTo>
                    <a:pt x="3863" y="68"/>
                    <a:pt x="2010" y="107"/>
                    <a:pt x="166" y="156"/>
                  </a:cubicBezTo>
                  <a:cubicBezTo>
                    <a:pt x="137" y="156"/>
                    <a:pt x="107" y="166"/>
                    <a:pt x="88" y="186"/>
                  </a:cubicBezTo>
                  <a:cubicBezTo>
                    <a:pt x="59" y="186"/>
                    <a:pt x="29" y="215"/>
                    <a:pt x="29" y="244"/>
                  </a:cubicBezTo>
                  <a:cubicBezTo>
                    <a:pt x="20" y="585"/>
                    <a:pt x="10" y="927"/>
                    <a:pt x="10" y="1268"/>
                  </a:cubicBezTo>
                  <a:cubicBezTo>
                    <a:pt x="10" y="1883"/>
                    <a:pt x="10" y="2498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29" y="3629"/>
                    <a:pt x="78" y="3639"/>
                  </a:cubicBezTo>
                  <a:cubicBezTo>
                    <a:pt x="312" y="3678"/>
                    <a:pt x="546" y="3698"/>
                    <a:pt x="790" y="3698"/>
                  </a:cubicBezTo>
                  <a:cubicBezTo>
                    <a:pt x="761" y="3639"/>
                    <a:pt x="751" y="3571"/>
                    <a:pt x="732" y="3502"/>
                  </a:cubicBezTo>
                  <a:cubicBezTo>
                    <a:pt x="654" y="3493"/>
                    <a:pt x="566" y="3483"/>
                    <a:pt x="488" y="3454"/>
                  </a:cubicBezTo>
                  <a:cubicBezTo>
                    <a:pt x="566" y="3415"/>
                    <a:pt x="634" y="3366"/>
                    <a:pt x="712" y="3307"/>
                  </a:cubicBezTo>
                  <a:cubicBezTo>
                    <a:pt x="702" y="3239"/>
                    <a:pt x="693" y="3171"/>
                    <a:pt x="683" y="3102"/>
                  </a:cubicBezTo>
                  <a:cubicBezTo>
                    <a:pt x="576" y="3200"/>
                    <a:pt x="478" y="3298"/>
                    <a:pt x="381" y="3405"/>
                  </a:cubicBezTo>
                  <a:lnTo>
                    <a:pt x="361" y="3395"/>
                  </a:lnTo>
                  <a:cubicBezTo>
                    <a:pt x="156" y="3259"/>
                    <a:pt x="205" y="3200"/>
                    <a:pt x="205" y="2956"/>
                  </a:cubicBezTo>
                  <a:lnTo>
                    <a:pt x="205" y="2371"/>
                  </a:lnTo>
                  <a:cubicBezTo>
                    <a:pt x="205" y="1727"/>
                    <a:pt x="195" y="1083"/>
                    <a:pt x="156" y="449"/>
                  </a:cubicBezTo>
                  <a:lnTo>
                    <a:pt x="156" y="449"/>
                  </a:lnTo>
                  <a:cubicBezTo>
                    <a:pt x="517" y="693"/>
                    <a:pt x="868" y="927"/>
                    <a:pt x="1220" y="1161"/>
                  </a:cubicBezTo>
                  <a:cubicBezTo>
                    <a:pt x="1259" y="1122"/>
                    <a:pt x="1298" y="1073"/>
                    <a:pt x="1346" y="1044"/>
                  </a:cubicBezTo>
                  <a:cubicBezTo>
                    <a:pt x="985" y="820"/>
                    <a:pt x="624" y="595"/>
                    <a:pt x="263" y="371"/>
                  </a:cubicBezTo>
                  <a:cubicBezTo>
                    <a:pt x="1629" y="342"/>
                    <a:pt x="3005" y="303"/>
                    <a:pt x="4380" y="264"/>
                  </a:cubicBezTo>
                  <a:cubicBezTo>
                    <a:pt x="4542" y="257"/>
                    <a:pt x="4942" y="184"/>
                    <a:pt x="5218" y="184"/>
                  </a:cubicBezTo>
                  <a:cubicBezTo>
                    <a:pt x="5326" y="184"/>
                    <a:pt x="5414" y="195"/>
                    <a:pt x="5463" y="225"/>
                  </a:cubicBezTo>
                  <a:cubicBezTo>
                    <a:pt x="5463" y="264"/>
                    <a:pt x="5492" y="283"/>
                    <a:pt x="5531" y="283"/>
                  </a:cubicBezTo>
                  <a:lnTo>
                    <a:pt x="5502" y="283"/>
                  </a:lnTo>
                  <a:cubicBezTo>
                    <a:pt x="5366" y="312"/>
                    <a:pt x="5239" y="371"/>
                    <a:pt x="5131" y="468"/>
                  </a:cubicBezTo>
                  <a:cubicBezTo>
                    <a:pt x="5268" y="478"/>
                    <a:pt x="5405" y="488"/>
                    <a:pt x="5541" y="507"/>
                  </a:cubicBezTo>
                  <a:cubicBezTo>
                    <a:pt x="5561" y="488"/>
                    <a:pt x="5580" y="459"/>
                    <a:pt x="5600" y="439"/>
                  </a:cubicBezTo>
                  <a:cubicBezTo>
                    <a:pt x="5610" y="468"/>
                    <a:pt x="5610" y="488"/>
                    <a:pt x="5610" y="517"/>
                  </a:cubicBezTo>
                  <a:cubicBezTo>
                    <a:pt x="5678" y="517"/>
                    <a:pt x="5746" y="537"/>
                    <a:pt x="5814" y="546"/>
                  </a:cubicBezTo>
                  <a:lnTo>
                    <a:pt x="5814" y="107"/>
                  </a:lnTo>
                  <a:cubicBezTo>
                    <a:pt x="5814" y="49"/>
                    <a:pt x="5766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2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2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62"/>
          <p:cNvGrpSpPr/>
          <p:nvPr/>
        </p:nvGrpSpPr>
        <p:grpSpPr>
          <a:xfrm rot="-1357897">
            <a:off x="5562905" y="274555"/>
            <a:ext cx="525216" cy="627740"/>
            <a:chOff x="4515208" y="-1246226"/>
            <a:chExt cx="538517" cy="643724"/>
          </a:xfrm>
        </p:grpSpPr>
        <p:sp>
          <p:nvSpPr>
            <p:cNvPr id="1557" name="Google Shape;1557;p62"/>
            <p:cNvSpPr/>
            <p:nvPr/>
          </p:nvSpPr>
          <p:spPr>
            <a:xfrm>
              <a:off x="4522274" y="-1132618"/>
              <a:ext cx="531451" cy="530116"/>
            </a:xfrm>
            <a:custGeom>
              <a:avLst/>
              <a:gdLst/>
              <a:ahLst/>
              <a:cxnLst/>
              <a:rect l="l" t="t" r="r" b="b"/>
              <a:pathLst>
                <a:path w="6769" h="6752" extrusionOk="0">
                  <a:moveTo>
                    <a:pt x="5434" y="1"/>
                  </a:moveTo>
                  <a:cubicBezTo>
                    <a:pt x="5389" y="1"/>
                    <a:pt x="5342" y="38"/>
                    <a:pt x="5354" y="98"/>
                  </a:cubicBezTo>
                  <a:cubicBezTo>
                    <a:pt x="5647" y="1249"/>
                    <a:pt x="5920" y="2401"/>
                    <a:pt x="6193" y="3552"/>
                  </a:cubicBezTo>
                  <a:cubicBezTo>
                    <a:pt x="6320" y="4049"/>
                    <a:pt x="6437" y="4557"/>
                    <a:pt x="6545" y="5054"/>
                  </a:cubicBezTo>
                  <a:cubicBezTo>
                    <a:pt x="6593" y="5259"/>
                    <a:pt x="6632" y="5269"/>
                    <a:pt x="6476" y="5376"/>
                  </a:cubicBezTo>
                  <a:cubicBezTo>
                    <a:pt x="6145" y="5581"/>
                    <a:pt x="5793" y="5737"/>
                    <a:pt x="5423" y="5864"/>
                  </a:cubicBezTo>
                  <a:cubicBezTo>
                    <a:pt x="4701" y="6137"/>
                    <a:pt x="3950" y="6342"/>
                    <a:pt x="3189" y="6478"/>
                  </a:cubicBezTo>
                  <a:cubicBezTo>
                    <a:pt x="2837" y="6547"/>
                    <a:pt x="2486" y="6586"/>
                    <a:pt x="2125" y="6586"/>
                  </a:cubicBezTo>
                  <a:cubicBezTo>
                    <a:pt x="1794" y="6586"/>
                    <a:pt x="1735" y="6352"/>
                    <a:pt x="1618" y="6069"/>
                  </a:cubicBezTo>
                  <a:cubicBezTo>
                    <a:pt x="945" y="4371"/>
                    <a:pt x="613" y="2498"/>
                    <a:pt x="164" y="732"/>
                  </a:cubicBezTo>
                  <a:cubicBezTo>
                    <a:pt x="153" y="693"/>
                    <a:pt x="122" y="676"/>
                    <a:pt x="91" y="676"/>
                  </a:cubicBezTo>
                  <a:cubicBezTo>
                    <a:pt x="46" y="676"/>
                    <a:pt x="1" y="713"/>
                    <a:pt x="18" y="771"/>
                  </a:cubicBezTo>
                  <a:lnTo>
                    <a:pt x="18" y="781"/>
                  </a:lnTo>
                  <a:cubicBezTo>
                    <a:pt x="301" y="1893"/>
                    <a:pt x="574" y="3015"/>
                    <a:pt x="867" y="4127"/>
                  </a:cubicBezTo>
                  <a:cubicBezTo>
                    <a:pt x="1072" y="4888"/>
                    <a:pt x="1257" y="5678"/>
                    <a:pt x="1589" y="6400"/>
                  </a:cubicBezTo>
                  <a:cubicBezTo>
                    <a:pt x="1719" y="6686"/>
                    <a:pt x="1914" y="6752"/>
                    <a:pt x="2157" y="6752"/>
                  </a:cubicBezTo>
                  <a:cubicBezTo>
                    <a:pt x="2278" y="6752"/>
                    <a:pt x="2411" y="6735"/>
                    <a:pt x="2555" y="6722"/>
                  </a:cubicBezTo>
                  <a:cubicBezTo>
                    <a:pt x="3452" y="6654"/>
                    <a:pt x="4340" y="6400"/>
                    <a:pt x="5179" y="6117"/>
                  </a:cubicBezTo>
                  <a:cubicBezTo>
                    <a:pt x="5413" y="6039"/>
                    <a:pt x="6769" y="5630"/>
                    <a:pt x="6759" y="5337"/>
                  </a:cubicBezTo>
                  <a:cubicBezTo>
                    <a:pt x="6749" y="4966"/>
                    <a:pt x="6603" y="4566"/>
                    <a:pt x="6515" y="4215"/>
                  </a:cubicBezTo>
                  <a:cubicBezTo>
                    <a:pt x="6193" y="2830"/>
                    <a:pt x="5852" y="1435"/>
                    <a:pt x="5501" y="49"/>
                  </a:cubicBezTo>
                  <a:cubicBezTo>
                    <a:pt x="5489" y="16"/>
                    <a:pt x="5462" y="1"/>
                    <a:pt x="5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2"/>
            <p:cNvSpPr/>
            <p:nvPr/>
          </p:nvSpPr>
          <p:spPr>
            <a:xfrm>
              <a:off x="4593485" y="-1035106"/>
              <a:ext cx="121851" cy="426244"/>
            </a:xfrm>
            <a:custGeom>
              <a:avLst/>
              <a:gdLst/>
              <a:ahLst/>
              <a:cxnLst/>
              <a:rect l="l" t="t" r="r" b="b"/>
              <a:pathLst>
                <a:path w="1552" h="5429" extrusionOk="0">
                  <a:moveTo>
                    <a:pt x="97" y="0"/>
                  </a:moveTo>
                  <a:cubicBezTo>
                    <a:pt x="51" y="0"/>
                    <a:pt x="1" y="40"/>
                    <a:pt x="18" y="105"/>
                  </a:cubicBezTo>
                  <a:cubicBezTo>
                    <a:pt x="467" y="1861"/>
                    <a:pt x="935" y="3617"/>
                    <a:pt x="1384" y="5373"/>
                  </a:cubicBezTo>
                  <a:cubicBezTo>
                    <a:pt x="1396" y="5412"/>
                    <a:pt x="1426" y="5429"/>
                    <a:pt x="1456" y="5429"/>
                  </a:cubicBezTo>
                  <a:cubicBezTo>
                    <a:pt x="1503" y="5429"/>
                    <a:pt x="1552" y="5389"/>
                    <a:pt x="1540" y="5324"/>
                  </a:cubicBezTo>
                  <a:cubicBezTo>
                    <a:pt x="1082" y="3568"/>
                    <a:pt x="623" y="1812"/>
                    <a:pt x="165" y="56"/>
                  </a:cubicBezTo>
                  <a:cubicBezTo>
                    <a:pt x="157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2"/>
            <p:cNvSpPr/>
            <p:nvPr/>
          </p:nvSpPr>
          <p:spPr>
            <a:xfrm>
              <a:off x="4515208" y="-1246226"/>
              <a:ext cx="441240" cy="221876"/>
            </a:xfrm>
            <a:custGeom>
              <a:avLst/>
              <a:gdLst/>
              <a:ahLst/>
              <a:cxnLst/>
              <a:rect l="l" t="t" r="r" b="b"/>
              <a:pathLst>
                <a:path w="5620" h="2826" extrusionOk="0">
                  <a:moveTo>
                    <a:pt x="4660" y="211"/>
                  </a:moveTo>
                  <a:cubicBezTo>
                    <a:pt x="4385" y="803"/>
                    <a:pt x="4646" y="1338"/>
                    <a:pt x="5254" y="1543"/>
                  </a:cubicBezTo>
                  <a:lnTo>
                    <a:pt x="5254" y="1543"/>
                  </a:lnTo>
                  <a:cubicBezTo>
                    <a:pt x="4454" y="1850"/>
                    <a:pt x="2283" y="2593"/>
                    <a:pt x="1072" y="2593"/>
                  </a:cubicBezTo>
                  <a:cubicBezTo>
                    <a:pt x="522" y="2593"/>
                    <a:pt x="171" y="2440"/>
                    <a:pt x="235" y="2023"/>
                  </a:cubicBezTo>
                  <a:cubicBezTo>
                    <a:pt x="362" y="1272"/>
                    <a:pt x="1923" y="931"/>
                    <a:pt x="2508" y="755"/>
                  </a:cubicBezTo>
                  <a:cubicBezTo>
                    <a:pt x="3219" y="539"/>
                    <a:pt x="3947" y="406"/>
                    <a:pt x="4660" y="211"/>
                  </a:cubicBezTo>
                  <a:close/>
                  <a:moveTo>
                    <a:pt x="4824" y="0"/>
                  </a:moveTo>
                  <a:cubicBezTo>
                    <a:pt x="4817" y="0"/>
                    <a:pt x="4809" y="1"/>
                    <a:pt x="4800" y="4"/>
                  </a:cubicBezTo>
                  <a:cubicBezTo>
                    <a:pt x="3835" y="297"/>
                    <a:pt x="2840" y="462"/>
                    <a:pt x="1874" y="784"/>
                  </a:cubicBezTo>
                  <a:cubicBezTo>
                    <a:pt x="1298" y="979"/>
                    <a:pt x="1" y="1379"/>
                    <a:pt x="79" y="2189"/>
                  </a:cubicBezTo>
                  <a:cubicBezTo>
                    <a:pt x="121" y="2655"/>
                    <a:pt x="540" y="2826"/>
                    <a:pt x="1130" y="2826"/>
                  </a:cubicBezTo>
                  <a:cubicBezTo>
                    <a:pt x="2565" y="2826"/>
                    <a:pt x="5014" y="1818"/>
                    <a:pt x="5532" y="1604"/>
                  </a:cubicBezTo>
                  <a:cubicBezTo>
                    <a:pt x="5600" y="1574"/>
                    <a:pt x="5620" y="1467"/>
                    <a:pt x="5532" y="1448"/>
                  </a:cubicBezTo>
                  <a:cubicBezTo>
                    <a:pt x="4830" y="1331"/>
                    <a:pt x="4459" y="804"/>
                    <a:pt x="4888" y="121"/>
                  </a:cubicBezTo>
                  <a:cubicBezTo>
                    <a:pt x="4915" y="81"/>
                    <a:pt x="4901" y="44"/>
                    <a:pt x="4874" y="23"/>
                  </a:cubicBezTo>
                  <a:lnTo>
                    <a:pt x="4874" y="23"/>
                  </a:lnTo>
                  <a:cubicBezTo>
                    <a:pt x="4861" y="9"/>
                    <a:pt x="4845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2"/>
            <p:cNvSpPr/>
            <p:nvPr/>
          </p:nvSpPr>
          <p:spPr>
            <a:xfrm>
              <a:off x="4577939" y="-1197234"/>
              <a:ext cx="269847" cy="93351"/>
            </a:xfrm>
            <a:custGeom>
              <a:avLst/>
              <a:gdLst/>
              <a:ahLst/>
              <a:cxnLst/>
              <a:rect l="l" t="t" r="r" b="b"/>
              <a:pathLst>
                <a:path w="3437" h="1189" extrusionOk="0">
                  <a:moveTo>
                    <a:pt x="3334" y="0"/>
                  </a:moveTo>
                  <a:cubicBezTo>
                    <a:pt x="3326" y="0"/>
                    <a:pt x="3318" y="2"/>
                    <a:pt x="3309" y="4"/>
                  </a:cubicBezTo>
                  <a:cubicBezTo>
                    <a:pt x="2236" y="365"/>
                    <a:pt x="1153" y="668"/>
                    <a:pt x="90" y="1029"/>
                  </a:cubicBezTo>
                  <a:cubicBezTo>
                    <a:pt x="1" y="1064"/>
                    <a:pt x="25" y="1188"/>
                    <a:pt x="104" y="1188"/>
                  </a:cubicBezTo>
                  <a:cubicBezTo>
                    <a:pt x="111" y="1188"/>
                    <a:pt x="120" y="1187"/>
                    <a:pt x="129" y="1185"/>
                  </a:cubicBezTo>
                  <a:cubicBezTo>
                    <a:pt x="1192" y="814"/>
                    <a:pt x="2275" y="511"/>
                    <a:pt x="3348" y="160"/>
                  </a:cubicBezTo>
                  <a:cubicBezTo>
                    <a:pt x="3437" y="125"/>
                    <a:pt x="3412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2"/>
            <p:cNvSpPr/>
            <p:nvPr/>
          </p:nvSpPr>
          <p:spPr>
            <a:xfrm>
              <a:off x="4567732" y="-1164259"/>
              <a:ext cx="293794" cy="93901"/>
            </a:xfrm>
            <a:custGeom>
              <a:avLst/>
              <a:gdLst/>
              <a:ahLst/>
              <a:cxnLst/>
              <a:rect l="l" t="t" r="r" b="b"/>
              <a:pathLst>
                <a:path w="3742" h="1196" extrusionOk="0">
                  <a:moveTo>
                    <a:pt x="3628" y="0"/>
                  </a:moveTo>
                  <a:cubicBezTo>
                    <a:pt x="3621" y="0"/>
                    <a:pt x="3613" y="1"/>
                    <a:pt x="3605" y="4"/>
                  </a:cubicBezTo>
                  <a:cubicBezTo>
                    <a:pt x="2424" y="316"/>
                    <a:pt x="1263" y="735"/>
                    <a:pt x="83" y="1048"/>
                  </a:cubicBezTo>
                  <a:cubicBezTo>
                    <a:pt x="1" y="1075"/>
                    <a:pt x="30" y="1196"/>
                    <a:pt x="105" y="1196"/>
                  </a:cubicBezTo>
                  <a:cubicBezTo>
                    <a:pt x="111" y="1196"/>
                    <a:pt x="116" y="1195"/>
                    <a:pt x="122" y="1194"/>
                  </a:cubicBezTo>
                  <a:cubicBezTo>
                    <a:pt x="1312" y="882"/>
                    <a:pt x="2463" y="462"/>
                    <a:pt x="3644" y="160"/>
                  </a:cubicBezTo>
                  <a:cubicBezTo>
                    <a:pt x="3742" y="133"/>
                    <a:pt x="3709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2"/>
            <p:cNvSpPr/>
            <p:nvPr/>
          </p:nvSpPr>
          <p:spPr>
            <a:xfrm>
              <a:off x="4631328" y="-1127358"/>
              <a:ext cx="222818" cy="66186"/>
            </a:xfrm>
            <a:custGeom>
              <a:avLst/>
              <a:gdLst/>
              <a:ahLst/>
              <a:cxnLst/>
              <a:rect l="l" t="t" r="r" b="b"/>
              <a:pathLst>
                <a:path w="2838" h="843" extrusionOk="0">
                  <a:moveTo>
                    <a:pt x="2733" y="0"/>
                  </a:moveTo>
                  <a:cubicBezTo>
                    <a:pt x="2728" y="0"/>
                    <a:pt x="2722" y="1"/>
                    <a:pt x="2717" y="2"/>
                  </a:cubicBezTo>
                  <a:cubicBezTo>
                    <a:pt x="1839" y="226"/>
                    <a:pt x="970" y="490"/>
                    <a:pt x="92" y="695"/>
                  </a:cubicBezTo>
                  <a:cubicBezTo>
                    <a:pt x="1" y="713"/>
                    <a:pt x="30" y="843"/>
                    <a:pt x="114" y="843"/>
                  </a:cubicBezTo>
                  <a:cubicBezTo>
                    <a:pt x="120" y="843"/>
                    <a:pt x="125" y="842"/>
                    <a:pt x="131" y="841"/>
                  </a:cubicBezTo>
                  <a:cubicBezTo>
                    <a:pt x="1019" y="646"/>
                    <a:pt x="1878" y="382"/>
                    <a:pt x="2756" y="148"/>
                  </a:cubicBezTo>
                  <a:cubicBezTo>
                    <a:pt x="2838" y="121"/>
                    <a:pt x="2809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62"/>
          <p:cNvGrpSpPr/>
          <p:nvPr/>
        </p:nvGrpSpPr>
        <p:grpSpPr>
          <a:xfrm rot="1691954">
            <a:off x="4072347" y="3984443"/>
            <a:ext cx="540884" cy="695549"/>
            <a:chOff x="2770689" y="4138464"/>
            <a:chExt cx="520229" cy="668989"/>
          </a:xfrm>
        </p:grpSpPr>
        <p:sp>
          <p:nvSpPr>
            <p:cNvPr id="1564" name="Google Shape;1564;p62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2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2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2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2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3">
            <a:extLst>
              <a:ext uri="{FF2B5EF4-FFF2-40B4-BE49-F238E27FC236}">
                <a16:creationId xmlns:a16="http://schemas.microsoft.com/office/drawing/2014/main" id="{1404D4DB-7CE5-350A-CCA7-181FAAB3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575" y="57432"/>
            <a:ext cx="1129783" cy="902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" grpId="0" animBg="1"/>
      <p:bldP spid="1542" grpId="0" build="p"/>
      <p:bldP spid="15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oogle Shape;1573;p63"/>
          <p:cNvGrpSpPr/>
          <p:nvPr/>
        </p:nvGrpSpPr>
        <p:grpSpPr>
          <a:xfrm>
            <a:off x="3965208" y="186768"/>
            <a:ext cx="4254300" cy="727402"/>
            <a:chOff x="7728910" y="1917859"/>
            <a:chExt cx="1034486" cy="222599"/>
          </a:xfrm>
        </p:grpSpPr>
        <p:sp>
          <p:nvSpPr>
            <p:cNvPr id="1574" name="Google Shape;1574;p63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3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3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3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3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3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3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3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3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3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3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3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3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3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3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3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3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3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3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3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3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3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3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3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3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3" name="Google Shape;1613;p63"/>
          <p:cNvSpPr txBox="1">
            <a:spLocks noGrp="1"/>
          </p:cNvSpPr>
          <p:nvPr>
            <p:ph type="title"/>
          </p:nvPr>
        </p:nvSpPr>
        <p:spPr>
          <a:xfrm>
            <a:off x="4583652" y="244627"/>
            <a:ext cx="3330300" cy="5701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اجيبي عن الأسئلة الآتية:</a:t>
            </a:r>
            <a:endParaRPr dirty="0"/>
          </a:p>
        </p:txBody>
      </p:sp>
      <p:sp>
        <p:nvSpPr>
          <p:cNvPr id="1614" name="Google Shape;1614;p63"/>
          <p:cNvSpPr txBox="1">
            <a:spLocks noGrp="1"/>
          </p:cNvSpPr>
          <p:nvPr>
            <p:ph type="subTitle" idx="1"/>
          </p:nvPr>
        </p:nvSpPr>
        <p:spPr>
          <a:xfrm>
            <a:off x="6129563" y="949677"/>
            <a:ext cx="2568723" cy="727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/>
              <a:t>١) أحوط الأطول:</a:t>
            </a:r>
            <a:endParaRPr sz="2800" dirty="0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F0F9EDE2-22D9-B732-E2CF-C35BD25B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575" y="57432"/>
            <a:ext cx="1129783" cy="90238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42DA15-AF68-C041-1D89-D169074A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053" y="1178445"/>
            <a:ext cx="2457156" cy="972154"/>
          </a:xfrm>
          <a:prstGeom prst="rect">
            <a:avLst/>
          </a:prstGeom>
        </p:spPr>
      </p:pic>
      <p:sp>
        <p:nvSpPr>
          <p:cNvPr id="8" name="Google Shape;1614;p63">
            <a:extLst>
              <a:ext uri="{FF2B5EF4-FFF2-40B4-BE49-F238E27FC236}">
                <a16:creationId xmlns:a16="http://schemas.microsoft.com/office/drawing/2014/main" id="{E0478FEE-B3C8-C0AE-95E6-B0F162E4325B}"/>
              </a:ext>
            </a:extLst>
          </p:cNvPr>
          <p:cNvSpPr txBox="1">
            <a:spLocks/>
          </p:cNvSpPr>
          <p:nvPr/>
        </p:nvSpPr>
        <p:spPr>
          <a:xfrm>
            <a:off x="4305583" y="2712623"/>
            <a:ext cx="5178300" cy="62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0" indent="0"/>
            <a:r>
              <a:rPr lang="ar-SA" sz="2800" dirty="0"/>
              <a:t>٢) أحوط حول الذي يحوي أكثر: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FE8B6F1-A860-5679-6B9A-3AEF6A720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642" y="3302466"/>
            <a:ext cx="2266336" cy="154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4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4B537E34-EBD3-BE7B-7B47-27D674A55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575" y="57432"/>
            <a:ext cx="1129783" cy="902383"/>
          </a:xfrm>
          <a:prstGeom prst="rect">
            <a:avLst/>
          </a:prstGeom>
        </p:spPr>
      </p:pic>
      <p:sp>
        <p:nvSpPr>
          <p:cNvPr id="5" name="Google Shape;1614;p63">
            <a:extLst>
              <a:ext uri="{FF2B5EF4-FFF2-40B4-BE49-F238E27FC236}">
                <a16:creationId xmlns:a16="http://schemas.microsoft.com/office/drawing/2014/main" id="{136BEA68-E140-3E2F-C307-6F391DDDDAC8}"/>
              </a:ext>
            </a:extLst>
          </p:cNvPr>
          <p:cNvSpPr txBox="1">
            <a:spLocks/>
          </p:cNvSpPr>
          <p:nvPr/>
        </p:nvSpPr>
        <p:spPr>
          <a:xfrm>
            <a:off x="4358499" y="369364"/>
            <a:ext cx="5178300" cy="62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2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0" indent="0"/>
            <a:r>
              <a:rPr lang="ar-SA" sz="2800" dirty="0"/>
              <a:t>٣) أحوط الأثقل :</a:t>
            </a:r>
          </a:p>
        </p:txBody>
      </p:sp>
      <p:sp>
        <p:nvSpPr>
          <p:cNvPr id="31" name="عنوان فرعي 30">
            <a:extLst>
              <a:ext uri="{FF2B5EF4-FFF2-40B4-BE49-F238E27FC236}">
                <a16:creationId xmlns:a16="http://schemas.microsoft.com/office/drawing/2014/main" id="{7789A4C1-7062-5C87-5790-BDAF3C1DC596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1629833" y="2792608"/>
            <a:ext cx="7243211" cy="1029477"/>
          </a:xfrm>
        </p:spPr>
        <p:txBody>
          <a:bodyPr/>
          <a:lstStyle/>
          <a:p>
            <a:r>
              <a:rPr lang="ar-SA" sz="2800" dirty="0"/>
              <a:t>٤) مشى خالد ٥ كيلو مترات، ومشى سعيد ٥ أمتار أيهما مشى مسافة اكبر ؟ أوضح إجابتي 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B0B865D1-EE83-526B-CEAD-8F39C2573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401" y="991260"/>
            <a:ext cx="3356766" cy="117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>
            <a:extLst>
              <a:ext uri="{FF2B5EF4-FFF2-40B4-BE49-F238E27FC236}">
                <a16:creationId xmlns:a16="http://schemas.microsoft.com/office/drawing/2014/main" id="{22226351-77A8-9936-5379-02130288870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69468" y="86858"/>
            <a:ext cx="4445000" cy="1313225"/>
          </a:xfrm>
        </p:spPr>
        <p:txBody>
          <a:bodyPr/>
          <a:lstStyle/>
          <a:p>
            <a:r>
              <a:rPr lang="ar-SA" sz="2800" dirty="0"/>
              <a:t>أجد مساحة كل من الأشكال التالية: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53B2A9C-8389-053E-21FD-A84E35F1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57" y="12763"/>
            <a:ext cx="1129783" cy="90238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BBE4A5FA-2C9F-FC53-18CD-ACFBF6A05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6"/>
          <a:stretch/>
        </p:blipFill>
        <p:spPr>
          <a:xfrm>
            <a:off x="6177945" y="1304925"/>
            <a:ext cx="1892983" cy="164465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41AA790B-B5E1-909A-9372-F503DC12B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716"/>
          <a:stretch/>
        </p:blipFill>
        <p:spPr>
          <a:xfrm>
            <a:off x="1768738" y="1304925"/>
            <a:ext cx="1892983" cy="1644650"/>
          </a:xfrm>
          <a:prstGeom prst="rect">
            <a:avLst/>
          </a:prstGeom>
        </p:spPr>
      </p:pic>
      <p:sp>
        <p:nvSpPr>
          <p:cNvPr id="37" name="عنوان فرعي 4">
            <a:extLst>
              <a:ext uri="{FF2B5EF4-FFF2-40B4-BE49-F238E27FC236}">
                <a16:creationId xmlns:a16="http://schemas.microsoft.com/office/drawing/2014/main" id="{A0341C40-2177-478A-77A8-5E665D07E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167124" y="2949575"/>
            <a:ext cx="6990616" cy="1354800"/>
          </a:xfrm>
        </p:spPr>
        <p:txBody>
          <a:bodyPr/>
          <a:lstStyle/>
          <a:p>
            <a:r>
              <a:rPr lang="ar-SA" sz="2800" dirty="0"/>
              <a:t>٧) هل يمكن ان يكون لشكلين مختلفين المساحة نفسها؟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فرعي 4">
            <a:extLst>
              <a:ext uri="{FF2B5EF4-FFF2-40B4-BE49-F238E27FC236}">
                <a16:creationId xmlns:a16="http://schemas.microsoft.com/office/drawing/2014/main" id="{D9AD21E3-A56D-AD45-2F3B-B6AF3208A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2000" y="384848"/>
            <a:ext cx="4715200" cy="737628"/>
          </a:xfrm>
        </p:spPr>
        <p:txBody>
          <a:bodyPr/>
          <a:lstStyle/>
          <a:p>
            <a:r>
              <a:rPr lang="ar-SA" sz="2800" dirty="0"/>
              <a:t>٨) اكتب الوقت الذي تشير اليه الساعة 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6A85D0-4843-7E1B-6461-12FA409E6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172" y="281274"/>
            <a:ext cx="1633526" cy="1513759"/>
          </a:xfrm>
          <a:prstGeom prst="rect">
            <a:avLst/>
          </a:prstGeom>
        </p:spPr>
      </p:pic>
      <p:sp>
        <p:nvSpPr>
          <p:cNvPr id="12" name="عنوان فرعي 4">
            <a:extLst>
              <a:ext uri="{FF2B5EF4-FFF2-40B4-BE49-F238E27FC236}">
                <a16:creationId xmlns:a16="http://schemas.microsoft.com/office/drawing/2014/main" id="{E25DD4DE-A455-EFFB-553C-D830B015633A}"/>
              </a:ext>
            </a:extLst>
          </p:cNvPr>
          <p:cNvSpPr txBox="1">
            <a:spLocks/>
          </p:cNvSpPr>
          <p:nvPr/>
        </p:nvSpPr>
        <p:spPr>
          <a:xfrm flipH="1">
            <a:off x="1758633" y="2447808"/>
            <a:ext cx="7385367" cy="151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ar-SA" sz="2800" dirty="0"/>
              <a:t>٩) يفتح المجمع التجاري ابوابه الساعة الـ ٨:٠٠ صباحًا ، أفترض ان شخصًا ما دخل المجمع عندما فتح ابوابه ، ثم غادره بعد ثلاث ساعات ، ففي أي ساعة غادر هذا الشخص المجمع؟</a:t>
            </a: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F93745BA-28FB-3152-6413-C443314EA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842" y="0"/>
            <a:ext cx="1129783" cy="902383"/>
          </a:xfrm>
          <a:prstGeom prst="rect">
            <a:avLst/>
          </a:prstGeom>
        </p:spPr>
      </p:pic>
      <p:sp>
        <p:nvSpPr>
          <p:cNvPr id="4" name="عنوان فرعي 4">
            <a:hlinkClick r:id="rId5"/>
            <a:extLst>
              <a:ext uri="{FF2B5EF4-FFF2-40B4-BE49-F238E27FC236}">
                <a16:creationId xmlns:a16="http://schemas.microsoft.com/office/drawing/2014/main" id="{0C6C5901-2B8E-5817-519D-63175D1DAFAB}"/>
              </a:ext>
            </a:extLst>
          </p:cNvPr>
          <p:cNvSpPr>
            <a:spLocks noGrp="1"/>
          </p:cNvSpPr>
          <p:nvPr/>
        </p:nvSpPr>
        <p:spPr>
          <a:xfrm flipH="1">
            <a:off x="129483" y="3705769"/>
            <a:ext cx="4715200" cy="71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ar-SA" sz="2400" dirty="0">
                <a:solidFill>
                  <a:srgbClr val="EE6828"/>
                </a:solidFill>
                <a:latin typeface="Farah" pitchFamily="2" charset="0"/>
                <a:cs typeface="Farah" pitchFamily="2" charset="0"/>
              </a:rPr>
              <a:t>انقر هنا لنعرف الوقت معاً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80"/>
          <p:cNvSpPr/>
          <p:nvPr/>
        </p:nvSpPr>
        <p:spPr>
          <a:xfrm>
            <a:off x="2241500" y="692900"/>
            <a:ext cx="4661046" cy="3757700"/>
          </a:xfrm>
          <a:custGeom>
            <a:avLst/>
            <a:gdLst/>
            <a:ahLst/>
            <a:cxnLst/>
            <a:rect l="l" t="t" r="r" b="b"/>
            <a:pathLst>
              <a:path w="10577" h="8527" extrusionOk="0">
                <a:moveTo>
                  <a:pt x="10576" y="2410"/>
                </a:moveTo>
                <a:cubicBezTo>
                  <a:pt x="10576" y="2751"/>
                  <a:pt x="10488" y="3083"/>
                  <a:pt x="10322" y="3385"/>
                </a:cubicBezTo>
                <a:cubicBezTo>
                  <a:pt x="10186" y="3639"/>
                  <a:pt x="10039" y="3883"/>
                  <a:pt x="9864" y="4117"/>
                </a:cubicBezTo>
                <a:cubicBezTo>
                  <a:pt x="9718" y="4322"/>
                  <a:pt x="9718" y="4400"/>
                  <a:pt x="9864" y="4605"/>
                </a:cubicBezTo>
                <a:cubicBezTo>
                  <a:pt x="10030" y="4829"/>
                  <a:pt x="10127" y="5102"/>
                  <a:pt x="10166" y="5375"/>
                </a:cubicBezTo>
                <a:cubicBezTo>
                  <a:pt x="10196" y="5541"/>
                  <a:pt x="10196" y="5717"/>
                  <a:pt x="10205" y="5883"/>
                </a:cubicBezTo>
                <a:cubicBezTo>
                  <a:pt x="10244" y="6614"/>
                  <a:pt x="9893" y="7122"/>
                  <a:pt x="9298" y="7483"/>
                </a:cubicBezTo>
                <a:cubicBezTo>
                  <a:pt x="8791" y="7814"/>
                  <a:pt x="8157" y="7902"/>
                  <a:pt x="7581" y="7707"/>
                </a:cubicBezTo>
                <a:cubicBezTo>
                  <a:pt x="7386" y="7648"/>
                  <a:pt x="7191" y="7590"/>
                  <a:pt x="6986" y="7541"/>
                </a:cubicBezTo>
                <a:cubicBezTo>
                  <a:pt x="6840" y="7483"/>
                  <a:pt x="6684" y="7522"/>
                  <a:pt x="6586" y="7639"/>
                </a:cubicBezTo>
                <a:cubicBezTo>
                  <a:pt x="6127" y="8136"/>
                  <a:pt x="5542" y="8341"/>
                  <a:pt x="4898" y="8448"/>
                </a:cubicBezTo>
                <a:cubicBezTo>
                  <a:pt x="4596" y="8517"/>
                  <a:pt x="4293" y="8526"/>
                  <a:pt x="3981" y="8497"/>
                </a:cubicBezTo>
                <a:cubicBezTo>
                  <a:pt x="3659" y="8468"/>
                  <a:pt x="3376" y="8292"/>
                  <a:pt x="3211" y="8009"/>
                </a:cubicBezTo>
                <a:cubicBezTo>
                  <a:pt x="3113" y="7844"/>
                  <a:pt x="3025" y="7678"/>
                  <a:pt x="2957" y="7492"/>
                </a:cubicBezTo>
                <a:cubicBezTo>
                  <a:pt x="2889" y="7326"/>
                  <a:pt x="2801" y="7278"/>
                  <a:pt x="2625" y="7326"/>
                </a:cubicBezTo>
                <a:cubicBezTo>
                  <a:pt x="2606" y="7336"/>
                  <a:pt x="2586" y="7336"/>
                  <a:pt x="2567" y="7346"/>
                </a:cubicBezTo>
                <a:cubicBezTo>
                  <a:pt x="2128" y="7522"/>
                  <a:pt x="1659" y="7492"/>
                  <a:pt x="1211" y="7434"/>
                </a:cubicBezTo>
                <a:cubicBezTo>
                  <a:pt x="752" y="7385"/>
                  <a:pt x="303" y="6917"/>
                  <a:pt x="235" y="6429"/>
                </a:cubicBezTo>
                <a:cubicBezTo>
                  <a:pt x="186" y="6029"/>
                  <a:pt x="284" y="5619"/>
                  <a:pt x="499" y="5278"/>
                </a:cubicBezTo>
                <a:cubicBezTo>
                  <a:pt x="538" y="5219"/>
                  <a:pt x="586" y="5161"/>
                  <a:pt x="625" y="5102"/>
                </a:cubicBezTo>
                <a:cubicBezTo>
                  <a:pt x="703" y="5005"/>
                  <a:pt x="713" y="4868"/>
                  <a:pt x="645" y="4761"/>
                </a:cubicBezTo>
                <a:cubicBezTo>
                  <a:pt x="596" y="4683"/>
                  <a:pt x="547" y="4605"/>
                  <a:pt x="489" y="4527"/>
                </a:cubicBezTo>
                <a:cubicBezTo>
                  <a:pt x="235" y="4166"/>
                  <a:pt x="79" y="3736"/>
                  <a:pt x="50" y="3297"/>
                </a:cubicBezTo>
                <a:cubicBezTo>
                  <a:pt x="1" y="2644"/>
                  <a:pt x="264" y="2107"/>
                  <a:pt x="742" y="1678"/>
                </a:cubicBezTo>
                <a:cubicBezTo>
                  <a:pt x="1123" y="1337"/>
                  <a:pt x="1611" y="1102"/>
                  <a:pt x="2118" y="1034"/>
                </a:cubicBezTo>
                <a:cubicBezTo>
                  <a:pt x="2450" y="985"/>
                  <a:pt x="2791" y="1034"/>
                  <a:pt x="3093" y="1180"/>
                </a:cubicBezTo>
                <a:cubicBezTo>
                  <a:pt x="3240" y="1259"/>
                  <a:pt x="3376" y="1337"/>
                  <a:pt x="3523" y="1405"/>
                </a:cubicBezTo>
                <a:cubicBezTo>
                  <a:pt x="3786" y="1522"/>
                  <a:pt x="3893" y="1493"/>
                  <a:pt x="4030" y="1239"/>
                </a:cubicBezTo>
                <a:cubicBezTo>
                  <a:pt x="4118" y="1093"/>
                  <a:pt x="4196" y="946"/>
                  <a:pt x="4293" y="810"/>
                </a:cubicBezTo>
                <a:cubicBezTo>
                  <a:pt x="4615" y="293"/>
                  <a:pt x="5201" y="0"/>
                  <a:pt x="5815" y="49"/>
                </a:cubicBezTo>
                <a:cubicBezTo>
                  <a:pt x="6274" y="59"/>
                  <a:pt x="6693" y="312"/>
                  <a:pt x="6908" y="722"/>
                </a:cubicBezTo>
                <a:cubicBezTo>
                  <a:pt x="6986" y="839"/>
                  <a:pt x="7044" y="985"/>
                  <a:pt x="7113" y="1112"/>
                </a:cubicBezTo>
                <a:cubicBezTo>
                  <a:pt x="7240" y="1317"/>
                  <a:pt x="7357" y="1356"/>
                  <a:pt x="7552" y="1210"/>
                </a:cubicBezTo>
                <a:cubicBezTo>
                  <a:pt x="7601" y="1180"/>
                  <a:pt x="7649" y="1141"/>
                  <a:pt x="7698" y="1102"/>
                </a:cubicBezTo>
                <a:cubicBezTo>
                  <a:pt x="8196" y="673"/>
                  <a:pt x="8791" y="527"/>
                  <a:pt x="9425" y="537"/>
                </a:cubicBezTo>
                <a:cubicBezTo>
                  <a:pt x="9620" y="537"/>
                  <a:pt x="9815" y="615"/>
                  <a:pt x="9952" y="761"/>
                </a:cubicBezTo>
                <a:cubicBezTo>
                  <a:pt x="10332" y="1141"/>
                  <a:pt x="10488" y="1629"/>
                  <a:pt x="10566" y="2146"/>
                </a:cubicBezTo>
                <a:cubicBezTo>
                  <a:pt x="10576" y="2234"/>
                  <a:pt x="10576" y="2322"/>
                  <a:pt x="10576" y="241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80"/>
          <p:cNvSpPr txBox="1">
            <a:spLocks noGrp="1"/>
          </p:cNvSpPr>
          <p:nvPr>
            <p:ph type="title"/>
          </p:nvPr>
        </p:nvSpPr>
        <p:spPr>
          <a:xfrm>
            <a:off x="2104891" y="1072197"/>
            <a:ext cx="4816200" cy="20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/>
              <a:t>وفي النهاية……</a:t>
            </a:r>
            <a:br>
              <a:rPr lang="ar-SA" sz="3600" dirty="0"/>
            </a:br>
            <a:r>
              <a:rPr lang="ar-SA" sz="3600" dirty="0"/>
              <a:t>ما هي المعلومة الجديدة التي تعلمتيها في هذا الدرس</a:t>
            </a:r>
            <a:endParaRPr sz="3600" dirty="0"/>
          </a:p>
        </p:txBody>
      </p:sp>
      <p:grpSp>
        <p:nvGrpSpPr>
          <p:cNvPr id="2307" name="Google Shape;2307;p80"/>
          <p:cNvGrpSpPr/>
          <p:nvPr/>
        </p:nvGrpSpPr>
        <p:grpSpPr>
          <a:xfrm>
            <a:off x="489897" y="2571741"/>
            <a:ext cx="1099111" cy="1119255"/>
            <a:chOff x="573325" y="2405283"/>
            <a:chExt cx="579456" cy="590044"/>
          </a:xfrm>
        </p:grpSpPr>
        <p:sp>
          <p:nvSpPr>
            <p:cNvPr id="2308" name="Google Shape;2308;p80"/>
            <p:cNvSpPr/>
            <p:nvPr/>
          </p:nvSpPr>
          <p:spPr>
            <a:xfrm>
              <a:off x="825960" y="2405283"/>
              <a:ext cx="216562" cy="288915"/>
            </a:xfrm>
            <a:custGeom>
              <a:avLst/>
              <a:gdLst/>
              <a:ahLst/>
              <a:cxnLst/>
              <a:rect l="l" t="t" r="r" b="b"/>
              <a:pathLst>
                <a:path w="3068" h="4093" extrusionOk="0">
                  <a:moveTo>
                    <a:pt x="2962" y="0"/>
                  </a:moveTo>
                  <a:cubicBezTo>
                    <a:pt x="2950" y="0"/>
                    <a:pt x="2939" y="3"/>
                    <a:pt x="2928" y="8"/>
                  </a:cubicBezTo>
                  <a:cubicBezTo>
                    <a:pt x="2255" y="301"/>
                    <a:pt x="1621" y="652"/>
                    <a:pt x="1182" y="1247"/>
                  </a:cubicBezTo>
                  <a:cubicBezTo>
                    <a:pt x="577" y="2076"/>
                    <a:pt x="831" y="3179"/>
                    <a:pt x="60" y="3959"/>
                  </a:cubicBezTo>
                  <a:cubicBezTo>
                    <a:pt x="0" y="4011"/>
                    <a:pt x="49" y="4092"/>
                    <a:pt x="110" y="4092"/>
                  </a:cubicBezTo>
                  <a:cubicBezTo>
                    <a:pt x="129" y="4092"/>
                    <a:pt x="149" y="4085"/>
                    <a:pt x="167" y="4066"/>
                  </a:cubicBezTo>
                  <a:cubicBezTo>
                    <a:pt x="714" y="3510"/>
                    <a:pt x="840" y="2827"/>
                    <a:pt x="1016" y="2096"/>
                  </a:cubicBezTo>
                  <a:cubicBezTo>
                    <a:pt x="1237" y="1151"/>
                    <a:pt x="1928" y="654"/>
                    <a:pt x="2744" y="265"/>
                  </a:cubicBezTo>
                  <a:lnTo>
                    <a:pt x="2744" y="265"/>
                  </a:lnTo>
                  <a:cubicBezTo>
                    <a:pt x="2402" y="745"/>
                    <a:pt x="2002" y="1178"/>
                    <a:pt x="1689" y="1676"/>
                  </a:cubicBezTo>
                  <a:cubicBezTo>
                    <a:pt x="1338" y="2222"/>
                    <a:pt x="1328" y="2857"/>
                    <a:pt x="1231" y="3471"/>
                  </a:cubicBezTo>
                  <a:cubicBezTo>
                    <a:pt x="1219" y="3529"/>
                    <a:pt x="1270" y="3567"/>
                    <a:pt x="1315" y="3567"/>
                  </a:cubicBezTo>
                  <a:cubicBezTo>
                    <a:pt x="1345" y="3567"/>
                    <a:pt x="1373" y="3550"/>
                    <a:pt x="1377" y="3510"/>
                  </a:cubicBezTo>
                  <a:cubicBezTo>
                    <a:pt x="1475" y="2896"/>
                    <a:pt x="1504" y="2320"/>
                    <a:pt x="1816" y="1754"/>
                  </a:cubicBezTo>
                  <a:cubicBezTo>
                    <a:pt x="2148" y="1169"/>
                    <a:pt x="2674" y="691"/>
                    <a:pt x="3035" y="115"/>
                  </a:cubicBezTo>
                  <a:cubicBezTo>
                    <a:pt x="3067" y="51"/>
                    <a:pt x="3014" y="0"/>
                    <a:pt x="2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0"/>
            <p:cNvSpPr/>
            <p:nvPr/>
          </p:nvSpPr>
          <p:spPr>
            <a:xfrm>
              <a:off x="845301" y="2501213"/>
              <a:ext cx="307479" cy="256515"/>
            </a:xfrm>
            <a:custGeom>
              <a:avLst/>
              <a:gdLst/>
              <a:ahLst/>
              <a:cxnLst/>
              <a:rect l="l" t="t" r="r" b="b"/>
              <a:pathLst>
                <a:path w="4356" h="3634" extrusionOk="0">
                  <a:moveTo>
                    <a:pt x="4269" y="1"/>
                  </a:moveTo>
                  <a:cubicBezTo>
                    <a:pt x="4251" y="1"/>
                    <a:pt x="4232" y="8"/>
                    <a:pt x="4215" y="24"/>
                  </a:cubicBezTo>
                  <a:cubicBezTo>
                    <a:pt x="3805" y="385"/>
                    <a:pt x="3483" y="844"/>
                    <a:pt x="3093" y="1244"/>
                  </a:cubicBezTo>
                  <a:cubicBezTo>
                    <a:pt x="2547" y="1790"/>
                    <a:pt x="1825" y="1985"/>
                    <a:pt x="1093" y="2093"/>
                  </a:cubicBezTo>
                  <a:cubicBezTo>
                    <a:pt x="293" y="2219"/>
                    <a:pt x="1" y="2483"/>
                    <a:pt x="196" y="3312"/>
                  </a:cubicBezTo>
                  <a:cubicBezTo>
                    <a:pt x="208" y="3351"/>
                    <a:pt x="238" y="3369"/>
                    <a:pt x="270" y="3369"/>
                  </a:cubicBezTo>
                  <a:cubicBezTo>
                    <a:pt x="316" y="3369"/>
                    <a:pt x="363" y="3331"/>
                    <a:pt x="352" y="3273"/>
                  </a:cubicBezTo>
                  <a:cubicBezTo>
                    <a:pt x="205" y="2698"/>
                    <a:pt x="313" y="2385"/>
                    <a:pt x="908" y="2278"/>
                  </a:cubicBezTo>
                  <a:cubicBezTo>
                    <a:pt x="1366" y="2190"/>
                    <a:pt x="1805" y="2141"/>
                    <a:pt x="2244" y="1966"/>
                  </a:cubicBezTo>
                  <a:cubicBezTo>
                    <a:pt x="3066" y="1651"/>
                    <a:pt x="3528" y="929"/>
                    <a:pt x="4113" y="333"/>
                  </a:cubicBezTo>
                  <a:lnTo>
                    <a:pt x="4113" y="333"/>
                  </a:lnTo>
                  <a:cubicBezTo>
                    <a:pt x="3858" y="1252"/>
                    <a:pt x="3455" y="2010"/>
                    <a:pt x="2479" y="2356"/>
                  </a:cubicBezTo>
                  <a:cubicBezTo>
                    <a:pt x="1805" y="2600"/>
                    <a:pt x="1142" y="2824"/>
                    <a:pt x="791" y="3517"/>
                  </a:cubicBezTo>
                  <a:cubicBezTo>
                    <a:pt x="764" y="3578"/>
                    <a:pt x="821" y="3634"/>
                    <a:pt x="871" y="3634"/>
                  </a:cubicBezTo>
                  <a:cubicBezTo>
                    <a:pt x="894" y="3634"/>
                    <a:pt x="915" y="3622"/>
                    <a:pt x="927" y="3595"/>
                  </a:cubicBezTo>
                  <a:lnTo>
                    <a:pt x="937" y="3595"/>
                  </a:lnTo>
                  <a:cubicBezTo>
                    <a:pt x="1396" y="2678"/>
                    <a:pt x="2440" y="2678"/>
                    <a:pt x="3220" y="2200"/>
                  </a:cubicBezTo>
                  <a:cubicBezTo>
                    <a:pt x="3893" y="1780"/>
                    <a:pt x="4166" y="805"/>
                    <a:pt x="4342" y="103"/>
                  </a:cubicBezTo>
                  <a:cubicBezTo>
                    <a:pt x="4356" y="47"/>
                    <a:pt x="4315" y="1"/>
                    <a:pt x="4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0"/>
            <p:cNvSpPr/>
            <p:nvPr/>
          </p:nvSpPr>
          <p:spPr>
            <a:xfrm>
              <a:off x="869443" y="2671471"/>
              <a:ext cx="53082" cy="47152"/>
            </a:xfrm>
            <a:custGeom>
              <a:avLst/>
              <a:gdLst/>
              <a:ahLst/>
              <a:cxnLst/>
              <a:rect l="l" t="t" r="r" b="b"/>
              <a:pathLst>
                <a:path w="752" h="668" extrusionOk="0">
                  <a:moveTo>
                    <a:pt x="382" y="166"/>
                  </a:moveTo>
                  <a:cubicBezTo>
                    <a:pt x="412" y="166"/>
                    <a:pt x="444" y="175"/>
                    <a:pt x="477" y="197"/>
                  </a:cubicBezTo>
                  <a:lnTo>
                    <a:pt x="477" y="197"/>
                  </a:lnTo>
                  <a:cubicBezTo>
                    <a:pt x="477" y="197"/>
                    <a:pt x="478" y="197"/>
                    <a:pt x="478" y="198"/>
                  </a:cubicBezTo>
                  <a:cubicBezTo>
                    <a:pt x="478" y="198"/>
                    <a:pt x="478" y="198"/>
                    <a:pt x="478" y="198"/>
                  </a:cubicBezTo>
                  <a:lnTo>
                    <a:pt x="478" y="198"/>
                  </a:lnTo>
                  <a:cubicBezTo>
                    <a:pt x="480" y="199"/>
                    <a:pt x="481" y="200"/>
                    <a:pt x="483" y="201"/>
                  </a:cubicBezTo>
                  <a:lnTo>
                    <a:pt x="483" y="201"/>
                  </a:lnTo>
                  <a:cubicBezTo>
                    <a:pt x="629" y="306"/>
                    <a:pt x="530" y="513"/>
                    <a:pt x="389" y="513"/>
                  </a:cubicBezTo>
                  <a:cubicBezTo>
                    <a:pt x="358" y="513"/>
                    <a:pt x="325" y="503"/>
                    <a:pt x="293" y="481"/>
                  </a:cubicBezTo>
                  <a:cubicBezTo>
                    <a:pt x="140" y="376"/>
                    <a:pt x="239" y="166"/>
                    <a:pt x="382" y="166"/>
                  </a:cubicBezTo>
                  <a:close/>
                  <a:moveTo>
                    <a:pt x="372" y="0"/>
                  </a:moveTo>
                  <a:cubicBezTo>
                    <a:pt x="272" y="0"/>
                    <a:pt x="173" y="49"/>
                    <a:pt x="107" y="139"/>
                  </a:cubicBezTo>
                  <a:cubicBezTo>
                    <a:pt x="0" y="295"/>
                    <a:pt x="49" y="520"/>
                    <a:pt x="215" y="617"/>
                  </a:cubicBezTo>
                  <a:cubicBezTo>
                    <a:pt x="267" y="652"/>
                    <a:pt x="324" y="668"/>
                    <a:pt x="382" y="668"/>
                  </a:cubicBezTo>
                  <a:cubicBezTo>
                    <a:pt x="486" y="668"/>
                    <a:pt x="587" y="614"/>
                    <a:pt x="644" y="520"/>
                  </a:cubicBezTo>
                  <a:cubicBezTo>
                    <a:pt x="751" y="364"/>
                    <a:pt x="712" y="159"/>
                    <a:pt x="556" y="61"/>
                  </a:cubicBezTo>
                  <a:cubicBezTo>
                    <a:pt x="500" y="20"/>
                    <a:pt x="436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0"/>
            <p:cNvSpPr/>
            <p:nvPr/>
          </p:nvSpPr>
          <p:spPr>
            <a:xfrm>
              <a:off x="573325" y="2673165"/>
              <a:ext cx="294773" cy="198069"/>
            </a:xfrm>
            <a:custGeom>
              <a:avLst/>
              <a:gdLst/>
              <a:ahLst/>
              <a:cxnLst/>
              <a:rect l="l" t="t" r="r" b="b"/>
              <a:pathLst>
                <a:path w="4176" h="2806" extrusionOk="0">
                  <a:moveTo>
                    <a:pt x="3461" y="231"/>
                  </a:moveTo>
                  <a:cubicBezTo>
                    <a:pt x="3483" y="231"/>
                    <a:pt x="3501" y="234"/>
                    <a:pt x="3512" y="242"/>
                  </a:cubicBezTo>
                  <a:cubicBezTo>
                    <a:pt x="3688" y="349"/>
                    <a:pt x="3834" y="505"/>
                    <a:pt x="3941" y="681"/>
                  </a:cubicBezTo>
                  <a:cubicBezTo>
                    <a:pt x="4000" y="749"/>
                    <a:pt x="3746" y="1032"/>
                    <a:pt x="3707" y="1081"/>
                  </a:cubicBezTo>
                  <a:cubicBezTo>
                    <a:pt x="3473" y="1413"/>
                    <a:pt x="3200" y="1725"/>
                    <a:pt x="2907" y="2018"/>
                  </a:cubicBezTo>
                  <a:cubicBezTo>
                    <a:pt x="2555" y="2370"/>
                    <a:pt x="2129" y="2616"/>
                    <a:pt x="1703" y="2616"/>
                  </a:cubicBezTo>
                  <a:cubicBezTo>
                    <a:pt x="1420" y="2616"/>
                    <a:pt x="1138" y="2508"/>
                    <a:pt x="878" y="2252"/>
                  </a:cubicBezTo>
                  <a:cubicBezTo>
                    <a:pt x="0" y="1383"/>
                    <a:pt x="1093" y="242"/>
                    <a:pt x="2059" y="242"/>
                  </a:cubicBezTo>
                  <a:cubicBezTo>
                    <a:pt x="2312" y="262"/>
                    <a:pt x="2576" y="379"/>
                    <a:pt x="2829" y="379"/>
                  </a:cubicBezTo>
                  <a:cubicBezTo>
                    <a:pt x="2957" y="379"/>
                    <a:pt x="3312" y="231"/>
                    <a:pt x="3461" y="231"/>
                  </a:cubicBezTo>
                  <a:close/>
                  <a:moveTo>
                    <a:pt x="3409" y="1"/>
                  </a:moveTo>
                  <a:cubicBezTo>
                    <a:pt x="3395" y="1"/>
                    <a:pt x="3380" y="3"/>
                    <a:pt x="3366" y="8"/>
                  </a:cubicBezTo>
                  <a:cubicBezTo>
                    <a:pt x="3188" y="144"/>
                    <a:pt x="3009" y="186"/>
                    <a:pt x="2826" y="186"/>
                  </a:cubicBezTo>
                  <a:cubicBezTo>
                    <a:pt x="2583" y="186"/>
                    <a:pt x="2335" y="112"/>
                    <a:pt x="2077" y="88"/>
                  </a:cubicBezTo>
                  <a:lnTo>
                    <a:pt x="2077" y="88"/>
                  </a:lnTo>
                  <a:cubicBezTo>
                    <a:pt x="2071" y="86"/>
                    <a:pt x="2065" y="86"/>
                    <a:pt x="2059" y="86"/>
                  </a:cubicBezTo>
                  <a:cubicBezTo>
                    <a:pt x="1385" y="86"/>
                    <a:pt x="449" y="613"/>
                    <a:pt x="410" y="1364"/>
                  </a:cubicBezTo>
                  <a:cubicBezTo>
                    <a:pt x="381" y="2027"/>
                    <a:pt x="829" y="2622"/>
                    <a:pt x="1483" y="2769"/>
                  </a:cubicBezTo>
                  <a:cubicBezTo>
                    <a:pt x="1576" y="2794"/>
                    <a:pt x="1669" y="2806"/>
                    <a:pt x="1759" y="2806"/>
                  </a:cubicBezTo>
                  <a:cubicBezTo>
                    <a:pt x="2474" y="2806"/>
                    <a:pt x="3097" y="2082"/>
                    <a:pt x="3512" y="1588"/>
                  </a:cubicBezTo>
                  <a:cubicBezTo>
                    <a:pt x="3629" y="1442"/>
                    <a:pt x="4176" y="896"/>
                    <a:pt x="4127" y="710"/>
                  </a:cubicBezTo>
                  <a:cubicBezTo>
                    <a:pt x="4039" y="388"/>
                    <a:pt x="3707" y="183"/>
                    <a:pt x="3444" y="8"/>
                  </a:cubicBezTo>
                  <a:cubicBezTo>
                    <a:pt x="3434" y="3"/>
                    <a:pt x="3422" y="1"/>
                    <a:pt x="3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0"/>
            <p:cNvSpPr/>
            <p:nvPr/>
          </p:nvSpPr>
          <p:spPr>
            <a:xfrm>
              <a:off x="632972" y="2723636"/>
              <a:ext cx="171104" cy="104046"/>
            </a:xfrm>
            <a:custGeom>
              <a:avLst/>
              <a:gdLst/>
              <a:ahLst/>
              <a:cxnLst/>
              <a:rect l="l" t="t" r="r" b="b"/>
              <a:pathLst>
                <a:path w="2424" h="1474" extrusionOk="0">
                  <a:moveTo>
                    <a:pt x="1447" y="144"/>
                  </a:moveTo>
                  <a:cubicBezTo>
                    <a:pt x="1633" y="144"/>
                    <a:pt x="1804" y="209"/>
                    <a:pt x="1916" y="366"/>
                  </a:cubicBezTo>
                  <a:cubicBezTo>
                    <a:pt x="1923" y="376"/>
                    <a:pt x="1930" y="384"/>
                    <a:pt x="1939" y="389"/>
                  </a:cubicBezTo>
                  <a:lnTo>
                    <a:pt x="1939" y="389"/>
                  </a:lnTo>
                  <a:cubicBezTo>
                    <a:pt x="2233" y="762"/>
                    <a:pt x="1451" y="1292"/>
                    <a:pt x="913" y="1292"/>
                  </a:cubicBezTo>
                  <a:cubicBezTo>
                    <a:pt x="775" y="1292"/>
                    <a:pt x="653" y="1257"/>
                    <a:pt x="570" y="1176"/>
                  </a:cubicBezTo>
                  <a:cubicBezTo>
                    <a:pt x="150" y="763"/>
                    <a:pt x="871" y="144"/>
                    <a:pt x="1447" y="144"/>
                  </a:cubicBezTo>
                  <a:close/>
                  <a:moveTo>
                    <a:pt x="1435" y="1"/>
                  </a:moveTo>
                  <a:cubicBezTo>
                    <a:pt x="775" y="1"/>
                    <a:pt x="0" y="628"/>
                    <a:pt x="414" y="1234"/>
                  </a:cubicBezTo>
                  <a:cubicBezTo>
                    <a:pt x="529" y="1403"/>
                    <a:pt x="714" y="1473"/>
                    <a:pt x="921" y="1473"/>
                  </a:cubicBezTo>
                  <a:cubicBezTo>
                    <a:pt x="1565" y="1473"/>
                    <a:pt x="2424" y="796"/>
                    <a:pt x="2061" y="301"/>
                  </a:cubicBezTo>
                  <a:lnTo>
                    <a:pt x="2061" y="301"/>
                  </a:lnTo>
                  <a:cubicBezTo>
                    <a:pt x="2059" y="297"/>
                    <a:pt x="2056" y="292"/>
                    <a:pt x="2053" y="288"/>
                  </a:cubicBezTo>
                  <a:cubicBezTo>
                    <a:pt x="1906" y="86"/>
                    <a:pt x="1678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0"/>
            <p:cNvSpPr/>
            <p:nvPr/>
          </p:nvSpPr>
          <p:spPr>
            <a:xfrm>
              <a:off x="734407" y="2726601"/>
              <a:ext cx="210139" cy="268727"/>
            </a:xfrm>
            <a:custGeom>
              <a:avLst/>
              <a:gdLst/>
              <a:ahLst/>
              <a:cxnLst/>
              <a:rect l="l" t="t" r="r" b="b"/>
              <a:pathLst>
                <a:path w="2977" h="3807" extrusionOk="0">
                  <a:moveTo>
                    <a:pt x="1979" y="243"/>
                  </a:moveTo>
                  <a:cubicBezTo>
                    <a:pt x="2065" y="243"/>
                    <a:pt x="2163" y="276"/>
                    <a:pt x="2284" y="353"/>
                  </a:cubicBezTo>
                  <a:cubicBezTo>
                    <a:pt x="2596" y="558"/>
                    <a:pt x="2430" y="782"/>
                    <a:pt x="2420" y="1075"/>
                  </a:cubicBezTo>
                  <a:cubicBezTo>
                    <a:pt x="2401" y="1358"/>
                    <a:pt x="2645" y="1700"/>
                    <a:pt x="2713" y="1963"/>
                  </a:cubicBezTo>
                  <a:cubicBezTo>
                    <a:pt x="2859" y="2784"/>
                    <a:pt x="2302" y="3645"/>
                    <a:pt x="1531" y="3645"/>
                  </a:cubicBezTo>
                  <a:cubicBezTo>
                    <a:pt x="1376" y="3645"/>
                    <a:pt x="1213" y="3610"/>
                    <a:pt x="1045" y="3534"/>
                  </a:cubicBezTo>
                  <a:cubicBezTo>
                    <a:pt x="206" y="3153"/>
                    <a:pt x="333" y="2226"/>
                    <a:pt x="723" y="1573"/>
                  </a:cubicBezTo>
                  <a:cubicBezTo>
                    <a:pt x="947" y="1221"/>
                    <a:pt x="1201" y="890"/>
                    <a:pt x="1484" y="597"/>
                  </a:cubicBezTo>
                  <a:cubicBezTo>
                    <a:pt x="1664" y="397"/>
                    <a:pt x="1794" y="243"/>
                    <a:pt x="1979" y="243"/>
                  </a:cubicBezTo>
                  <a:close/>
                  <a:moveTo>
                    <a:pt x="1887" y="0"/>
                  </a:moveTo>
                  <a:cubicBezTo>
                    <a:pt x="1692" y="0"/>
                    <a:pt x="1246" y="630"/>
                    <a:pt x="1133" y="753"/>
                  </a:cubicBezTo>
                  <a:cubicBezTo>
                    <a:pt x="606" y="1368"/>
                    <a:pt x="1" y="2178"/>
                    <a:pt x="342" y="3017"/>
                  </a:cubicBezTo>
                  <a:cubicBezTo>
                    <a:pt x="546" y="3526"/>
                    <a:pt x="1075" y="3806"/>
                    <a:pt x="1601" y="3806"/>
                  </a:cubicBezTo>
                  <a:cubicBezTo>
                    <a:pt x="1679" y="3806"/>
                    <a:pt x="1758" y="3800"/>
                    <a:pt x="1835" y="3787"/>
                  </a:cubicBezTo>
                  <a:cubicBezTo>
                    <a:pt x="2615" y="3660"/>
                    <a:pt x="2976" y="2597"/>
                    <a:pt x="2859" y="1924"/>
                  </a:cubicBezTo>
                  <a:cubicBezTo>
                    <a:pt x="2859" y="1920"/>
                    <a:pt x="2858" y="1916"/>
                    <a:pt x="2856" y="1913"/>
                  </a:cubicBezTo>
                  <a:lnTo>
                    <a:pt x="2856" y="1913"/>
                  </a:lnTo>
                  <a:cubicBezTo>
                    <a:pt x="2738" y="1470"/>
                    <a:pt x="2452" y="1139"/>
                    <a:pt x="2703" y="636"/>
                  </a:cubicBezTo>
                  <a:cubicBezTo>
                    <a:pt x="2723" y="607"/>
                    <a:pt x="2713" y="568"/>
                    <a:pt x="2694" y="548"/>
                  </a:cubicBezTo>
                  <a:cubicBezTo>
                    <a:pt x="2459" y="304"/>
                    <a:pt x="2245" y="90"/>
                    <a:pt x="1903" y="2"/>
                  </a:cubicBezTo>
                  <a:cubicBezTo>
                    <a:pt x="1898" y="1"/>
                    <a:pt x="1893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0"/>
            <p:cNvSpPr/>
            <p:nvPr/>
          </p:nvSpPr>
          <p:spPr>
            <a:xfrm>
              <a:off x="771960" y="2813283"/>
              <a:ext cx="144987" cy="134822"/>
            </a:xfrm>
            <a:custGeom>
              <a:avLst/>
              <a:gdLst/>
              <a:ahLst/>
              <a:cxnLst/>
              <a:rect l="l" t="t" r="r" b="b"/>
              <a:pathLst>
                <a:path w="2054" h="1910" extrusionOk="0">
                  <a:moveTo>
                    <a:pt x="1092" y="162"/>
                  </a:moveTo>
                  <a:cubicBezTo>
                    <a:pt x="1136" y="162"/>
                    <a:pt x="1180" y="173"/>
                    <a:pt x="1223" y="197"/>
                  </a:cubicBezTo>
                  <a:lnTo>
                    <a:pt x="1223" y="197"/>
                  </a:lnTo>
                  <a:cubicBezTo>
                    <a:pt x="1224" y="198"/>
                    <a:pt x="1224" y="198"/>
                    <a:pt x="1225" y="198"/>
                  </a:cubicBezTo>
                  <a:cubicBezTo>
                    <a:pt x="1225" y="198"/>
                    <a:pt x="1225" y="198"/>
                    <a:pt x="1225" y="198"/>
                  </a:cubicBezTo>
                  <a:lnTo>
                    <a:pt x="1225" y="198"/>
                  </a:lnTo>
                  <a:cubicBezTo>
                    <a:pt x="1228" y="200"/>
                    <a:pt x="1230" y="201"/>
                    <a:pt x="1233" y="202"/>
                  </a:cubicBezTo>
                  <a:lnTo>
                    <a:pt x="1233" y="202"/>
                  </a:lnTo>
                  <a:cubicBezTo>
                    <a:pt x="1796" y="487"/>
                    <a:pt x="1536" y="1742"/>
                    <a:pt x="913" y="1742"/>
                  </a:cubicBezTo>
                  <a:cubicBezTo>
                    <a:pt x="878" y="1742"/>
                    <a:pt x="842" y="1738"/>
                    <a:pt x="805" y="1730"/>
                  </a:cubicBezTo>
                  <a:cubicBezTo>
                    <a:pt x="108" y="1578"/>
                    <a:pt x="600" y="162"/>
                    <a:pt x="1092" y="162"/>
                  </a:cubicBezTo>
                  <a:close/>
                  <a:moveTo>
                    <a:pt x="1079" y="1"/>
                  </a:moveTo>
                  <a:cubicBezTo>
                    <a:pt x="446" y="1"/>
                    <a:pt x="1" y="1460"/>
                    <a:pt x="640" y="1828"/>
                  </a:cubicBezTo>
                  <a:cubicBezTo>
                    <a:pt x="738" y="1884"/>
                    <a:pt x="833" y="1909"/>
                    <a:pt x="924" y="1909"/>
                  </a:cubicBezTo>
                  <a:cubicBezTo>
                    <a:pt x="1621" y="1909"/>
                    <a:pt x="2054" y="424"/>
                    <a:pt x="1303" y="62"/>
                  </a:cubicBezTo>
                  <a:cubicBezTo>
                    <a:pt x="1303" y="62"/>
                    <a:pt x="1303" y="62"/>
                    <a:pt x="1303" y="62"/>
                  </a:cubicBezTo>
                  <a:lnTo>
                    <a:pt x="1303" y="62"/>
                  </a:lnTo>
                  <a:cubicBezTo>
                    <a:pt x="1227" y="20"/>
                    <a:pt x="1152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80"/>
          <p:cNvGrpSpPr/>
          <p:nvPr/>
        </p:nvGrpSpPr>
        <p:grpSpPr>
          <a:xfrm>
            <a:off x="7523668" y="779805"/>
            <a:ext cx="780964" cy="657813"/>
            <a:chOff x="6273172" y="-1304125"/>
            <a:chExt cx="335696" cy="282748"/>
          </a:xfrm>
        </p:grpSpPr>
        <p:sp>
          <p:nvSpPr>
            <p:cNvPr id="2316" name="Google Shape;2316;p80"/>
            <p:cNvSpPr/>
            <p:nvPr/>
          </p:nvSpPr>
          <p:spPr>
            <a:xfrm>
              <a:off x="6273172" y="-1304125"/>
              <a:ext cx="335696" cy="282748"/>
            </a:xfrm>
            <a:custGeom>
              <a:avLst/>
              <a:gdLst/>
              <a:ahLst/>
              <a:cxnLst/>
              <a:rect l="l" t="t" r="r" b="b"/>
              <a:pathLst>
                <a:path w="5540" h="4666" extrusionOk="0">
                  <a:moveTo>
                    <a:pt x="2581" y="156"/>
                  </a:moveTo>
                  <a:cubicBezTo>
                    <a:pt x="2595" y="156"/>
                    <a:pt x="2609" y="156"/>
                    <a:pt x="2623" y="156"/>
                  </a:cubicBezTo>
                  <a:cubicBezTo>
                    <a:pt x="4671" y="205"/>
                    <a:pt x="5540" y="2966"/>
                    <a:pt x="3832" y="4156"/>
                  </a:cubicBezTo>
                  <a:cubicBezTo>
                    <a:pt x="3459" y="4415"/>
                    <a:pt x="3021" y="4536"/>
                    <a:pt x="2583" y="4536"/>
                  </a:cubicBezTo>
                  <a:cubicBezTo>
                    <a:pt x="1715" y="4536"/>
                    <a:pt x="849" y="4059"/>
                    <a:pt x="506" y="3229"/>
                  </a:cubicBezTo>
                  <a:cubicBezTo>
                    <a:pt x="233" y="2576"/>
                    <a:pt x="320" y="1776"/>
                    <a:pt x="642" y="1161"/>
                  </a:cubicBezTo>
                  <a:cubicBezTo>
                    <a:pt x="1016" y="423"/>
                    <a:pt x="1813" y="156"/>
                    <a:pt x="2581" y="156"/>
                  </a:cubicBezTo>
                  <a:close/>
                  <a:moveTo>
                    <a:pt x="2586" y="0"/>
                  </a:moveTo>
                  <a:cubicBezTo>
                    <a:pt x="959" y="0"/>
                    <a:pt x="0" y="1271"/>
                    <a:pt x="242" y="2859"/>
                  </a:cubicBezTo>
                  <a:cubicBezTo>
                    <a:pt x="423" y="4045"/>
                    <a:pt x="1464" y="4665"/>
                    <a:pt x="2549" y="4665"/>
                  </a:cubicBezTo>
                  <a:cubicBezTo>
                    <a:pt x="2873" y="4665"/>
                    <a:pt x="3201" y="4610"/>
                    <a:pt x="3510" y="4498"/>
                  </a:cubicBezTo>
                  <a:cubicBezTo>
                    <a:pt x="4496" y="4127"/>
                    <a:pt x="5023" y="3034"/>
                    <a:pt x="4876" y="2020"/>
                  </a:cubicBezTo>
                  <a:cubicBezTo>
                    <a:pt x="4701" y="839"/>
                    <a:pt x="3813" y="30"/>
                    <a:pt x="2623" y="0"/>
                  </a:cubicBezTo>
                  <a:cubicBezTo>
                    <a:pt x="2610" y="0"/>
                    <a:pt x="2598" y="0"/>
                    <a:pt x="2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0"/>
            <p:cNvSpPr/>
            <p:nvPr/>
          </p:nvSpPr>
          <p:spPr>
            <a:xfrm>
              <a:off x="6371762" y="-1299944"/>
              <a:ext cx="54717" cy="275355"/>
            </a:xfrm>
            <a:custGeom>
              <a:avLst/>
              <a:gdLst/>
              <a:ahLst/>
              <a:cxnLst/>
              <a:rect l="l" t="t" r="r" b="b"/>
              <a:pathLst>
                <a:path w="903" h="4544" extrusionOk="0">
                  <a:moveTo>
                    <a:pt x="795" y="0"/>
                  </a:moveTo>
                  <a:cubicBezTo>
                    <a:pt x="771" y="0"/>
                    <a:pt x="747" y="11"/>
                    <a:pt x="732" y="39"/>
                  </a:cubicBezTo>
                  <a:cubicBezTo>
                    <a:pt x="1" y="1443"/>
                    <a:pt x="274" y="3004"/>
                    <a:pt x="596" y="4487"/>
                  </a:cubicBezTo>
                  <a:cubicBezTo>
                    <a:pt x="604" y="4526"/>
                    <a:pt x="632" y="4544"/>
                    <a:pt x="662" y="4544"/>
                  </a:cubicBezTo>
                  <a:cubicBezTo>
                    <a:pt x="706" y="4544"/>
                    <a:pt x="754" y="4506"/>
                    <a:pt x="742" y="4448"/>
                  </a:cubicBezTo>
                  <a:cubicBezTo>
                    <a:pt x="430" y="3004"/>
                    <a:pt x="147" y="1482"/>
                    <a:pt x="869" y="117"/>
                  </a:cubicBezTo>
                  <a:cubicBezTo>
                    <a:pt x="903" y="56"/>
                    <a:pt x="848" y="0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0"/>
            <p:cNvSpPr/>
            <p:nvPr/>
          </p:nvSpPr>
          <p:spPr>
            <a:xfrm>
              <a:off x="6283837" y="-1170328"/>
              <a:ext cx="284857" cy="40419"/>
            </a:xfrm>
            <a:custGeom>
              <a:avLst/>
              <a:gdLst/>
              <a:ahLst/>
              <a:cxnLst/>
              <a:rect l="l" t="t" r="r" b="b"/>
              <a:pathLst>
                <a:path w="4701" h="667" extrusionOk="0">
                  <a:moveTo>
                    <a:pt x="4603" y="1"/>
                  </a:moveTo>
                  <a:cubicBezTo>
                    <a:pt x="4594" y="1"/>
                    <a:pt x="4584" y="3"/>
                    <a:pt x="4573" y="7"/>
                  </a:cubicBezTo>
                  <a:cubicBezTo>
                    <a:pt x="3882" y="298"/>
                    <a:pt x="2969" y="506"/>
                    <a:pt x="2087" y="506"/>
                  </a:cubicBezTo>
                  <a:cubicBezTo>
                    <a:pt x="1376" y="506"/>
                    <a:pt x="684" y="371"/>
                    <a:pt x="144" y="36"/>
                  </a:cubicBezTo>
                  <a:cubicBezTo>
                    <a:pt x="132" y="28"/>
                    <a:pt x="120" y="25"/>
                    <a:pt x="109" y="25"/>
                  </a:cubicBezTo>
                  <a:cubicBezTo>
                    <a:pt x="46" y="25"/>
                    <a:pt x="0" y="123"/>
                    <a:pt x="66" y="173"/>
                  </a:cubicBezTo>
                  <a:cubicBezTo>
                    <a:pt x="626" y="525"/>
                    <a:pt x="1344" y="666"/>
                    <a:pt x="2083" y="666"/>
                  </a:cubicBezTo>
                  <a:cubicBezTo>
                    <a:pt x="2981" y="666"/>
                    <a:pt x="3910" y="457"/>
                    <a:pt x="4622" y="163"/>
                  </a:cubicBezTo>
                  <a:cubicBezTo>
                    <a:pt x="4700" y="128"/>
                    <a:pt x="4678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0"/>
            <p:cNvSpPr/>
            <p:nvPr/>
          </p:nvSpPr>
          <p:spPr>
            <a:xfrm>
              <a:off x="6340737" y="-1283583"/>
              <a:ext cx="164818" cy="105137"/>
            </a:xfrm>
            <a:custGeom>
              <a:avLst/>
              <a:gdLst/>
              <a:ahLst/>
              <a:cxnLst/>
              <a:rect l="l" t="t" r="r" b="b"/>
              <a:pathLst>
                <a:path w="2720" h="1735" extrusionOk="0">
                  <a:moveTo>
                    <a:pt x="2602" y="0"/>
                  </a:moveTo>
                  <a:cubicBezTo>
                    <a:pt x="2585" y="0"/>
                    <a:pt x="2567" y="7"/>
                    <a:pt x="2552" y="22"/>
                  </a:cubicBezTo>
                  <a:cubicBezTo>
                    <a:pt x="2064" y="490"/>
                    <a:pt x="1937" y="1290"/>
                    <a:pt x="1254" y="1534"/>
                  </a:cubicBezTo>
                  <a:cubicBezTo>
                    <a:pt x="1113" y="1586"/>
                    <a:pt x="991" y="1609"/>
                    <a:pt x="886" y="1609"/>
                  </a:cubicBezTo>
                  <a:cubicBezTo>
                    <a:pt x="238" y="1609"/>
                    <a:pt x="229" y="721"/>
                    <a:pt x="161" y="159"/>
                  </a:cubicBezTo>
                  <a:cubicBezTo>
                    <a:pt x="157" y="110"/>
                    <a:pt x="115" y="86"/>
                    <a:pt x="76" y="86"/>
                  </a:cubicBezTo>
                  <a:cubicBezTo>
                    <a:pt x="37" y="86"/>
                    <a:pt x="1" y="110"/>
                    <a:pt x="5" y="159"/>
                  </a:cubicBezTo>
                  <a:cubicBezTo>
                    <a:pt x="74" y="686"/>
                    <a:pt x="5" y="1681"/>
                    <a:pt x="757" y="1729"/>
                  </a:cubicBezTo>
                  <a:cubicBezTo>
                    <a:pt x="802" y="1733"/>
                    <a:pt x="847" y="1735"/>
                    <a:pt x="889" y="1735"/>
                  </a:cubicBezTo>
                  <a:cubicBezTo>
                    <a:pt x="1915" y="1735"/>
                    <a:pt x="2013" y="748"/>
                    <a:pt x="2659" y="139"/>
                  </a:cubicBezTo>
                  <a:cubicBezTo>
                    <a:pt x="2719" y="79"/>
                    <a:pt x="2662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0"/>
            <p:cNvSpPr/>
            <p:nvPr/>
          </p:nvSpPr>
          <p:spPr>
            <a:xfrm>
              <a:off x="6350371" y="-1101491"/>
              <a:ext cx="138702" cy="69202"/>
            </a:xfrm>
            <a:custGeom>
              <a:avLst/>
              <a:gdLst/>
              <a:ahLst/>
              <a:cxnLst/>
              <a:rect l="l" t="t" r="r" b="b"/>
              <a:pathLst>
                <a:path w="2289" h="1142" extrusionOk="0">
                  <a:moveTo>
                    <a:pt x="944" y="1"/>
                  </a:moveTo>
                  <a:cubicBezTo>
                    <a:pt x="340" y="1"/>
                    <a:pt x="172" y="356"/>
                    <a:pt x="12" y="910"/>
                  </a:cubicBezTo>
                  <a:cubicBezTo>
                    <a:pt x="1" y="968"/>
                    <a:pt x="44" y="1005"/>
                    <a:pt x="88" y="1005"/>
                  </a:cubicBezTo>
                  <a:cubicBezTo>
                    <a:pt x="117" y="1005"/>
                    <a:pt x="147" y="988"/>
                    <a:pt x="159" y="949"/>
                  </a:cubicBezTo>
                  <a:lnTo>
                    <a:pt x="159" y="958"/>
                  </a:lnTo>
                  <a:cubicBezTo>
                    <a:pt x="207" y="754"/>
                    <a:pt x="276" y="558"/>
                    <a:pt x="373" y="373"/>
                  </a:cubicBezTo>
                  <a:cubicBezTo>
                    <a:pt x="475" y="210"/>
                    <a:pt x="665" y="151"/>
                    <a:pt x="860" y="151"/>
                  </a:cubicBezTo>
                  <a:cubicBezTo>
                    <a:pt x="1039" y="151"/>
                    <a:pt x="1223" y="201"/>
                    <a:pt x="1349" y="266"/>
                  </a:cubicBezTo>
                  <a:cubicBezTo>
                    <a:pt x="1690" y="451"/>
                    <a:pt x="1817" y="890"/>
                    <a:pt x="2119" y="1124"/>
                  </a:cubicBezTo>
                  <a:cubicBezTo>
                    <a:pt x="2135" y="1136"/>
                    <a:pt x="2152" y="1141"/>
                    <a:pt x="2169" y="1141"/>
                  </a:cubicBezTo>
                  <a:cubicBezTo>
                    <a:pt x="2233" y="1141"/>
                    <a:pt x="2289" y="1064"/>
                    <a:pt x="2227" y="1017"/>
                  </a:cubicBezTo>
                  <a:cubicBezTo>
                    <a:pt x="1807" y="676"/>
                    <a:pt x="1651" y="22"/>
                    <a:pt x="1017" y="2"/>
                  </a:cubicBezTo>
                  <a:cubicBezTo>
                    <a:pt x="992" y="1"/>
                    <a:pt x="96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515;p59">
            <a:extLst>
              <a:ext uri="{FF2B5EF4-FFF2-40B4-BE49-F238E27FC236}">
                <a16:creationId xmlns:a16="http://schemas.microsoft.com/office/drawing/2014/main" id="{23103CE4-ACED-E6C9-8C7C-FCE9EF275F0D}"/>
              </a:ext>
            </a:extLst>
          </p:cNvPr>
          <p:cNvSpPr txBox="1">
            <a:spLocks/>
          </p:cNvSpPr>
          <p:nvPr/>
        </p:nvSpPr>
        <p:spPr>
          <a:xfrm>
            <a:off x="-199070" y="4450600"/>
            <a:ext cx="2301794" cy="61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ira Sans Extra Condensed"/>
              <a:buNone/>
              <a:defRPr sz="120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ar-SA" sz="2000" dirty="0">
                <a:latin typeface="Farah" pitchFamily="2" charset="0"/>
                <a:cs typeface="Farah" pitchFamily="2" charset="0"/>
              </a:rPr>
              <a:t>أ. ندى العيدي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" grpId="0" animBg="1"/>
      <p:bldP spid="2306" grpId="0"/>
      <p:bldP spid="3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(16:9)</PresentationFormat>
  <Slides>9</Slides>
  <Notes>9</Notes>
  <HiddenSlides>0</HiddenSlide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Team Building Class for Elementary by Slidesgo</vt:lpstr>
      <vt:lpstr>Slidesgo Final Pages</vt:lpstr>
      <vt:lpstr>فصل القياس  تهيئة </vt:lpstr>
      <vt:lpstr>ما هي وحدات قياس الطول؟</vt:lpstr>
      <vt:lpstr>ماذا ساتعلم في هذا الفصل؟</vt:lpstr>
      <vt:lpstr>المفردات</vt:lpstr>
      <vt:lpstr>اجيبي عن الأسئلة الآتية:</vt:lpstr>
      <vt:lpstr>عرض تقديمي في PowerPoint</vt:lpstr>
      <vt:lpstr>عرض تقديمي في PowerPoint</vt:lpstr>
      <vt:lpstr>عرض تقديمي في PowerPoint</vt:lpstr>
      <vt:lpstr>وفي النهاية…… ما هي المعلومة الجديدة التي تعلمتيها في هذا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القياس  تهيئة </dc:title>
  <cp:lastModifiedBy>نداء العيدي</cp:lastModifiedBy>
  <cp:revision>3</cp:revision>
  <dcterms:modified xsi:type="dcterms:W3CDTF">2023-03-11T20:56:39Z</dcterms:modified>
</cp:coreProperties>
</file>