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434" rtl="1" saveSubsetFonts="1">
  <p:sldMasterIdLst>
    <p:sldMasterId id="2147483648" r:id="rId1"/>
  </p:sldMasterIdLst>
  <p:notesMasterIdLst>
    <p:notesMasterId r:id="rId31"/>
  </p:notesMasterIdLst>
  <p:sldIdLst>
    <p:sldId id="283" r:id="rId2"/>
    <p:sldId id="284" r:id="rId3"/>
    <p:sldId id="286" r:id="rId4"/>
    <p:sldId id="256" r:id="rId5"/>
    <p:sldId id="258" r:id="rId6"/>
    <p:sldId id="257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67" r:id="rId15"/>
    <p:sldId id="268" r:id="rId16"/>
    <p:sldId id="269" r:id="rId17"/>
    <p:sldId id="277" r:id="rId18"/>
    <p:sldId id="270" r:id="rId19"/>
    <p:sldId id="272" r:id="rId20"/>
    <p:sldId id="271" r:id="rId21"/>
    <p:sldId id="273" r:id="rId22"/>
    <p:sldId id="274" r:id="rId23"/>
    <p:sldId id="275" r:id="rId24"/>
    <p:sldId id="276" r:id="rId25"/>
    <p:sldId id="278" r:id="rId26"/>
    <p:sldId id="279" r:id="rId27"/>
    <p:sldId id="282" r:id="rId28"/>
    <p:sldId id="281" r:id="rId29"/>
    <p:sldId id="285" r:id="rId3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>
      <p:cViewPr varScale="1">
        <p:scale>
          <a:sx n="117" d="100"/>
          <a:sy n="117" d="100"/>
        </p:scale>
        <p:origin x="14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2C404A-2B1C-4C8C-800C-07945B8BC0A5}" type="datetimeFigureOut">
              <a:rPr lang="ar-SA" smtClean="0"/>
              <a:pPr/>
              <a:t>14 محرم،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09ABB00-494A-431D-946B-90496333F12A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82D41-F868-F24A-B9E8-B24C40C71EC0}" type="slidenum">
              <a:rPr lang="ar-SA" smtClean="0"/>
              <a:t>434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60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82D41-F868-F24A-B9E8-B24C40C71EC0}" type="slidenum">
              <a:rPr lang="ar-SA" smtClean="0"/>
              <a:t>435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5498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82D41-F868-F24A-B9E8-B24C40C71EC0}" type="slidenum">
              <a:rPr lang="ar-SA" smtClean="0"/>
              <a:t>436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5863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ABB00-494A-431D-946B-90496333F12A}" type="slidenum">
              <a:rPr lang="ar-SA" smtClean="0"/>
              <a:pPr/>
              <a:t>449</a:t>
            </a:fld>
            <a:endParaRPr lang="ar-S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ABB00-494A-431D-946B-90496333F12A}" type="slidenum">
              <a:rPr lang="ar-SA" smtClean="0"/>
              <a:pPr/>
              <a:t>450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371E9-3358-E546-BD0D-E1AD4CAF3828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E859-FE18-4BCE-8D55-0A0FFDD235C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D017B-7ED1-B54B-8C74-19C2D2647D49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E859-FE18-4BCE-8D55-0A0FFDD235C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BD2D-2A78-F94F-BC41-20960F2994B1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E859-FE18-4BCE-8D55-0A0FFDD235C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9AF0-16F9-444A-A470-AABC9CD3207A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E859-FE18-4BCE-8D55-0A0FFDD235C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E1D1D-B647-F845-A55D-028EB6C88B41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E859-FE18-4BCE-8D55-0A0FFDD235C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35C1-0EBB-FB4C-92AA-8CBDB918D97A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E859-FE18-4BCE-8D55-0A0FFDD235C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9633-5520-3749-BEDA-DB8272BAFA1C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E859-FE18-4BCE-8D55-0A0FFDD235C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0E33-E49C-FE4E-8064-8853AC41FAA5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E859-FE18-4BCE-8D55-0A0FFDD235C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B2A9A-14AA-E349-A2D9-F842FCDEDC83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E859-FE18-4BCE-8D55-0A0FFDD235C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38CE-2192-2642-A588-3B46A8666664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E859-FE18-4BCE-8D55-0A0FFDD235C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CBE7-6368-FA42-9530-BBDE9A541FBB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E859-FE18-4BCE-8D55-0A0FFDD235C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15DF5-92B3-0942-B166-3A9B859CBEDF}" type="datetime1">
              <a:rPr lang="ar-SA" smtClean="0"/>
              <a:t>14 محرم،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CE859-FE18-4BCE-8D55-0A0FFDD235C1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18" Type="http://schemas.openxmlformats.org/officeDocument/2006/relationships/image" Target="../media/image14.png"/><Relationship Id="rId26" Type="http://schemas.openxmlformats.org/officeDocument/2006/relationships/image" Target="../media/image21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7.png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17" Type="http://schemas.openxmlformats.org/officeDocument/2006/relationships/image" Target="../media/image13.jpeg"/><Relationship Id="rId25" Type="http://schemas.openxmlformats.org/officeDocument/2006/relationships/hyperlink" Target="https://pixabay.com/en/mouse-computer-hardware-optical-159568/" TargetMode="External"/><Relationship Id="rId2" Type="http://schemas.openxmlformats.org/officeDocument/2006/relationships/audio" Target="../media/media1.m4a"/><Relationship Id="rId16" Type="http://schemas.openxmlformats.org/officeDocument/2006/relationships/image" Target="../media/image12.gif"/><Relationship Id="rId20" Type="http://schemas.openxmlformats.org/officeDocument/2006/relationships/image" Target="../media/image16.png"/><Relationship Id="rId29" Type="http://schemas.openxmlformats.org/officeDocument/2006/relationships/image" Target="../media/image23.png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24" Type="http://schemas.openxmlformats.org/officeDocument/2006/relationships/image" Target="../media/image20.png"/><Relationship Id="rId32" Type="http://schemas.microsoft.com/office/2007/relationships/hdphoto" Target="../media/hdphoto1.wdp"/><Relationship Id="rId5" Type="http://schemas.openxmlformats.org/officeDocument/2006/relationships/image" Target="../media/image1.png"/><Relationship Id="rId15" Type="http://schemas.openxmlformats.org/officeDocument/2006/relationships/image" Target="../media/image11.gif"/><Relationship Id="rId23" Type="http://schemas.openxmlformats.org/officeDocument/2006/relationships/image" Target="../media/image19.png"/><Relationship Id="rId28" Type="http://schemas.openxmlformats.org/officeDocument/2006/relationships/hyperlink" Target="https://gadgetsin.com/samsung-galaxy-book-2018-touchscreen-tablet-laptop.htm" TargetMode="External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31" Type="http://schemas.openxmlformats.org/officeDocument/2006/relationships/image" Target="../media/image2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gif"/><Relationship Id="rId22" Type="http://schemas.openxmlformats.org/officeDocument/2006/relationships/image" Target="../media/image18.png"/><Relationship Id="rId27" Type="http://schemas.openxmlformats.org/officeDocument/2006/relationships/image" Target="../media/image22.jpg"/><Relationship Id="rId30" Type="http://schemas.openxmlformats.org/officeDocument/2006/relationships/image" Target="../media/image2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1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28.jpeg"/><Relationship Id="rId26" Type="http://schemas.openxmlformats.org/officeDocument/2006/relationships/image" Target="../media/image20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6.png"/><Relationship Id="rId12" Type="http://schemas.openxmlformats.org/officeDocument/2006/relationships/image" Target="../media/image12.gif"/><Relationship Id="rId17" Type="http://schemas.openxmlformats.org/officeDocument/2006/relationships/image" Target="../media/image27.jpeg"/><Relationship Id="rId25" Type="http://schemas.openxmlformats.org/officeDocument/2006/relationships/hyperlink" Target="https://gadgetsin.com/samsung-galaxy-book-2018-touchscreen-tablet-laptop.htm" TargetMode="Externa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6.png"/><Relationship Id="rId20" Type="http://schemas.openxmlformats.org/officeDocument/2006/relationships/image" Target="../media/image7.png"/><Relationship Id="rId29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1.gif"/><Relationship Id="rId24" Type="http://schemas.openxmlformats.org/officeDocument/2006/relationships/image" Target="../media/image22.jpg"/><Relationship Id="rId5" Type="http://schemas.openxmlformats.org/officeDocument/2006/relationships/image" Target="../media/image3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1.png"/><Relationship Id="rId10" Type="http://schemas.openxmlformats.org/officeDocument/2006/relationships/image" Target="../media/image10.gif"/><Relationship Id="rId19" Type="http://schemas.openxmlformats.org/officeDocument/2006/relationships/image" Target="../media/image17.png"/><Relationship Id="rId31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9.jpeg"/><Relationship Id="rId14" Type="http://schemas.openxmlformats.org/officeDocument/2006/relationships/image" Target="../media/image14.png"/><Relationship Id="rId22" Type="http://schemas.openxmlformats.org/officeDocument/2006/relationships/image" Target="../media/image19.png"/><Relationship Id="rId27" Type="http://schemas.openxmlformats.org/officeDocument/2006/relationships/hyperlink" Target="https://pixabay.com/en/mouse-computer-hardware-optical-159568/" TargetMode="External"/><Relationship Id="rId30" Type="http://schemas.openxmlformats.org/officeDocument/2006/relationships/image" Target="../media/image2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image" Target="../media/image3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654" y="4281207"/>
            <a:ext cx="2164814" cy="216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32" y="6279588"/>
            <a:ext cx="6707639" cy="74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228" y="595288"/>
            <a:ext cx="5012765" cy="362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69" y="3890829"/>
            <a:ext cx="617991" cy="61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86" y="3920496"/>
            <a:ext cx="363969" cy="58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983" y="5472659"/>
            <a:ext cx="1017182" cy="102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20" y="1804576"/>
            <a:ext cx="1915600" cy="14300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8" name="مجموعة 77">
            <a:extLst>
              <a:ext uri="{FF2B5EF4-FFF2-40B4-BE49-F238E27FC236}">
                <a16:creationId xmlns:a16="http://schemas.microsoft.com/office/drawing/2014/main" id="{EAAD1D18-CA9F-1141-AB54-D51C077BBFF1}"/>
              </a:ext>
            </a:extLst>
          </p:cNvPr>
          <p:cNvGrpSpPr/>
          <p:nvPr/>
        </p:nvGrpSpPr>
        <p:grpSpPr>
          <a:xfrm>
            <a:off x="330580" y="493866"/>
            <a:ext cx="1214328" cy="1137422"/>
            <a:chOff x="3326307" y="697407"/>
            <a:chExt cx="5463186" cy="5463186"/>
          </a:xfrm>
        </p:grpSpPr>
        <p:sp>
          <p:nvSpPr>
            <p:cNvPr id="79" name="شكل بيضاوي 78">
              <a:extLst>
                <a:ext uri="{FF2B5EF4-FFF2-40B4-BE49-F238E27FC236}">
                  <a16:creationId xmlns:a16="http://schemas.microsoft.com/office/drawing/2014/main" id="{694AED0D-0A07-3243-8F6C-1381429A3D23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blipFill dpi="0"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sz="1013" dirty="0"/>
            </a:p>
          </p:txBody>
        </p:sp>
        <p:grpSp>
          <p:nvGrpSpPr>
            <p:cNvPr id="80" name="مجموعة 79">
              <a:extLst>
                <a:ext uri="{FF2B5EF4-FFF2-40B4-BE49-F238E27FC236}">
                  <a16:creationId xmlns:a16="http://schemas.microsoft.com/office/drawing/2014/main" id="{43BBB82D-D0A7-DF48-B7D2-1E0D3EA2D9A2}"/>
                </a:ext>
              </a:extLst>
            </p:cNvPr>
            <p:cNvGrpSpPr/>
            <p:nvPr/>
          </p:nvGrpSpPr>
          <p:grpSpPr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81" name="مربع نص 80">
                <a:extLst>
                  <a:ext uri="{FF2B5EF4-FFF2-40B4-BE49-F238E27FC236}">
                    <a16:creationId xmlns:a16="http://schemas.microsoft.com/office/drawing/2014/main" id="{AF4E1C44-C533-A04E-9250-503DCE13B35C}"/>
                  </a:ext>
                </a:extLst>
              </p:cNvPr>
              <p:cNvSpPr txBox="1"/>
              <p:nvPr/>
            </p:nvSpPr>
            <p:spPr>
              <a:xfrm>
                <a:off x="5887413" y="1103486"/>
                <a:ext cx="369764" cy="312381"/>
              </a:xfrm>
              <a:custGeom>
                <a:avLst/>
                <a:gdLst/>
                <a:ahLst/>
                <a:cxnLst/>
                <a:rect l="l" t="t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2" name="مربع نص 81">
                <a:extLst>
                  <a:ext uri="{FF2B5EF4-FFF2-40B4-BE49-F238E27FC236}">
                    <a16:creationId xmlns:a16="http://schemas.microsoft.com/office/drawing/2014/main" id="{B12C7CD3-0D48-EA40-B1E7-4BDD37AA2FDD}"/>
                  </a:ext>
                </a:extLst>
              </p:cNvPr>
              <p:cNvSpPr txBox="1"/>
              <p:nvPr/>
            </p:nvSpPr>
            <p:spPr>
              <a:xfrm>
                <a:off x="6058989" y="5592110"/>
                <a:ext cx="199588" cy="325580"/>
              </a:xfrm>
              <a:custGeom>
                <a:avLst/>
                <a:gdLst/>
                <a:ahLst/>
                <a:cxnLst/>
                <a:rect l="l" t="t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3" name="مربع نص 82">
                <a:extLst>
                  <a:ext uri="{FF2B5EF4-FFF2-40B4-BE49-F238E27FC236}">
                    <a16:creationId xmlns:a16="http://schemas.microsoft.com/office/drawing/2014/main" id="{E4ECC8DB-B270-0F4C-B388-CC2D704C62B9}"/>
                  </a:ext>
                </a:extLst>
              </p:cNvPr>
              <p:cNvSpPr txBox="1"/>
              <p:nvPr/>
            </p:nvSpPr>
            <p:spPr>
              <a:xfrm>
                <a:off x="8309999" y="3354098"/>
                <a:ext cx="187389" cy="314381"/>
              </a:xfrm>
              <a:custGeom>
                <a:avLst/>
                <a:gdLst/>
                <a:ahLst/>
                <a:cxnLst/>
                <a:rect l="l" t="t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4" name="مربع نص 83">
                <a:extLst>
                  <a:ext uri="{FF2B5EF4-FFF2-40B4-BE49-F238E27FC236}">
                    <a16:creationId xmlns:a16="http://schemas.microsoft.com/office/drawing/2014/main" id="{BE937512-9F25-4447-8D23-5610C59F8C3A}"/>
                  </a:ext>
                </a:extLst>
              </p:cNvPr>
              <p:cNvSpPr txBox="1"/>
              <p:nvPr/>
            </p:nvSpPr>
            <p:spPr>
              <a:xfrm>
                <a:off x="3815176" y="3352098"/>
                <a:ext cx="208589" cy="326180"/>
              </a:xfrm>
              <a:custGeom>
                <a:avLst/>
                <a:gdLst/>
                <a:ahLst/>
                <a:cxnLst/>
                <a:rect l="l" t="t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5" name="مربع نص 84">
                <a:extLst>
                  <a:ext uri="{FF2B5EF4-FFF2-40B4-BE49-F238E27FC236}">
                    <a16:creationId xmlns:a16="http://schemas.microsoft.com/office/drawing/2014/main" id="{95BCFCEC-9BAA-2D40-ADEE-583B60D98BEE}"/>
                  </a:ext>
                </a:extLst>
              </p:cNvPr>
              <p:cNvSpPr txBox="1"/>
              <p:nvPr/>
            </p:nvSpPr>
            <p:spPr>
              <a:xfrm>
                <a:off x="7257069" y="1404126"/>
                <a:ext cx="128592" cy="311981"/>
              </a:xfrm>
              <a:custGeom>
                <a:avLst/>
                <a:gdLst/>
                <a:ahLst/>
                <a:cxnLst/>
                <a:rect l="l" t="t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6" name="مربع نص 85">
                <a:extLst>
                  <a:ext uri="{FF2B5EF4-FFF2-40B4-BE49-F238E27FC236}">
                    <a16:creationId xmlns:a16="http://schemas.microsoft.com/office/drawing/2014/main" id="{CA6CEAA7-D4A2-8141-B5D7-06983607FEDA}"/>
                  </a:ext>
                </a:extLst>
              </p:cNvPr>
              <p:cNvSpPr txBox="1"/>
              <p:nvPr/>
            </p:nvSpPr>
            <p:spPr>
              <a:xfrm>
                <a:off x="4928783" y="5301068"/>
                <a:ext cx="228786" cy="314780"/>
              </a:xfrm>
              <a:custGeom>
                <a:avLst/>
                <a:gdLst/>
                <a:ahLst/>
                <a:cxnLst/>
                <a:rect l="l" t="t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7" name="مربع نص 86">
                <a:extLst>
                  <a:ext uri="{FF2B5EF4-FFF2-40B4-BE49-F238E27FC236}">
                    <a16:creationId xmlns:a16="http://schemas.microsoft.com/office/drawing/2014/main" id="{01D50439-4A29-E84D-8520-F34DA4769A67}"/>
                  </a:ext>
                </a:extLst>
              </p:cNvPr>
              <p:cNvSpPr txBox="1"/>
              <p:nvPr/>
            </p:nvSpPr>
            <p:spPr>
              <a:xfrm>
                <a:off x="8012959" y="2230091"/>
                <a:ext cx="187589" cy="307781"/>
              </a:xfrm>
              <a:custGeom>
                <a:avLst/>
                <a:gdLst/>
                <a:ahLst/>
                <a:cxnLst/>
                <a:rect l="l" t="t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8" name="مربع نص 87">
                <a:extLst>
                  <a:ext uri="{FF2B5EF4-FFF2-40B4-BE49-F238E27FC236}">
                    <a16:creationId xmlns:a16="http://schemas.microsoft.com/office/drawing/2014/main" id="{F189B1F7-4194-3D4A-8D8E-A9498F457726}"/>
                  </a:ext>
                </a:extLst>
              </p:cNvPr>
              <p:cNvSpPr txBox="1"/>
              <p:nvPr/>
            </p:nvSpPr>
            <p:spPr>
              <a:xfrm>
                <a:off x="4117804" y="4476095"/>
                <a:ext cx="200801" cy="315989"/>
              </a:xfrm>
              <a:custGeom>
                <a:avLst/>
                <a:gdLst/>
                <a:ahLst/>
                <a:cxnLst/>
                <a:rect l="l" t="t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9" name="مربع نص 88">
                <a:extLst>
                  <a:ext uri="{FF2B5EF4-FFF2-40B4-BE49-F238E27FC236}">
                    <a16:creationId xmlns:a16="http://schemas.microsoft.com/office/drawing/2014/main" id="{1C732033-2506-574B-B678-02A267B90046}"/>
                  </a:ext>
                </a:extLst>
              </p:cNvPr>
              <p:cNvSpPr txBox="1"/>
              <p:nvPr/>
            </p:nvSpPr>
            <p:spPr>
              <a:xfrm>
                <a:off x="8004666" y="4438051"/>
                <a:ext cx="228186" cy="317181"/>
              </a:xfrm>
              <a:custGeom>
                <a:avLst/>
                <a:gdLst/>
                <a:ahLst/>
                <a:cxnLst/>
                <a:rect l="l" t="t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0" name="مربع نص 89">
                <a:extLst>
                  <a:ext uri="{FF2B5EF4-FFF2-40B4-BE49-F238E27FC236}">
                    <a16:creationId xmlns:a16="http://schemas.microsoft.com/office/drawing/2014/main" id="{159C6A72-2854-ED46-9F69-D9793C0F2615}"/>
                  </a:ext>
                </a:extLst>
              </p:cNvPr>
              <p:cNvSpPr txBox="1"/>
              <p:nvPr/>
            </p:nvSpPr>
            <p:spPr>
              <a:xfrm>
                <a:off x="3929135" y="2246685"/>
                <a:ext cx="385163" cy="319581"/>
              </a:xfrm>
              <a:custGeom>
                <a:avLst/>
                <a:gdLst/>
                <a:ahLst/>
                <a:cxnLst/>
                <a:rect l="l" t="t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1" name="مربع نص 90">
                <a:extLst>
                  <a:ext uri="{FF2B5EF4-FFF2-40B4-BE49-F238E27FC236}">
                    <a16:creationId xmlns:a16="http://schemas.microsoft.com/office/drawing/2014/main" id="{F8A410C5-2885-B044-8E01-9D243E0422B5}"/>
                  </a:ext>
                </a:extLst>
              </p:cNvPr>
              <p:cNvSpPr txBox="1"/>
              <p:nvPr/>
            </p:nvSpPr>
            <p:spPr>
              <a:xfrm>
                <a:off x="7210015" y="5273582"/>
                <a:ext cx="205387" cy="321380"/>
              </a:xfrm>
              <a:custGeom>
                <a:avLst/>
                <a:gdLst/>
                <a:ahLst/>
                <a:cxnLst/>
                <a:rect l="l" t="t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2" name="مربع نص 91">
                <a:extLst>
                  <a:ext uri="{FF2B5EF4-FFF2-40B4-BE49-F238E27FC236}">
                    <a16:creationId xmlns:a16="http://schemas.microsoft.com/office/drawing/2014/main" id="{B40D7353-D077-5048-9D10-89F9DA93629C}"/>
                  </a:ext>
                </a:extLst>
              </p:cNvPr>
              <p:cNvSpPr txBox="1"/>
              <p:nvPr/>
            </p:nvSpPr>
            <p:spPr>
              <a:xfrm>
                <a:off x="4806060" y="1425929"/>
                <a:ext cx="308218" cy="311981"/>
              </a:xfrm>
              <a:custGeom>
                <a:avLst/>
                <a:gdLst/>
                <a:ahLst/>
                <a:cxnLst/>
                <a:rect l="l" t="t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514350" rtl="0"/>
                <a:endParaRPr lang="ar-EG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93" name="مجموعة 92">
            <a:extLst>
              <a:ext uri="{FF2B5EF4-FFF2-40B4-BE49-F238E27FC236}">
                <a16:creationId xmlns:a16="http://schemas.microsoft.com/office/drawing/2014/main" id="{27A8D15F-A9A8-0844-9340-BA356F7FEFE0}"/>
              </a:ext>
            </a:extLst>
          </p:cNvPr>
          <p:cNvGrpSpPr/>
          <p:nvPr/>
        </p:nvGrpSpPr>
        <p:grpSpPr>
          <a:xfrm>
            <a:off x="911646" y="601842"/>
            <a:ext cx="66496" cy="1010018"/>
            <a:chOff x="5944770" y="1379001"/>
            <a:chExt cx="226260" cy="3927154"/>
          </a:xfrm>
        </p:grpSpPr>
        <p:sp>
          <p:nvSpPr>
            <p:cNvPr id="94" name="مثلث متساوي الساقين 49">
              <a:extLst>
                <a:ext uri="{FF2B5EF4-FFF2-40B4-BE49-F238E27FC236}">
                  <a16:creationId xmlns:a16="http://schemas.microsoft.com/office/drawing/2014/main" id="{92E703BB-C59B-9F46-BAB7-B63B4202CF90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  <p:sp>
          <p:nvSpPr>
            <p:cNvPr id="95" name="مثلث متساوي الساقين 50">
              <a:extLst>
                <a:ext uri="{FF2B5EF4-FFF2-40B4-BE49-F238E27FC236}">
                  <a16:creationId xmlns:a16="http://schemas.microsoft.com/office/drawing/2014/main" id="{F2D131C5-78C5-D24C-ACDE-76563A960731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</p:grpSp>
      <p:grpSp>
        <p:nvGrpSpPr>
          <p:cNvPr id="96" name="مجموعة 95">
            <a:extLst>
              <a:ext uri="{FF2B5EF4-FFF2-40B4-BE49-F238E27FC236}">
                <a16:creationId xmlns:a16="http://schemas.microsoft.com/office/drawing/2014/main" id="{C7373F19-C00C-5A4B-ADB7-1E642557894F}"/>
              </a:ext>
            </a:extLst>
          </p:cNvPr>
          <p:cNvGrpSpPr/>
          <p:nvPr/>
        </p:nvGrpSpPr>
        <p:grpSpPr>
          <a:xfrm rot="4908360">
            <a:off x="854081" y="707117"/>
            <a:ext cx="62967" cy="787190"/>
            <a:chOff x="5944770" y="1379001"/>
            <a:chExt cx="226260" cy="3927154"/>
          </a:xfrm>
        </p:grpSpPr>
        <p:sp>
          <p:nvSpPr>
            <p:cNvPr id="97" name="مثلث متساوي الساقين 52">
              <a:extLst>
                <a:ext uri="{FF2B5EF4-FFF2-40B4-BE49-F238E27FC236}">
                  <a16:creationId xmlns:a16="http://schemas.microsoft.com/office/drawing/2014/main" id="{6C9E82D5-2552-1745-A0B1-FFFE2F983F00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  <p:sp>
          <p:nvSpPr>
            <p:cNvPr id="98" name="مثلث متساوي الساقين 53">
              <a:extLst>
                <a:ext uri="{FF2B5EF4-FFF2-40B4-BE49-F238E27FC236}">
                  <a16:creationId xmlns:a16="http://schemas.microsoft.com/office/drawing/2014/main" id="{BF08EBB8-EF8B-B74E-AB7C-0B6783CD0470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</p:grpSp>
      <p:sp>
        <p:nvSpPr>
          <p:cNvPr id="99" name="شكل بيضاوي 98">
            <a:extLst>
              <a:ext uri="{FF2B5EF4-FFF2-40B4-BE49-F238E27FC236}">
                <a16:creationId xmlns:a16="http://schemas.microsoft.com/office/drawing/2014/main" id="{90757D27-C6B1-9E47-A820-C1B46F8CB80C}"/>
              </a:ext>
            </a:extLst>
          </p:cNvPr>
          <p:cNvSpPr/>
          <p:nvPr/>
        </p:nvSpPr>
        <p:spPr>
          <a:xfrm>
            <a:off x="888697" y="1046730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rtl="0"/>
            <a:endParaRPr lang="ar-EG" sz="1013"/>
          </a:p>
        </p:txBody>
      </p:sp>
      <p:sp>
        <p:nvSpPr>
          <p:cNvPr id="104" name="شكل حر 103">
            <a:extLst>
              <a:ext uri="{FF2B5EF4-FFF2-40B4-BE49-F238E27FC236}">
                <a16:creationId xmlns:a16="http://schemas.microsoft.com/office/drawing/2014/main" id="{31C94EBA-9FE9-934D-8C93-73BCF962E6CB}"/>
              </a:ext>
            </a:extLst>
          </p:cNvPr>
          <p:cNvSpPr/>
          <p:nvPr/>
        </p:nvSpPr>
        <p:spPr>
          <a:xfrm>
            <a:off x="183916" y="1659551"/>
            <a:ext cx="1468941" cy="1545722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defTabSz="514350" rtl="0"/>
            <a:endParaRPr lang="ar-SA" sz="1013" dirty="0"/>
          </a:p>
        </p:txBody>
      </p:sp>
      <p:pic>
        <p:nvPicPr>
          <p:cNvPr id="105" name="صورة 104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CC956F0B-B543-1C43-A7F3-FFFC4DE8E3B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4352"/>
          <a:stretch/>
        </p:blipFill>
        <p:spPr>
          <a:xfrm>
            <a:off x="973844" y="2298504"/>
            <a:ext cx="283621" cy="569978"/>
          </a:xfrm>
          <a:prstGeom prst="rect">
            <a:avLst/>
          </a:prstGeom>
        </p:spPr>
      </p:pic>
      <p:pic>
        <p:nvPicPr>
          <p:cNvPr id="106" name="صورة 105">
            <a:extLst>
              <a:ext uri="{FF2B5EF4-FFF2-40B4-BE49-F238E27FC236}">
                <a16:creationId xmlns:a16="http://schemas.microsoft.com/office/drawing/2014/main" id="{0AC52F3C-27A4-C045-899C-17A74874A3BE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40261" t="-1" r="1991" b="37349"/>
          <a:stretch/>
        </p:blipFill>
        <p:spPr>
          <a:xfrm>
            <a:off x="243331" y="2415136"/>
            <a:ext cx="510927" cy="759960"/>
          </a:xfrm>
          <a:prstGeom prst="rect">
            <a:avLst/>
          </a:prstGeom>
        </p:spPr>
      </p:pic>
      <p:pic>
        <p:nvPicPr>
          <p:cNvPr id="107" name="صورة 106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43131CBE-D1D4-DD40-90CC-271D2E211C46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04760" y="1608395"/>
            <a:ext cx="780003" cy="1626235"/>
          </a:xfrm>
          <a:prstGeom prst="rect">
            <a:avLst/>
          </a:prstGeom>
        </p:spPr>
      </p:pic>
      <p:pic>
        <p:nvPicPr>
          <p:cNvPr id="108" name="صورة 10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55693798-5DA9-624D-843A-8B02E42B6E00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641" y="1611080"/>
            <a:ext cx="780003" cy="1626235"/>
          </a:xfrm>
          <a:prstGeom prst="rect">
            <a:avLst/>
          </a:prstGeom>
        </p:spPr>
      </p:pic>
      <p:pic>
        <p:nvPicPr>
          <p:cNvPr id="1050" name="Picture 26" descr="https://lh6.googleusercontent.com/vaEUjWtijHdxqYdBwcZLxEEVYifJhv3nqKB5F-X7FB1MaNJ70wL8v5yQoTaKnbTw-jiS7xqFvOVT6Gitr4FIP7nI0fCnSomqQNGMw5F47M0Zm0VTtK2t_kh4RAXRl_Uj1BrmSb15ZYc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00" y="5798768"/>
            <a:ext cx="1562824" cy="137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h3.googleusercontent.com/aHpOCrNnmgnGjgjr2St5T1GwmNzl0XpmSoaIb-ujRP-d61niq7OXVqP9S87Fxen1opIrcfJCqNJGJGZfBryibEVrqiE3Xn_a8fULrqAtvhFlJDzAr75ZgW5ZioSPrj7ZJ4c9bEp3oLE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964" y="4050478"/>
            <a:ext cx="1393271" cy="227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السلام عليكم">
            <a:hlinkClick r:id="" action="ppaction://media"/>
            <a:extLst>
              <a:ext uri="{FF2B5EF4-FFF2-40B4-BE49-F238E27FC236}">
                <a16:creationId xmlns:a16="http://schemas.microsoft.com/office/drawing/2014/main" id="{132473EC-31B4-C44D-9628-4828EABDF9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609600" y="5899901"/>
            <a:ext cx="609600" cy="621844"/>
          </a:xfrm>
          <a:prstGeom prst="rect">
            <a:avLst/>
          </a:prstGeom>
        </p:spPr>
      </p:pic>
      <p:sp>
        <p:nvSpPr>
          <p:cNvPr id="115" name="مستطيل 114">
            <a:extLst>
              <a:ext uri="{FF2B5EF4-FFF2-40B4-BE49-F238E27FC236}">
                <a16:creationId xmlns:a16="http://schemas.microsoft.com/office/drawing/2014/main" id="{24AB720F-4D19-C045-B969-ECDDB0006361}"/>
              </a:ext>
            </a:extLst>
          </p:cNvPr>
          <p:cNvSpPr/>
          <p:nvPr/>
        </p:nvSpPr>
        <p:spPr>
          <a:xfrm>
            <a:off x="3124680" y="922803"/>
            <a:ext cx="2803208" cy="9344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100" dirty="0">
                <a:solidFill>
                  <a:srgbClr val="FFFC00"/>
                </a:solidFill>
                <a:latin typeface="Beirut" pitchFamily="2" charset="-78"/>
                <a:cs typeface="Beirut" pitchFamily="2" charset="-78"/>
              </a:rPr>
              <a:t>١٠-٥ </a:t>
            </a:r>
          </a:p>
          <a:p>
            <a:pPr algn="ctr"/>
            <a:r>
              <a:rPr lang="ar-SA" sz="2100" dirty="0">
                <a:solidFill>
                  <a:srgbClr val="73FEFF"/>
                </a:solidFill>
                <a:latin typeface="Beirut" pitchFamily="2" charset="-78"/>
                <a:cs typeface="Beirut" pitchFamily="2" charset="-78"/>
              </a:rPr>
              <a:t>احتمالات الحوادث </a:t>
            </a:r>
            <a:r>
              <a:rPr lang="ar-SA" sz="2100" dirty="0" err="1">
                <a:solidFill>
                  <a:srgbClr val="73FEFF"/>
                </a:solidFill>
                <a:latin typeface="Beirut" pitchFamily="2" charset="-78"/>
                <a:cs typeface="Beirut" pitchFamily="2" charset="-78"/>
              </a:rPr>
              <a:t>المركبه</a:t>
            </a:r>
            <a:endParaRPr lang="ar-SA" sz="2100" dirty="0">
              <a:solidFill>
                <a:srgbClr val="73FEFF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117" name="مربع نص 5">
            <a:extLst>
              <a:ext uri="{FF2B5EF4-FFF2-40B4-BE49-F238E27FC236}">
                <a16:creationId xmlns:a16="http://schemas.microsoft.com/office/drawing/2014/main" id="{D21F284B-C9C2-4E4A-8BAA-9DC411E37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9865" y="976684"/>
            <a:ext cx="17573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</a:pPr>
            <a:r>
              <a:rPr lang="ar-SA" altLang="ar-SA" sz="1200" dirty="0">
                <a:solidFill>
                  <a:schemeClr val="bg1"/>
                </a:solidFill>
              </a:rPr>
              <a:t>ا</a:t>
            </a:r>
            <a:r>
              <a:rPr lang="ar-SA" altLang="ar-SA" sz="1200" dirty="0">
                <a:solidFill>
                  <a:srgbClr val="73FEFF"/>
                </a:solidFill>
              </a:rPr>
              <a:t>لتاريخ </a:t>
            </a:r>
            <a:r>
              <a:rPr lang="ar-SA" altLang="ar-SA" sz="1200" dirty="0">
                <a:solidFill>
                  <a:schemeClr val="bg1"/>
                </a:solidFill>
              </a:rPr>
              <a:t>  // ١٤٤هـ</a:t>
            </a:r>
          </a:p>
          <a:p>
            <a:pPr defTabSz="685800" rtl="0">
              <a:spcBef>
                <a:spcPct val="0"/>
              </a:spcBef>
              <a:buNone/>
            </a:pPr>
            <a:endParaRPr lang="ar-SA" altLang="ar-SA" sz="1200" dirty="0">
              <a:solidFill>
                <a:schemeClr val="bg1"/>
              </a:solidFill>
            </a:endParaRPr>
          </a:p>
          <a:p>
            <a:pPr defTabSz="685800" rtl="0">
              <a:spcBef>
                <a:spcPct val="0"/>
              </a:spcBef>
              <a:buNone/>
            </a:pPr>
            <a:r>
              <a:rPr lang="ar-SA" altLang="ar-SA" sz="1200" dirty="0">
                <a:solidFill>
                  <a:schemeClr val="bg1"/>
                </a:solidFill>
              </a:rPr>
              <a:t> </a:t>
            </a:r>
            <a:r>
              <a:rPr lang="ar-SA" altLang="ar-SA" sz="1200" dirty="0">
                <a:solidFill>
                  <a:srgbClr val="73FEFF"/>
                </a:solidFill>
              </a:rPr>
              <a:t>رقم الصفحة </a:t>
            </a:r>
            <a:r>
              <a:rPr lang="ar-SA" altLang="ar-SA" sz="1200" dirty="0">
                <a:solidFill>
                  <a:schemeClr val="bg1"/>
                </a:solidFill>
              </a:rPr>
              <a:t>:</a:t>
            </a:r>
            <a:endParaRPr lang="ar-SA" altLang="ar-SA" sz="1050" dirty="0">
              <a:solidFill>
                <a:schemeClr val="bg1"/>
              </a:solidFill>
            </a:endParaRPr>
          </a:p>
        </p:txBody>
      </p:sp>
      <p:sp>
        <p:nvSpPr>
          <p:cNvPr id="118" name="مستطيل 117">
            <a:extLst>
              <a:ext uri="{FF2B5EF4-FFF2-40B4-BE49-F238E27FC236}">
                <a16:creationId xmlns:a16="http://schemas.microsoft.com/office/drawing/2014/main" id="{179347F8-FD23-E94A-8C8C-0BC212E1C02F}"/>
              </a:ext>
            </a:extLst>
          </p:cNvPr>
          <p:cNvSpPr/>
          <p:nvPr/>
        </p:nvSpPr>
        <p:spPr>
          <a:xfrm>
            <a:off x="4149695" y="2297144"/>
            <a:ext cx="2803208" cy="114162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700" dirty="0">
                <a:solidFill>
                  <a:srgbClr val="00FB92"/>
                </a:solidFill>
                <a:latin typeface="Beirut" pitchFamily="2" charset="-78"/>
                <a:cs typeface="Beirut" pitchFamily="2" charset="-78"/>
              </a:rPr>
              <a:t>فيما سبق</a:t>
            </a:r>
          </a:p>
          <a:p>
            <a:pPr algn="ctr"/>
            <a:endParaRPr lang="ar-SA" dirty="0">
              <a:solidFill>
                <a:srgbClr val="011893"/>
              </a:solidFill>
              <a:latin typeface="Beirut" pitchFamily="2" charset="-78"/>
              <a:cs typeface="Waseem" pitchFamily="2" charset="-78"/>
            </a:endParaRPr>
          </a:p>
          <a:p>
            <a:pPr algn="ctr"/>
            <a:r>
              <a:rPr lang="ar-SA" dirty="0">
                <a:solidFill>
                  <a:srgbClr val="011893"/>
                </a:solidFill>
                <a:latin typeface="Beirut" pitchFamily="2" charset="-78"/>
                <a:cs typeface="Waseem" pitchFamily="2" charset="-78"/>
              </a:rPr>
              <a:t> </a:t>
            </a:r>
            <a:r>
              <a:rPr lang="ar-SA" dirty="0">
                <a:solidFill>
                  <a:schemeClr val="bg1"/>
                </a:solidFill>
                <a:latin typeface="Beirut" pitchFamily="2" charset="-78"/>
                <a:cs typeface="Waseem" pitchFamily="2" charset="-78"/>
              </a:rPr>
              <a:t>درست استعمال حساب احتمال بسيط</a:t>
            </a:r>
          </a:p>
          <a:p>
            <a:pPr algn="ctr"/>
            <a:endParaRPr lang="ar-SA" sz="2700" dirty="0">
              <a:solidFill>
                <a:srgbClr val="008F00"/>
              </a:solidFill>
              <a:latin typeface="Beirut" pitchFamily="2" charset="-78"/>
              <a:cs typeface="Beirut" pitchFamily="2" charset="-78"/>
            </a:endParaRPr>
          </a:p>
          <a:p>
            <a:pPr algn="ctr"/>
            <a:r>
              <a:rPr lang="ar-SA" dirty="0">
                <a:solidFill>
                  <a:srgbClr val="011893"/>
                </a:solidFill>
                <a:latin typeface="Beirut" pitchFamily="2" charset="-78"/>
                <a:cs typeface="Waseem" pitchFamily="2" charset="-78"/>
              </a:rPr>
              <a:t> </a:t>
            </a:r>
          </a:p>
        </p:txBody>
      </p:sp>
      <p:sp>
        <p:nvSpPr>
          <p:cNvPr id="119" name="مستطيل 118">
            <a:extLst>
              <a:ext uri="{FF2B5EF4-FFF2-40B4-BE49-F238E27FC236}">
                <a16:creationId xmlns:a16="http://schemas.microsoft.com/office/drawing/2014/main" id="{8FAF6126-C112-A541-A51A-3E41021303FF}"/>
              </a:ext>
            </a:extLst>
          </p:cNvPr>
          <p:cNvSpPr/>
          <p:nvPr/>
        </p:nvSpPr>
        <p:spPr>
          <a:xfrm>
            <a:off x="1940637" y="2005763"/>
            <a:ext cx="2803208" cy="137123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700" dirty="0">
                <a:solidFill>
                  <a:srgbClr val="00FB92"/>
                </a:solidFill>
                <a:latin typeface="Beirut" pitchFamily="2" charset="-78"/>
                <a:cs typeface="Beirut" pitchFamily="2" charset="-78"/>
              </a:rPr>
              <a:t>الان</a:t>
            </a:r>
          </a:p>
          <a:p>
            <a:pPr algn="ctr"/>
            <a:r>
              <a:rPr lang="ar-SA" dirty="0">
                <a:solidFill>
                  <a:schemeClr val="bg1"/>
                </a:solidFill>
                <a:latin typeface="Beirut" pitchFamily="2" charset="-78"/>
                <a:cs typeface="Waseem" pitchFamily="2" charset="-78"/>
              </a:rPr>
              <a:t>اجد احتمال حادثتين مستقلتين غير مستقلتين</a:t>
            </a:r>
          </a:p>
          <a:p>
            <a:pPr algn="ctr"/>
            <a:endParaRPr lang="ar-SA" dirty="0">
              <a:solidFill>
                <a:schemeClr val="bg1"/>
              </a:solidFill>
              <a:latin typeface="Beirut" pitchFamily="2" charset="-78"/>
              <a:cs typeface="Waseem" pitchFamily="2" charset="-78"/>
            </a:endParaRPr>
          </a:p>
          <a:p>
            <a:pPr algn="ctr"/>
            <a:r>
              <a:rPr lang="ar-SA" dirty="0">
                <a:solidFill>
                  <a:schemeClr val="bg1"/>
                </a:solidFill>
                <a:latin typeface="Beirut" pitchFamily="2" charset="-78"/>
                <a:cs typeface="Waseem" pitchFamily="2" charset="-78"/>
              </a:rPr>
              <a:t>اجد احتمال حادثتين متنافيتين غير متنافيتين</a:t>
            </a:r>
          </a:p>
          <a:p>
            <a:pPr algn="ctr"/>
            <a:endParaRPr lang="ar-SA" dirty="0">
              <a:solidFill>
                <a:srgbClr val="011893"/>
              </a:solidFill>
              <a:latin typeface="Beirut" pitchFamily="2" charset="-78"/>
              <a:cs typeface="Waseem" pitchFamily="2" charset="-78"/>
            </a:endParaRPr>
          </a:p>
        </p:txBody>
      </p:sp>
      <p:pic>
        <p:nvPicPr>
          <p:cNvPr id="113" name="Google Shape;68;p13">
            <a:extLst>
              <a:ext uri="{FF2B5EF4-FFF2-40B4-BE49-F238E27FC236}">
                <a16:creationId xmlns:a16="http://schemas.microsoft.com/office/drawing/2014/main" id="{AF6778BE-852F-F34E-8088-31F4E02E3DF4}"/>
              </a:ext>
            </a:extLst>
          </p:cNvPr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6044189" y="2533658"/>
            <a:ext cx="2584622" cy="4089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2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5006" y="4205050"/>
            <a:ext cx="2254983" cy="318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986" y="4877906"/>
            <a:ext cx="3500579" cy="255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صورة 109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71FAE02E-2168-5544-B6F0-5B3648032AF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837473B0-CC2E-450A-ABE3-18F120FF3D39}">
                <a1611:picAttrSrcUrl xmlns:a1611="http://schemas.microsoft.com/office/drawing/2016/11/main" r:id="rId25"/>
              </a:ext>
            </a:extLst>
          </a:blip>
          <a:stretch>
            <a:fillRect/>
          </a:stretch>
        </p:blipFill>
        <p:spPr>
          <a:xfrm>
            <a:off x="5895990" y="5430625"/>
            <a:ext cx="334516" cy="206285"/>
          </a:xfrm>
          <a:prstGeom prst="rect">
            <a:avLst/>
          </a:prstGeom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312" y="5345939"/>
            <a:ext cx="463571" cy="48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صورة 108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D7D32CB8-0A89-5147-AC3B-A9AC2DF57FE6}"/>
              </a:ext>
            </a:extLst>
          </p:cNvPr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28"/>
              </a:ext>
            </a:extLst>
          </a:blip>
          <a:stretch>
            <a:fillRect/>
          </a:stretch>
        </p:blipFill>
        <p:spPr>
          <a:xfrm flipH="1">
            <a:off x="6112499" y="4625100"/>
            <a:ext cx="1209593" cy="1163653"/>
          </a:xfrm>
          <a:prstGeom prst="rect">
            <a:avLst/>
          </a:prstGeom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953" y="4862696"/>
            <a:ext cx="734964" cy="55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271A4424-3A5A-3A48-BC3C-5524A3B51A24}"/>
              </a:ext>
            </a:extLst>
          </p:cNvPr>
          <p:cNvSpPr/>
          <p:nvPr/>
        </p:nvSpPr>
        <p:spPr>
          <a:xfrm>
            <a:off x="7154584" y="116632"/>
            <a:ext cx="1774593" cy="1430053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6DC5DD98-7753-CF41-A1DA-D674707C1814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327" y="244257"/>
            <a:ext cx="1636850" cy="1137422"/>
          </a:xfrm>
          <a:prstGeom prst="rect">
            <a:avLst/>
          </a:prstGeom>
        </p:spPr>
      </p:pic>
      <p:pic>
        <p:nvPicPr>
          <p:cNvPr id="53" name="صورة 52">
            <a:extLst>
              <a:ext uri="{FF2B5EF4-FFF2-40B4-BE49-F238E27FC236}">
                <a16:creationId xmlns:a16="http://schemas.microsoft.com/office/drawing/2014/main" id="{2E921EC9-E9F5-5FB4-DD07-77F5375F9A02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artisticCutout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28159"/>
          <a:stretch/>
        </p:blipFill>
        <p:spPr>
          <a:xfrm>
            <a:off x="2348109" y="4778680"/>
            <a:ext cx="956708" cy="916937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C32BF3A6-5537-232D-051B-804779300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B31-3915-46EC-A236-CE7D79E4494B}" type="slidenum">
              <a:rPr lang="ar-SA" smtClean="0"/>
              <a:pPr/>
              <a:t>434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104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2 L -0.13893 0.02222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9259E-6 L -0.18177 -0.025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97" y="-127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207" fill="hold"/>
                                        <p:tgtEl>
                                          <p:spTgt spid="1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214290"/>
            <a:ext cx="30003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دبوس زينة 2"/>
          <p:cNvSpPr/>
          <p:nvPr/>
        </p:nvSpPr>
        <p:spPr>
          <a:xfrm>
            <a:off x="5857884" y="714356"/>
            <a:ext cx="2286016" cy="914406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دبوس زينة 3"/>
          <p:cNvSpPr/>
          <p:nvPr/>
        </p:nvSpPr>
        <p:spPr>
          <a:xfrm>
            <a:off x="8143900" y="857232"/>
            <a:ext cx="871510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تحقق</a:t>
            </a:r>
          </a:p>
        </p:txBody>
      </p:sp>
      <p:grpSp>
        <p:nvGrpSpPr>
          <p:cNvPr id="5" name="مجموعة 124"/>
          <p:cNvGrpSpPr/>
          <p:nvPr/>
        </p:nvGrpSpPr>
        <p:grpSpPr>
          <a:xfrm>
            <a:off x="164753" y="2000240"/>
            <a:ext cx="2978487" cy="2571768"/>
            <a:chOff x="1285852" y="2000240"/>
            <a:chExt cx="2978487" cy="2571768"/>
          </a:xfrm>
        </p:grpSpPr>
        <p:pic>
          <p:nvPicPr>
            <p:cNvPr id="7" name="Picture 2" descr="http://t3.gstatic.com/images?q=tbn:ANd9GcTKUbgk23O7N7fkr81SC_E2ppX44RPugU7rZj6uP6-1t7hN9QVmu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85852" y="2000240"/>
              <a:ext cx="2928958" cy="2571768"/>
            </a:xfrm>
            <a:prstGeom prst="rect">
              <a:avLst/>
            </a:prstGeom>
            <a:noFill/>
          </p:spPr>
        </p:pic>
        <p:grpSp>
          <p:nvGrpSpPr>
            <p:cNvPr id="6" name="مجموعة 68"/>
            <p:cNvGrpSpPr/>
            <p:nvPr/>
          </p:nvGrpSpPr>
          <p:grpSpPr>
            <a:xfrm>
              <a:off x="3143240" y="2500306"/>
              <a:ext cx="1121099" cy="1015217"/>
              <a:chOff x="6530561" y="3398299"/>
              <a:chExt cx="1121099" cy="1015217"/>
            </a:xfrm>
          </p:grpSpPr>
          <p:sp>
            <p:nvSpPr>
              <p:cNvPr id="57" name="شكل بيضاوي 56"/>
              <p:cNvSpPr/>
              <p:nvPr/>
            </p:nvSpPr>
            <p:spPr>
              <a:xfrm>
                <a:off x="6902499" y="3684388"/>
                <a:ext cx="357190" cy="42862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58" name="قوس 57"/>
              <p:cNvSpPr/>
              <p:nvPr/>
            </p:nvSpPr>
            <p:spPr>
              <a:xfrm rot="425926">
                <a:off x="6530561" y="3556260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59" name="قوس 58"/>
              <p:cNvSpPr/>
              <p:nvPr/>
            </p:nvSpPr>
            <p:spPr>
              <a:xfrm rot="11479134">
                <a:off x="7151594" y="3398299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8" name="مجموعة 72"/>
            <p:cNvGrpSpPr/>
            <p:nvPr/>
          </p:nvGrpSpPr>
          <p:grpSpPr>
            <a:xfrm>
              <a:off x="1785918" y="2714620"/>
              <a:ext cx="1121099" cy="1015217"/>
              <a:chOff x="5128756" y="1785589"/>
              <a:chExt cx="1121099" cy="1015217"/>
            </a:xfrm>
          </p:grpSpPr>
          <p:sp>
            <p:nvSpPr>
              <p:cNvPr id="54" name="شكل بيضاوي 53"/>
              <p:cNvSpPr/>
              <p:nvPr/>
            </p:nvSpPr>
            <p:spPr>
              <a:xfrm>
                <a:off x="5500694" y="2071678"/>
                <a:ext cx="357190" cy="42862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55" name="قوس 54"/>
              <p:cNvSpPr/>
              <p:nvPr/>
            </p:nvSpPr>
            <p:spPr>
              <a:xfrm rot="425926">
                <a:off x="5128756" y="1943550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56" name="قوس 55"/>
              <p:cNvSpPr/>
              <p:nvPr/>
            </p:nvSpPr>
            <p:spPr>
              <a:xfrm rot="11479134">
                <a:off x="5749789" y="1785589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9" name="مجموعة 76"/>
            <p:cNvGrpSpPr/>
            <p:nvPr/>
          </p:nvGrpSpPr>
          <p:grpSpPr>
            <a:xfrm>
              <a:off x="2071670" y="3286124"/>
              <a:ext cx="1121099" cy="1015217"/>
              <a:chOff x="5128756" y="1785589"/>
              <a:chExt cx="1121099" cy="1015217"/>
            </a:xfrm>
          </p:grpSpPr>
          <p:sp>
            <p:nvSpPr>
              <p:cNvPr id="51" name="شكل بيضاوي 50"/>
              <p:cNvSpPr/>
              <p:nvPr/>
            </p:nvSpPr>
            <p:spPr>
              <a:xfrm>
                <a:off x="5500694" y="2071678"/>
                <a:ext cx="357190" cy="42862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52" name="قوس 51"/>
              <p:cNvSpPr/>
              <p:nvPr/>
            </p:nvSpPr>
            <p:spPr>
              <a:xfrm rot="425926">
                <a:off x="5128756" y="1943550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53" name="قوس 52"/>
              <p:cNvSpPr/>
              <p:nvPr/>
            </p:nvSpPr>
            <p:spPr>
              <a:xfrm rot="11479134">
                <a:off x="5749789" y="1785589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10" name="مجموعة 80"/>
            <p:cNvGrpSpPr/>
            <p:nvPr/>
          </p:nvGrpSpPr>
          <p:grpSpPr>
            <a:xfrm>
              <a:off x="1714480" y="3143248"/>
              <a:ext cx="1121099" cy="1015217"/>
              <a:chOff x="5128756" y="1785589"/>
              <a:chExt cx="1121099" cy="1015217"/>
            </a:xfrm>
          </p:grpSpPr>
          <p:sp>
            <p:nvSpPr>
              <p:cNvPr id="48" name="شكل بيضاوي 47"/>
              <p:cNvSpPr/>
              <p:nvPr/>
            </p:nvSpPr>
            <p:spPr>
              <a:xfrm>
                <a:off x="5500694" y="2071678"/>
                <a:ext cx="357190" cy="42862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9" name="قوس 48"/>
              <p:cNvSpPr/>
              <p:nvPr/>
            </p:nvSpPr>
            <p:spPr>
              <a:xfrm rot="425926">
                <a:off x="5128756" y="1943550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50" name="قوس 49"/>
              <p:cNvSpPr/>
              <p:nvPr/>
            </p:nvSpPr>
            <p:spPr>
              <a:xfrm rot="11479134">
                <a:off x="5749789" y="1785589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11" name="مجموعة 100"/>
            <p:cNvGrpSpPr/>
            <p:nvPr/>
          </p:nvGrpSpPr>
          <p:grpSpPr>
            <a:xfrm>
              <a:off x="1428728" y="2428868"/>
              <a:ext cx="1121099" cy="1015217"/>
              <a:chOff x="6530561" y="3398299"/>
              <a:chExt cx="1121099" cy="1015217"/>
            </a:xfrm>
          </p:grpSpPr>
          <p:sp>
            <p:nvSpPr>
              <p:cNvPr id="33" name="شكل بيضاوي 32"/>
              <p:cNvSpPr/>
              <p:nvPr/>
            </p:nvSpPr>
            <p:spPr>
              <a:xfrm>
                <a:off x="6902499" y="3684388"/>
                <a:ext cx="357190" cy="428628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4" name="قوس 33"/>
              <p:cNvSpPr/>
              <p:nvPr/>
            </p:nvSpPr>
            <p:spPr>
              <a:xfrm rot="425926">
                <a:off x="6530561" y="3556260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5" name="قوس 34"/>
              <p:cNvSpPr/>
              <p:nvPr/>
            </p:nvSpPr>
            <p:spPr>
              <a:xfrm rot="11479134">
                <a:off x="7151594" y="3398299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12" name="مجموعة 116"/>
            <p:cNvGrpSpPr/>
            <p:nvPr/>
          </p:nvGrpSpPr>
          <p:grpSpPr>
            <a:xfrm>
              <a:off x="1428728" y="2857496"/>
              <a:ext cx="1121099" cy="1015217"/>
              <a:chOff x="6530561" y="3398299"/>
              <a:chExt cx="1121099" cy="1015217"/>
            </a:xfrm>
          </p:grpSpPr>
          <p:sp>
            <p:nvSpPr>
              <p:cNvPr id="21" name="شكل بيضاوي 20"/>
              <p:cNvSpPr/>
              <p:nvPr/>
            </p:nvSpPr>
            <p:spPr>
              <a:xfrm>
                <a:off x="6902499" y="3684388"/>
                <a:ext cx="357190" cy="428628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2" name="قوس 21"/>
              <p:cNvSpPr/>
              <p:nvPr/>
            </p:nvSpPr>
            <p:spPr>
              <a:xfrm rot="425926">
                <a:off x="6530561" y="3556260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3" name="قوس 22"/>
              <p:cNvSpPr/>
              <p:nvPr/>
            </p:nvSpPr>
            <p:spPr>
              <a:xfrm rot="11479134">
                <a:off x="7151594" y="3398299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13" name="مجموعة 72"/>
            <p:cNvGrpSpPr/>
            <p:nvPr/>
          </p:nvGrpSpPr>
          <p:grpSpPr>
            <a:xfrm>
              <a:off x="1785918" y="2428868"/>
              <a:ext cx="1121099" cy="1015217"/>
              <a:chOff x="5128756" y="1785589"/>
              <a:chExt cx="1121099" cy="1015217"/>
            </a:xfrm>
          </p:grpSpPr>
          <p:sp>
            <p:nvSpPr>
              <p:cNvPr id="61" name="شكل بيضاوي 60"/>
              <p:cNvSpPr/>
              <p:nvPr/>
            </p:nvSpPr>
            <p:spPr>
              <a:xfrm>
                <a:off x="5500694" y="2071678"/>
                <a:ext cx="357190" cy="42862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62" name="قوس 61"/>
              <p:cNvSpPr/>
              <p:nvPr/>
            </p:nvSpPr>
            <p:spPr>
              <a:xfrm rot="425926">
                <a:off x="5128756" y="1943550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63" name="قوس 62"/>
              <p:cNvSpPr/>
              <p:nvPr/>
            </p:nvSpPr>
            <p:spPr>
              <a:xfrm rot="11479134">
                <a:off x="5749789" y="1785589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14" name="مجموعة 76"/>
            <p:cNvGrpSpPr/>
            <p:nvPr/>
          </p:nvGrpSpPr>
          <p:grpSpPr>
            <a:xfrm>
              <a:off x="2143108" y="2500306"/>
              <a:ext cx="1121099" cy="1015217"/>
              <a:chOff x="5128756" y="1785589"/>
              <a:chExt cx="1121099" cy="1015217"/>
            </a:xfrm>
          </p:grpSpPr>
          <p:sp>
            <p:nvSpPr>
              <p:cNvPr id="65" name="شكل بيضاوي 64"/>
              <p:cNvSpPr/>
              <p:nvPr/>
            </p:nvSpPr>
            <p:spPr>
              <a:xfrm>
                <a:off x="5500694" y="2071678"/>
                <a:ext cx="357190" cy="42862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66" name="قوس 65"/>
              <p:cNvSpPr/>
              <p:nvPr/>
            </p:nvSpPr>
            <p:spPr>
              <a:xfrm rot="425926">
                <a:off x="5128756" y="1943550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67" name="قوس 66"/>
              <p:cNvSpPr/>
              <p:nvPr/>
            </p:nvSpPr>
            <p:spPr>
              <a:xfrm rot="11479134">
                <a:off x="5749789" y="1785589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15" name="مجموعة 80"/>
            <p:cNvGrpSpPr/>
            <p:nvPr/>
          </p:nvGrpSpPr>
          <p:grpSpPr>
            <a:xfrm>
              <a:off x="2071670" y="2928934"/>
              <a:ext cx="1121099" cy="1015217"/>
              <a:chOff x="5128756" y="1785589"/>
              <a:chExt cx="1121099" cy="1015217"/>
            </a:xfrm>
          </p:grpSpPr>
          <p:sp>
            <p:nvSpPr>
              <p:cNvPr id="69" name="شكل بيضاوي 68"/>
              <p:cNvSpPr/>
              <p:nvPr/>
            </p:nvSpPr>
            <p:spPr>
              <a:xfrm>
                <a:off x="5500694" y="2071678"/>
                <a:ext cx="357190" cy="42862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70" name="قوس 69"/>
              <p:cNvSpPr/>
              <p:nvPr/>
            </p:nvSpPr>
            <p:spPr>
              <a:xfrm rot="425926">
                <a:off x="5128756" y="1943550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71" name="قوس 70"/>
              <p:cNvSpPr/>
              <p:nvPr/>
            </p:nvSpPr>
            <p:spPr>
              <a:xfrm rot="11479134">
                <a:off x="5749789" y="1785589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16" name="مجموعة 72"/>
            <p:cNvGrpSpPr/>
            <p:nvPr/>
          </p:nvGrpSpPr>
          <p:grpSpPr>
            <a:xfrm>
              <a:off x="1857356" y="2000240"/>
              <a:ext cx="1121099" cy="1015217"/>
              <a:chOff x="5128756" y="1785589"/>
              <a:chExt cx="1121099" cy="1015217"/>
            </a:xfrm>
          </p:grpSpPr>
          <p:sp>
            <p:nvSpPr>
              <p:cNvPr id="73" name="شكل بيضاوي 72"/>
              <p:cNvSpPr/>
              <p:nvPr/>
            </p:nvSpPr>
            <p:spPr>
              <a:xfrm>
                <a:off x="5500694" y="2071678"/>
                <a:ext cx="357190" cy="42862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74" name="قوس 73"/>
              <p:cNvSpPr/>
              <p:nvPr/>
            </p:nvSpPr>
            <p:spPr>
              <a:xfrm rot="425926">
                <a:off x="5128756" y="1943550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75" name="قوس 74"/>
              <p:cNvSpPr/>
              <p:nvPr/>
            </p:nvSpPr>
            <p:spPr>
              <a:xfrm rot="11479134">
                <a:off x="5749789" y="1785589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17" name="مجموعة 76"/>
            <p:cNvGrpSpPr/>
            <p:nvPr/>
          </p:nvGrpSpPr>
          <p:grpSpPr>
            <a:xfrm>
              <a:off x="2428860" y="3286124"/>
              <a:ext cx="1121099" cy="1015217"/>
              <a:chOff x="5128756" y="1785589"/>
              <a:chExt cx="1121099" cy="1015217"/>
            </a:xfrm>
          </p:grpSpPr>
          <p:sp>
            <p:nvSpPr>
              <p:cNvPr id="77" name="شكل بيضاوي 76"/>
              <p:cNvSpPr/>
              <p:nvPr/>
            </p:nvSpPr>
            <p:spPr>
              <a:xfrm>
                <a:off x="5500694" y="2071678"/>
                <a:ext cx="357190" cy="42862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78" name="قوس 77"/>
              <p:cNvSpPr/>
              <p:nvPr/>
            </p:nvSpPr>
            <p:spPr>
              <a:xfrm rot="425926">
                <a:off x="5128756" y="1943550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79" name="قوس 78"/>
              <p:cNvSpPr/>
              <p:nvPr/>
            </p:nvSpPr>
            <p:spPr>
              <a:xfrm rot="11479134">
                <a:off x="5749789" y="1785589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18" name="مجموعة 80"/>
            <p:cNvGrpSpPr/>
            <p:nvPr/>
          </p:nvGrpSpPr>
          <p:grpSpPr>
            <a:xfrm>
              <a:off x="1571604" y="2000240"/>
              <a:ext cx="1121099" cy="1015217"/>
              <a:chOff x="5128756" y="1785589"/>
              <a:chExt cx="1121099" cy="1015217"/>
            </a:xfrm>
          </p:grpSpPr>
          <p:sp>
            <p:nvSpPr>
              <p:cNvPr id="81" name="شكل بيضاوي 80"/>
              <p:cNvSpPr/>
              <p:nvPr/>
            </p:nvSpPr>
            <p:spPr>
              <a:xfrm>
                <a:off x="5500694" y="2071678"/>
                <a:ext cx="357190" cy="42862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2" name="قوس 81"/>
              <p:cNvSpPr/>
              <p:nvPr/>
            </p:nvSpPr>
            <p:spPr>
              <a:xfrm rot="425926">
                <a:off x="5128756" y="1943550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3" name="قوس 82"/>
              <p:cNvSpPr/>
              <p:nvPr/>
            </p:nvSpPr>
            <p:spPr>
              <a:xfrm rot="11479134">
                <a:off x="5749789" y="1785589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19" name="مجموعة 68"/>
            <p:cNvGrpSpPr/>
            <p:nvPr/>
          </p:nvGrpSpPr>
          <p:grpSpPr>
            <a:xfrm>
              <a:off x="2428860" y="2857496"/>
              <a:ext cx="1121099" cy="1015217"/>
              <a:chOff x="6530561" y="3398299"/>
              <a:chExt cx="1121099" cy="1015217"/>
            </a:xfrm>
          </p:grpSpPr>
          <p:sp>
            <p:nvSpPr>
              <p:cNvPr id="85" name="شكل بيضاوي 84"/>
              <p:cNvSpPr/>
              <p:nvPr/>
            </p:nvSpPr>
            <p:spPr>
              <a:xfrm>
                <a:off x="6902499" y="3684388"/>
                <a:ext cx="357190" cy="428628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6" name="قوس 85"/>
              <p:cNvSpPr/>
              <p:nvPr/>
            </p:nvSpPr>
            <p:spPr>
              <a:xfrm rot="425926">
                <a:off x="6530561" y="3556260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7" name="قوس 86"/>
              <p:cNvSpPr/>
              <p:nvPr/>
            </p:nvSpPr>
            <p:spPr>
              <a:xfrm rot="11479134">
                <a:off x="7151594" y="3398299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20" name="مجموعة 68"/>
            <p:cNvGrpSpPr/>
            <p:nvPr/>
          </p:nvGrpSpPr>
          <p:grpSpPr>
            <a:xfrm>
              <a:off x="2500298" y="2428868"/>
              <a:ext cx="1121099" cy="1015217"/>
              <a:chOff x="6530561" y="3398299"/>
              <a:chExt cx="1121099" cy="1015217"/>
            </a:xfrm>
          </p:grpSpPr>
          <p:sp>
            <p:nvSpPr>
              <p:cNvPr id="89" name="شكل بيضاوي 88"/>
              <p:cNvSpPr/>
              <p:nvPr/>
            </p:nvSpPr>
            <p:spPr>
              <a:xfrm>
                <a:off x="6902499" y="3684388"/>
                <a:ext cx="357190" cy="428628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0" name="قوس 89"/>
              <p:cNvSpPr/>
              <p:nvPr/>
            </p:nvSpPr>
            <p:spPr>
              <a:xfrm rot="425926">
                <a:off x="6530561" y="3556260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1" name="قوس 90"/>
              <p:cNvSpPr/>
              <p:nvPr/>
            </p:nvSpPr>
            <p:spPr>
              <a:xfrm rot="11479134">
                <a:off x="7151594" y="3398299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24" name="مجموعة 68"/>
            <p:cNvGrpSpPr/>
            <p:nvPr/>
          </p:nvGrpSpPr>
          <p:grpSpPr>
            <a:xfrm>
              <a:off x="2214546" y="2071678"/>
              <a:ext cx="1121099" cy="1015217"/>
              <a:chOff x="6530561" y="3398299"/>
              <a:chExt cx="1121099" cy="1015217"/>
            </a:xfrm>
          </p:grpSpPr>
          <p:sp>
            <p:nvSpPr>
              <p:cNvPr id="93" name="شكل بيضاوي 92"/>
              <p:cNvSpPr/>
              <p:nvPr/>
            </p:nvSpPr>
            <p:spPr>
              <a:xfrm>
                <a:off x="6902499" y="3684388"/>
                <a:ext cx="357190" cy="428628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4" name="قوس 93"/>
              <p:cNvSpPr/>
              <p:nvPr/>
            </p:nvSpPr>
            <p:spPr>
              <a:xfrm rot="425926">
                <a:off x="6530561" y="3556260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5" name="قوس 94"/>
              <p:cNvSpPr/>
              <p:nvPr/>
            </p:nvSpPr>
            <p:spPr>
              <a:xfrm rot="11479134">
                <a:off x="7151594" y="3398299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25" name="مجموعة 68"/>
            <p:cNvGrpSpPr/>
            <p:nvPr/>
          </p:nvGrpSpPr>
          <p:grpSpPr>
            <a:xfrm>
              <a:off x="2714612" y="3214686"/>
              <a:ext cx="1121099" cy="1015217"/>
              <a:chOff x="6530561" y="3398299"/>
              <a:chExt cx="1121099" cy="1015217"/>
            </a:xfrm>
          </p:grpSpPr>
          <p:sp>
            <p:nvSpPr>
              <p:cNvPr id="97" name="شكل بيضاوي 96"/>
              <p:cNvSpPr/>
              <p:nvPr/>
            </p:nvSpPr>
            <p:spPr>
              <a:xfrm>
                <a:off x="6902499" y="3684388"/>
                <a:ext cx="357190" cy="428628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8" name="قوس 97"/>
              <p:cNvSpPr/>
              <p:nvPr/>
            </p:nvSpPr>
            <p:spPr>
              <a:xfrm rot="425926">
                <a:off x="6530561" y="3556260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9" name="قوس 98"/>
              <p:cNvSpPr/>
              <p:nvPr/>
            </p:nvSpPr>
            <p:spPr>
              <a:xfrm rot="11479134">
                <a:off x="7151594" y="3398299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26" name="مجموعة 68"/>
            <p:cNvGrpSpPr/>
            <p:nvPr/>
          </p:nvGrpSpPr>
          <p:grpSpPr>
            <a:xfrm>
              <a:off x="2714612" y="2786058"/>
              <a:ext cx="1121099" cy="1015217"/>
              <a:chOff x="6530561" y="3398299"/>
              <a:chExt cx="1121099" cy="1015217"/>
            </a:xfrm>
          </p:grpSpPr>
          <p:sp>
            <p:nvSpPr>
              <p:cNvPr id="101" name="شكل بيضاوي 100"/>
              <p:cNvSpPr/>
              <p:nvPr/>
            </p:nvSpPr>
            <p:spPr>
              <a:xfrm>
                <a:off x="6902499" y="3684388"/>
                <a:ext cx="357190" cy="42862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2" name="قوس 101"/>
              <p:cNvSpPr/>
              <p:nvPr/>
            </p:nvSpPr>
            <p:spPr>
              <a:xfrm rot="425926">
                <a:off x="6530561" y="3556260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3" name="قوس 102"/>
              <p:cNvSpPr/>
              <p:nvPr/>
            </p:nvSpPr>
            <p:spPr>
              <a:xfrm rot="11479134">
                <a:off x="7151594" y="3398299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27" name="مجموعة 68"/>
            <p:cNvGrpSpPr/>
            <p:nvPr/>
          </p:nvGrpSpPr>
          <p:grpSpPr>
            <a:xfrm>
              <a:off x="3071802" y="2857496"/>
              <a:ext cx="1121099" cy="1015217"/>
              <a:chOff x="6530561" y="3398299"/>
              <a:chExt cx="1121099" cy="1015217"/>
            </a:xfrm>
          </p:grpSpPr>
          <p:sp>
            <p:nvSpPr>
              <p:cNvPr id="105" name="شكل بيضاوي 104"/>
              <p:cNvSpPr/>
              <p:nvPr/>
            </p:nvSpPr>
            <p:spPr>
              <a:xfrm>
                <a:off x="6902499" y="3684388"/>
                <a:ext cx="357190" cy="42862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6" name="قوس 105"/>
              <p:cNvSpPr/>
              <p:nvPr/>
            </p:nvSpPr>
            <p:spPr>
              <a:xfrm rot="425926">
                <a:off x="6530561" y="3556260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7" name="قوس 106"/>
              <p:cNvSpPr/>
              <p:nvPr/>
            </p:nvSpPr>
            <p:spPr>
              <a:xfrm rot="11479134">
                <a:off x="7151594" y="3398299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28" name="مجموعة 68"/>
            <p:cNvGrpSpPr/>
            <p:nvPr/>
          </p:nvGrpSpPr>
          <p:grpSpPr>
            <a:xfrm>
              <a:off x="2786050" y="2428868"/>
              <a:ext cx="1121099" cy="1015217"/>
              <a:chOff x="6530561" y="3398299"/>
              <a:chExt cx="1121099" cy="1015217"/>
            </a:xfrm>
          </p:grpSpPr>
          <p:sp>
            <p:nvSpPr>
              <p:cNvPr id="109" name="شكل بيضاوي 108"/>
              <p:cNvSpPr/>
              <p:nvPr/>
            </p:nvSpPr>
            <p:spPr>
              <a:xfrm>
                <a:off x="6902499" y="3684388"/>
                <a:ext cx="357190" cy="42862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10" name="قوس 109"/>
              <p:cNvSpPr/>
              <p:nvPr/>
            </p:nvSpPr>
            <p:spPr>
              <a:xfrm rot="425926">
                <a:off x="6530561" y="3556260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11" name="قوس 110"/>
              <p:cNvSpPr/>
              <p:nvPr/>
            </p:nvSpPr>
            <p:spPr>
              <a:xfrm rot="11479134">
                <a:off x="7151594" y="3398299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29" name="مجموعة 68"/>
            <p:cNvGrpSpPr/>
            <p:nvPr/>
          </p:nvGrpSpPr>
          <p:grpSpPr>
            <a:xfrm>
              <a:off x="2643174" y="2000240"/>
              <a:ext cx="1121099" cy="1015217"/>
              <a:chOff x="6530561" y="3398299"/>
              <a:chExt cx="1121099" cy="1015217"/>
            </a:xfrm>
          </p:grpSpPr>
          <p:sp>
            <p:nvSpPr>
              <p:cNvPr id="114" name="شكل بيضاوي 113"/>
              <p:cNvSpPr/>
              <p:nvPr/>
            </p:nvSpPr>
            <p:spPr>
              <a:xfrm>
                <a:off x="6902499" y="3684388"/>
                <a:ext cx="357190" cy="42862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15" name="قوس 114"/>
              <p:cNvSpPr/>
              <p:nvPr/>
            </p:nvSpPr>
            <p:spPr>
              <a:xfrm rot="425926">
                <a:off x="6530561" y="3556260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16" name="قوس 115"/>
              <p:cNvSpPr/>
              <p:nvPr/>
            </p:nvSpPr>
            <p:spPr>
              <a:xfrm rot="11479134">
                <a:off x="7151594" y="3398299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30" name="مجموعة 68"/>
            <p:cNvGrpSpPr/>
            <p:nvPr/>
          </p:nvGrpSpPr>
          <p:grpSpPr>
            <a:xfrm>
              <a:off x="3000364" y="2071678"/>
              <a:ext cx="1121099" cy="1015217"/>
              <a:chOff x="6530561" y="3398299"/>
              <a:chExt cx="1121099" cy="1015217"/>
            </a:xfrm>
          </p:grpSpPr>
          <p:sp>
            <p:nvSpPr>
              <p:cNvPr id="122" name="شكل بيضاوي 121"/>
              <p:cNvSpPr/>
              <p:nvPr/>
            </p:nvSpPr>
            <p:spPr>
              <a:xfrm>
                <a:off x="6902499" y="3684388"/>
                <a:ext cx="357190" cy="42862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3" name="قوس 122"/>
              <p:cNvSpPr/>
              <p:nvPr/>
            </p:nvSpPr>
            <p:spPr>
              <a:xfrm rot="425926">
                <a:off x="6530561" y="3556260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4" name="قوس 123"/>
              <p:cNvSpPr/>
              <p:nvPr/>
            </p:nvSpPr>
            <p:spPr>
              <a:xfrm rot="11479134">
                <a:off x="7151594" y="3398299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</p:grpSp>
      <p:sp>
        <p:nvSpPr>
          <p:cNvPr id="126" name="مربع نص 125"/>
          <p:cNvSpPr txBox="1"/>
          <p:nvPr/>
        </p:nvSpPr>
        <p:spPr>
          <a:xfrm>
            <a:off x="6572264" y="2342682"/>
            <a:ext cx="228831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 ( ليست سوداء ) =</a:t>
            </a:r>
          </a:p>
        </p:txBody>
      </p:sp>
      <p:grpSp>
        <p:nvGrpSpPr>
          <p:cNvPr id="31" name="مجموعة 126"/>
          <p:cNvGrpSpPr/>
          <p:nvPr/>
        </p:nvGrpSpPr>
        <p:grpSpPr>
          <a:xfrm>
            <a:off x="6200788" y="2214554"/>
            <a:ext cx="571042" cy="730467"/>
            <a:chOff x="6716524" y="4986348"/>
            <a:chExt cx="571042" cy="730467"/>
          </a:xfrm>
        </p:grpSpPr>
        <p:sp>
          <p:nvSpPr>
            <p:cNvPr id="128" name="مربع نص 127"/>
            <p:cNvSpPr txBox="1"/>
            <p:nvPr/>
          </p:nvSpPr>
          <p:spPr>
            <a:xfrm>
              <a:off x="6716524" y="4986348"/>
              <a:ext cx="54108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١٥</a:t>
              </a:r>
            </a:p>
          </p:txBody>
        </p:sp>
        <p:sp>
          <p:nvSpPr>
            <p:cNvPr id="129" name="مربع نص 128"/>
            <p:cNvSpPr txBox="1"/>
            <p:nvPr/>
          </p:nvSpPr>
          <p:spPr>
            <a:xfrm>
              <a:off x="6730810" y="5285928"/>
              <a:ext cx="55675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٢١</a:t>
              </a:r>
            </a:p>
          </p:txBody>
        </p:sp>
        <p:cxnSp>
          <p:nvCxnSpPr>
            <p:cNvPr id="130" name="رابط مستقيم 129"/>
            <p:cNvCxnSpPr/>
            <p:nvPr/>
          </p:nvCxnSpPr>
          <p:spPr>
            <a:xfrm rot="10800000">
              <a:off x="6864521" y="5328330"/>
              <a:ext cx="288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مربع نص 130"/>
          <p:cNvSpPr txBox="1"/>
          <p:nvPr/>
        </p:nvSpPr>
        <p:spPr>
          <a:xfrm>
            <a:off x="7086618" y="3541041"/>
            <a:ext cx="178595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 ( زرقاء ) =</a:t>
            </a:r>
          </a:p>
        </p:txBody>
      </p:sp>
      <p:grpSp>
        <p:nvGrpSpPr>
          <p:cNvPr id="2048" name="مجموعة 131"/>
          <p:cNvGrpSpPr/>
          <p:nvPr/>
        </p:nvGrpSpPr>
        <p:grpSpPr>
          <a:xfrm>
            <a:off x="6801326" y="3412913"/>
            <a:ext cx="556756" cy="730467"/>
            <a:chOff x="6730810" y="4986348"/>
            <a:chExt cx="556756" cy="730467"/>
          </a:xfrm>
        </p:grpSpPr>
        <p:sp>
          <p:nvSpPr>
            <p:cNvPr id="133" name="مربع نص 132"/>
            <p:cNvSpPr txBox="1"/>
            <p:nvPr/>
          </p:nvSpPr>
          <p:spPr>
            <a:xfrm>
              <a:off x="6771830" y="4986348"/>
              <a:ext cx="42862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٩</a:t>
              </a:r>
            </a:p>
          </p:txBody>
        </p:sp>
        <p:sp>
          <p:nvSpPr>
            <p:cNvPr id="134" name="مربع نص 133"/>
            <p:cNvSpPr txBox="1"/>
            <p:nvPr/>
          </p:nvSpPr>
          <p:spPr>
            <a:xfrm>
              <a:off x="6730810" y="5285928"/>
              <a:ext cx="55675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٢١</a:t>
              </a:r>
            </a:p>
          </p:txBody>
        </p:sp>
        <p:cxnSp>
          <p:nvCxnSpPr>
            <p:cNvPr id="135" name="رابط مستقيم 134"/>
            <p:cNvCxnSpPr/>
            <p:nvPr/>
          </p:nvCxnSpPr>
          <p:spPr>
            <a:xfrm rot="10800000">
              <a:off x="6864521" y="5328330"/>
              <a:ext cx="288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6" name="مربع نص 135"/>
          <p:cNvSpPr txBox="1"/>
          <p:nvPr/>
        </p:nvSpPr>
        <p:spPr>
          <a:xfrm>
            <a:off x="5643570" y="4753688"/>
            <a:ext cx="321701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 ( ليست سوداء و خضراء ) =</a:t>
            </a:r>
          </a:p>
        </p:txBody>
      </p:sp>
      <p:grpSp>
        <p:nvGrpSpPr>
          <p:cNvPr id="2049" name="مجموعة 150"/>
          <p:cNvGrpSpPr/>
          <p:nvPr/>
        </p:nvGrpSpPr>
        <p:grpSpPr>
          <a:xfrm>
            <a:off x="4243384" y="4625560"/>
            <a:ext cx="1571174" cy="730467"/>
            <a:chOff x="4929190" y="4055855"/>
            <a:chExt cx="1571174" cy="730467"/>
          </a:xfrm>
        </p:grpSpPr>
        <p:grpSp>
          <p:nvGrpSpPr>
            <p:cNvPr id="2051" name="مجموعة 136"/>
            <p:cNvGrpSpPr/>
            <p:nvPr/>
          </p:nvGrpSpPr>
          <p:grpSpPr>
            <a:xfrm>
              <a:off x="5215402" y="4055855"/>
              <a:ext cx="556756" cy="730467"/>
              <a:chOff x="6730810" y="4986348"/>
              <a:chExt cx="556756" cy="730467"/>
            </a:xfrm>
          </p:grpSpPr>
          <p:sp>
            <p:nvSpPr>
              <p:cNvPr id="138" name="مربع نص 137"/>
              <p:cNvSpPr txBox="1"/>
              <p:nvPr/>
            </p:nvSpPr>
            <p:spPr>
              <a:xfrm>
                <a:off x="6771830" y="4986348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٩</a:t>
                </a:r>
              </a:p>
            </p:txBody>
          </p:sp>
          <p:sp>
            <p:nvSpPr>
              <p:cNvPr id="139" name="مربع نص 138"/>
              <p:cNvSpPr txBox="1"/>
              <p:nvPr/>
            </p:nvSpPr>
            <p:spPr>
              <a:xfrm>
                <a:off x="6730810" y="5285928"/>
                <a:ext cx="55675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٢١</a:t>
                </a:r>
              </a:p>
            </p:txBody>
          </p:sp>
          <p:cxnSp>
            <p:nvCxnSpPr>
              <p:cNvPr id="140" name="رابط مستقيم 139"/>
              <p:cNvCxnSpPr/>
              <p:nvPr/>
            </p:nvCxnSpPr>
            <p:spPr>
              <a:xfrm rot="10800000">
                <a:off x="6864521" y="5328330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2" name="مجموعة 140"/>
            <p:cNvGrpSpPr/>
            <p:nvPr/>
          </p:nvGrpSpPr>
          <p:grpSpPr>
            <a:xfrm>
              <a:off x="5915036" y="4055855"/>
              <a:ext cx="585328" cy="730467"/>
              <a:chOff x="6702238" y="4986348"/>
              <a:chExt cx="585328" cy="730467"/>
            </a:xfrm>
          </p:grpSpPr>
          <p:sp>
            <p:nvSpPr>
              <p:cNvPr id="142" name="مربع نص 141"/>
              <p:cNvSpPr txBox="1"/>
              <p:nvPr/>
            </p:nvSpPr>
            <p:spPr>
              <a:xfrm>
                <a:off x="6702238" y="4986348"/>
                <a:ext cx="51250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١٥</a:t>
                </a:r>
              </a:p>
            </p:txBody>
          </p:sp>
          <p:sp>
            <p:nvSpPr>
              <p:cNvPr id="143" name="مربع نص 142"/>
              <p:cNvSpPr txBox="1"/>
              <p:nvPr/>
            </p:nvSpPr>
            <p:spPr>
              <a:xfrm>
                <a:off x="6730810" y="5285928"/>
                <a:ext cx="55675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٢١</a:t>
                </a:r>
              </a:p>
            </p:txBody>
          </p:sp>
          <p:cxnSp>
            <p:nvCxnSpPr>
              <p:cNvPr id="144" name="رابط مستقيم 143"/>
              <p:cNvCxnSpPr/>
              <p:nvPr/>
            </p:nvCxnSpPr>
            <p:spPr>
              <a:xfrm rot="10800000">
                <a:off x="6864521" y="5328330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5" name="مربع نص 144"/>
            <p:cNvSpPr txBox="1"/>
            <p:nvPr/>
          </p:nvSpPr>
          <p:spPr>
            <a:xfrm>
              <a:off x="5672148" y="4186242"/>
              <a:ext cx="35949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×</a:t>
              </a:r>
            </a:p>
          </p:txBody>
        </p:sp>
        <p:sp>
          <p:nvSpPr>
            <p:cNvPr id="150" name="مربع نص 149"/>
            <p:cNvSpPr txBox="1"/>
            <p:nvPr/>
          </p:nvSpPr>
          <p:spPr>
            <a:xfrm>
              <a:off x="4929190" y="4186242"/>
              <a:ext cx="35949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grpSp>
        <p:nvGrpSpPr>
          <p:cNvPr id="2053" name="مجموعة 157"/>
          <p:cNvGrpSpPr/>
          <p:nvPr/>
        </p:nvGrpSpPr>
        <p:grpSpPr>
          <a:xfrm>
            <a:off x="3286116" y="4627359"/>
            <a:ext cx="1028246" cy="730467"/>
            <a:chOff x="3929058" y="4627359"/>
            <a:chExt cx="1028246" cy="730467"/>
          </a:xfrm>
        </p:grpSpPr>
        <p:grpSp>
          <p:nvGrpSpPr>
            <p:cNvPr id="2054" name="مجموعة 151"/>
            <p:cNvGrpSpPr/>
            <p:nvPr/>
          </p:nvGrpSpPr>
          <p:grpSpPr>
            <a:xfrm>
              <a:off x="4243386" y="4627359"/>
              <a:ext cx="713918" cy="730467"/>
              <a:chOff x="6545072" y="4986348"/>
              <a:chExt cx="713918" cy="730467"/>
            </a:xfrm>
          </p:grpSpPr>
          <p:sp>
            <p:nvSpPr>
              <p:cNvPr id="153" name="مربع نص 152"/>
              <p:cNvSpPr txBox="1"/>
              <p:nvPr/>
            </p:nvSpPr>
            <p:spPr>
              <a:xfrm>
                <a:off x="6545072" y="4986348"/>
                <a:ext cx="69825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١٣٥</a:t>
                </a:r>
              </a:p>
            </p:txBody>
          </p:sp>
          <p:sp>
            <p:nvSpPr>
              <p:cNvPr id="154" name="مربع نص 153"/>
              <p:cNvSpPr txBox="1"/>
              <p:nvPr/>
            </p:nvSpPr>
            <p:spPr>
              <a:xfrm>
                <a:off x="6559358" y="5285928"/>
                <a:ext cx="699632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٤٤١</a:t>
                </a:r>
              </a:p>
            </p:txBody>
          </p:sp>
          <p:cxnSp>
            <p:nvCxnSpPr>
              <p:cNvPr id="155" name="رابط مستقيم 154"/>
              <p:cNvCxnSpPr/>
              <p:nvPr/>
            </p:nvCxnSpPr>
            <p:spPr>
              <a:xfrm rot="10800000">
                <a:off x="6684521" y="5328330"/>
                <a:ext cx="46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6" name="مربع نص 155"/>
            <p:cNvSpPr txBox="1"/>
            <p:nvPr/>
          </p:nvSpPr>
          <p:spPr>
            <a:xfrm>
              <a:off x="3929058" y="4753688"/>
              <a:ext cx="35949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sp>
        <p:nvSpPr>
          <p:cNvPr id="157" name="مربع نص 156"/>
          <p:cNvSpPr txBox="1"/>
          <p:nvPr/>
        </p:nvSpPr>
        <p:spPr>
          <a:xfrm>
            <a:off x="1500166" y="4755947"/>
            <a:ext cx="185738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٣٠٫٦</a:t>
            </a:r>
            <a:r>
              <a:rPr lang="ar-SA" sz="2200" b="1" dirty="0">
                <a:latin typeface="Tahoma"/>
                <a:cs typeface="Tahoma"/>
              </a:rPr>
              <a:t>٪</a:t>
            </a:r>
            <a:r>
              <a:rPr lang="ar-SA" sz="2200" b="1" dirty="0"/>
              <a:t>  تقريبا</a:t>
            </a:r>
          </a:p>
        </p:txBody>
      </p:sp>
      <p:sp>
        <p:nvSpPr>
          <p:cNvPr id="159" name="شكل بيضاوي 158"/>
          <p:cNvSpPr/>
          <p:nvPr/>
        </p:nvSpPr>
        <p:spPr>
          <a:xfrm>
            <a:off x="3428992" y="2714620"/>
            <a:ext cx="2571768" cy="1143008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bg2">
                <a:lumMod val="2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accent1">
                    <a:lumMod val="75000"/>
                  </a:schemeClr>
                </a:solidFill>
              </a:rPr>
              <a:t>الحادثتان مستقلتان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985820"/>
            <a:ext cx="1866903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عنصر نائب لرقم الشريحة 31">
            <a:extLst>
              <a:ext uri="{FF2B5EF4-FFF2-40B4-BE49-F238E27FC236}">
                <a16:creationId xmlns:a16="http://schemas.microsoft.com/office/drawing/2014/main" id="{39C3FD85-C275-6C4E-34B8-AAE4F26C4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E859-FE18-4BCE-8D55-0A0FFDD235C1}" type="slidenum">
              <a:rPr lang="ar-SA" smtClean="0"/>
              <a:pPr/>
              <a:t>443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6" grpId="0"/>
      <p:bldP spid="131" grpId="0"/>
      <p:bldP spid="136" grpId="0"/>
      <p:bldP spid="157" grpId="0"/>
      <p:bldP spid="15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214290"/>
            <a:ext cx="30003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دبوس زينة 2"/>
          <p:cNvSpPr/>
          <p:nvPr/>
        </p:nvSpPr>
        <p:spPr>
          <a:xfrm>
            <a:off x="142844" y="571480"/>
            <a:ext cx="8001056" cy="1143008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دبوس زينة 3"/>
          <p:cNvSpPr/>
          <p:nvPr/>
        </p:nvSpPr>
        <p:spPr>
          <a:xfrm>
            <a:off x="8143900" y="857232"/>
            <a:ext cx="871510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مثال</a:t>
            </a:r>
          </a:p>
        </p:txBody>
      </p:sp>
      <p:sp>
        <p:nvSpPr>
          <p:cNvPr id="126" name="مربع نص 125"/>
          <p:cNvSpPr txBox="1"/>
          <p:nvPr/>
        </p:nvSpPr>
        <p:spPr>
          <a:xfrm>
            <a:off x="7286644" y="3214686"/>
            <a:ext cx="164537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 ( حمراء ) =</a:t>
            </a:r>
          </a:p>
        </p:txBody>
      </p:sp>
      <p:grpSp>
        <p:nvGrpSpPr>
          <p:cNvPr id="31" name="مجموعة 126"/>
          <p:cNvGrpSpPr/>
          <p:nvPr/>
        </p:nvGrpSpPr>
        <p:grpSpPr>
          <a:xfrm>
            <a:off x="6843728" y="3086098"/>
            <a:ext cx="571042" cy="730467"/>
            <a:chOff x="6716524" y="4986348"/>
            <a:chExt cx="571042" cy="730467"/>
          </a:xfrm>
        </p:grpSpPr>
        <p:sp>
          <p:nvSpPr>
            <p:cNvPr id="128" name="مربع نص 127"/>
            <p:cNvSpPr txBox="1"/>
            <p:nvPr/>
          </p:nvSpPr>
          <p:spPr>
            <a:xfrm>
              <a:off x="6716524" y="4986348"/>
              <a:ext cx="54108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١٠</a:t>
              </a:r>
            </a:p>
          </p:txBody>
        </p:sp>
        <p:sp>
          <p:nvSpPr>
            <p:cNvPr id="129" name="مربع نص 128"/>
            <p:cNvSpPr txBox="1"/>
            <p:nvPr/>
          </p:nvSpPr>
          <p:spPr>
            <a:xfrm>
              <a:off x="6730810" y="5285928"/>
              <a:ext cx="55675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٤٠</a:t>
              </a:r>
            </a:p>
          </p:txBody>
        </p:sp>
        <p:cxnSp>
          <p:nvCxnSpPr>
            <p:cNvPr id="130" name="رابط مستقيم 129"/>
            <p:cNvCxnSpPr/>
            <p:nvPr/>
          </p:nvCxnSpPr>
          <p:spPr>
            <a:xfrm rot="10800000">
              <a:off x="6864521" y="5328330"/>
              <a:ext cx="288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6" name="مربع نص 135"/>
          <p:cNvSpPr txBox="1"/>
          <p:nvPr/>
        </p:nvSpPr>
        <p:spPr>
          <a:xfrm>
            <a:off x="5643570" y="6109211"/>
            <a:ext cx="321701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 ( حمراء ، بيضاء ، حمراء ) =</a:t>
            </a:r>
          </a:p>
        </p:txBody>
      </p:sp>
      <p:grpSp>
        <p:nvGrpSpPr>
          <p:cNvPr id="39" name="مجموعة 157"/>
          <p:cNvGrpSpPr/>
          <p:nvPr/>
        </p:nvGrpSpPr>
        <p:grpSpPr>
          <a:xfrm>
            <a:off x="2143108" y="5982882"/>
            <a:ext cx="1357322" cy="730467"/>
            <a:chOff x="3786182" y="4627359"/>
            <a:chExt cx="1357322" cy="730467"/>
          </a:xfrm>
        </p:grpSpPr>
        <p:grpSp>
          <p:nvGrpSpPr>
            <p:cNvPr id="40" name="مجموعة 151"/>
            <p:cNvGrpSpPr/>
            <p:nvPr/>
          </p:nvGrpSpPr>
          <p:grpSpPr>
            <a:xfrm>
              <a:off x="4000496" y="4627359"/>
              <a:ext cx="1143008" cy="730467"/>
              <a:chOff x="6302182" y="4986348"/>
              <a:chExt cx="1143008" cy="730467"/>
            </a:xfrm>
          </p:grpSpPr>
          <p:sp>
            <p:nvSpPr>
              <p:cNvPr id="153" name="مربع نص 152"/>
              <p:cNvSpPr txBox="1"/>
              <p:nvPr/>
            </p:nvSpPr>
            <p:spPr>
              <a:xfrm>
                <a:off x="6530784" y="4986348"/>
                <a:ext cx="69825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٩٠٠</a:t>
                </a:r>
              </a:p>
            </p:txBody>
          </p:sp>
          <p:sp>
            <p:nvSpPr>
              <p:cNvPr id="154" name="مربع نص 153"/>
              <p:cNvSpPr txBox="1"/>
              <p:nvPr/>
            </p:nvSpPr>
            <p:spPr>
              <a:xfrm>
                <a:off x="6302182" y="5285928"/>
                <a:ext cx="114300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٥٩٢٨٠</a:t>
                </a:r>
              </a:p>
            </p:txBody>
          </p:sp>
          <p:cxnSp>
            <p:nvCxnSpPr>
              <p:cNvPr id="155" name="رابط مستقيم 154"/>
              <p:cNvCxnSpPr/>
              <p:nvPr/>
            </p:nvCxnSpPr>
            <p:spPr>
              <a:xfrm rot="10800000">
                <a:off x="6546876" y="5328330"/>
                <a:ext cx="68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6" name="مربع نص 155"/>
            <p:cNvSpPr txBox="1"/>
            <p:nvPr/>
          </p:nvSpPr>
          <p:spPr>
            <a:xfrm>
              <a:off x="3786182" y="4753688"/>
              <a:ext cx="35949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sp>
        <p:nvSpPr>
          <p:cNvPr id="157" name="مربع نص 156"/>
          <p:cNvSpPr txBox="1"/>
          <p:nvPr/>
        </p:nvSpPr>
        <p:spPr>
          <a:xfrm>
            <a:off x="328584" y="6112809"/>
            <a:ext cx="185738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١٫٥</a:t>
            </a:r>
            <a:r>
              <a:rPr lang="ar-SA" sz="2200" b="1" dirty="0">
                <a:latin typeface="Tahoma"/>
                <a:cs typeface="Tahoma"/>
              </a:rPr>
              <a:t>٪</a:t>
            </a:r>
            <a:r>
              <a:rPr lang="ar-SA" sz="2200" b="1" dirty="0"/>
              <a:t>  تقريبا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714356"/>
            <a:ext cx="739617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8" name="دبوس زينة 287"/>
          <p:cNvSpPr/>
          <p:nvPr/>
        </p:nvSpPr>
        <p:spPr>
          <a:xfrm>
            <a:off x="6500826" y="2143116"/>
            <a:ext cx="2357454" cy="500066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29440" y="2214554"/>
            <a:ext cx="1928826" cy="328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9" name="مربع نص 288"/>
          <p:cNvSpPr txBox="1"/>
          <p:nvPr/>
        </p:nvSpPr>
        <p:spPr>
          <a:xfrm>
            <a:off x="7286644" y="4113005"/>
            <a:ext cx="164537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 ( بيضاء ) =</a:t>
            </a:r>
          </a:p>
        </p:txBody>
      </p:sp>
      <p:grpSp>
        <p:nvGrpSpPr>
          <p:cNvPr id="290" name="مجموعة 126"/>
          <p:cNvGrpSpPr/>
          <p:nvPr/>
        </p:nvGrpSpPr>
        <p:grpSpPr>
          <a:xfrm>
            <a:off x="6843728" y="3984417"/>
            <a:ext cx="571042" cy="730467"/>
            <a:chOff x="6716524" y="4986348"/>
            <a:chExt cx="571042" cy="730467"/>
          </a:xfrm>
        </p:grpSpPr>
        <p:sp>
          <p:nvSpPr>
            <p:cNvPr id="291" name="مربع نص 290"/>
            <p:cNvSpPr txBox="1"/>
            <p:nvPr/>
          </p:nvSpPr>
          <p:spPr>
            <a:xfrm>
              <a:off x="6716524" y="4986348"/>
              <a:ext cx="54108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١٠</a:t>
              </a:r>
            </a:p>
          </p:txBody>
        </p:sp>
        <p:sp>
          <p:nvSpPr>
            <p:cNvPr id="292" name="مربع نص 291"/>
            <p:cNvSpPr txBox="1"/>
            <p:nvPr/>
          </p:nvSpPr>
          <p:spPr>
            <a:xfrm>
              <a:off x="6730810" y="5285928"/>
              <a:ext cx="55675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cxnSp>
          <p:nvCxnSpPr>
            <p:cNvPr id="293" name="رابط مستقيم 292"/>
            <p:cNvCxnSpPr/>
            <p:nvPr/>
          </p:nvCxnSpPr>
          <p:spPr>
            <a:xfrm rot="10800000">
              <a:off x="6864521" y="5328330"/>
              <a:ext cx="288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4" name="مربع نص 293"/>
          <p:cNvSpPr txBox="1"/>
          <p:nvPr/>
        </p:nvSpPr>
        <p:spPr>
          <a:xfrm>
            <a:off x="7286644" y="5041699"/>
            <a:ext cx="164537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 ( حمراء ) =</a:t>
            </a:r>
          </a:p>
        </p:txBody>
      </p:sp>
      <p:grpSp>
        <p:nvGrpSpPr>
          <p:cNvPr id="295" name="مجموعة 126"/>
          <p:cNvGrpSpPr/>
          <p:nvPr/>
        </p:nvGrpSpPr>
        <p:grpSpPr>
          <a:xfrm>
            <a:off x="6843728" y="4913111"/>
            <a:ext cx="571042" cy="730467"/>
            <a:chOff x="6716524" y="4986348"/>
            <a:chExt cx="571042" cy="730467"/>
          </a:xfrm>
        </p:grpSpPr>
        <p:sp>
          <p:nvSpPr>
            <p:cNvPr id="296" name="مربع نص 295"/>
            <p:cNvSpPr txBox="1"/>
            <p:nvPr/>
          </p:nvSpPr>
          <p:spPr>
            <a:xfrm>
              <a:off x="6716524" y="4986348"/>
              <a:ext cx="54108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٩</a:t>
              </a:r>
            </a:p>
          </p:txBody>
        </p:sp>
        <p:sp>
          <p:nvSpPr>
            <p:cNvPr id="297" name="مربع نص 296"/>
            <p:cNvSpPr txBox="1"/>
            <p:nvPr/>
          </p:nvSpPr>
          <p:spPr>
            <a:xfrm>
              <a:off x="6730810" y="5285928"/>
              <a:ext cx="55675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٣٨</a:t>
              </a:r>
            </a:p>
          </p:txBody>
        </p:sp>
        <p:cxnSp>
          <p:nvCxnSpPr>
            <p:cNvPr id="298" name="رابط مستقيم 297"/>
            <p:cNvCxnSpPr/>
            <p:nvPr/>
          </p:nvCxnSpPr>
          <p:spPr>
            <a:xfrm rot="10800000">
              <a:off x="6864521" y="5328330"/>
              <a:ext cx="288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4" name="مجموعة 303"/>
          <p:cNvGrpSpPr/>
          <p:nvPr/>
        </p:nvGrpSpPr>
        <p:grpSpPr>
          <a:xfrm>
            <a:off x="3300402" y="5981083"/>
            <a:ext cx="2399856" cy="734065"/>
            <a:chOff x="3414702" y="5625692"/>
            <a:chExt cx="2399856" cy="734065"/>
          </a:xfrm>
        </p:grpSpPr>
        <p:grpSp>
          <p:nvGrpSpPr>
            <p:cNvPr id="36" name="مجموعة 150"/>
            <p:cNvGrpSpPr/>
            <p:nvPr/>
          </p:nvGrpSpPr>
          <p:grpSpPr>
            <a:xfrm>
              <a:off x="4243384" y="5625692"/>
              <a:ext cx="1571174" cy="730467"/>
              <a:chOff x="4929190" y="4055855"/>
              <a:chExt cx="1571174" cy="730467"/>
            </a:xfrm>
          </p:grpSpPr>
          <p:grpSp>
            <p:nvGrpSpPr>
              <p:cNvPr id="37" name="مجموعة 136"/>
              <p:cNvGrpSpPr/>
              <p:nvPr/>
            </p:nvGrpSpPr>
            <p:grpSpPr>
              <a:xfrm>
                <a:off x="5214944" y="4055855"/>
                <a:ext cx="557214" cy="730467"/>
                <a:chOff x="6730352" y="4986348"/>
                <a:chExt cx="557214" cy="730467"/>
              </a:xfrm>
            </p:grpSpPr>
            <p:sp>
              <p:nvSpPr>
                <p:cNvPr id="138" name="مربع نص 137"/>
                <p:cNvSpPr txBox="1"/>
                <p:nvPr/>
              </p:nvSpPr>
              <p:spPr>
                <a:xfrm>
                  <a:off x="6730352" y="4986348"/>
                  <a:ext cx="527258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١٠</a:t>
                  </a:r>
                </a:p>
              </p:txBody>
            </p:sp>
            <p:sp>
              <p:nvSpPr>
                <p:cNvPr id="139" name="مربع نص 138"/>
                <p:cNvSpPr txBox="1"/>
                <p:nvPr/>
              </p:nvSpPr>
              <p:spPr>
                <a:xfrm>
                  <a:off x="6730810" y="5285928"/>
                  <a:ext cx="556756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٣٩</a:t>
                  </a:r>
                </a:p>
              </p:txBody>
            </p:sp>
            <p:cxnSp>
              <p:nvCxnSpPr>
                <p:cNvPr id="140" name="رابط مستقيم 139"/>
                <p:cNvCxnSpPr/>
                <p:nvPr/>
              </p:nvCxnSpPr>
              <p:spPr>
                <a:xfrm rot="10800000">
                  <a:off x="6864521" y="5328330"/>
                  <a:ext cx="2880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مجموعة 140"/>
              <p:cNvGrpSpPr/>
              <p:nvPr/>
            </p:nvGrpSpPr>
            <p:grpSpPr>
              <a:xfrm>
                <a:off x="5929324" y="4055855"/>
                <a:ext cx="571040" cy="730467"/>
                <a:chOff x="6716526" y="4986348"/>
                <a:chExt cx="571040" cy="730467"/>
              </a:xfrm>
            </p:grpSpPr>
            <p:sp>
              <p:nvSpPr>
                <p:cNvPr id="142" name="مربع نص 141"/>
                <p:cNvSpPr txBox="1"/>
                <p:nvPr/>
              </p:nvSpPr>
              <p:spPr>
                <a:xfrm>
                  <a:off x="6716526" y="4986348"/>
                  <a:ext cx="512508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١٠</a:t>
                  </a:r>
                </a:p>
              </p:txBody>
            </p:sp>
            <p:sp>
              <p:nvSpPr>
                <p:cNvPr id="143" name="مربع نص 142"/>
                <p:cNvSpPr txBox="1"/>
                <p:nvPr/>
              </p:nvSpPr>
              <p:spPr>
                <a:xfrm>
                  <a:off x="6730810" y="5285928"/>
                  <a:ext cx="556756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٤٠</a:t>
                  </a:r>
                </a:p>
              </p:txBody>
            </p:sp>
            <p:cxnSp>
              <p:nvCxnSpPr>
                <p:cNvPr id="144" name="رابط مستقيم 143"/>
                <p:cNvCxnSpPr/>
                <p:nvPr/>
              </p:nvCxnSpPr>
              <p:spPr>
                <a:xfrm rot="10800000">
                  <a:off x="6864521" y="5328330"/>
                  <a:ext cx="2880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5" name="مربع نص 144"/>
              <p:cNvSpPr txBox="1"/>
              <p:nvPr/>
            </p:nvSpPr>
            <p:spPr>
              <a:xfrm>
                <a:off x="5672148" y="4186242"/>
                <a:ext cx="359492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×</a:t>
                </a:r>
              </a:p>
            </p:txBody>
          </p:sp>
          <p:sp>
            <p:nvSpPr>
              <p:cNvPr id="150" name="مربع نص 149"/>
              <p:cNvSpPr txBox="1"/>
              <p:nvPr/>
            </p:nvSpPr>
            <p:spPr>
              <a:xfrm>
                <a:off x="4929190" y="4186242"/>
                <a:ext cx="359492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×</a:t>
                </a:r>
              </a:p>
            </p:txBody>
          </p:sp>
        </p:grpSp>
        <p:grpSp>
          <p:nvGrpSpPr>
            <p:cNvPr id="299" name="مجموعة 126"/>
            <p:cNvGrpSpPr/>
            <p:nvPr/>
          </p:nvGrpSpPr>
          <p:grpSpPr>
            <a:xfrm>
              <a:off x="3771894" y="5629290"/>
              <a:ext cx="571042" cy="730467"/>
              <a:chOff x="6716524" y="4986348"/>
              <a:chExt cx="571042" cy="730467"/>
            </a:xfrm>
          </p:grpSpPr>
          <p:sp>
            <p:nvSpPr>
              <p:cNvPr id="300" name="مربع نص 299"/>
              <p:cNvSpPr txBox="1"/>
              <p:nvPr/>
            </p:nvSpPr>
            <p:spPr>
              <a:xfrm>
                <a:off x="6716524" y="4986348"/>
                <a:ext cx="54108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٩</a:t>
                </a:r>
              </a:p>
            </p:txBody>
          </p:sp>
          <p:sp>
            <p:nvSpPr>
              <p:cNvPr id="301" name="مربع نص 300"/>
              <p:cNvSpPr txBox="1"/>
              <p:nvPr/>
            </p:nvSpPr>
            <p:spPr>
              <a:xfrm>
                <a:off x="6730810" y="5285928"/>
                <a:ext cx="55675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٣٨</a:t>
                </a:r>
              </a:p>
            </p:txBody>
          </p:sp>
          <p:cxnSp>
            <p:nvCxnSpPr>
              <p:cNvPr id="302" name="رابط مستقيم 301"/>
              <p:cNvCxnSpPr/>
              <p:nvPr/>
            </p:nvCxnSpPr>
            <p:spPr>
              <a:xfrm rot="10800000">
                <a:off x="6864521" y="5328330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3" name="مربع نص 302"/>
            <p:cNvSpPr txBox="1"/>
            <p:nvPr/>
          </p:nvSpPr>
          <p:spPr>
            <a:xfrm>
              <a:off x="3414702" y="5757878"/>
              <a:ext cx="43093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sp>
        <p:nvSpPr>
          <p:cNvPr id="306" name="إطار 305"/>
          <p:cNvSpPr/>
          <p:nvPr/>
        </p:nvSpPr>
        <p:spPr>
          <a:xfrm rot="19032160">
            <a:off x="1718781" y="3947126"/>
            <a:ext cx="571504" cy="531018"/>
          </a:xfrm>
          <a:prstGeom prst="frame">
            <a:avLst>
              <a:gd name="adj1" fmla="val 125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07" name="إطار 306"/>
          <p:cNvSpPr/>
          <p:nvPr/>
        </p:nvSpPr>
        <p:spPr>
          <a:xfrm rot="19032160">
            <a:off x="1275864" y="4361467"/>
            <a:ext cx="571504" cy="531018"/>
          </a:xfrm>
          <a:prstGeom prst="frame">
            <a:avLst>
              <a:gd name="adj1" fmla="val 125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08" name="إطار 307"/>
          <p:cNvSpPr/>
          <p:nvPr/>
        </p:nvSpPr>
        <p:spPr>
          <a:xfrm rot="19032160">
            <a:off x="832948" y="4775807"/>
            <a:ext cx="571504" cy="531018"/>
          </a:xfrm>
          <a:prstGeom prst="frame">
            <a:avLst>
              <a:gd name="adj1" fmla="val 125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09" name="إطار 308"/>
          <p:cNvSpPr/>
          <p:nvPr/>
        </p:nvSpPr>
        <p:spPr>
          <a:xfrm rot="19032160">
            <a:off x="390031" y="5190148"/>
            <a:ext cx="571504" cy="531018"/>
          </a:xfrm>
          <a:prstGeom prst="frame">
            <a:avLst>
              <a:gd name="adj1" fmla="val 125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10" name="إطار 309"/>
          <p:cNvSpPr/>
          <p:nvPr/>
        </p:nvSpPr>
        <p:spPr>
          <a:xfrm rot="19032160">
            <a:off x="832948" y="4047136"/>
            <a:ext cx="571504" cy="531018"/>
          </a:xfrm>
          <a:prstGeom prst="frame">
            <a:avLst>
              <a:gd name="adj1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11" name="إطار 310"/>
          <p:cNvSpPr/>
          <p:nvPr/>
        </p:nvSpPr>
        <p:spPr>
          <a:xfrm rot="19032160">
            <a:off x="390031" y="4461477"/>
            <a:ext cx="571504" cy="531018"/>
          </a:xfrm>
          <a:prstGeom prst="frame">
            <a:avLst>
              <a:gd name="adj1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12" name="إطار 311"/>
          <p:cNvSpPr/>
          <p:nvPr/>
        </p:nvSpPr>
        <p:spPr>
          <a:xfrm rot="19032160">
            <a:off x="2175981" y="3532783"/>
            <a:ext cx="571504" cy="531018"/>
          </a:xfrm>
          <a:prstGeom prst="frame">
            <a:avLst>
              <a:gd name="adj1" fmla="val 125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13" name="إطار 312"/>
          <p:cNvSpPr/>
          <p:nvPr/>
        </p:nvSpPr>
        <p:spPr>
          <a:xfrm rot="19032160">
            <a:off x="1261574" y="3618509"/>
            <a:ext cx="571504" cy="531018"/>
          </a:xfrm>
          <a:prstGeom prst="frame">
            <a:avLst>
              <a:gd name="adj1" fmla="val 125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14" name="إطار 313"/>
          <p:cNvSpPr/>
          <p:nvPr/>
        </p:nvSpPr>
        <p:spPr>
          <a:xfrm rot="19032160">
            <a:off x="1718774" y="3204166"/>
            <a:ext cx="571504" cy="531018"/>
          </a:xfrm>
          <a:prstGeom prst="frame">
            <a:avLst>
              <a:gd name="adj1" fmla="val 125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15" name="إطار 314"/>
          <p:cNvSpPr/>
          <p:nvPr/>
        </p:nvSpPr>
        <p:spPr>
          <a:xfrm rot="19032160">
            <a:off x="3061815" y="2704105"/>
            <a:ext cx="571504" cy="531018"/>
          </a:xfrm>
          <a:prstGeom prst="frame">
            <a:avLst>
              <a:gd name="adj1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16" name="إطار 315"/>
          <p:cNvSpPr/>
          <p:nvPr/>
        </p:nvSpPr>
        <p:spPr>
          <a:xfrm rot="19032160">
            <a:off x="2618898" y="3118446"/>
            <a:ext cx="571504" cy="531018"/>
          </a:xfrm>
          <a:prstGeom prst="frame">
            <a:avLst>
              <a:gd name="adj1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17" name="إطار 316"/>
          <p:cNvSpPr/>
          <p:nvPr/>
        </p:nvSpPr>
        <p:spPr>
          <a:xfrm rot="19032160">
            <a:off x="3519015" y="2289762"/>
            <a:ext cx="571504" cy="531018"/>
          </a:xfrm>
          <a:prstGeom prst="frame">
            <a:avLst>
              <a:gd name="adj1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18" name="إطار 317"/>
          <p:cNvSpPr/>
          <p:nvPr/>
        </p:nvSpPr>
        <p:spPr>
          <a:xfrm rot="19032160">
            <a:off x="2161692" y="2804114"/>
            <a:ext cx="571504" cy="531018"/>
          </a:xfrm>
          <a:prstGeom prst="frame">
            <a:avLst>
              <a:gd name="adj1" fmla="val 125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19" name="إطار 318"/>
          <p:cNvSpPr/>
          <p:nvPr/>
        </p:nvSpPr>
        <p:spPr>
          <a:xfrm rot="19032160">
            <a:off x="2604606" y="2375487"/>
            <a:ext cx="571504" cy="531018"/>
          </a:xfrm>
          <a:prstGeom prst="frame">
            <a:avLst>
              <a:gd name="adj1" fmla="val 125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20" name="إطار 319"/>
          <p:cNvSpPr/>
          <p:nvPr/>
        </p:nvSpPr>
        <p:spPr>
          <a:xfrm rot="19032160">
            <a:off x="3061806" y="1961144"/>
            <a:ext cx="571504" cy="531018"/>
          </a:xfrm>
          <a:prstGeom prst="frame">
            <a:avLst>
              <a:gd name="adj1" fmla="val 125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21" name="إطار 320"/>
          <p:cNvSpPr/>
          <p:nvPr/>
        </p:nvSpPr>
        <p:spPr>
          <a:xfrm rot="19032160">
            <a:off x="818659" y="3289895"/>
            <a:ext cx="571504" cy="531018"/>
          </a:xfrm>
          <a:prstGeom prst="frame">
            <a:avLst>
              <a:gd name="adj1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22" name="إطار 321"/>
          <p:cNvSpPr/>
          <p:nvPr/>
        </p:nvSpPr>
        <p:spPr>
          <a:xfrm rot="19032160">
            <a:off x="375742" y="3704236"/>
            <a:ext cx="571504" cy="531018"/>
          </a:xfrm>
          <a:prstGeom prst="frame">
            <a:avLst>
              <a:gd name="adj1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23" name="إطار 322"/>
          <p:cNvSpPr/>
          <p:nvPr/>
        </p:nvSpPr>
        <p:spPr>
          <a:xfrm rot="19032160">
            <a:off x="1247285" y="2861268"/>
            <a:ext cx="571504" cy="531018"/>
          </a:xfrm>
          <a:prstGeom prst="frame">
            <a:avLst>
              <a:gd name="adj1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24" name="إطار 323"/>
          <p:cNvSpPr/>
          <p:nvPr/>
        </p:nvSpPr>
        <p:spPr>
          <a:xfrm rot="19032160">
            <a:off x="1704485" y="2446925"/>
            <a:ext cx="571504" cy="531018"/>
          </a:xfrm>
          <a:prstGeom prst="frame">
            <a:avLst>
              <a:gd name="adj1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25" name="إطار 324"/>
          <p:cNvSpPr/>
          <p:nvPr/>
        </p:nvSpPr>
        <p:spPr>
          <a:xfrm rot="19032160">
            <a:off x="2147403" y="2046873"/>
            <a:ext cx="571504" cy="531018"/>
          </a:xfrm>
          <a:prstGeom prst="frame">
            <a:avLst>
              <a:gd name="adj1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26" name="إطار 325"/>
          <p:cNvSpPr/>
          <p:nvPr/>
        </p:nvSpPr>
        <p:spPr>
          <a:xfrm rot="19032160">
            <a:off x="1032972" y="2461213"/>
            <a:ext cx="571504" cy="531018"/>
          </a:xfrm>
          <a:prstGeom prst="frame">
            <a:avLst>
              <a:gd name="adj1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27" name="إطار 326"/>
          <p:cNvSpPr/>
          <p:nvPr/>
        </p:nvSpPr>
        <p:spPr>
          <a:xfrm rot="19032160">
            <a:off x="590055" y="2875554"/>
            <a:ext cx="571504" cy="531018"/>
          </a:xfrm>
          <a:prstGeom prst="frame">
            <a:avLst>
              <a:gd name="adj1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28" name="إطار 327"/>
          <p:cNvSpPr/>
          <p:nvPr/>
        </p:nvSpPr>
        <p:spPr>
          <a:xfrm rot="19032160">
            <a:off x="1461598" y="2032586"/>
            <a:ext cx="571504" cy="531018"/>
          </a:xfrm>
          <a:prstGeom prst="frame">
            <a:avLst>
              <a:gd name="adj1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29" name="إطار 328"/>
          <p:cNvSpPr/>
          <p:nvPr/>
        </p:nvSpPr>
        <p:spPr>
          <a:xfrm rot="19032160">
            <a:off x="2533170" y="3961411"/>
            <a:ext cx="571504" cy="531018"/>
          </a:xfrm>
          <a:prstGeom prst="frame">
            <a:avLst>
              <a:gd name="adj1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30" name="إطار 329"/>
          <p:cNvSpPr/>
          <p:nvPr/>
        </p:nvSpPr>
        <p:spPr>
          <a:xfrm rot="19032160">
            <a:off x="2090253" y="4375752"/>
            <a:ext cx="571504" cy="531018"/>
          </a:xfrm>
          <a:prstGeom prst="frame">
            <a:avLst>
              <a:gd name="adj1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31" name="إطار 330"/>
          <p:cNvSpPr/>
          <p:nvPr/>
        </p:nvSpPr>
        <p:spPr>
          <a:xfrm rot="19032160">
            <a:off x="1647337" y="4790092"/>
            <a:ext cx="571504" cy="531018"/>
          </a:xfrm>
          <a:prstGeom prst="frame">
            <a:avLst>
              <a:gd name="adj1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32" name="إطار 331"/>
          <p:cNvSpPr/>
          <p:nvPr/>
        </p:nvSpPr>
        <p:spPr>
          <a:xfrm rot="19032160">
            <a:off x="1204420" y="5204433"/>
            <a:ext cx="571504" cy="531018"/>
          </a:xfrm>
          <a:prstGeom prst="frame">
            <a:avLst>
              <a:gd name="adj1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33" name="إطار 332"/>
          <p:cNvSpPr/>
          <p:nvPr/>
        </p:nvSpPr>
        <p:spPr>
          <a:xfrm rot="19032160">
            <a:off x="2990370" y="3547068"/>
            <a:ext cx="571504" cy="531018"/>
          </a:xfrm>
          <a:prstGeom prst="frame">
            <a:avLst>
              <a:gd name="adj1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34" name="إطار 333"/>
          <p:cNvSpPr/>
          <p:nvPr/>
        </p:nvSpPr>
        <p:spPr>
          <a:xfrm rot="19032160">
            <a:off x="3876204" y="2718390"/>
            <a:ext cx="571504" cy="531018"/>
          </a:xfrm>
          <a:prstGeom prst="frame">
            <a:avLst>
              <a:gd name="adj1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35" name="إطار 334"/>
          <p:cNvSpPr/>
          <p:nvPr/>
        </p:nvSpPr>
        <p:spPr>
          <a:xfrm rot="19032160">
            <a:off x="3433287" y="3132731"/>
            <a:ext cx="571504" cy="531018"/>
          </a:xfrm>
          <a:prstGeom prst="frame">
            <a:avLst>
              <a:gd name="adj1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36" name="إطار 335"/>
          <p:cNvSpPr/>
          <p:nvPr/>
        </p:nvSpPr>
        <p:spPr>
          <a:xfrm rot="19032160">
            <a:off x="4176244" y="3961411"/>
            <a:ext cx="571504" cy="531018"/>
          </a:xfrm>
          <a:prstGeom prst="frame">
            <a:avLst>
              <a:gd name="adj1" fmla="val 1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37" name="إطار 336"/>
          <p:cNvSpPr/>
          <p:nvPr/>
        </p:nvSpPr>
        <p:spPr>
          <a:xfrm rot="19032160">
            <a:off x="3361856" y="3947126"/>
            <a:ext cx="571504" cy="531018"/>
          </a:xfrm>
          <a:prstGeom prst="frame">
            <a:avLst>
              <a:gd name="adj1" fmla="val 1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38" name="إطار 337"/>
          <p:cNvSpPr/>
          <p:nvPr/>
        </p:nvSpPr>
        <p:spPr>
          <a:xfrm rot="19032160">
            <a:off x="2918939" y="4361467"/>
            <a:ext cx="571504" cy="531018"/>
          </a:xfrm>
          <a:prstGeom prst="frame">
            <a:avLst>
              <a:gd name="adj1" fmla="val 1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39" name="إطار 338"/>
          <p:cNvSpPr/>
          <p:nvPr/>
        </p:nvSpPr>
        <p:spPr>
          <a:xfrm rot="19032160">
            <a:off x="2476023" y="4775807"/>
            <a:ext cx="571504" cy="531018"/>
          </a:xfrm>
          <a:prstGeom prst="frame">
            <a:avLst>
              <a:gd name="adj1" fmla="val 1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40" name="إطار 339"/>
          <p:cNvSpPr/>
          <p:nvPr/>
        </p:nvSpPr>
        <p:spPr>
          <a:xfrm rot="19032160">
            <a:off x="2033106" y="5190148"/>
            <a:ext cx="571504" cy="531018"/>
          </a:xfrm>
          <a:prstGeom prst="frame">
            <a:avLst>
              <a:gd name="adj1" fmla="val 1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41" name="إطار 340"/>
          <p:cNvSpPr/>
          <p:nvPr/>
        </p:nvSpPr>
        <p:spPr>
          <a:xfrm rot="19032160">
            <a:off x="3819056" y="3532783"/>
            <a:ext cx="571504" cy="531018"/>
          </a:xfrm>
          <a:prstGeom prst="frame">
            <a:avLst>
              <a:gd name="adj1" fmla="val 1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42" name="إطار 341"/>
          <p:cNvSpPr/>
          <p:nvPr/>
        </p:nvSpPr>
        <p:spPr>
          <a:xfrm rot="19032160">
            <a:off x="2861789" y="5161573"/>
            <a:ext cx="571504" cy="531018"/>
          </a:xfrm>
          <a:prstGeom prst="frame">
            <a:avLst>
              <a:gd name="adj1" fmla="val 1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43" name="إطار 342"/>
          <p:cNvSpPr/>
          <p:nvPr/>
        </p:nvSpPr>
        <p:spPr>
          <a:xfrm rot="19032160">
            <a:off x="4261973" y="3118446"/>
            <a:ext cx="571504" cy="531018"/>
          </a:xfrm>
          <a:prstGeom prst="frame">
            <a:avLst>
              <a:gd name="adj1" fmla="val 1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44" name="إطار 343"/>
          <p:cNvSpPr/>
          <p:nvPr/>
        </p:nvSpPr>
        <p:spPr>
          <a:xfrm rot="19032160">
            <a:off x="3318989" y="4747230"/>
            <a:ext cx="571504" cy="531018"/>
          </a:xfrm>
          <a:prstGeom prst="frame">
            <a:avLst>
              <a:gd name="adj1" fmla="val 1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45" name="إطار 344"/>
          <p:cNvSpPr/>
          <p:nvPr/>
        </p:nvSpPr>
        <p:spPr>
          <a:xfrm rot="19032160">
            <a:off x="3747617" y="4318602"/>
            <a:ext cx="571504" cy="531018"/>
          </a:xfrm>
          <a:prstGeom prst="frame">
            <a:avLst>
              <a:gd name="adj1" fmla="val 1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59" name="شكل بيضاوي 158"/>
          <p:cNvSpPr/>
          <p:nvPr/>
        </p:nvSpPr>
        <p:spPr>
          <a:xfrm>
            <a:off x="1643042" y="571480"/>
            <a:ext cx="2571768" cy="1143008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bg2">
                <a:lumMod val="2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accent1">
                    <a:lumMod val="75000"/>
                  </a:schemeClr>
                </a:solidFill>
              </a:rPr>
              <a:t>الحادثتان غير مستقلتين</a:t>
            </a:r>
          </a:p>
        </p:txBody>
      </p:sp>
      <p:sp>
        <p:nvSpPr>
          <p:cNvPr id="346" name="مكعب 345"/>
          <p:cNvSpPr/>
          <p:nvPr/>
        </p:nvSpPr>
        <p:spPr>
          <a:xfrm>
            <a:off x="285720" y="1837694"/>
            <a:ext cx="4714908" cy="4020198"/>
          </a:xfrm>
          <a:prstGeom prst="cube">
            <a:avLst/>
          </a:prstGeom>
          <a:solidFill>
            <a:schemeClr val="accent3">
              <a:lumMod val="20000"/>
              <a:lumOff val="80000"/>
              <a:alpha val="43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07A9490F-147F-CE4D-DBF7-A3D8A63AB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E859-FE18-4BCE-8D55-0A0FFDD235C1}" type="slidenum">
              <a:rPr lang="ar-SA" smtClean="0"/>
              <a:pPr/>
              <a:t>444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800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0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800" decel="100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8" dur="800" decel="100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800" decel="100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800" decel="100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9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>
                      <p:stCondLst>
                        <p:cond delay="indefinite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0" dur="200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1" dur="200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9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4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6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7" fill="hold">
                      <p:stCondLst>
                        <p:cond delay="indefinite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0" dur="20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1" dur="20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7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9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0" fill="hold">
                      <p:stCondLst>
                        <p:cond delay="indefinite"/>
                      </p:stCondLst>
                      <p:childTnLst>
                        <p:par>
                          <p:cTn id="491" fill="hold">
                            <p:stCondLst>
                              <p:cond delay="0"/>
                            </p:stCondLst>
                            <p:childTnLst>
                              <p:par>
                                <p:cTn id="4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4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6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7" fill="hold">
                      <p:stCondLst>
                        <p:cond delay="indefinite"/>
                      </p:stCondLst>
                      <p:childTnLst>
                        <p:par>
                          <p:cTn id="498" fill="hold">
                            <p:stCondLst>
                              <p:cond delay="0"/>
                            </p:stCondLst>
                            <p:childTnLst>
                              <p:par>
                                <p:cTn id="4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1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3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8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0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8" fill="hold">
                      <p:stCondLst>
                        <p:cond delay="indefinite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2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4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5" fill="hold">
                      <p:stCondLst>
                        <p:cond delay="indefinite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6" grpId="0"/>
      <p:bldP spid="136" grpId="0"/>
      <p:bldP spid="157" grpId="0"/>
      <p:bldP spid="288" grpId="0" animBg="1"/>
      <p:bldP spid="289" grpId="0"/>
      <p:bldP spid="294" grpId="0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8" grpId="1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3" grpId="1" animBg="1"/>
      <p:bldP spid="344" grpId="0" animBg="1"/>
      <p:bldP spid="345" grpId="0" animBg="1"/>
      <p:bldP spid="159" grpId="0" animBg="1"/>
      <p:bldP spid="3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214290"/>
            <a:ext cx="30003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دبوس زينة 2"/>
          <p:cNvSpPr/>
          <p:nvPr/>
        </p:nvSpPr>
        <p:spPr>
          <a:xfrm>
            <a:off x="142844" y="571480"/>
            <a:ext cx="8001056" cy="1143008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دبوس زينة 3"/>
          <p:cNvSpPr/>
          <p:nvPr/>
        </p:nvSpPr>
        <p:spPr>
          <a:xfrm>
            <a:off x="8143900" y="857232"/>
            <a:ext cx="871510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مثال</a:t>
            </a:r>
          </a:p>
        </p:txBody>
      </p:sp>
      <p:sp>
        <p:nvSpPr>
          <p:cNvPr id="126" name="مربع نص 125"/>
          <p:cNvSpPr txBox="1"/>
          <p:nvPr/>
        </p:nvSpPr>
        <p:spPr>
          <a:xfrm>
            <a:off x="7286644" y="3214686"/>
            <a:ext cx="164537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 ( أربعة ) =</a:t>
            </a:r>
          </a:p>
        </p:txBody>
      </p:sp>
      <p:grpSp>
        <p:nvGrpSpPr>
          <p:cNvPr id="5" name="مجموعة 126"/>
          <p:cNvGrpSpPr/>
          <p:nvPr/>
        </p:nvGrpSpPr>
        <p:grpSpPr>
          <a:xfrm>
            <a:off x="6843728" y="3086098"/>
            <a:ext cx="571042" cy="730467"/>
            <a:chOff x="6716524" y="4986348"/>
            <a:chExt cx="571042" cy="730467"/>
          </a:xfrm>
        </p:grpSpPr>
        <p:sp>
          <p:nvSpPr>
            <p:cNvPr id="128" name="مربع نص 127"/>
            <p:cNvSpPr txBox="1"/>
            <p:nvPr/>
          </p:nvSpPr>
          <p:spPr>
            <a:xfrm>
              <a:off x="6716524" y="4986348"/>
              <a:ext cx="54108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٤</a:t>
              </a:r>
            </a:p>
          </p:txBody>
        </p:sp>
        <p:sp>
          <p:nvSpPr>
            <p:cNvPr id="129" name="مربع نص 128"/>
            <p:cNvSpPr txBox="1"/>
            <p:nvPr/>
          </p:nvSpPr>
          <p:spPr>
            <a:xfrm>
              <a:off x="6730810" y="5285928"/>
              <a:ext cx="55675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٤٠</a:t>
              </a:r>
            </a:p>
          </p:txBody>
        </p:sp>
        <p:cxnSp>
          <p:nvCxnSpPr>
            <p:cNvPr id="130" name="رابط مستقيم 129"/>
            <p:cNvCxnSpPr/>
            <p:nvPr/>
          </p:nvCxnSpPr>
          <p:spPr>
            <a:xfrm rot="10800000">
              <a:off x="6864521" y="5328330"/>
              <a:ext cx="288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6" name="مربع نص 135"/>
          <p:cNvSpPr txBox="1"/>
          <p:nvPr/>
        </p:nvSpPr>
        <p:spPr>
          <a:xfrm>
            <a:off x="5643570" y="6109211"/>
            <a:ext cx="321701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 ( حمراء ، بيضاء ، حمراء ) =</a:t>
            </a:r>
          </a:p>
        </p:txBody>
      </p:sp>
      <p:grpSp>
        <p:nvGrpSpPr>
          <p:cNvPr id="6" name="مجموعة 157"/>
          <p:cNvGrpSpPr/>
          <p:nvPr/>
        </p:nvGrpSpPr>
        <p:grpSpPr>
          <a:xfrm>
            <a:off x="2143108" y="5982882"/>
            <a:ext cx="1357322" cy="730467"/>
            <a:chOff x="3786182" y="4627359"/>
            <a:chExt cx="1357322" cy="730467"/>
          </a:xfrm>
        </p:grpSpPr>
        <p:grpSp>
          <p:nvGrpSpPr>
            <p:cNvPr id="7" name="مجموعة 151"/>
            <p:cNvGrpSpPr/>
            <p:nvPr/>
          </p:nvGrpSpPr>
          <p:grpSpPr>
            <a:xfrm>
              <a:off x="4000496" y="4627359"/>
              <a:ext cx="1143008" cy="730467"/>
              <a:chOff x="6302182" y="4986348"/>
              <a:chExt cx="1143008" cy="730467"/>
            </a:xfrm>
          </p:grpSpPr>
          <p:sp>
            <p:nvSpPr>
              <p:cNvPr id="153" name="مربع نص 152"/>
              <p:cNvSpPr txBox="1"/>
              <p:nvPr/>
            </p:nvSpPr>
            <p:spPr>
              <a:xfrm>
                <a:off x="6530784" y="4986348"/>
                <a:ext cx="69825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٤٠٨</a:t>
                </a:r>
              </a:p>
            </p:txBody>
          </p:sp>
          <p:sp>
            <p:nvSpPr>
              <p:cNvPr id="154" name="مربع نص 153"/>
              <p:cNvSpPr txBox="1"/>
              <p:nvPr/>
            </p:nvSpPr>
            <p:spPr>
              <a:xfrm>
                <a:off x="6302182" y="5285928"/>
                <a:ext cx="114300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٥٩٢٨٠</a:t>
                </a:r>
              </a:p>
            </p:txBody>
          </p:sp>
          <p:cxnSp>
            <p:nvCxnSpPr>
              <p:cNvPr id="155" name="رابط مستقيم 154"/>
              <p:cNvCxnSpPr/>
              <p:nvPr/>
            </p:nvCxnSpPr>
            <p:spPr>
              <a:xfrm rot="10800000">
                <a:off x="6546876" y="5328330"/>
                <a:ext cx="68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6" name="مربع نص 155"/>
            <p:cNvSpPr txBox="1"/>
            <p:nvPr/>
          </p:nvSpPr>
          <p:spPr>
            <a:xfrm>
              <a:off x="3786182" y="4753688"/>
              <a:ext cx="35949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sp>
        <p:nvSpPr>
          <p:cNvPr id="157" name="مربع نص 156"/>
          <p:cNvSpPr txBox="1"/>
          <p:nvPr/>
        </p:nvSpPr>
        <p:spPr>
          <a:xfrm>
            <a:off x="328584" y="6112809"/>
            <a:ext cx="185738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٠٫٧</a:t>
            </a:r>
            <a:r>
              <a:rPr lang="ar-SA" sz="2200" b="1" dirty="0">
                <a:latin typeface="Tahoma"/>
                <a:cs typeface="Tahoma"/>
              </a:rPr>
              <a:t>٪</a:t>
            </a:r>
            <a:r>
              <a:rPr lang="ar-SA" sz="2200" b="1" dirty="0"/>
              <a:t>  تقريبا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714356"/>
            <a:ext cx="739617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8" name="دبوس زينة 287"/>
          <p:cNvSpPr/>
          <p:nvPr/>
        </p:nvSpPr>
        <p:spPr>
          <a:xfrm>
            <a:off x="6500826" y="2143116"/>
            <a:ext cx="2357454" cy="500066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89" name="مربع نص 288"/>
          <p:cNvSpPr txBox="1"/>
          <p:nvPr/>
        </p:nvSpPr>
        <p:spPr>
          <a:xfrm>
            <a:off x="7286644" y="4113005"/>
            <a:ext cx="164537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 ( أربعة ) =</a:t>
            </a:r>
          </a:p>
        </p:txBody>
      </p:sp>
      <p:grpSp>
        <p:nvGrpSpPr>
          <p:cNvPr id="8" name="مجموعة 126"/>
          <p:cNvGrpSpPr/>
          <p:nvPr/>
        </p:nvGrpSpPr>
        <p:grpSpPr>
          <a:xfrm>
            <a:off x="6843728" y="3984417"/>
            <a:ext cx="571042" cy="730467"/>
            <a:chOff x="6716524" y="4986348"/>
            <a:chExt cx="571042" cy="730467"/>
          </a:xfrm>
        </p:grpSpPr>
        <p:sp>
          <p:nvSpPr>
            <p:cNvPr id="291" name="مربع نص 290"/>
            <p:cNvSpPr txBox="1"/>
            <p:nvPr/>
          </p:nvSpPr>
          <p:spPr>
            <a:xfrm>
              <a:off x="6716524" y="4986348"/>
              <a:ext cx="54108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sp>
          <p:nvSpPr>
            <p:cNvPr id="292" name="مربع نص 291"/>
            <p:cNvSpPr txBox="1"/>
            <p:nvPr/>
          </p:nvSpPr>
          <p:spPr>
            <a:xfrm>
              <a:off x="6730810" y="5285928"/>
              <a:ext cx="55675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٣٩</a:t>
              </a:r>
            </a:p>
          </p:txBody>
        </p:sp>
        <p:cxnSp>
          <p:nvCxnSpPr>
            <p:cNvPr id="293" name="رابط مستقيم 292"/>
            <p:cNvCxnSpPr/>
            <p:nvPr/>
          </p:nvCxnSpPr>
          <p:spPr>
            <a:xfrm rot="10800000">
              <a:off x="6864521" y="5328330"/>
              <a:ext cx="288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4" name="مربع نص 293"/>
          <p:cNvSpPr txBox="1"/>
          <p:nvPr/>
        </p:nvSpPr>
        <p:spPr>
          <a:xfrm>
            <a:off x="6858016" y="5041699"/>
            <a:ext cx="207400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 ( ليس تسعة ) =</a:t>
            </a:r>
          </a:p>
        </p:txBody>
      </p:sp>
      <p:grpSp>
        <p:nvGrpSpPr>
          <p:cNvPr id="9" name="مجموعة 126"/>
          <p:cNvGrpSpPr/>
          <p:nvPr/>
        </p:nvGrpSpPr>
        <p:grpSpPr>
          <a:xfrm>
            <a:off x="6443674" y="4913111"/>
            <a:ext cx="556756" cy="730467"/>
            <a:chOff x="6730810" y="4986348"/>
            <a:chExt cx="556756" cy="730467"/>
          </a:xfrm>
        </p:grpSpPr>
        <p:sp>
          <p:nvSpPr>
            <p:cNvPr id="296" name="مربع نص 295"/>
            <p:cNvSpPr txBox="1"/>
            <p:nvPr/>
          </p:nvSpPr>
          <p:spPr>
            <a:xfrm>
              <a:off x="6730812" y="4986348"/>
              <a:ext cx="54108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٣٤</a:t>
              </a:r>
            </a:p>
          </p:txBody>
        </p:sp>
        <p:sp>
          <p:nvSpPr>
            <p:cNvPr id="297" name="مربع نص 296"/>
            <p:cNvSpPr txBox="1"/>
            <p:nvPr/>
          </p:nvSpPr>
          <p:spPr>
            <a:xfrm>
              <a:off x="6730810" y="5285928"/>
              <a:ext cx="55675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٣٨</a:t>
              </a:r>
            </a:p>
          </p:txBody>
        </p:sp>
        <p:cxnSp>
          <p:nvCxnSpPr>
            <p:cNvPr id="298" name="رابط مستقيم 297"/>
            <p:cNvCxnSpPr/>
            <p:nvPr/>
          </p:nvCxnSpPr>
          <p:spPr>
            <a:xfrm rot="10800000">
              <a:off x="6864521" y="5328330"/>
              <a:ext cx="288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مجموعة 303"/>
          <p:cNvGrpSpPr/>
          <p:nvPr/>
        </p:nvGrpSpPr>
        <p:grpSpPr>
          <a:xfrm>
            <a:off x="3300402" y="5981083"/>
            <a:ext cx="2399856" cy="734065"/>
            <a:chOff x="3414702" y="5625692"/>
            <a:chExt cx="2399856" cy="734065"/>
          </a:xfrm>
        </p:grpSpPr>
        <p:grpSp>
          <p:nvGrpSpPr>
            <p:cNvPr id="11" name="مجموعة 150"/>
            <p:cNvGrpSpPr/>
            <p:nvPr/>
          </p:nvGrpSpPr>
          <p:grpSpPr>
            <a:xfrm>
              <a:off x="4243384" y="5625692"/>
              <a:ext cx="1571174" cy="730467"/>
              <a:chOff x="4929190" y="4055855"/>
              <a:chExt cx="1571174" cy="730467"/>
            </a:xfrm>
          </p:grpSpPr>
          <p:grpSp>
            <p:nvGrpSpPr>
              <p:cNvPr id="12" name="مجموعة 136"/>
              <p:cNvGrpSpPr/>
              <p:nvPr/>
            </p:nvGrpSpPr>
            <p:grpSpPr>
              <a:xfrm>
                <a:off x="5214944" y="4055855"/>
                <a:ext cx="557214" cy="730467"/>
                <a:chOff x="6730352" y="4986348"/>
                <a:chExt cx="557214" cy="730467"/>
              </a:xfrm>
            </p:grpSpPr>
            <p:sp>
              <p:nvSpPr>
                <p:cNvPr id="138" name="مربع نص 137"/>
                <p:cNvSpPr txBox="1"/>
                <p:nvPr/>
              </p:nvSpPr>
              <p:spPr>
                <a:xfrm>
                  <a:off x="6730352" y="4986348"/>
                  <a:ext cx="527258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٣</a:t>
                  </a:r>
                </a:p>
              </p:txBody>
            </p:sp>
            <p:sp>
              <p:nvSpPr>
                <p:cNvPr id="139" name="مربع نص 138"/>
                <p:cNvSpPr txBox="1"/>
                <p:nvPr/>
              </p:nvSpPr>
              <p:spPr>
                <a:xfrm>
                  <a:off x="6730810" y="5285928"/>
                  <a:ext cx="556756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٣٩</a:t>
                  </a:r>
                </a:p>
              </p:txBody>
            </p:sp>
            <p:cxnSp>
              <p:nvCxnSpPr>
                <p:cNvPr id="140" name="رابط مستقيم 139"/>
                <p:cNvCxnSpPr/>
                <p:nvPr/>
              </p:nvCxnSpPr>
              <p:spPr>
                <a:xfrm rot="10800000">
                  <a:off x="6864521" y="5328330"/>
                  <a:ext cx="2880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مجموعة 140"/>
              <p:cNvGrpSpPr/>
              <p:nvPr/>
            </p:nvGrpSpPr>
            <p:grpSpPr>
              <a:xfrm>
                <a:off x="5929324" y="4055855"/>
                <a:ext cx="571040" cy="730467"/>
                <a:chOff x="6716526" y="4986348"/>
                <a:chExt cx="571040" cy="730467"/>
              </a:xfrm>
            </p:grpSpPr>
            <p:sp>
              <p:nvSpPr>
                <p:cNvPr id="142" name="مربع نص 141"/>
                <p:cNvSpPr txBox="1"/>
                <p:nvPr/>
              </p:nvSpPr>
              <p:spPr>
                <a:xfrm>
                  <a:off x="6716526" y="4986348"/>
                  <a:ext cx="512508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٤</a:t>
                  </a:r>
                </a:p>
              </p:txBody>
            </p:sp>
            <p:sp>
              <p:nvSpPr>
                <p:cNvPr id="143" name="مربع نص 142"/>
                <p:cNvSpPr txBox="1"/>
                <p:nvPr/>
              </p:nvSpPr>
              <p:spPr>
                <a:xfrm>
                  <a:off x="6730810" y="5285928"/>
                  <a:ext cx="556756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٤٠</a:t>
                  </a:r>
                </a:p>
              </p:txBody>
            </p:sp>
            <p:cxnSp>
              <p:nvCxnSpPr>
                <p:cNvPr id="144" name="رابط مستقيم 143"/>
                <p:cNvCxnSpPr/>
                <p:nvPr/>
              </p:nvCxnSpPr>
              <p:spPr>
                <a:xfrm rot="10800000">
                  <a:off x="6864521" y="5328330"/>
                  <a:ext cx="2880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5" name="مربع نص 144"/>
              <p:cNvSpPr txBox="1"/>
              <p:nvPr/>
            </p:nvSpPr>
            <p:spPr>
              <a:xfrm>
                <a:off x="5672148" y="4186242"/>
                <a:ext cx="359492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×</a:t>
                </a:r>
              </a:p>
            </p:txBody>
          </p:sp>
          <p:sp>
            <p:nvSpPr>
              <p:cNvPr id="150" name="مربع نص 149"/>
              <p:cNvSpPr txBox="1"/>
              <p:nvPr/>
            </p:nvSpPr>
            <p:spPr>
              <a:xfrm>
                <a:off x="4929190" y="4186242"/>
                <a:ext cx="359492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×</a:t>
                </a:r>
              </a:p>
            </p:txBody>
          </p:sp>
        </p:grpSp>
        <p:grpSp>
          <p:nvGrpSpPr>
            <p:cNvPr id="14" name="مجموعة 126"/>
            <p:cNvGrpSpPr/>
            <p:nvPr/>
          </p:nvGrpSpPr>
          <p:grpSpPr>
            <a:xfrm>
              <a:off x="3771894" y="5629290"/>
              <a:ext cx="571042" cy="730467"/>
              <a:chOff x="6716524" y="4986348"/>
              <a:chExt cx="571042" cy="730467"/>
            </a:xfrm>
          </p:grpSpPr>
          <p:sp>
            <p:nvSpPr>
              <p:cNvPr id="300" name="مربع نص 299"/>
              <p:cNvSpPr txBox="1"/>
              <p:nvPr/>
            </p:nvSpPr>
            <p:spPr>
              <a:xfrm>
                <a:off x="6716524" y="4986348"/>
                <a:ext cx="54108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٣٤</a:t>
                </a:r>
              </a:p>
            </p:txBody>
          </p:sp>
          <p:sp>
            <p:nvSpPr>
              <p:cNvPr id="301" name="مربع نص 300"/>
              <p:cNvSpPr txBox="1"/>
              <p:nvPr/>
            </p:nvSpPr>
            <p:spPr>
              <a:xfrm>
                <a:off x="6730810" y="5285928"/>
                <a:ext cx="55675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٣٨</a:t>
                </a:r>
              </a:p>
            </p:txBody>
          </p:sp>
          <p:cxnSp>
            <p:nvCxnSpPr>
              <p:cNvPr id="302" name="رابط مستقيم 301"/>
              <p:cNvCxnSpPr/>
              <p:nvPr/>
            </p:nvCxnSpPr>
            <p:spPr>
              <a:xfrm rot="10800000">
                <a:off x="6864521" y="5328330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3" name="مربع نص 302"/>
            <p:cNvSpPr txBox="1"/>
            <p:nvPr/>
          </p:nvSpPr>
          <p:spPr>
            <a:xfrm>
              <a:off x="3414702" y="5757878"/>
              <a:ext cx="43093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grpSp>
        <p:nvGrpSpPr>
          <p:cNvPr id="15" name="مجموعة 304"/>
          <p:cNvGrpSpPr/>
          <p:nvPr/>
        </p:nvGrpSpPr>
        <p:grpSpPr>
          <a:xfrm>
            <a:off x="285720" y="1837694"/>
            <a:ext cx="4714908" cy="4020198"/>
            <a:chOff x="2643174" y="785794"/>
            <a:chExt cx="4714908" cy="4020198"/>
          </a:xfrm>
        </p:grpSpPr>
        <p:sp>
          <p:nvSpPr>
            <p:cNvPr id="306" name="إطار 305"/>
            <p:cNvSpPr/>
            <p:nvPr/>
          </p:nvSpPr>
          <p:spPr>
            <a:xfrm rot="19032160">
              <a:off x="4076235" y="2895226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07" name="إطار 306"/>
            <p:cNvSpPr/>
            <p:nvPr/>
          </p:nvSpPr>
          <p:spPr>
            <a:xfrm rot="19032160">
              <a:off x="3633318" y="3309567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08" name="إطار 307"/>
            <p:cNvSpPr/>
            <p:nvPr/>
          </p:nvSpPr>
          <p:spPr>
            <a:xfrm rot="19032160">
              <a:off x="3190402" y="3723907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09" name="إطار 308"/>
            <p:cNvSpPr/>
            <p:nvPr/>
          </p:nvSpPr>
          <p:spPr>
            <a:xfrm rot="19032160">
              <a:off x="2747485" y="4138248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10" name="إطار 309"/>
            <p:cNvSpPr/>
            <p:nvPr/>
          </p:nvSpPr>
          <p:spPr>
            <a:xfrm rot="19032160">
              <a:off x="3190402" y="2995236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11" name="إطار 310"/>
            <p:cNvSpPr/>
            <p:nvPr/>
          </p:nvSpPr>
          <p:spPr>
            <a:xfrm rot="19032160">
              <a:off x="2747485" y="3409577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12" name="إطار 311"/>
            <p:cNvSpPr/>
            <p:nvPr/>
          </p:nvSpPr>
          <p:spPr>
            <a:xfrm rot="19032160">
              <a:off x="4533435" y="2480883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13" name="إطار 312"/>
            <p:cNvSpPr/>
            <p:nvPr/>
          </p:nvSpPr>
          <p:spPr>
            <a:xfrm rot="19032160">
              <a:off x="3619028" y="2566609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14" name="إطار 313"/>
            <p:cNvSpPr/>
            <p:nvPr/>
          </p:nvSpPr>
          <p:spPr>
            <a:xfrm rot="19032160">
              <a:off x="4076228" y="2152266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15" name="إطار 314"/>
            <p:cNvSpPr/>
            <p:nvPr/>
          </p:nvSpPr>
          <p:spPr>
            <a:xfrm rot="19032160">
              <a:off x="5419269" y="1652205"/>
              <a:ext cx="571504" cy="531018"/>
            </a:xfrm>
            <a:prstGeom prst="frame">
              <a:avLst>
                <a:gd name="adj1" fmla="val 125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16" name="إطار 315"/>
            <p:cNvSpPr/>
            <p:nvPr/>
          </p:nvSpPr>
          <p:spPr>
            <a:xfrm rot="19032160">
              <a:off x="4976352" y="2066546"/>
              <a:ext cx="571504" cy="531018"/>
            </a:xfrm>
            <a:prstGeom prst="frame">
              <a:avLst>
                <a:gd name="adj1" fmla="val 125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17" name="إطار 316"/>
            <p:cNvSpPr/>
            <p:nvPr/>
          </p:nvSpPr>
          <p:spPr>
            <a:xfrm rot="19032160">
              <a:off x="5876469" y="1237862"/>
              <a:ext cx="571504" cy="531018"/>
            </a:xfrm>
            <a:prstGeom prst="frame">
              <a:avLst>
                <a:gd name="adj1" fmla="val 125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18" name="إطار 317"/>
            <p:cNvSpPr/>
            <p:nvPr/>
          </p:nvSpPr>
          <p:spPr>
            <a:xfrm rot="19032160">
              <a:off x="4519146" y="1752214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19" name="إطار 318"/>
            <p:cNvSpPr/>
            <p:nvPr/>
          </p:nvSpPr>
          <p:spPr>
            <a:xfrm rot="19032160">
              <a:off x="4962060" y="1323587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20" name="إطار 319"/>
            <p:cNvSpPr/>
            <p:nvPr/>
          </p:nvSpPr>
          <p:spPr>
            <a:xfrm rot="19032160">
              <a:off x="5419260" y="909244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21" name="إطار 320"/>
            <p:cNvSpPr/>
            <p:nvPr/>
          </p:nvSpPr>
          <p:spPr>
            <a:xfrm rot="19032160">
              <a:off x="3176113" y="2237995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22" name="إطار 321"/>
            <p:cNvSpPr/>
            <p:nvPr/>
          </p:nvSpPr>
          <p:spPr>
            <a:xfrm rot="19032160">
              <a:off x="2733196" y="2652336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23" name="إطار 322"/>
            <p:cNvSpPr/>
            <p:nvPr/>
          </p:nvSpPr>
          <p:spPr>
            <a:xfrm rot="19032160">
              <a:off x="3604739" y="1809368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24" name="إطار 323"/>
            <p:cNvSpPr/>
            <p:nvPr/>
          </p:nvSpPr>
          <p:spPr>
            <a:xfrm rot="19032160">
              <a:off x="4061939" y="1395025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25" name="إطار 324"/>
            <p:cNvSpPr/>
            <p:nvPr/>
          </p:nvSpPr>
          <p:spPr>
            <a:xfrm rot="19032160">
              <a:off x="4504857" y="994973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26" name="إطار 325"/>
            <p:cNvSpPr/>
            <p:nvPr/>
          </p:nvSpPr>
          <p:spPr>
            <a:xfrm rot="19032160">
              <a:off x="3390426" y="1409313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27" name="إطار 326"/>
            <p:cNvSpPr/>
            <p:nvPr/>
          </p:nvSpPr>
          <p:spPr>
            <a:xfrm rot="19032160">
              <a:off x="2947509" y="1823654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28" name="إطار 327"/>
            <p:cNvSpPr/>
            <p:nvPr/>
          </p:nvSpPr>
          <p:spPr>
            <a:xfrm rot="19032160">
              <a:off x="3819052" y="980686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29" name="إطار 328"/>
            <p:cNvSpPr/>
            <p:nvPr/>
          </p:nvSpPr>
          <p:spPr>
            <a:xfrm rot="19032160">
              <a:off x="4890624" y="2909511"/>
              <a:ext cx="571504" cy="531018"/>
            </a:xfrm>
            <a:prstGeom prst="frame">
              <a:avLst>
                <a:gd name="adj1" fmla="val 125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30" name="إطار 329"/>
            <p:cNvSpPr/>
            <p:nvPr/>
          </p:nvSpPr>
          <p:spPr>
            <a:xfrm rot="19032160">
              <a:off x="4447707" y="3323852"/>
              <a:ext cx="571504" cy="531018"/>
            </a:xfrm>
            <a:prstGeom prst="frame">
              <a:avLst>
                <a:gd name="adj1" fmla="val 125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31" name="إطار 330"/>
            <p:cNvSpPr/>
            <p:nvPr/>
          </p:nvSpPr>
          <p:spPr>
            <a:xfrm rot="19032160">
              <a:off x="4004791" y="3738192"/>
              <a:ext cx="571504" cy="531018"/>
            </a:xfrm>
            <a:prstGeom prst="frame">
              <a:avLst>
                <a:gd name="adj1" fmla="val 125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32" name="إطار 331"/>
            <p:cNvSpPr/>
            <p:nvPr/>
          </p:nvSpPr>
          <p:spPr>
            <a:xfrm rot="19032160">
              <a:off x="3561874" y="4152533"/>
              <a:ext cx="571504" cy="531018"/>
            </a:xfrm>
            <a:prstGeom prst="frame">
              <a:avLst>
                <a:gd name="adj1" fmla="val 125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33" name="إطار 332"/>
            <p:cNvSpPr/>
            <p:nvPr/>
          </p:nvSpPr>
          <p:spPr>
            <a:xfrm rot="19032160">
              <a:off x="5347824" y="2495168"/>
              <a:ext cx="571504" cy="531018"/>
            </a:xfrm>
            <a:prstGeom prst="frame">
              <a:avLst>
                <a:gd name="adj1" fmla="val 125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34" name="إطار 333"/>
            <p:cNvSpPr/>
            <p:nvPr/>
          </p:nvSpPr>
          <p:spPr>
            <a:xfrm rot="19032160">
              <a:off x="6233658" y="1666490"/>
              <a:ext cx="571504" cy="531018"/>
            </a:xfrm>
            <a:prstGeom prst="frame">
              <a:avLst>
                <a:gd name="adj1" fmla="val 125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35" name="إطار 334"/>
            <p:cNvSpPr/>
            <p:nvPr/>
          </p:nvSpPr>
          <p:spPr>
            <a:xfrm rot="19032160">
              <a:off x="5790741" y="2080831"/>
              <a:ext cx="571504" cy="531018"/>
            </a:xfrm>
            <a:prstGeom prst="frame">
              <a:avLst>
                <a:gd name="adj1" fmla="val 125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36" name="إطار 335"/>
            <p:cNvSpPr/>
            <p:nvPr/>
          </p:nvSpPr>
          <p:spPr>
            <a:xfrm rot="19032160">
              <a:off x="6533698" y="2909511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37" name="إطار 336"/>
            <p:cNvSpPr/>
            <p:nvPr/>
          </p:nvSpPr>
          <p:spPr>
            <a:xfrm rot="19032160">
              <a:off x="5719310" y="2895226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38" name="إطار 337"/>
            <p:cNvSpPr/>
            <p:nvPr/>
          </p:nvSpPr>
          <p:spPr>
            <a:xfrm rot="19032160">
              <a:off x="5276393" y="3309567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39" name="إطار 338"/>
            <p:cNvSpPr/>
            <p:nvPr/>
          </p:nvSpPr>
          <p:spPr>
            <a:xfrm rot="19032160">
              <a:off x="4833477" y="3723907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40" name="إطار 339"/>
            <p:cNvSpPr/>
            <p:nvPr/>
          </p:nvSpPr>
          <p:spPr>
            <a:xfrm rot="19032160">
              <a:off x="4390560" y="4138248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41" name="إطار 340"/>
            <p:cNvSpPr/>
            <p:nvPr/>
          </p:nvSpPr>
          <p:spPr>
            <a:xfrm rot="19032160">
              <a:off x="6176510" y="2480883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42" name="إطار 341"/>
            <p:cNvSpPr/>
            <p:nvPr/>
          </p:nvSpPr>
          <p:spPr>
            <a:xfrm rot="19032160">
              <a:off x="5219243" y="4109673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43" name="إطار 342"/>
            <p:cNvSpPr/>
            <p:nvPr/>
          </p:nvSpPr>
          <p:spPr>
            <a:xfrm rot="19032160">
              <a:off x="6619427" y="2066546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44" name="إطار 343"/>
            <p:cNvSpPr/>
            <p:nvPr/>
          </p:nvSpPr>
          <p:spPr>
            <a:xfrm rot="19032160">
              <a:off x="5676443" y="3695330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45" name="إطار 344"/>
            <p:cNvSpPr/>
            <p:nvPr/>
          </p:nvSpPr>
          <p:spPr>
            <a:xfrm rot="19032160">
              <a:off x="6105071" y="3266702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46" name="مكعب 345"/>
            <p:cNvSpPr/>
            <p:nvPr/>
          </p:nvSpPr>
          <p:spPr>
            <a:xfrm>
              <a:off x="2643174" y="785794"/>
              <a:ext cx="4714908" cy="4020198"/>
            </a:xfrm>
            <a:prstGeom prst="cube">
              <a:avLst/>
            </a:prstGeom>
            <a:solidFill>
              <a:schemeClr val="accent3">
                <a:lumMod val="20000"/>
                <a:lumOff val="80000"/>
                <a:alpha val="43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159" name="شكل بيضاوي 158"/>
          <p:cNvSpPr/>
          <p:nvPr/>
        </p:nvSpPr>
        <p:spPr>
          <a:xfrm>
            <a:off x="1500166" y="571480"/>
            <a:ext cx="2571768" cy="1143008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bg2">
                <a:lumMod val="2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accent1">
                    <a:lumMod val="75000"/>
                  </a:schemeClr>
                </a:solidFill>
              </a:rPr>
              <a:t>الحادثتان غير مستقلتين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6101" y="2171690"/>
            <a:ext cx="206216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" name="شكل بيضاوي 91"/>
          <p:cNvSpPr/>
          <p:nvPr/>
        </p:nvSpPr>
        <p:spPr>
          <a:xfrm>
            <a:off x="3428992" y="3071810"/>
            <a:ext cx="571504" cy="57150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3" name="شكل بيضاوي 92"/>
          <p:cNvSpPr/>
          <p:nvPr/>
        </p:nvSpPr>
        <p:spPr>
          <a:xfrm>
            <a:off x="3771894" y="4286256"/>
            <a:ext cx="571504" cy="57150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4" name="شكل بيضاوي 93"/>
          <p:cNvSpPr/>
          <p:nvPr/>
        </p:nvSpPr>
        <p:spPr>
          <a:xfrm>
            <a:off x="1714480" y="3914778"/>
            <a:ext cx="571504" cy="57150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5" name="شكل بيضاوي 94"/>
          <p:cNvSpPr/>
          <p:nvPr/>
        </p:nvSpPr>
        <p:spPr>
          <a:xfrm>
            <a:off x="414308" y="4414844"/>
            <a:ext cx="571504" cy="57150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6" name="شكل بيضاوي 95"/>
          <p:cNvSpPr/>
          <p:nvPr/>
        </p:nvSpPr>
        <p:spPr>
          <a:xfrm>
            <a:off x="414308" y="3657600"/>
            <a:ext cx="571504" cy="57150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7" name="شكل بيضاوي 96"/>
          <p:cNvSpPr/>
          <p:nvPr/>
        </p:nvSpPr>
        <p:spPr>
          <a:xfrm>
            <a:off x="2643174" y="2357430"/>
            <a:ext cx="571504" cy="57150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8" name="شكل بيضاوي 97"/>
          <p:cNvSpPr/>
          <p:nvPr/>
        </p:nvSpPr>
        <p:spPr>
          <a:xfrm>
            <a:off x="1214414" y="5143512"/>
            <a:ext cx="571504" cy="57150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9" name="شكل بيضاوي 98"/>
          <p:cNvSpPr/>
          <p:nvPr/>
        </p:nvSpPr>
        <p:spPr>
          <a:xfrm>
            <a:off x="3357554" y="3929066"/>
            <a:ext cx="571504" cy="57150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02" name="مجموعة 101"/>
          <p:cNvGrpSpPr/>
          <p:nvPr/>
        </p:nvGrpSpPr>
        <p:grpSpPr>
          <a:xfrm>
            <a:off x="300008" y="3557590"/>
            <a:ext cx="714380" cy="786612"/>
            <a:chOff x="1357290" y="1871654"/>
            <a:chExt cx="714380" cy="786612"/>
          </a:xfrm>
        </p:grpSpPr>
        <p:cxnSp>
          <p:nvCxnSpPr>
            <p:cNvPr id="103" name="رابط مستقيم 102"/>
            <p:cNvCxnSpPr/>
            <p:nvPr/>
          </p:nvCxnSpPr>
          <p:spPr>
            <a:xfrm>
              <a:off x="1357290" y="2285992"/>
              <a:ext cx="71438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رابط مستقيم 103"/>
            <p:cNvCxnSpPr/>
            <p:nvPr/>
          </p:nvCxnSpPr>
          <p:spPr>
            <a:xfrm rot="5400000">
              <a:off x="1342208" y="2228844"/>
              <a:ext cx="786612" cy="722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مجموعة 104"/>
          <p:cNvGrpSpPr/>
          <p:nvPr/>
        </p:nvGrpSpPr>
        <p:grpSpPr>
          <a:xfrm>
            <a:off x="2500298" y="2243128"/>
            <a:ext cx="714380" cy="786612"/>
            <a:chOff x="1357290" y="1871654"/>
            <a:chExt cx="714380" cy="786612"/>
          </a:xfrm>
        </p:grpSpPr>
        <p:cxnSp>
          <p:nvCxnSpPr>
            <p:cNvPr id="106" name="رابط مستقيم 105"/>
            <p:cNvCxnSpPr/>
            <p:nvPr/>
          </p:nvCxnSpPr>
          <p:spPr>
            <a:xfrm>
              <a:off x="1357290" y="2285992"/>
              <a:ext cx="71438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رابط مستقيم 106"/>
            <p:cNvCxnSpPr/>
            <p:nvPr/>
          </p:nvCxnSpPr>
          <p:spPr>
            <a:xfrm rot="5400000">
              <a:off x="1342208" y="2228844"/>
              <a:ext cx="786612" cy="722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عنصر نائب لرقم الشريحة 15">
            <a:extLst>
              <a:ext uri="{FF2B5EF4-FFF2-40B4-BE49-F238E27FC236}">
                <a16:creationId xmlns:a16="http://schemas.microsoft.com/office/drawing/2014/main" id="{BB0CD98F-C780-275B-FACC-51680B677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E859-FE18-4BCE-8D55-0A0FFDD235C1}" type="slidenum">
              <a:rPr lang="ar-SA" smtClean="0"/>
              <a:pPr/>
              <a:t>445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800" decel="100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800" decel="100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800" decel="100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800" decel="100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800" decel="100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8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6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8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6" grpId="0"/>
      <p:bldP spid="136" grpId="0"/>
      <p:bldP spid="157" grpId="0"/>
      <p:bldP spid="288" grpId="0" animBg="1"/>
      <p:bldP spid="289" grpId="0"/>
      <p:bldP spid="294" grpId="0"/>
      <p:bldP spid="159" grpId="0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214290"/>
            <a:ext cx="30003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دبوس زينة 2"/>
          <p:cNvSpPr/>
          <p:nvPr/>
        </p:nvSpPr>
        <p:spPr>
          <a:xfrm>
            <a:off x="142844" y="571480"/>
            <a:ext cx="8001056" cy="1143008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دبوس زينة 3"/>
          <p:cNvSpPr/>
          <p:nvPr/>
        </p:nvSpPr>
        <p:spPr>
          <a:xfrm>
            <a:off x="8143900" y="857232"/>
            <a:ext cx="871510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تحقق</a:t>
            </a:r>
          </a:p>
        </p:txBody>
      </p:sp>
      <p:sp>
        <p:nvSpPr>
          <p:cNvPr id="126" name="مربع نص 125"/>
          <p:cNvSpPr txBox="1"/>
          <p:nvPr/>
        </p:nvSpPr>
        <p:spPr>
          <a:xfrm>
            <a:off x="7286644" y="3214686"/>
            <a:ext cx="164537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 ( اثنان ) =</a:t>
            </a:r>
          </a:p>
        </p:txBody>
      </p:sp>
      <p:grpSp>
        <p:nvGrpSpPr>
          <p:cNvPr id="5" name="مجموعة 126"/>
          <p:cNvGrpSpPr/>
          <p:nvPr/>
        </p:nvGrpSpPr>
        <p:grpSpPr>
          <a:xfrm>
            <a:off x="6843728" y="3086098"/>
            <a:ext cx="571042" cy="730467"/>
            <a:chOff x="6716524" y="4986348"/>
            <a:chExt cx="571042" cy="730467"/>
          </a:xfrm>
        </p:grpSpPr>
        <p:sp>
          <p:nvSpPr>
            <p:cNvPr id="128" name="مربع نص 127"/>
            <p:cNvSpPr txBox="1"/>
            <p:nvPr/>
          </p:nvSpPr>
          <p:spPr>
            <a:xfrm>
              <a:off x="6716524" y="4986348"/>
              <a:ext cx="54108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٤</a:t>
              </a:r>
            </a:p>
          </p:txBody>
        </p:sp>
        <p:sp>
          <p:nvSpPr>
            <p:cNvPr id="129" name="مربع نص 128"/>
            <p:cNvSpPr txBox="1"/>
            <p:nvPr/>
          </p:nvSpPr>
          <p:spPr>
            <a:xfrm>
              <a:off x="6730810" y="5285928"/>
              <a:ext cx="55675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٤٠</a:t>
              </a:r>
            </a:p>
          </p:txBody>
        </p:sp>
        <p:cxnSp>
          <p:nvCxnSpPr>
            <p:cNvPr id="130" name="رابط مستقيم 129"/>
            <p:cNvCxnSpPr/>
            <p:nvPr/>
          </p:nvCxnSpPr>
          <p:spPr>
            <a:xfrm rot="10800000">
              <a:off x="6864521" y="5328330"/>
              <a:ext cx="288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6" name="مربع نص 135"/>
          <p:cNvSpPr txBox="1"/>
          <p:nvPr/>
        </p:nvSpPr>
        <p:spPr>
          <a:xfrm>
            <a:off x="5643570" y="6109211"/>
            <a:ext cx="321701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 ( حمراء ، بيضاء ، حمراء ) =</a:t>
            </a:r>
          </a:p>
        </p:txBody>
      </p:sp>
      <p:grpSp>
        <p:nvGrpSpPr>
          <p:cNvPr id="6" name="مجموعة 157"/>
          <p:cNvGrpSpPr/>
          <p:nvPr/>
        </p:nvGrpSpPr>
        <p:grpSpPr>
          <a:xfrm>
            <a:off x="2143108" y="5982882"/>
            <a:ext cx="1357322" cy="730467"/>
            <a:chOff x="3786182" y="4627359"/>
            <a:chExt cx="1357322" cy="730467"/>
          </a:xfrm>
        </p:grpSpPr>
        <p:grpSp>
          <p:nvGrpSpPr>
            <p:cNvPr id="7" name="مجموعة 151"/>
            <p:cNvGrpSpPr/>
            <p:nvPr/>
          </p:nvGrpSpPr>
          <p:grpSpPr>
            <a:xfrm>
              <a:off x="4000496" y="4627359"/>
              <a:ext cx="1143008" cy="730467"/>
              <a:chOff x="6302182" y="4986348"/>
              <a:chExt cx="1143008" cy="730467"/>
            </a:xfrm>
          </p:grpSpPr>
          <p:sp>
            <p:nvSpPr>
              <p:cNvPr id="153" name="مربع نص 152"/>
              <p:cNvSpPr txBox="1"/>
              <p:nvPr/>
            </p:nvSpPr>
            <p:spPr>
              <a:xfrm>
                <a:off x="6530784" y="4986348"/>
                <a:ext cx="69825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٥٦٠</a:t>
                </a:r>
              </a:p>
            </p:txBody>
          </p:sp>
          <p:sp>
            <p:nvSpPr>
              <p:cNvPr id="154" name="مربع نص 153"/>
              <p:cNvSpPr txBox="1"/>
              <p:nvPr/>
            </p:nvSpPr>
            <p:spPr>
              <a:xfrm>
                <a:off x="6302182" y="5285928"/>
                <a:ext cx="114300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٥٩٢٨٠</a:t>
                </a:r>
              </a:p>
            </p:txBody>
          </p:sp>
          <p:cxnSp>
            <p:nvCxnSpPr>
              <p:cNvPr id="155" name="رابط مستقيم 154"/>
              <p:cNvCxnSpPr/>
              <p:nvPr/>
            </p:nvCxnSpPr>
            <p:spPr>
              <a:xfrm rot="10800000">
                <a:off x="6546876" y="5328330"/>
                <a:ext cx="68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6" name="مربع نص 155"/>
            <p:cNvSpPr txBox="1"/>
            <p:nvPr/>
          </p:nvSpPr>
          <p:spPr>
            <a:xfrm>
              <a:off x="3786182" y="4753688"/>
              <a:ext cx="35949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sp>
        <p:nvSpPr>
          <p:cNvPr id="157" name="مربع نص 156"/>
          <p:cNvSpPr txBox="1"/>
          <p:nvPr/>
        </p:nvSpPr>
        <p:spPr>
          <a:xfrm>
            <a:off x="328584" y="6112809"/>
            <a:ext cx="185738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٠٫٩</a:t>
            </a:r>
            <a:r>
              <a:rPr lang="ar-SA" sz="2200" b="1" dirty="0">
                <a:latin typeface="Tahoma"/>
                <a:cs typeface="Tahoma"/>
              </a:rPr>
              <a:t>٪</a:t>
            </a:r>
            <a:r>
              <a:rPr lang="ar-SA" sz="2200" b="1" dirty="0"/>
              <a:t>  تقريبا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714356"/>
            <a:ext cx="739617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8" name="دبوس زينة 287"/>
          <p:cNvSpPr/>
          <p:nvPr/>
        </p:nvSpPr>
        <p:spPr>
          <a:xfrm>
            <a:off x="6215074" y="2143116"/>
            <a:ext cx="2643206" cy="500066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89" name="مربع نص 288"/>
          <p:cNvSpPr txBox="1"/>
          <p:nvPr/>
        </p:nvSpPr>
        <p:spPr>
          <a:xfrm>
            <a:off x="7286644" y="4113005"/>
            <a:ext cx="164537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 ( خمسة ) =</a:t>
            </a:r>
          </a:p>
        </p:txBody>
      </p:sp>
      <p:grpSp>
        <p:nvGrpSpPr>
          <p:cNvPr id="8" name="مجموعة 126"/>
          <p:cNvGrpSpPr/>
          <p:nvPr/>
        </p:nvGrpSpPr>
        <p:grpSpPr>
          <a:xfrm>
            <a:off x="6843728" y="3984417"/>
            <a:ext cx="571042" cy="730467"/>
            <a:chOff x="6716524" y="4986348"/>
            <a:chExt cx="571042" cy="730467"/>
          </a:xfrm>
        </p:grpSpPr>
        <p:sp>
          <p:nvSpPr>
            <p:cNvPr id="291" name="مربع نص 290"/>
            <p:cNvSpPr txBox="1"/>
            <p:nvPr/>
          </p:nvSpPr>
          <p:spPr>
            <a:xfrm>
              <a:off x="6716524" y="4986348"/>
              <a:ext cx="54108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٤</a:t>
              </a:r>
            </a:p>
          </p:txBody>
        </p:sp>
        <p:sp>
          <p:nvSpPr>
            <p:cNvPr id="292" name="مربع نص 291"/>
            <p:cNvSpPr txBox="1"/>
            <p:nvPr/>
          </p:nvSpPr>
          <p:spPr>
            <a:xfrm>
              <a:off x="6730810" y="5285928"/>
              <a:ext cx="55675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٣٩</a:t>
              </a:r>
            </a:p>
          </p:txBody>
        </p:sp>
        <p:cxnSp>
          <p:nvCxnSpPr>
            <p:cNvPr id="293" name="رابط مستقيم 292"/>
            <p:cNvCxnSpPr/>
            <p:nvPr/>
          </p:nvCxnSpPr>
          <p:spPr>
            <a:xfrm rot="10800000">
              <a:off x="6864521" y="5328330"/>
              <a:ext cx="288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4" name="مربع نص 293"/>
          <p:cNvSpPr txBox="1"/>
          <p:nvPr/>
        </p:nvSpPr>
        <p:spPr>
          <a:xfrm>
            <a:off x="6858016" y="5041699"/>
            <a:ext cx="207400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 ( ليس خمسة ) =</a:t>
            </a:r>
          </a:p>
        </p:txBody>
      </p:sp>
      <p:grpSp>
        <p:nvGrpSpPr>
          <p:cNvPr id="9" name="مجموعة 126"/>
          <p:cNvGrpSpPr/>
          <p:nvPr/>
        </p:nvGrpSpPr>
        <p:grpSpPr>
          <a:xfrm>
            <a:off x="6443674" y="4913111"/>
            <a:ext cx="556756" cy="730467"/>
            <a:chOff x="6730810" y="4986348"/>
            <a:chExt cx="556756" cy="730467"/>
          </a:xfrm>
        </p:grpSpPr>
        <p:sp>
          <p:nvSpPr>
            <p:cNvPr id="296" name="مربع نص 295"/>
            <p:cNvSpPr txBox="1"/>
            <p:nvPr/>
          </p:nvSpPr>
          <p:spPr>
            <a:xfrm>
              <a:off x="6730812" y="4986348"/>
              <a:ext cx="54108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٣٥</a:t>
              </a:r>
            </a:p>
          </p:txBody>
        </p:sp>
        <p:sp>
          <p:nvSpPr>
            <p:cNvPr id="297" name="مربع نص 296"/>
            <p:cNvSpPr txBox="1"/>
            <p:nvPr/>
          </p:nvSpPr>
          <p:spPr>
            <a:xfrm>
              <a:off x="6730810" y="5285928"/>
              <a:ext cx="55675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٣٨</a:t>
              </a:r>
            </a:p>
          </p:txBody>
        </p:sp>
        <p:cxnSp>
          <p:nvCxnSpPr>
            <p:cNvPr id="298" name="رابط مستقيم 297"/>
            <p:cNvCxnSpPr/>
            <p:nvPr/>
          </p:nvCxnSpPr>
          <p:spPr>
            <a:xfrm rot="10800000">
              <a:off x="6864521" y="5328330"/>
              <a:ext cx="288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مجموعة 303"/>
          <p:cNvGrpSpPr/>
          <p:nvPr/>
        </p:nvGrpSpPr>
        <p:grpSpPr>
          <a:xfrm>
            <a:off x="3300402" y="5981083"/>
            <a:ext cx="2399856" cy="734065"/>
            <a:chOff x="3414702" y="5625692"/>
            <a:chExt cx="2399856" cy="734065"/>
          </a:xfrm>
        </p:grpSpPr>
        <p:grpSp>
          <p:nvGrpSpPr>
            <p:cNvPr id="11" name="مجموعة 150"/>
            <p:cNvGrpSpPr/>
            <p:nvPr/>
          </p:nvGrpSpPr>
          <p:grpSpPr>
            <a:xfrm>
              <a:off x="4243384" y="5625692"/>
              <a:ext cx="1571174" cy="730467"/>
              <a:chOff x="4929190" y="4055855"/>
              <a:chExt cx="1571174" cy="730467"/>
            </a:xfrm>
          </p:grpSpPr>
          <p:grpSp>
            <p:nvGrpSpPr>
              <p:cNvPr id="12" name="مجموعة 136"/>
              <p:cNvGrpSpPr/>
              <p:nvPr/>
            </p:nvGrpSpPr>
            <p:grpSpPr>
              <a:xfrm>
                <a:off x="5214944" y="4055855"/>
                <a:ext cx="557214" cy="730467"/>
                <a:chOff x="6730352" y="4986348"/>
                <a:chExt cx="557214" cy="730467"/>
              </a:xfrm>
            </p:grpSpPr>
            <p:sp>
              <p:nvSpPr>
                <p:cNvPr id="138" name="مربع نص 137"/>
                <p:cNvSpPr txBox="1"/>
                <p:nvPr/>
              </p:nvSpPr>
              <p:spPr>
                <a:xfrm>
                  <a:off x="6730352" y="4986348"/>
                  <a:ext cx="527258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٤</a:t>
                  </a:r>
                </a:p>
              </p:txBody>
            </p:sp>
            <p:sp>
              <p:nvSpPr>
                <p:cNvPr id="139" name="مربع نص 138"/>
                <p:cNvSpPr txBox="1"/>
                <p:nvPr/>
              </p:nvSpPr>
              <p:spPr>
                <a:xfrm>
                  <a:off x="6730810" y="5285928"/>
                  <a:ext cx="556756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٣٩</a:t>
                  </a:r>
                </a:p>
              </p:txBody>
            </p:sp>
            <p:cxnSp>
              <p:nvCxnSpPr>
                <p:cNvPr id="140" name="رابط مستقيم 139"/>
                <p:cNvCxnSpPr/>
                <p:nvPr/>
              </p:nvCxnSpPr>
              <p:spPr>
                <a:xfrm rot="10800000">
                  <a:off x="6864521" y="5328330"/>
                  <a:ext cx="2880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مجموعة 140"/>
              <p:cNvGrpSpPr/>
              <p:nvPr/>
            </p:nvGrpSpPr>
            <p:grpSpPr>
              <a:xfrm>
                <a:off x="5929324" y="4055855"/>
                <a:ext cx="571040" cy="730467"/>
                <a:chOff x="6716526" y="4986348"/>
                <a:chExt cx="571040" cy="730467"/>
              </a:xfrm>
            </p:grpSpPr>
            <p:sp>
              <p:nvSpPr>
                <p:cNvPr id="142" name="مربع نص 141"/>
                <p:cNvSpPr txBox="1"/>
                <p:nvPr/>
              </p:nvSpPr>
              <p:spPr>
                <a:xfrm>
                  <a:off x="6716526" y="4986348"/>
                  <a:ext cx="512508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٤</a:t>
                  </a:r>
                </a:p>
              </p:txBody>
            </p:sp>
            <p:sp>
              <p:nvSpPr>
                <p:cNvPr id="143" name="مربع نص 142"/>
                <p:cNvSpPr txBox="1"/>
                <p:nvPr/>
              </p:nvSpPr>
              <p:spPr>
                <a:xfrm>
                  <a:off x="6730810" y="5285928"/>
                  <a:ext cx="556756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٤٠</a:t>
                  </a:r>
                </a:p>
              </p:txBody>
            </p:sp>
            <p:cxnSp>
              <p:nvCxnSpPr>
                <p:cNvPr id="144" name="رابط مستقيم 143"/>
                <p:cNvCxnSpPr/>
                <p:nvPr/>
              </p:nvCxnSpPr>
              <p:spPr>
                <a:xfrm rot="10800000">
                  <a:off x="6864521" y="5328330"/>
                  <a:ext cx="2880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5" name="مربع نص 144"/>
              <p:cNvSpPr txBox="1"/>
              <p:nvPr/>
            </p:nvSpPr>
            <p:spPr>
              <a:xfrm>
                <a:off x="5672148" y="4186242"/>
                <a:ext cx="359492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×</a:t>
                </a:r>
              </a:p>
            </p:txBody>
          </p:sp>
          <p:sp>
            <p:nvSpPr>
              <p:cNvPr id="150" name="مربع نص 149"/>
              <p:cNvSpPr txBox="1"/>
              <p:nvPr/>
            </p:nvSpPr>
            <p:spPr>
              <a:xfrm>
                <a:off x="4929190" y="4186242"/>
                <a:ext cx="359492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×</a:t>
                </a:r>
              </a:p>
            </p:txBody>
          </p:sp>
        </p:grpSp>
        <p:grpSp>
          <p:nvGrpSpPr>
            <p:cNvPr id="14" name="مجموعة 126"/>
            <p:cNvGrpSpPr/>
            <p:nvPr/>
          </p:nvGrpSpPr>
          <p:grpSpPr>
            <a:xfrm>
              <a:off x="3771894" y="5629290"/>
              <a:ext cx="571042" cy="730467"/>
              <a:chOff x="6716524" y="4986348"/>
              <a:chExt cx="571042" cy="730467"/>
            </a:xfrm>
          </p:grpSpPr>
          <p:sp>
            <p:nvSpPr>
              <p:cNvPr id="300" name="مربع نص 299"/>
              <p:cNvSpPr txBox="1"/>
              <p:nvPr/>
            </p:nvSpPr>
            <p:spPr>
              <a:xfrm>
                <a:off x="6716524" y="4986348"/>
                <a:ext cx="54108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٣٥</a:t>
                </a:r>
              </a:p>
            </p:txBody>
          </p:sp>
          <p:sp>
            <p:nvSpPr>
              <p:cNvPr id="301" name="مربع نص 300"/>
              <p:cNvSpPr txBox="1"/>
              <p:nvPr/>
            </p:nvSpPr>
            <p:spPr>
              <a:xfrm>
                <a:off x="6730810" y="5285928"/>
                <a:ext cx="55675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٣٨</a:t>
                </a:r>
              </a:p>
            </p:txBody>
          </p:sp>
          <p:cxnSp>
            <p:nvCxnSpPr>
              <p:cNvPr id="302" name="رابط مستقيم 301"/>
              <p:cNvCxnSpPr/>
              <p:nvPr/>
            </p:nvCxnSpPr>
            <p:spPr>
              <a:xfrm rot="10800000">
                <a:off x="6864521" y="5328330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3" name="مربع نص 302"/>
            <p:cNvSpPr txBox="1"/>
            <p:nvPr/>
          </p:nvSpPr>
          <p:spPr>
            <a:xfrm>
              <a:off x="3414702" y="5757878"/>
              <a:ext cx="43093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grpSp>
        <p:nvGrpSpPr>
          <p:cNvPr id="15" name="مجموعة 304"/>
          <p:cNvGrpSpPr/>
          <p:nvPr/>
        </p:nvGrpSpPr>
        <p:grpSpPr>
          <a:xfrm>
            <a:off x="285720" y="1837694"/>
            <a:ext cx="4714908" cy="4020198"/>
            <a:chOff x="2643174" y="785794"/>
            <a:chExt cx="4714908" cy="4020198"/>
          </a:xfrm>
        </p:grpSpPr>
        <p:sp>
          <p:nvSpPr>
            <p:cNvPr id="306" name="إطار 305"/>
            <p:cNvSpPr/>
            <p:nvPr/>
          </p:nvSpPr>
          <p:spPr>
            <a:xfrm rot="19032160">
              <a:off x="4076235" y="2895226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07" name="إطار 306"/>
            <p:cNvSpPr/>
            <p:nvPr/>
          </p:nvSpPr>
          <p:spPr>
            <a:xfrm rot="19032160">
              <a:off x="3633318" y="3309567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08" name="إطار 307"/>
            <p:cNvSpPr/>
            <p:nvPr/>
          </p:nvSpPr>
          <p:spPr>
            <a:xfrm rot="19032160">
              <a:off x="3190402" y="3723907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09" name="إطار 308"/>
            <p:cNvSpPr/>
            <p:nvPr/>
          </p:nvSpPr>
          <p:spPr>
            <a:xfrm rot="19032160">
              <a:off x="2747485" y="4138248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10" name="إطار 309"/>
            <p:cNvSpPr/>
            <p:nvPr/>
          </p:nvSpPr>
          <p:spPr>
            <a:xfrm rot="19032160">
              <a:off x="3190402" y="2995236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11" name="إطار 310"/>
            <p:cNvSpPr/>
            <p:nvPr/>
          </p:nvSpPr>
          <p:spPr>
            <a:xfrm rot="19032160">
              <a:off x="2747485" y="3409577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12" name="إطار 311"/>
            <p:cNvSpPr/>
            <p:nvPr/>
          </p:nvSpPr>
          <p:spPr>
            <a:xfrm rot="19032160">
              <a:off x="4533435" y="2480883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13" name="إطار 312"/>
            <p:cNvSpPr/>
            <p:nvPr/>
          </p:nvSpPr>
          <p:spPr>
            <a:xfrm rot="19032160">
              <a:off x="3619028" y="2566609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14" name="إطار 313"/>
            <p:cNvSpPr/>
            <p:nvPr/>
          </p:nvSpPr>
          <p:spPr>
            <a:xfrm rot="19032160">
              <a:off x="4076228" y="2152266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15" name="إطار 314"/>
            <p:cNvSpPr/>
            <p:nvPr/>
          </p:nvSpPr>
          <p:spPr>
            <a:xfrm rot="19032160">
              <a:off x="5419269" y="1652205"/>
              <a:ext cx="571504" cy="531018"/>
            </a:xfrm>
            <a:prstGeom prst="frame">
              <a:avLst>
                <a:gd name="adj1" fmla="val 125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16" name="إطار 315"/>
            <p:cNvSpPr/>
            <p:nvPr/>
          </p:nvSpPr>
          <p:spPr>
            <a:xfrm rot="19032160">
              <a:off x="4976352" y="2066546"/>
              <a:ext cx="571504" cy="531018"/>
            </a:xfrm>
            <a:prstGeom prst="frame">
              <a:avLst>
                <a:gd name="adj1" fmla="val 125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17" name="إطار 316"/>
            <p:cNvSpPr/>
            <p:nvPr/>
          </p:nvSpPr>
          <p:spPr>
            <a:xfrm rot="19032160">
              <a:off x="5876469" y="1237862"/>
              <a:ext cx="571504" cy="531018"/>
            </a:xfrm>
            <a:prstGeom prst="frame">
              <a:avLst>
                <a:gd name="adj1" fmla="val 125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18" name="إطار 317"/>
            <p:cNvSpPr/>
            <p:nvPr/>
          </p:nvSpPr>
          <p:spPr>
            <a:xfrm rot="19032160">
              <a:off x="4519146" y="1752214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19" name="إطار 318"/>
            <p:cNvSpPr/>
            <p:nvPr/>
          </p:nvSpPr>
          <p:spPr>
            <a:xfrm rot="19032160">
              <a:off x="4962060" y="1323587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20" name="إطار 319"/>
            <p:cNvSpPr/>
            <p:nvPr/>
          </p:nvSpPr>
          <p:spPr>
            <a:xfrm rot="19032160">
              <a:off x="5419260" y="909244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21" name="إطار 320"/>
            <p:cNvSpPr/>
            <p:nvPr/>
          </p:nvSpPr>
          <p:spPr>
            <a:xfrm rot="19032160">
              <a:off x="3176113" y="2237995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22" name="إطار 321"/>
            <p:cNvSpPr/>
            <p:nvPr/>
          </p:nvSpPr>
          <p:spPr>
            <a:xfrm rot="19032160">
              <a:off x="2733196" y="2652336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23" name="إطار 322"/>
            <p:cNvSpPr/>
            <p:nvPr/>
          </p:nvSpPr>
          <p:spPr>
            <a:xfrm rot="19032160">
              <a:off x="3604739" y="1809368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24" name="إطار 323"/>
            <p:cNvSpPr/>
            <p:nvPr/>
          </p:nvSpPr>
          <p:spPr>
            <a:xfrm rot="19032160">
              <a:off x="4061939" y="1395025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25" name="إطار 324"/>
            <p:cNvSpPr/>
            <p:nvPr/>
          </p:nvSpPr>
          <p:spPr>
            <a:xfrm rot="19032160">
              <a:off x="4504857" y="994973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26" name="إطار 325"/>
            <p:cNvSpPr/>
            <p:nvPr/>
          </p:nvSpPr>
          <p:spPr>
            <a:xfrm rot="19032160">
              <a:off x="3390426" y="1409313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27" name="إطار 326"/>
            <p:cNvSpPr/>
            <p:nvPr/>
          </p:nvSpPr>
          <p:spPr>
            <a:xfrm rot="19032160">
              <a:off x="2947509" y="1823654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28" name="إطار 327"/>
            <p:cNvSpPr/>
            <p:nvPr/>
          </p:nvSpPr>
          <p:spPr>
            <a:xfrm rot="19032160">
              <a:off x="3819052" y="980686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29" name="إطار 328"/>
            <p:cNvSpPr/>
            <p:nvPr/>
          </p:nvSpPr>
          <p:spPr>
            <a:xfrm rot="19032160">
              <a:off x="4890624" y="2909511"/>
              <a:ext cx="571504" cy="531018"/>
            </a:xfrm>
            <a:prstGeom prst="frame">
              <a:avLst>
                <a:gd name="adj1" fmla="val 125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30" name="إطار 329"/>
            <p:cNvSpPr/>
            <p:nvPr/>
          </p:nvSpPr>
          <p:spPr>
            <a:xfrm rot="19032160">
              <a:off x="4447707" y="3323852"/>
              <a:ext cx="571504" cy="531018"/>
            </a:xfrm>
            <a:prstGeom prst="frame">
              <a:avLst>
                <a:gd name="adj1" fmla="val 125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31" name="إطار 330"/>
            <p:cNvSpPr/>
            <p:nvPr/>
          </p:nvSpPr>
          <p:spPr>
            <a:xfrm rot="19032160">
              <a:off x="4004791" y="3738192"/>
              <a:ext cx="571504" cy="531018"/>
            </a:xfrm>
            <a:prstGeom prst="frame">
              <a:avLst>
                <a:gd name="adj1" fmla="val 125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32" name="إطار 331"/>
            <p:cNvSpPr/>
            <p:nvPr/>
          </p:nvSpPr>
          <p:spPr>
            <a:xfrm rot="19032160">
              <a:off x="3561874" y="4152533"/>
              <a:ext cx="571504" cy="531018"/>
            </a:xfrm>
            <a:prstGeom prst="frame">
              <a:avLst>
                <a:gd name="adj1" fmla="val 125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33" name="إطار 332"/>
            <p:cNvSpPr/>
            <p:nvPr/>
          </p:nvSpPr>
          <p:spPr>
            <a:xfrm rot="19032160">
              <a:off x="5347824" y="2495168"/>
              <a:ext cx="571504" cy="531018"/>
            </a:xfrm>
            <a:prstGeom prst="frame">
              <a:avLst>
                <a:gd name="adj1" fmla="val 125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34" name="إطار 333"/>
            <p:cNvSpPr/>
            <p:nvPr/>
          </p:nvSpPr>
          <p:spPr>
            <a:xfrm rot="19032160">
              <a:off x="6233658" y="1666490"/>
              <a:ext cx="571504" cy="531018"/>
            </a:xfrm>
            <a:prstGeom prst="frame">
              <a:avLst>
                <a:gd name="adj1" fmla="val 125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35" name="إطار 334"/>
            <p:cNvSpPr/>
            <p:nvPr/>
          </p:nvSpPr>
          <p:spPr>
            <a:xfrm rot="19032160">
              <a:off x="5790741" y="2080831"/>
              <a:ext cx="571504" cy="531018"/>
            </a:xfrm>
            <a:prstGeom prst="frame">
              <a:avLst>
                <a:gd name="adj1" fmla="val 125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36" name="إطار 335"/>
            <p:cNvSpPr/>
            <p:nvPr/>
          </p:nvSpPr>
          <p:spPr>
            <a:xfrm rot="19032160">
              <a:off x="6533698" y="2909511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37" name="إطار 336"/>
            <p:cNvSpPr/>
            <p:nvPr/>
          </p:nvSpPr>
          <p:spPr>
            <a:xfrm rot="19032160">
              <a:off x="5719310" y="2895226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38" name="إطار 337"/>
            <p:cNvSpPr/>
            <p:nvPr/>
          </p:nvSpPr>
          <p:spPr>
            <a:xfrm rot="19032160">
              <a:off x="5276393" y="3309567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39" name="إطار 338"/>
            <p:cNvSpPr/>
            <p:nvPr/>
          </p:nvSpPr>
          <p:spPr>
            <a:xfrm rot="19032160">
              <a:off x="4833477" y="3723907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40" name="إطار 339"/>
            <p:cNvSpPr/>
            <p:nvPr/>
          </p:nvSpPr>
          <p:spPr>
            <a:xfrm rot="19032160">
              <a:off x="4390560" y="4138248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41" name="إطار 340"/>
            <p:cNvSpPr/>
            <p:nvPr/>
          </p:nvSpPr>
          <p:spPr>
            <a:xfrm rot="19032160">
              <a:off x="6176510" y="2480883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42" name="إطار 341"/>
            <p:cNvSpPr/>
            <p:nvPr/>
          </p:nvSpPr>
          <p:spPr>
            <a:xfrm rot="19032160">
              <a:off x="5219243" y="4109673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43" name="إطار 342"/>
            <p:cNvSpPr/>
            <p:nvPr/>
          </p:nvSpPr>
          <p:spPr>
            <a:xfrm rot="19032160">
              <a:off x="6619427" y="2066546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44" name="إطار 343"/>
            <p:cNvSpPr/>
            <p:nvPr/>
          </p:nvSpPr>
          <p:spPr>
            <a:xfrm rot="19032160">
              <a:off x="5676443" y="3695330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45" name="إطار 344"/>
            <p:cNvSpPr/>
            <p:nvPr/>
          </p:nvSpPr>
          <p:spPr>
            <a:xfrm rot="19032160">
              <a:off x="6105071" y="3266702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46" name="مكعب 345"/>
            <p:cNvSpPr/>
            <p:nvPr/>
          </p:nvSpPr>
          <p:spPr>
            <a:xfrm>
              <a:off x="2643174" y="785794"/>
              <a:ext cx="4714908" cy="4020198"/>
            </a:xfrm>
            <a:prstGeom prst="cube">
              <a:avLst/>
            </a:prstGeom>
            <a:solidFill>
              <a:schemeClr val="accent3">
                <a:lumMod val="20000"/>
                <a:lumOff val="80000"/>
                <a:alpha val="43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159" name="شكل بيضاوي 158"/>
          <p:cNvSpPr/>
          <p:nvPr/>
        </p:nvSpPr>
        <p:spPr>
          <a:xfrm>
            <a:off x="1214414" y="571480"/>
            <a:ext cx="2571768" cy="1143008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bg2">
                <a:lumMod val="2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accent1">
                    <a:lumMod val="75000"/>
                  </a:schemeClr>
                </a:solidFill>
              </a:rPr>
              <a:t>الحادثتان غير مستقلتين</a:t>
            </a:r>
          </a:p>
        </p:txBody>
      </p:sp>
      <p:sp>
        <p:nvSpPr>
          <p:cNvPr id="92" name="شكل بيضاوي 91"/>
          <p:cNvSpPr/>
          <p:nvPr/>
        </p:nvSpPr>
        <p:spPr>
          <a:xfrm>
            <a:off x="857224" y="3286124"/>
            <a:ext cx="571504" cy="57150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3" name="شكل بيضاوي 92"/>
          <p:cNvSpPr/>
          <p:nvPr/>
        </p:nvSpPr>
        <p:spPr>
          <a:xfrm>
            <a:off x="3857620" y="3500438"/>
            <a:ext cx="571504" cy="57150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4" name="شكل بيضاوي 93"/>
          <p:cNvSpPr/>
          <p:nvPr/>
        </p:nvSpPr>
        <p:spPr>
          <a:xfrm>
            <a:off x="1643042" y="4714884"/>
            <a:ext cx="571504" cy="57150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5" name="شكل بيضاوي 94"/>
          <p:cNvSpPr/>
          <p:nvPr/>
        </p:nvSpPr>
        <p:spPr>
          <a:xfrm>
            <a:off x="3071802" y="1928802"/>
            <a:ext cx="571504" cy="57150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6" name="شكل بيضاوي 95"/>
          <p:cNvSpPr/>
          <p:nvPr/>
        </p:nvSpPr>
        <p:spPr>
          <a:xfrm>
            <a:off x="3071802" y="2643182"/>
            <a:ext cx="571504" cy="57150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7" name="شكل بيضاوي 96"/>
          <p:cNvSpPr/>
          <p:nvPr/>
        </p:nvSpPr>
        <p:spPr>
          <a:xfrm>
            <a:off x="1028676" y="2414580"/>
            <a:ext cx="571504" cy="57150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8" name="شكل بيضاوي 97"/>
          <p:cNvSpPr/>
          <p:nvPr/>
        </p:nvSpPr>
        <p:spPr>
          <a:xfrm>
            <a:off x="1714480" y="3143248"/>
            <a:ext cx="571504" cy="57150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9" name="شكل بيضاوي 98"/>
          <p:cNvSpPr/>
          <p:nvPr/>
        </p:nvSpPr>
        <p:spPr>
          <a:xfrm>
            <a:off x="2500298" y="4729172"/>
            <a:ext cx="571504" cy="57150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11" name="مجموعة 110"/>
          <p:cNvGrpSpPr/>
          <p:nvPr/>
        </p:nvGrpSpPr>
        <p:grpSpPr>
          <a:xfrm>
            <a:off x="914374" y="2328856"/>
            <a:ext cx="714380" cy="786612"/>
            <a:chOff x="1357290" y="1871654"/>
            <a:chExt cx="714380" cy="786612"/>
          </a:xfrm>
        </p:grpSpPr>
        <p:cxnSp>
          <p:nvCxnSpPr>
            <p:cNvPr id="103" name="رابط مستقيم 102"/>
            <p:cNvCxnSpPr/>
            <p:nvPr/>
          </p:nvCxnSpPr>
          <p:spPr>
            <a:xfrm>
              <a:off x="1357290" y="2285992"/>
              <a:ext cx="71438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رابط مستقيم 104"/>
            <p:cNvCxnSpPr/>
            <p:nvPr/>
          </p:nvCxnSpPr>
          <p:spPr>
            <a:xfrm rot="5400000">
              <a:off x="1342208" y="2228844"/>
              <a:ext cx="786612" cy="722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مجموعة 111"/>
          <p:cNvGrpSpPr/>
          <p:nvPr/>
        </p:nvGrpSpPr>
        <p:grpSpPr>
          <a:xfrm>
            <a:off x="2971788" y="1814502"/>
            <a:ext cx="714380" cy="786612"/>
            <a:chOff x="1357290" y="1871654"/>
            <a:chExt cx="714380" cy="786612"/>
          </a:xfrm>
        </p:grpSpPr>
        <p:cxnSp>
          <p:nvCxnSpPr>
            <p:cNvPr id="113" name="رابط مستقيم 112"/>
            <p:cNvCxnSpPr/>
            <p:nvPr/>
          </p:nvCxnSpPr>
          <p:spPr>
            <a:xfrm>
              <a:off x="1357290" y="2285992"/>
              <a:ext cx="71438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رابط مستقيم 113"/>
            <p:cNvCxnSpPr/>
            <p:nvPr/>
          </p:nvCxnSpPr>
          <p:spPr>
            <a:xfrm rot="5400000">
              <a:off x="1342208" y="2228844"/>
              <a:ext cx="786612" cy="722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شكل بيضاوي 114"/>
          <p:cNvSpPr/>
          <p:nvPr/>
        </p:nvSpPr>
        <p:spPr>
          <a:xfrm>
            <a:off x="3857620" y="3500438"/>
            <a:ext cx="571504" cy="57150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6" name="شكل بيضاوي 115"/>
          <p:cNvSpPr/>
          <p:nvPr/>
        </p:nvSpPr>
        <p:spPr>
          <a:xfrm>
            <a:off x="1643042" y="4714884"/>
            <a:ext cx="571504" cy="57150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7" name="شكل بيضاوي 116"/>
          <p:cNvSpPr/>
          <p:nvPr/>
        </p:nvSpPr>
        <p:spPr>
          <a:xfrm>
            <a:off x="857224" y="3286124"/>
            <a:ext cx="571504" cy="57150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2214554"/>
            <a:ext cx="2257429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عنصر نائب لرقم الشريحة 15">
            <a:extLst>
              <a:ext uri="{FF2B5EF4-FFF2-40B4-BE49-F238E27FC236}">
                <a16:creationId xmlns:a16="http://schemas.microsoft.com/office/drawing/2014/main" id="{C9BACA1A-DD6C-69B8-6EAD-521057B79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E859-FE18-4BCE-8D55-0A0FFDD235C1}" type="slidenum">
              <a:rPr lang="ar-SA" smtClean="0"/>
              <a:pPr/>
              <a:t>446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800" decel="100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800" decel="100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800" decel="100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800" decel="100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800" decel="100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5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800" decel="100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800" decel="100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800" decel="100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5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8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4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3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6" grpId="0"/>
      <p:bldP spid="136" grpId="0"/>
      <p:bldP spid="157" grpId="0"/>
      <p:bldP spid="288" grpId="0" animBg="1"/>
      <p:bldP spid="289" grpId="0"/>
      <p:bldP spid="294" grpId="0"/>
      <p:bldP spid="159" grpId="0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214290"/>
            <a:ext cx="30003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دبوس زينة 2"/>
          <p:cNvSpPr/>
          <p:nvPr/>
        </p:nvSpPr>
        <p:spPr>
          <a:xfrm>
            <a:off x="142844" y="571480"/>
            <a:ext cx="8001056" cy="1143008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دبوس زينة 3"/>
          <p:cNvSpPr/>
          <p:nvPr/>
        </p:nvSpPr>
        <p:spPr>
          <a:xfrm>
            <a:off x="8143900" y="857232"/>
            <a:ext cx="871510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تحقق</a:t>
            </a:r>
          </a:p>
        </p:txBody>
      </p:sp>
      <p:sp>
        <p:nvSpPr>
          <p:cNvPr id="126" name="مربع نص 125"/>
          <p:cNvSpPr txBox="1"/>
          <p:nvPr/>
        </p:nvSpPr>
        <p:spPr>
          <a:xfrm>
            <a:off x="7286644" y="3214686"/>
            <a:ext cx="164537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 ( حمراء ) =</a:t>
            </a:r>
          </a:p>
        </p:txBody>
      </p:sp>
      <p:grpSp>
        <p:nvGrpSpPr>
          <p:cNvPr id="5" name="مجموعة 126"/>
          <p:cNvGrpSpPr/>
          <p:nvPr/>
        </p:nvGrpSpPr>
        <p:grpSpPr>
          <a:xfrm>
            <a:off x="6843728" y="3086098"/>
            <a:ext cx="571042" cy="730467"/>
            <a:chOff x="6716524" y="4986348"/>
            <a:chExt cx="571042" cy="730467"/>
          </a:xfrm>
        </p:grpSpPr>
        <p:sp>
          <p:nvSpPr>
            <p:cNvPr id="128" name="مربع نص 127"/>
            <p:cNvSpPr txBox="1"/>
            <p:nvPr/>
          </p:nvSpPr>
          <p:spPr>
            <a:xfrm>
              <a:off x="6716524" y="4986348"/>
              <a:ext cx="54108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١٠</a:t>
              </a:r>
            </a:p>
          </p:txBody>
        </p:sp>
        <p:sp>
          <p:nvSpPr>
            <p:cNvPr id="129" name="مربع نص 128"/>
            <p:cNvSpPr txBox="1"/>
            <p:nvPr/>
          </p:nvSpPr>
          <p:spPr>
            <a:xfrm>
              <a:off x="6730810" y="5285928"/>
              <a:ext cx="55675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٤٠</a:t>
              </a:r>
            </a:p>
          </p:txBody>
        </p:sp>
        <p:cxnSp>
          <p:nvCxnSpPr>
            <p:cNvPr id="130" name="رابط مستقيم 129"/>
            <p:cNvCxnSpPr/>
            <p:nvPr/>
          </p:nvCxnSpPr>
          <p:spPr>
            <a:xfrm rot="10800000">
              <a:off x="6864521" y="5328330"/>
              <a:ext cx="288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6" name="مربع نص 135"/>
          <p:cNvSpPr txBox="1"/>
          <p:nvPr/>
        </p:nvSpPr>
        <p:spPr>
          <a:xfrm>
            <a:off x="5643570" y="6109211"/>
            <a:ext cx="321701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 ( حمراء ، بيضاء ، حمراء ) =</a:t>
            </a:r>
          </a:p>
        </p:txBody>
      </p:sp>
      <p:grpSp>
        <p:nvGrpSpPr>
          <p:cNvPr id="6" name="مجموعة 157"/>
          <p:cNvGrpSpPr/>
          <p:nvPr/>
        </p:nvGrpSpPr>
        <p:grpSpPr>
          <a:xfrm>
            <a:off x="2143108" y="5982882"/>
            <a:ext cx="1357322" cy="730467"/>
            <a:chOff x="3786182" y="4627359"/>
            <a:chExt cx="1357322" cy="730467"/>
          </a:xfrm>
        </p:grpSpPr>
        <p:grpSp>
          <p:nvGrpSpPr>
            <p:cNvPr id="7" name="مجموعة 151"/>
            <p:cNvGrpSpPr/>
            <p:nvPr/>
          </p:nvGrpSpPr>
          <p:grpSpPr>
            <a:xfrm>
              <a:off x="4000496" y="4627359"/>
              <a:ext cx="1143008" cy="730467"/>
              <a:chOff x="6302182" y="4986348"/>
              <a:chExt cx="1143008" cy="730467"/>
            </a:xfrm>
          </p:grpSpPr>
          <p:sp>
            <p:nvSpPr>
              <p:cNvPr id="153" name="مربع نص 152"/>
              <p:cNvSpPr txBox="1"/>
              <p:nvPr/>
            </p:nvSpPr>
            <p:spPr>
              <a:xfrm>
                <a:off x="6446900" y="4986348"/>
                <a:ext cx="85541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٢٧٠٠</a:t>
                </a:r>
              </a:p>
            </p:txBody>
          </p:sp>
          <p:sp>
            <p:nvSpPr>
              <p:cNvPr id="154" name="مربع نص 153"/>
              <p:cNvSpPr txBox="1"/>
              <p:nvPr/>
            </p:nvSpPr>
            <p:spPr>
              <a:xfrm>
                <a:off x="6302182" y="5285928"/>
                <a:ext cx="114300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٥٩٢٨٠</a:t>
                </a:r>
              </a:p>
            </p:txBody>
          </p:sp>
          <p:cxnSp>
            <p:nvCxnSpPr>
              <p:cNvPr id="155" name="رابط مستقيم 154"/>
              <p:cNvCxnSpPr/>
              <p:nvPr/>
            </p:nvCxnSpPr>
            <p:spPr>
              <a:xfrm rot="10800000">
                <a:off x="6546876" y="5328330"/>
                <a:ext cx="68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6" name="مربع نص 155"/>
            <p:cNvSpPr txBox="1"/>
            <p:nvPr/>
          </p:nvSpPr>
          <p:spPr>
            <a:xfrm>
              <a:off x="3786182" y="4753688"/>
              <a:ext cx="35949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sp>
        <p:nvSpPr>
          <p:cNvPr id="157" name="مربع نص 156"/>
          <p:cNvSpPr txBox="1"/>
          <p:nvPr/>
        </p:nvSpPr>
        <p:spPr>
          <a:xfrm>
            <a:off x="328584" y="6112809"/>
            <a:ext cx="185738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٤٫٦</a:t>
            </a:r>
            <a:r>
              <a:rPr lang="ar-SA" sz="2200" b="1" dirty="0">
                <a:latin typeface="Tahoma"/>
                <a:cs typeface="Tahoma"/>
              </a:rPr>
              <a:t>٪</a:t>
            </a:r>
            <a:r>
              <a:rPr lang="ar-SA" sz="2200" b="1" dirty="0"/>
              <a:t>  تقريبا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714356"/>
            <a:ext cx="739617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8" name="دبوس زينة 287"/>
          <p:cNvSpPr/>
          <p:nvPr/>
        </p:nvSpPr>
        <p:spPr>
          <a:xfrm>
            <a:off x="6215074" y="2143116"/>
            <a:ext cx="2643206" cy="500066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89" name="مربع نص 288"/>
          <p:cNvSpPr txBox="1"/>
          <p:nvPr/>
        </p:nvSpPr>
        <p:spPr>
          <a:xfrm>
            <a:off x="6715140" y="4113005"/>
            <a:ext cx="22168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 ( ليست حمراء ) =</a:t>
            </a:r>
          </a:p>
        </p:txBody>
      </p:sp>
      <p:grpSp>
        <p:nvGrpSpPr>
          <p:cNvPr id="8" name="مجموعة 126"/>
          <p:cNvGrpSpPr/>
          <p:nvPr/>
        </p:nvGrpSpPr>
        <p:grpSpPr>
          <a:xfrm>
            <a:off x="6215536" y="3984417"/>
            <a:ext cx="571042" cy="730467"/>
            <a:chOff x="6716524" y="4986348"/>
            <a:chExt cx="571042" cy="730467"/>
          </a:xfrm>
        </p:grpSpPr>
        <p:sp>
          <p:nvSpPr>
            <p:cNvPr id="291" name="مربع نص 290"/>
            <p:cNvSpPr txBox="1"/>
            <p:nvPr/>
          </p:nvSpPr>
          <p:spPr>
            <a:xfrm>
              <a:off x="6716524" y="4986348"/>
              <a:ext cx="54108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٣٠</a:t>
              </a:r>
            </a:p>
          </p:txBody>
        </p:sp>
        <p:sp>
          <p:nvSpPr>
            <p:cNvPr id="292" name="مربع نص 291"/>
            <p:cNvSpPr txBox="1"/>
            <p:nvPr/>
          </p:nvSpPr>
          <p:spPr>
            <a:xfrm>
              <a:off x="6730810" y="5285928"/>
              <a:ext cx="55675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٣٩</a:t>
              </a:r>
            </a:p>
          </p:txBody>
        </p:sp>
        <p:cxnSp>
          <p:nvCxnSpPr>
            <p:cNvPr id="293" name="رابط مستقيم 292"/>
            <p:cNvCxnSpPr/>
            <p:nvPr/>
          </p:nvCxnSpPr>
          <p:spPr>
            <a:xfrm rot="10800000">
              <a:off x="6864521" y="5328330"/>
              <a:ext cx="288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4" name="مربع نص 293"/>
          <p:cNvSpPr txBox="1"/>
          <p:nvPr/>
        </p:nvSpPr>
        <p:spPr>
          <a:xfrm>
            <a:off x="6858016" y="5041699"/>
            <a:ext cx="207400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 ( حمراء ) =</a:t>
            </a:r>
          </a:p>
        </p:txBody>
      </p:sp>
      <p:grpSp>
        <p:nvGrpSpPr>
          <p:cNvPr id="9" name="مجموعة 126"/>
          <p:cNvGrpSpPr/>
          <p:nvPr/>
        </p:nvGrpSpPr>
        <p:grpSpPr>
          <a:xfrm>
            <a:off x="6801326" y="4913111"/>
            <a:ext cx="556756" cy="730467"/>
            <a:chOff x="6730810" y="4986348"/>
            <a:chExt cx="556756" cy="730467"/>
          </a:xfrm>
        </p:grpSpPr>
        <p:sp>
          <p:nvSpPr>
            <p:cNvPr id="296" name="مربع نص 295"/>
            <p:cNvSpPr txBox="1"/>
            <p:nvPr/>
          </p:nvSpPr>
          <p:spPr>
            <a:xfrm>
              <a:off x="6730812" y="4986348"/>
              <a:ext cx="54108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٩</a:t>
              </a:r>
            </a:p>
          </p:txBody>
        </p:sp>
        <p:sp>
          <p:nvSpPr>
            <p:cNvPr id="297" name="مربع نص 296"/>
            <p:cNvSpPr txBox="1"/>
            <p:nvPr/>
          </p:nvSpPr>
          <p:spPr>
            <a:xfrm>
              <a:off x="6730810" y="5285928"/>
              <a:ext cx="55675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٣٨</a:t>
              </a:r>
            </a:p>
          </p:txBody>
        </p:sp>
        <p:cxnSp>
          <p:nvCxnSpPr>
            <p:cNvPr id="298" name="رابط مستقيم 297"/>
            <p:cNvCxnSpPr/>
            <p:nvPr/>
          </p:nvCxnSpPr>
          <p:spPr>
            <a:xfrm rot="10800000">
              <a:off x="6864521" y="5328330"/>
              <a:ext cx="288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مجموعة 303"/>
          <p:cNvGrpSpPr/>
          <p:nvPr/>
        </p:nvGrpSpPr>
        <p:grpSpPr>
          <a:xfrm>
            <a:off x="3300402" y="5981083"/>
            <a:ext cx="2399856" cy="734065"/>
            <a:chOff x="3414702" y="5625692"/>
            <a:chExt cx="2399856" cy="734065"/>
          </a:xfrm>
        </p:grpSpPr>
        <p:grpSp>
          <p:nvGrpSpPr>
            <p:cNvPr id="11" name="مجموعة 150"/>
            <p:cNvGrpSpPr/>
            <p:nvPr/>
          </p:nvGrpSpPr>
          <p:grpSpPr>
            <a:xfrm>
              <a:off x="4243384" y="5625692"/>
              <a:ext cx="1571174" cy="730467"/>
              <a:chOff x="4929190" y="4055855"/>
              <a:chExt cx="1571174" cy="730467"/>
            </a:xfrm>
          </p:grpSpPr>
          <p:grpSp>
            <p:nvGrpSpPr>
              <p:cNvPr id="12" name="مجموعة 136"/>
              <p:cNvGrpSpPr/>
              <p:nvPr/>
            </p:nvGrpSpPr>
            <p:grpSpPr>
              <a:xfrm>
                <a:off x="5214944" y="4055855"/>
                <a:ext cx="557214" cy="730467"/>
                <a:chOff x="6730352" y="4986348"/>
                <a:chExt cx="557214" cy="730467"/>
              </a:xfrm>
            </p:grpSpPr>
            <p:sp>
              <p:nvSpPr>
                <p:cNvPr id="138" name="مربع نص 137"/>
                <p:cNvSpPr txBox="1"/>
                <p:nvPr/>
              </p:nvSpPr>
              <p:spPr>
                <a:xfrm>
                  <a:off x="6730352" y="4986348"/>
                  <a:ext cx="527258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٣٠</a:t>
                  </a:r>
                </a:p>
              </p:txBody>
            </p:sp>
            <p:sp>
              <p:nvSpPr>
                <p:cNvPr id="139" name="مربع نص 138"/>
                <p:cNvSpPr txBox="1"/>
                <p:nvPr/>
              </p:nvSpPr>
              <p:spPr>
                <a:xfrm>
                  <a:off x="6730810" y="5285928"/>
                  <a:ext cx="556756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٣٩</a:t>
                  </a:r>
                </a:p>
              </p:txBody>
            </p:sp>
            <p:cxnSp>
              <p:nvCxnSpPr>
                <p:cNvPr id="140" name="رابط مستقيم 139"/>
                <p:cNvCxnSpPr/>
                <p:nvPr/>
              </p:nvCxnSpPr>
              <p:spPr>
                <a:xfrm rot="10800000">
                  <a:off x="6864521" y="5328330"/>
                  <a:ext cx="2880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مجموعة 140"/>
              <p:cNvGrpSpPr/>
              <p:nvPr/>
            </p:nvGrpSpPr>
            <p:grpSpPr>
              <a:xfrm>
                <a:off x="5929324" y="4055855"/>
                <a:ext cx="571040" cy="730467"/>
                <a:chOff x="6716526" y="4986348"/>
                <a:chExt cx="571040" cy="730467"/>
              </a:xfrm>
            </p:grpSpPr>
            <p:sp>
              <p:nvSpPr>
                <p:cNvPr id="142" name="مربع نص 141"/>
                <p:cNvSpPr txBox="1"/>
                <p:nvPr/>
              </p:nvSpPr>
              <p:spPr>
                <a:xfrm>
                  <a:off x="6716526" y="4986348"/>
                  <a:ext cx="512508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١٠</a:t>
                  </a:r>
                </a:p>
              </p:txBody>
            </p:sp>
            <p:sp>
              <p:nvSpPr>
                <p:cNvPr id="143" name="مربع نص 142"/>
                <p:cNvSpPr txBox="1"/>
                <p:nvPr/>
              </p:nvSpPr>
              <p:spPr>
                <a:xfrm>
                  <a:off x="6730810" y="5285928"/>
                  <a:ext cx="556756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٤٠</a:t>
                  </a:r>
                </a:p>
              </p:txBody>
            </p:sp>
            <p:cxnSp>
              <p:nvCxnSpPr>
                <p:cNvPr id="144" name="رابط مستقيم 143"/>
                <p:cNvCxnSpPr/>
                <p:nvPr/>
              </p:nvCxnSpPr>
              <p:spPr>
                <a:xfrm rot="10800000">
                  <a:off x="6864521" y="5328330"/>
                  <a:ext cx="2880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5" name="مربع نص 144"/>
              <p:cNvSpPr txBox="1"/>
              <p:nvPr/>
            </p:nvSpPr>
            <p:spPr>
              <a:xfrm>
                <a:off x="5672148" y="4186242"/>
                <a:ext cx="359492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×</a:t>
                </a:r>
              </a:p>
            </p:txBody>
          </p:sp>
          <p:sp>
            <p:nvSpPr>
              <p:cNvPr id="150" name="مربع نص 149"/>
              <p:cNvSpPr txBox="1"/>
              <p:nvPr/>
            </p:nvSpPr>
            <p:spPr>
              <a:xfrm>
                <a:off x="4929190" y="4186242"/>
                <a:ext cx="359492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×</a:t>
                </a:r>
              </a:p>
            </p:txBody>
          </p:sp>
        </p:grpSp>
        <p:grpSp>
          <p:nvGrpSpPr>
            <p:cNvPr id="14" name="مجموعة 126"/>
            <p:cNvGrpSpPr/>
            <p:nvPr/>
          </p:nvGrpSpPr>
          <p:grpSpPr>
            <a:xfrm>
              <a:off x="3771894" y="5629290"/>
              <a:ext cx="571042" cy="730467"/>
              <a:chOff x="6716524" y="4986348"/>
              <a:chExt cx="571042" cy="730467"/>
            </a:xfrm>
          </p:grpSpPr>
          <p:sp>
            <p:nvSpPr>
              <p:cNvPr id="300" name="مربع نص 299"/>
              <p:cNvSpPr txBox="1"/>
              <p:nvPr/>
            </p:nvSpPr>
            <p:spPr>
              <a:xfrm>
                <a:off x="6716524" y="4986348"/>
                <a:ext cx="54108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٩</a:t>
                </a:r>
              </a:p>
            </p:txBody>
          </p:sp>
          <p:sp>
            <p:nvSpPr>
              <p:cNvPr id="301" name="مربع نص 300"/>
              <p:cNvSpPr txBox="1"/>
              <p:nvPr/>
            </p:nvSpPr>
            <p:spPr>
              <a:xfrm>
                <a:off x="6730810" y="5285928"/>
                <a:ext cx="55675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٣٨</a:t>
                </a:r>
              </a:p>
            </p:txBody>
          </p:sp>
          <p:cxnSp>
            <p:nvCxnSpPr>
              <p:cNvPr id="302" name="رابط مستقيم 301"/>
              <p:cNvCxnSpPr/>
              <p:nvPr/>
            </p:nvCxnSpPr>
            <p:spPr>
              <a:xfrm rot="10800000">
                <a:off x="6864521" y="5328330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3" name="مربع نص 302"/>
            <p:cNvSpPr txBox="1"/>
            <p:nvPr/>
          </p:nvSpPr>
          <p:spPr>
            <a:xfrm>
              <a:off x="3414702" y="5757878"/>
              <a:ext cx="43093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grpSp>
        <p:nvGrpSpPr>
          <p:cNvPr id="15" name="مجموعة 304"/>
          <p:cNvGrpSpPr/>
          <p:nvPr/>
        </p:nvGrpSpPr>
        <p:grpSpPr>
          <a:xfrm>
            <a:off x="285720" y="1837694"/>
            <a:ext cx="4714908" cy="4020198"/>
            <a:chOff x="2643174" y="785794"/>
            <a:chExt cx="4714908" cy="4020198"/>
          </a:xfrm>
        </p:grpSpPr>
        <p:sp>
          <p:nvSpPr>
            <p:cNvPr id="306" name="إطار 305"/>
            <p:cNvSpPr/>
            <p:nvPr/>
          </p:nvSpPr>
          <p:spPr>
            <a:xfrm rot="19032160">
              <a:off x="4076235" y="2895226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07" name="إطار 306"/>
            <p:cNvSpPr/>
            <p:nvPr/>
          </p:nvSpPr>
          <p:spPr>
            <a:xfrm rot="19032160">
              <a:off x="3633318" y="3309567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08" name="إطار 307"/>
            <p:cNvSpPr/>
            <p:nvPr/>
          </p:nvSpPr>
          <p:spPr>
            <a:xfrm rot="19032160">
              <a:off x="3190402" y="3723907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09" name="إطار 308"/>
            <p:cNvSpPr/>
            <p:nvPr/>
          </p:nvSpPr>
          <p:spPr>
            <a:xfrm rot="19032160">
              <a:off x="2747485" y="4138248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10" name="إطار 309"/>
            <p:cNvSpPr/>
            <p:nvPr/>
          </p:nvSpPr>
          <p:spPr>
            <a:xfrm rot="19032160">
              <a:off x="3190402" y="2995236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11" name="إطار 310"/>
            <p:cNvSpPr/>
            <p:nvPr/>
          </p:nvSpPr>
          <p:spPr>
            <a:xfrm rot="19032160">
              <a:off x="2747485" y="3409577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12" name="إطار 311"/>
            <p:cNvSpPr/>
            <p:nvPr/>
          </p:nvSpPr>
          <p:spPr>
            <a:xfrm rot="19032160">
              <a:off x="4533435" y="2480883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13" name="إطار 312"/>
            <p:cNvSpPr/>
            <p:nvPr/>
          </p:nvSpPr>
          <p:spPr>
            <a:xfrm rot="19032160">
              <a:off x="3619028" y="2566609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14" name="إطار 313"/>
            <p:cNvSpPr/>
            <p:nvPr/>
          </p:nvSpPr>
          <p:spPr>
            <a:xfrm rot="19032160">
              <a:off x="4076228" y="2152266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15" name="إطار 314"/>
            <p:cNvSpPr/>
            <p:nvPr/>
          </p:nvSpPr>
          <p:spPr>
            <a:xfrm rot="19032160">
              <a:off x="5419269" y="1652205"/>
              <a:ext cx="571504" cy="531018"/>
            </a:xfrm>
            <a:prstGeom prst="frame">
              <a:avLst>
                <a:gd name="adj1" fmla="val 125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16" name="إطار 315"/>
            <p:cNvSpPr/>
            <p:nvPr/>
          </p:nvSpPr>
          <p:spPr>
            <a:xfrm rot="19032160">
              <a:off x="4976352" y="2066546"/>
              <a:ext cx="571504" cy="531018"/>
            </a:xfrm>
            <a:prstGeom prst="frame">
              <a:avLst>
                <a:gd name="adj1" fmla="val 125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17" name="إطار 316"/>
            <p:cNvSpPr/>
            <p:nvPr/>
          </p:nvSpPr>
          <p:spPr>
            <a:xfrm rot="19032160">
              <a:off x="5876469" y="1237862"/>
              <a:ext cx="571504" cy="531018"/>
            </a:xfrm>
            <a:prstGeom prst="frame">
              <a:avLst>
                <a:gd name="adj1" fmla="val 125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18" name="إطار 317"/>
            <p:cNvSpPr/>
            <p:nvPr/>
          </p:nvSpPr>
          <p:spPr>
            <a:xfrm rot="19032160">
              <a:off x="4519146" y="1752214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19" name="إطار 318"/>
            <p:cNvSpPr/>
            <p:nvPr/>
          </p:nvSpPr>
          <p:spPr>
            <a:xfrm rot="19032160">
              <a:off x="4962060" y="1323587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20" name="إطار 319"/>
            <p:cNvSpPr/>
            <p:nvPr/>
          </p:nvSpPr>
          <p:spPr>
            <a:xfrm rot="19032160">
              <a:off x="5419260" y="909244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21" name="إطار 320"/>
            <p:cNvSpPr/>
            <p:nvPr/>
          </p:nvSpPr>
          <p:spPr>
            <a:xfrm rot="19032160">
              <a:off x="3176113" y="2237995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22" name="إطار 321"/>
            <p:cNvSpPr/>
            <p:nvPr/>
          </p:nvSpPr>
          <p:spPr>
            <a:xfrm rot="19032160">
              <a:off x="2733196" y="2652336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23" name="إطار 322"/>
            <p:cNvSpPr/>
            <p:nvPr/>
          </p:nvSpPr>
          <p:spPr>
            <a:xfrm rot="19032160">
              <a:off x="3604739" y="1809368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24" name="إطار 323"/>
            <p:cNvSpPr/>
            <p:nvPr/>
          </p:nvSpPr>
          <p:spPr>
            <a:xfrm rot="19032160">
              <a:off x="4061939" y="1395025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25" name="إطار 324"/>
            <p:cNvSpPr/>
            <p:nvPr/>
          </p:nvSpPr>
          <p:spPr>
            <a:xfrm rot="19032160">
              <a:off x="4504857" y="994973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26" name="إطار 325"/>
            <p:cNvSpPr/>
            <p:nvPr/>
          </p:nvSpPr>
          <p:spPr>
            <a:xfrm rot="19032160">
              <a:off x="3390426" y="1409313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27" name="إطار 326"/>
            <p:cNvSpPr/>
            <p:nvPr/>
          </p:nvSpPr>
          <p:spPr>
            <a:xfrm rot="19032160">
              <a:off x="2947509" y="1823654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28" name="إطار 327"/>
            <p:cNvSpPr/>
            <p:nvPr/>
          </p:nvSpPr>
          <p:spPr>
            <a:xfrm rot="19032160">
              <a:off x="3819052" y="980686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29" name="إطار 328"/>
            <p:cNvSpPr/>
            <p:nvPr/>
          </p:nvSpPr>
          <p:spPr>
            <a:xfrm rot="19032160">
              <a:off x="4890624" y="2909511"/>
              <a:ext cx="571504" cy="531018"/>
            </a:xfrm>
            <a:prstGeom prst="frame">
              <a:avLst>
                <a:gd name="adj1" fmla="val 125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30" name="إطار 329"/>
            <p:cNvSpPr/>
            <p:nvPr/>
          </p:nvSpPr>
          <p:spPr>
            <a:xfrm rot="19032160">
              <a:off x="4447707" y="3323852"/>
              <a:ext cx="571504" cy="531018"/>
            </a:xfrm>
            <a:prstGeom prst="frame">
              <a:avLst>
                <a:gd name="adj1" fmla="val 125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31" name="إطار 330"/>
            <p:cNvSpPr/>
            <p:nvPr/>
          </p:nvSpPr>
          <p:spPr>
            <a:xfrm rot="19032160">
              <a:off x="4004791" y="3738192"/>
              <a:ext cx="571504" cy="531018"/>
            </a:xfrm>
            <a:prstGeom prst="frame">
              <a:avLst>
                <a:gd name="adj1" fmla="val 125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32" name="إطار 331"/>
            <p:cNvSpPr/>
            <p:nvPr/>
          </p:nvSpPr>
          <p:spPr>
            <a:xfrm rot="19032160">
              <a:off x="3561874" y="4152533"/>
              <a:ext cx="571504" cy="531018"/>
            </a:xfrm>
            <a:prstGeom prst="frame">
              <a:avLst>
                <a:gd name="adj1" fmla="val 125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33" name="إطار 332"/>
            <p:cNvSpPr/>
            <p:nvPr/>
          </p:nvSpPr>
          <p:spPr>
            <a:xfrm rot="19032160">
              <a:off x="5347824" y="2495168"/>
              <a:ext cx="571504" cy="531018"/>
            </a:xfrm>
            <a:prstGeom prst="frame">
              <a:avLst>
                <a:gd name="adj1" fmla="val 125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34" name="إطار 333"/>
            <p:cNvSpPr/>
            <p:nvPr/>
          </p:nvSpPr>
          <p:spPr>
            <a:xfrm rot="19032160">
              <a:off x="6233658" y="1666490"/>
              <a:ext cx="571504" cy="531018"/>
            </a:xfrm>
            <a:prstGeom prst="frame">
              <a:avLst>
                <a:gd name="adj1" fmla="val 125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35" name="إطار 334"/>
            <p:cNvSpPr/>
            <p:nvPr/>
          </p:nvSpPr>
          <p:spPr>
            <a:xfrm rot="19032160">
              <a:off x="5790741" y="2080831"/>
              <a:ext cx="571504" cy="531018"/>
            </a:xfrm>
            <a:prstGeom prst="frame">
              <a:avLst>
                <a:gd name="adj1" fmla="val 125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36" name="إطار 335"/>
            <p:cNvSpPr/>
            <p:nvPr/>
          </p:nvSpPr>
          <p:spPr>
            <a:xfrm rot="19032160">
              <a:off x="6533698" y="2909511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37" name="إطار 336"/>
            <p:cNvSpPr/>
            <p:nvPr/>
          </p:nvSpPr>
          <p:spPr>
            <a:xfrm rot="19032160">
              <a:off x="5719310" y="2895226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38" name="إطار 337"/>
            <p:cNvSpPr/>
            <p:nvPr/>
          </p:nvSpPr>
          <p:spPr>
            <a:xfrm rot="19032160">
              <a:off x="5276393" y="3309567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39" name="إطار 338"/>
            <p:cNvSpPr/>
            <p:nvPr/>
          </p:nvSpPr>
          <p:spPr>
            <a:xfrm rot="19032160">
              <a:off x="4833477" y="3723907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40" name="إطار 339"/>
            <p:cNvSpPr/>
            <p:nvPr/>
          </p:nvSpPr>
          <p:spPr>
            <a:xfrm rot="19032160">
              <a:off x="4390560" y="4138248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41" name="إطار 340"/>
            <p:cNvSpPr/>
            <p:nvPr/>
          </p:nvSpPr>
          <p:spPr>
            <a:xfrm rot="19032160">
              <a:off x="6176510" y="2480883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42" name="إطار 341"/>
            <p:cNvSpPr/>
            <p:nvPr/>
          </p:nvSpPr>
          <p:spPr>
            <a:xfrm rot="19032160">
              <a:off x="5219243" y="4109673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43" name="إطار 342"/>
            <p:cNvSpPr/>
            <p:nvPr/>
          </p:nvSpPr>
          <p:spPr>
            <a:xfrm rot="19032160">
              <a:off x="6619427" y="2066546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44" name="إطار 343"/>
            <p:cNvSpPr/>
            <p:nvPr/>
          </p:nvSpPr>
          <p:spPr>
            <a:xfrm rot="19032160">
              <a:off x="5676443" y="3695330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45" name="إطار 344"/>
            <p:cNvSpPr/>
            <p:nvPr/>
          </p:nvSpPr>
          <p:spPr>
            <a:xfrm rot="19032160">
              <a:off x="6105071" y="3266702"/>
              <a:ext cx="571504" cy="531018"/>
            </a:xfrm>
            <a:prstGeom prst="frame">
              <a:avLst>
                <a:gd name="adj1" fmla="val 125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346" name="مكعب 345"/>
            <p:cNvSpPr/>
            <p:nvPr/>
          </p:nvSpPr>
          <p:spPr>
            <a:xfrm>
              <a:off x="2643174" y="785794"/>
              <a:ext cx="4714908" cy="4020198"/>
            </a:xfrm>
            <a:prstGeom prst="cube">
              <a:avLst/>
            </a:prstGeom>
            <a:solidFill>
              <a:schemeClr val="accent3">
                <a:lumMod val="20000"/>
                <a:lumOff val="80000"/>
                <a:alpha val="43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159" name="شكل بيضاوي 158"/>
          <p:cNvSpPr/>
          <p:nvPr/>
        </p:nvSpPr>
        <p:spPr>
          <a:xfrm>
            <a:off x="1214414" y="571480"/>
            <a:ext cx="2571768" cy="1143008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bg2">
                <a:lumMod val="2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accent1">
                    <a:lumMod val="75000"/>
                  </a:schemeClr>
                </a:solidFill>
              </a:rPr>
              <a:t>الحادثتان غير مستقلتين</a:t>
            </a:r>
          </a:p>
        </p:txBody>
      </p:sp>
      <p:grpSp>
        <p:nvGrpSpPr>
          <p:cNvPr id="16" name="مجموعة 110"/>
          <p:cNvGrpSpPr/>
          <p:nvPr/>
        </p:nvGrpSpPr>
        <p:grpSpPr>
          <a:xfrm>
            <a:off x="914374" y="2328856"/>
            <a:ext cx="714380" cy="786612"/>
            <a:chOff x="1357290" y="1871654"/>
            <a:chExt cx="714380" cy="786612"/>
          </a:xfrm>
        </p:grpSpPr>
        <p:cxnSp>
          <p:nvCxnSpPr>
            <p:cNvPr id="103" name="رابط مستقيم 102"/>
            <p:cNvCxnSpPr/>
            <p:nvPr/>
          </p:nvCxnSpPr>
          <p:spPr>
            <a:xfrm>
              <a:off x="1357290" y="2285992"/>
              <a:ext cx="71438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رابط مستقيم 104"/>
            <p:cNvCxnSpPr/>
            <p:nvPr/>
          </p:nvCxnSpPr>
          <p:spPr>
            <a:xfrm rot="5400000">
              <a:off x="1342208" y="2228844"/>
              <a:ext cx="786612" cy="722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مجموعة 111"/>
          <p:cNvGrpSpPr/>
          <p:nvPr/>
        </p:nvGrpSpPr>
        <p:grpSpPr>
          <a:xfrm>
            <a:off x="2971788" y="1814502"/>
            <a:ext cx="714380" cy="786612"/>
            <a:chOff x="1357290" y="1871654"/>
            <a:chExt cx="714380" cy="786612"/>
          </a:xfrm>
        </p:grpSpPr>
        <p:cxnSp>
          <p:nvCxnSpPr>
            <p:cNvPr id="113" name="رابط مستقيم 112"/>
            <p:cNvCxnSpPr/>
            <p:nvPr/>
          </p:nvCxnSpPr>
          <p:spPr>
            <a:xfrm>
              <a:off x="1357290" y="2285992"/>
              <a:ext cx="71438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رابط مستقيم 113"/>
            <p:cNvCxnSpPr/>
            <p:nvPr/>
          </p:nvCxnSpPr>
          <p:spPr>
            <a:xfrm rot="5400000">
              <a:off x="1342208" y="2228844"/>
              <a:ext cx="786612" cy="722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2214554"/>
            <a:ext cx="219075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عنصر نائب لرقم الشريحة 17">
            <a:extLst>
              <a:ext uri="{FF2B5EF4-FFF2-40B4-BE49-F238E27FC236}">
                <a16:creationId xmlns:a16="http://schemas.microsoft.com/office/drawing/2014/main" id="{5DF4F849-1B92-79C7-3D4D-F54861942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E859-FE18-4BCE-8D55-0A0FFDD235C1}" type="slidenum">
              <a:rPr lang="ar-SA" smtClean="0"/>
              <a:pPr/>
              <a:t>447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6" grpId="0"/>
      <p:bldP spid="136" grpId="0"/>
      <p:bldP spid="157" grpId="0"/>
      <p:bldP spid="288" grpId="0" animBg="1"/>
      <p:bldP spid="289" grpId="0"/>
      <p:bldP spid="294" grpId="0"/>
      <p:bldP spid="15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214290"/>
            <a:ext cx="30003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دبوس زينة 2"/>
          <p:cNvSpPr/>
          <p:nvPr/>
        </p:nvSpPr>
        <p:spPr>
          <a:xfrm>
            <a:off x="142844" y="571480"/>
            <a:ext cx="8001056" cy="1143008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دبوس زينة 3"/>
          <p:cNvSpPr/>
          <p:nvPr/>
        </p:nvSpPr>
        <p:spPr>
          <a:xfrm>
            <a:off x="8143900" y="857232"/>
            <a:ext cx="871510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تأكــد</a:t>
            </a:r>
          </a:p>
        </p:txBody>
      </p:sp>
      <p:sp>
        <p:nvSpPr>
          <p:cNvPr id="126" name="مربع نص 125"/>
          <p:cNvSpPr txBox="1"/>
          <p:nvPr/>
        </p:nvSpPr>
        <p:spPr>
          <a:xfrm>
            <a:off x="6643702" y="3214686"/>
            <a:ext cx="228831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 ( السيارة الأولى ) =</a:t>
            </a:r>
          </a:p>
        </p:txBody>
      </p:sp>
      <p:grpSp>
        <p:nvGrpSpPr>
          <p:cNvPr id="5" name="مجموعة 126"/>
          <p:cNvGrpSpPr/>
          <p:nvPr/>
        </p:nvGrpSpPr>
        <p:grpSpPr>
          <a:xfrm>
            <a:off x="6144096" y="3086098"/>
            <a:ext cx="556756" cy="730467"/>
            <a:chOff x="6730810" y="4986348"/>
            <a:chExt cx="556756" cy="730467"/>
          </a:xfrm>
        </p:grpSpPr>
        <p:sp>
          <p:nvSpPr>
            <p:cNvPr id="128" name="مربع نص 127"/>
            <p:cNvSpPr txBox="1"/>
            <p:nvPr/>
          </p:nvSpPr>
          <p:spPr>
            <a:xfrm>
              <a:off x="6730812" y="4986348"/>
              <a:ext cx="54108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٨</a:t>
              </a:r>
            </a:p>
          </p:txBody>
        </p:sp>
        <p:sp>
          <p:nvSpPr>
            <p:cNvPr id="129" name="مربع نص 128"/>
            <p:cNvSpPr txBox="1"/>
            <p:nvPr/>
          </p:nvSpPr>
          <p:spPr>
            <a:xfrm>
              <a:off x="6730810" y="5285928"/>
              <a:ext cx="55675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٢٣</a:t>
              </a:r>
            </a:p>
          </p:txBody>
        </p:sp>
        <p:cxnSp>
          <p:nvCxnSpPr>
            <p:cNvPr id="130" name="رابط مستقيم 129"/>
            <p:cNvCxnSpPr/>
            <p:nvPr/>
          </p:nvCxnSpPr>
          <p:spPr>
            <a:xfrm rot="10800000">
              <a:off x="6864521" y="5328330"/>
              <a:ext cx="288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6" name="مربع نص 135"/>
          <p:cNvSpPr txBox="1"/>
          <p:nvPr/>
        </p:nvSpPr>
        <p:spPr>
          <a:xfrm>
            <a:off x="5643570" y="6109211"/>
            <a:ext cx="321701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 ( سيارتين ) =</a:t>
            </a:r>
          </a:p>
        </p:txBody>
      </p:sp>
      <p:grpSp>
        <p:nvGrpSpPr>
          <p:cNvPr id="6" name="مجموعة 157"/>
          <p:cNvGrpSpPr/>
          <p:nvPr/>
        </p:nvGrpSpPr>
        <p:grpSpPr>
          <a:xfrm>
            <a:off x="4426822" y="5982882"/>
            <a:ext cx="1288186" cy="730467"/>
            <a:chOff x="3926756" y="4627359"/>
            <a:chExt cx="1288186" cy="730467"/>
          </a:xfrm>
        </p:grpSpPr>
        <p:grpSp>
          <p:nvGrpSpPr>
            <p:cNvPr id="7" name="مجموعة 151"/>
            <p:cNvGrpSpPr/>
            <p:nvPr/>
          </p:nvGrpSpPr>
          <p:grpSpPr>
            <a:xfrm>
              <a:off x="4071934" y="4627359"/>
              <a:ext cx="1143008" cy="730467"/>
              <a:chOff x="6373620" y="4986348"/>
              <a:chExt cx="1143008" cy="730467"/>
            </a:xfrm>
          </p:grpSpPr>
          <p:sp>
            <p:nvSpPr>
              <p:cNvPr id="153" name="مربع نص 152"/>
              <p:cNvSpPr txBox="1"/>
              <p:nvPr/>
            </p:nvSpPr>
            <p:spPr>
              <a:xfrm>
                <a:off x="6518338" y="4986348"/>
                <a:ext cx="85541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٥٦</a:t>
                </a:r>
              </a:p>
            </p:txBody>
          </p:sp>
          <p:sp>
            <p:nvSpPr>
              <p:cNvPr id="154" name="مربع نص 153"/>
              <p:cNvSpPr txBox="1"/>
              <p:nvPr/>
            </p:nvSpPr>
            <p:spPr>
              <a:xfrm>
                <a:off x="6373620" y="5285928"/>
                <a:ext cx="114300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٥٠٦</a:t>
                </a:r>
              </a:p>
            </p:txBody>
          </p:sp>
          <p:cxnSp>
            <p:nvCxnSpPr>
              <p:cNvPr id="155" name="رابط مستقيم 154"/>
              <p:cNvCxnSpPr/>
              <p:nvPr/>
            </p:nvCxnSpPr>
            <p:spPr>
              <a:xfrm rot="10800000">
                <a:off x="6690876" y="5328330"/>
                <a:ext cx="540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6" name="مربع نص 155"/>
            <p:cNvSpPr txBox="1"/>
            <p:nvPr/>
          </p:nvSpPr>
          <p:spPr>
            <a:xfrm>
              <a:off x="3926756" y="4753688"/>
              <a:ext cx="35949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sp>
        <p:nvSpPr>
          <p:cNvPr id="157" name="مربع نص 156"/>
          <p:cNvSpPr txBox="1"/>
          <p:nvPr/>
        </p:nvSpPr>
        <p:spPr>
          <a:xfrm>
            <a:off x="2614598" y="6112809"/>
            <a:ext cx="185738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١١٫١</a:t>
            </a:r>
            <a:r>
              <a:rPr lang="ar-SA" sz="2200" b="1" dirty="0">
                <a:latin typeface="Tahoma"/>
                <a:cs typeface="Tahoma"/>
              </a:rPr>
              <a:t>٪</a:t>
            </a:r>
            <a:r>
              <a:rPr lang="ar-SA" sz="2200" b="1" dirty="0"/>
              <a:t>  تقريبا</a:t>
            </a:r>
          </a:p>
        </p:txBody>
      </p:sp>
      <p:sp>
        <p:nvSpPr>
          <p:cNvPr id="289" name="مربع نص 288"/>
          <p:cNvSpPr txBox="1"/>
          <p:nvPr/>
        </p:nvSpPr>
        <p:spPr>
          <a:xfrm>
            <a:off x="6643702" y="4113005"/>
            <a:ext cx="228831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 ( السيارة الثانية ) =</a:t>
            </a:r>
          </a:p>
        </p:txBody>
      </p:sp>
      <p:grpSp>
        <p:nvGrpSpPr>
          <p:cNvPr id="8" name="مجموعة 126"/>
          <p:cNvGrpSpPr/>
          <p:nvPr/>
        </p:nvGrpSpPr>
        <p:grpSpPr>
          <a:xfrm>
            <a:off x="6157922" y="3984417"/>
            <a:ext cx="556756" cy="730467"/>
            <a:chOff x="6730810" y="4986348"/>
            <a:chExt cx="556756" cy="730467"/>
          </a:xfrm>
        </p:grpSpPr>
        <p:sp>
          <p:nvSpPr>
            <p:cNvPr id="291" name="مربع نص 290"/>
            <p:cNvSpPr txBox="1"/>
            <p:nvPr/>
          </p:nvSpPr>
          <p:spPr>
            <a:xfrm>
              <a:off x="6730812" y="4986348"/>
              <a:ext cx="54108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٧</a:t>
              </a:r>
            </a:p>
          </p:txBody>
        </p:sp>
        <p:sp>
          <p:nvSpPr>
            <p:cNvPr id="292" name="مربع نص 291"/>
            <p:cNvSpPr txBox="1"/>
            <p:nvPr/>
          </p:nvSpPr>
          <p:spPr>
            <a:xfrm>
              <a:off x="6730810" y="5285928"/>
              <a:ext cx="55675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٢٢</a:t>
              </a:r>
            </a:p>
          </p:txBody>
        </p:sp>
        <p:cxnSp>
          <p:nvCxnSpPr>
            <p:cNvPr id="293" name="رابط مستقيم 292"/>
            <p:cNvCxnSpPr/>
            <p:nvPr/>
          </p:nvCxnSpPr>
          <p:spPr>
            <a:xfrm rot="10800000">
              <a:off x="6864521" y="5328330"/>
              <a:ext cx="288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مجموعة 150"/>
          <p:cNvGrpSpPr/>
          <p:nvPr/>
        </p:nvGrpSpPr>
        <p:grpSpPr>
          <a:xfrm>
            <a:off x="5515444" y="5981083"/>
            <a:ext cx="1628324" cy="730467"/>
            <a:chOff x="4872040" y="4055855"/>
            <a:chExt cx="1628324" cy="730467"/>
          </a:xfrm>
        </p:grpSpPr>
        <p:grpSp>
          <p:nvGrpSpPr>
            <p:cNvPr id="12" name="مجموعة 136"/>
            <p:cNvGrpSpPr/>
            <p:nvPr/>
          </p:nvGrpSpPr>
          <p:grpSpPr>
            <a:xfrm>
              <a:off x="5214944" y="4055855"/>
              <a:ext cx="557214" cy="730467"/>
              <a:chOff x="6730352" y="4986348"/>
              <a:chExt cx="557214" cy="730467"/>
            </a:xfrm>
          </p:grpSpPr>
          <p:sp>
            <p:nvSpPr>
              <p:cNvPr id="138" name="مربع نص 137"/>
              <p:cNvSpPr txBox="1"/>
              <p:nvPr/>
            </p:nvSpPr>
            <p:spPr>
              <a:xfrm>
                <a:off x="6730352" y="4986348"/>
                <a:ext cx="52725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٧</a:t>
                </a:r>
              </a:p>
            </p:txBody>
          </p:sp>
          <p:sp>
            <p:nvSpPr>
              <p:cNvPr id="139" name="مربع نص 138"/>
              <p:cNvSpPr txBox="1"/>
              <p:nvPr/>
            </p:nvSpPr>
            <p:spPr>
              <a:xfrm>
                <a:off x="6730810" y="5285928"/>
                <a:ext cx="55675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٢٢</a:t>
                </a:r>
              </a:p>
            </p:txBody>
          </p:sp>
          <p:cxnSp>
            <p:nvCxnSpPr>
              <p:cNvPr id="140" name="رابط مستقيم 139"/>
              <p:cNvCxnSpPr/>
              <p:nvPr/>
            </p:nvCxnSpPr>
            <p:spPr>
              <a:xfrm rot="10800000">
                <a:off x="6864521" y="5328330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مجموعة 140"/>
            <p:cNvGrpSpPr/>
            <p:nvPr/>
          </p:nvGrpSpPr>
          <p:grpSpPr>
            <a:xfrm>
              <a:off x="5943608" y="4055855"/>
              <a:ext cx="556756" cy="730467"/>
              <a:chOff x="6730810" y="4986348"/>
              <a:chExt cx="556756" cy="730467"/>
            </a:xfrm>
          </p:grpSpPr>
          <p:sp>
            <p:nvSpPr>
              <p:cNvPr id="142" name="مربع نص 141"/>
              <p:cNvSpPr txBox="1"/>
              <p:nvPr/>
            </p:nvSpPr>
            <p:spPr>
              <a:xfrm>
                <a:off x="6745102" y="4986348"/>
                <a:ext cx="51250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٨</a:t>
                </a:r>
              </a:p>
            </p:txBody>
          </p:sp>
          <p:sp>
            <p:nvSpPr>
              <p:cNvPr id="143" name="مربع نص 142"/>
              <p:cNvSpPr txBox="1"/>
              <p:nvPr/>
            </p:nvSpPr>
            <p:spPr>
              <a:xfrm>
                <a:off x="6730810" y="5285928"/>
                <a:ext cx="55675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٢٣</a:t>
                </a:r>
              </a:p>
            </p:txBody>
          </p:sp>
          <p:cxnSp>
            <p:nvCxnSpPr>
              <p:cNvPr id="144" name="رابط مستقيم 143"/>
              <p:cNvCxnSpPr/>
              <p:nvPr/>
            </p:nvCxnSpPr>
            <p:spPr>
              <a:xfrm rot="10800000">
                <a:off x="6864521" y="5328330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5" name="مربع نص 144"/>
            <p:cNvSpPr txBox="1"/>
            <p:nvPr/>
          </p:nvSpPr>
          <p:spPr>
            <a:xfrm>
              <a:off x="5672148" y="4186242"/>
              <a:ext cx="35949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×</a:t>
              </a:r>
            </a:p>
          </p:txBody>
        </p:sp>
        <p:sp>
          <p:nvSpPr>
            <p:cNvPr id="150" name="مربع نص 149"/>
            <p:cNvSpPr txBox="1"/>
            <p:nvPr/>
          </p:nvSpPr>
          <p:spPr>
            <a:xfrm>
              <a:off x="4872040" y="4186242"/>
              <a:ext cx="35949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700068"/>
            <a:ext cx="709613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7" name="مجموعة 126"/>
          <p:cNvGrpSpPr/>
          <p:nvPr/>
        </p:nvGrpSpPr>
        <p:grpSpPr>
          <a:xfrm>
            <a:off x="285720" y="1928802"/>
            <a:ext cx="4714908" cy="4020198"/>
            <a:chOff x="285720" y="1928802"/>
            <a:chExt cx="4714908" cy="4020198"/>
          </a:xfrm>
        </p:grpSpPr>
        <p:pic>
          <p:nvPicPr>
            <p:cNvPr id="1028" name="Picture 4" descr="http://t3.gstatic.com/images?q=tbn:ANd9GcT5iR1sG9XtZnmp4ln2wwnY5AOKxMFlnW39WuhcBolqoV0qpQkm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86116" y="5057786"/>
              <a:ext cx="714379" cy="785803"/>
            </a:xfrm>
            <a:prstGeom prst="rect">
              <a:avLst/>
            </a:prstGeom>
            <a:noFill/>
          </p:spPr>
        </p:pic>
        <p:pic>
          <p:nvPicPr>
            <p:cNvPr id="99" name="Picture 4" descr="http://t3.gstatic.com/images?q=tbn:ANd9GcT5iR1sG9XtZnmp4ln2wwnY5AOKxMFlnW39WuhcBolqoV0qpQkm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43174" y="5072074"/>
              <a:ext cx="714379" cy="785803"/>
            </a:xfrm>
            <a:prstGeom prst="rect">
              <a:avLst/>
            </a:prstGeom>
            <a:noFill/>
          </p:spPr>
        </p:pic>
        <p:pic>
          <p:nvPicPr>
            <p:cNvPr id="100" name="Picture 4" descr="http://t3.gstatic.com/images?q=tbn:ANd9GcT5iR1sG9XtZnmp4ln2wwnY5AOKxMFlnW39WuhcBolqoV0qpQkm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57356" y="5072074"/>
              <a:ext cx="714379" cy="785803"/>
            </a:xfrm>
            <a:prstGeom prst="rect">
              <a:avLst/>
            </a:prstGeom>
            <a:noFill/>
          </p:spPr>
        </p:pic>
        <p:pic>
          <p:nvPicPr>
            <p:cNvPr id="101" name="Picture 4" descr="http://t3.gstatic.com/images?q=tbn:ANd9GcT5iR1sG9XtZnmp4ln2wwnY5AOKxMFlnW39WuhcBolqoV0qpQkm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42976" y="5043498"/>
              <a:ext cx="714379" cy="785803"/>
            </a:xfrm>
            <a:prstGeom prst="rect">
              <a:avLst/>
            </a:prstGeom>
            <a:noFill/>
          </p:spPr>
        </p:pic>
        <p:pic>
          <p:nvPicPr>
            <p:cNvPr id="102" name="Picture 4" descr="http://t3.gstatic.com/images?q=tbn:ANd9GcT5iR1sG9XtZnmp4ln2wwnY5AOKxMFlnW39WuhcBolqoV0qpQkm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7158" y="5043498"/>
              <a:ext cx="714379" cy="785803"/>
            </a:xfrm>
            <a:prstGeom prst="rect">
              <a:avLst/>
            </a:prstGeom>
            <a:noFill/>
          </p:spPr>
        </p:pic>
        <p:pic>
          <p:nvPicPr>
            <p:cNvPr id="104" name="Picture 4" descr="http://t3.gstatic.com/images?q=tbn:ANd9GcT5iR1sG9XtZnmp4ln2wwnY5AOKxMFlnW39WuhcBolqoV0qpQkm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71934" y="4286256"/>
              <a:ext cx="714379" cy="785803"/>
            </a:xfrm>
            <a:prstGeom prst="rect">
              <a:avLst/>
            </a:prstGeom>
            <a:noFill/>
          </p:spPr>
        </p:pic>
        <p:pic>
          <p:nvPicPr>
            <p:cNvPr id="108" name="Picture 4" descr="http://t3.gstatic.com/images?q=tbn:ANd9GcT5iR1sG9XtZnmp4ln2wwnY5AOKxMFlnW39WuhcBolqoV0qpQkm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71934" y="3357562"/>
              <a:ext cx="714379" cy="785803"/>
            </a:xfrm>
            <a:prstGeom prst="rect">
              <a:avLst/>
            </a:prstGeom>
            <a:noFill/>
          </p:spPr>
        </p:pic>
        <p:pic>
          <p:nvPicPr>
            <p:cNvPr id="109" name="Picture 4" descr="http://t3.gstatic.com/images?q=tbn:ANd9GcT5iR1sG9XtZnmp4ln2wwnY5AOKxMFlnW39WuhcBolqoV0qpQkm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43254" y="4271989"/>
              <a:ext cx="714379" cy="785803"/>
            </a:xfrm>
            <a:prstGeom prst="rect">
              <a:avLst/>
            </a:prstGeom>
            <a:noFill/>
          </p:spPr>
        </p:pic>
        <p:pic>
          <p:nvPicPr>
            <p:cNvPr id="110" name="Picture 4" descr="http://t3.gstatic.com/images?q=tbn:ANd9GcT5iR1sG9XtZnmp4ln2wwnY5AOKxMFlnW39WuhcBolqoV0qpQkm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00312" y="4271989"/>
              <a:ext cx="714379" cy="785803"/>
            </a:xfrm>
            <a:prstGeom prst="rect">
              <a:avLst/>
            </a:prstGeom>
            <a:noFill/>
          </p:spPr>
        </p:pic>
        <p:pic>
          <p:nvPicPr>
            <p:cNvPr id="111" name="Picture 4" descr="http://t3.gstatic.com/images?q=tbn:ANd9GcT5iR1sG9XtZnmp4ln2wwnY5AOKxMFlnW39WuhcBolqoV0qpQkm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14494" y="4271989"/>
              <a:ext cx="714379" cy="785803"/>
            </a:xfrm>
            <a:prstGeom prst="rect">
              <a:avLst/>
            </a:prstGeom>
            <a:noFill/>
          </p:spPr>
        </p:pic>
        <p:pic>
          <p:nvPicPr>
            <p:cNvPr id="112" name="Picture 4" descr="http://t3.gstatic.com/images?q=tbn:ANd9GcT5iR1sG9XtZnmp4ln2wwnY5AOKxMFlnW39WuhcBolqoV0qpQkm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00114" y="4271987"/>
              <a:ext cx="714379" cy="785803"/>
            </a:xfrm>
            <a:prstGeom prst="rect">
              <a:avLst/>
            </a:prstGeom>
            <a:noFill/>
          </p:spPr>
        </p:pic>
        <p:pic>
          <p:nvPicPr>
            <p:cNvPr id="115" name="Picture 4" descr="http://t3.gstatic.com/images?q=tbn:ANd9GcT5iR1sG9XtZnmp4ln2wwnY5AOKxMFlnW39WuhcBolqoV0qpQkm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4296" y="4271987"/>
              <a:ext cx="714379" cy="785803"/>
            </a:xfrm>
            <a:prstGeom prst="rect">
              <a:avLst/>
            </a:prstGeom>
            <a:noFill/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185840" y="2928934"/>
              <a:ext cx="857257" cy="614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6" name="Picture 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7157" y="3529018"/>
              <a:ext cx="857257" cy="614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7" name="Picture 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7158" y="2928934"/>
              <a:ext cx="857257" cy="614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8" name="Picture 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157264" y="3557594"/>
              <a:ext cx="857257" cy="614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9" name="Picture 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71670" y="3571876"/>
              <a:ext cx="857257" cy="614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0" name="Picture 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00364" y="3571876"/>
              <a:ext cx="857257" cy="614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1" name="Picture 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71802" y="2928934"/>
              <a:ext cx="857257" cy="614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2" name="Picture 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71670" y="2928934"/>
              <a:ext cx="857257" cy="614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3" name="شكل بيضاوي 122"/>
            <p:cNvSpPr/>
            <p:nvPr/>
          </p:nvSpPr>
          <p:spPr>
            <a:xfrm>
              <a:off x="2214546" y="2285992"/>
              <a:ext cx="357190" cy="428628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4" name="شكل بيضاوي 123"/>
            <p:cNvSpPr/>
            <p:nvPr/>
          </p:nvSpPr>
          <p:spPr>
            <a:xfrm>
              <a:off x="1214414" y="2285992"/>
              <a:ext cx="357190" cy="428628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5" name="شكل بيضاوي 124"/>
            <p:cNvSpPr/>
            <p:nvPr/>
          </p:nvSpPr>
          <p:spPr>
            <a:xfrm>
              <a:off x="3143240" y="2285992"/>
              <a:ext cx="357190" cy="428628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46" name="مكعب 345"/>
            <p:cNvSpPr/>
            <p:nvPr/>
          </p:nvSpPr>
          <p:spPr>
            <a:xfrm>
              <a:off x="285720" y="1928802"/>
              <a:ext cx="4714908" cy="4020198"/>
            </a:xfrm>
            <a:prstGeom prst="cube">
              <a:avLst/>
            </a:prstGeom>
            <a:solidFill>
              <a:schemeClr val="accent3">
                <a:lumMod val="20000"/>
                <a:lumOff val="80000"/>
                <a:alpha val="43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16" name="مجموعة 110"/>
          <p:cNvGrpSpPr/>
          <p:nvPr/>
        </p:nvGrpSpPr>
        <p:grpSpPr>
          <a:xfrm rot="2638435">
            <a:off x="3143240" y="2786058"/>
            <a:ext cx="714380" cy="786612"/>
            <a:chOff x="1357290" y="1871654"/>
            <a:chExt cx="714380" cy="786612"/>
          </a:xfrm>
        </p:grpSpPr>
        <p:cxnSp>
          <p:nvCxnSpPr>
            <p:cNvPr id="103" name="رابط مستقيم 102"/>
            <p:cNvCxnSpPr/>
            <p:nvPr/>
          </p:nvCxnSpPr>
          <p:spPr>
            <a:xfrm>
              <a:off x="1357290" y="2285992"/>
              <a:ext cx="71438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رابط مستقيم 104"/>
            <p:cNvCxnSpPr/>
            <p:nvPr/>
          </p:nvCxnSpPr>
          <p:spPr>
            <a:xfrm rot="5400000">
              <a:off x="1342208" y="2228844"/>
              <a:ext cx="786612" cy="722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مجموعة 111"/>
          <p:cNvGrpSpPr/>
          <p:nvPr/>
        </p:nvGrpSpPr>
        <p:grpSpPr>
          <a:xfrm rot="2675599">
            <a:off x="2143108" y="2786058"/>
            <a:ext cx="714380" cy="786612"/>
            <a:chOff x="1357290" y="1871654"/>
            <a:chExt cx="714380" cy="786612"/>
          </a:xfrm>
        </p:grpSpPr>
        <p:cxnSp>
          <p:nvCxnSpPr>
            <p:cNvPr id="113" name="رابط مستقيم 112"/>
            <p:cNvCxnSpPr/>
            <p:nvPr/>
          </p:nvCxnSpPr>
          <p:spPr>
            <a:xfrm>
              <a:off x="1357290" y="2285992"/>
              <a:ext cx="71438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رابط مستقيم 113"/>
            <p:cNvCxnSpPr/>
            <p:nvPr/>
          </p:nvCxnSpPr>
          <p:spPr>
            <a:xfrm rot="5400000">
              <a:off x="1342208" y="2228844"/>
              <a:ext cx="786612" cy="722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9" name="شكل بيضاوي 158"/>
          <p:cNvSpPr/>
          <p:nvPr/>
        </p:nvSpPr>
        <p:spPr>
          <a:xfrm>
            <a:off x="1571604" y="571480"/>
            <a:ext cx="2571768" cy="1143008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bg2">
                <a:lumMod val="2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accent1">
                    <a:lumMod val="75000"/>
                  </a:schemeClr>
                </a:solidFill>
              </a:rPr>
              <a:t>الحادثتان غير مستقلتين</a:t>
            </a:r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E8C42715-366E-36E3-C763-F635523E2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E859-FE18-4BCE-8D55-0A0FFDD235C1}" type="slidenum">
              <a:rPr lang="ar-SA" smtClean="0"/>
              <a:pPr/>
              <a:t>448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6" grpId="0"/>
      <p:bldP spid="136" grpId="0"/>
      <p:bldP spid="157" grpId="0"/>
      <p:bldP spid="289" grpId="0"/>
      <p:bldP spid="15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3" y="214290"/>
            <a:ext cx="30003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دبوس زينة 2"/>
          <p:cNvSpPr/>
          <p:nvPr/>
        </p:nvSpPr>
        <p:spPr>
          <a:xfrm>
            <a:off x="142844" y="571480"/>
            <a:ext cx="8001056" cy="100013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دبوس زينة 3"/>
          <p:cNvSpPr/>
          <p:nvPr/>
        </p:nvSpPr>
        <p:spPr>
          <a:xfrm>
            <a:off x="8143900" y="857232"/>
            <a:ext cx="871510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تأكــد</a:t>
            </a:r>
          </a:p>
        </p:txBody>
      </p:sp>
      <p:sp>
        <p:nvSpPr>
          <p:cNvPr id="126" name="مربع نص 125"/>
          <p:cNvSpPr txBox="1"/>
          <p:nvPr/>
        </p:nvSpPr>
        <p:spPr>
          <a:xfrm>
            <a:off x="6643702" y="2557456"/>
            <a:ext cx="228831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 ( موزة ) =</a:t>
            </a:r>
          </a:p>
        </p:txBody>
      </p:sp>
      <p:grpSp>
        <p:nvGrpSpPr>
          <p:cNvPr id="5" name="مجموعة 126"/>
          <p:cNvGrpSpPr/>
          <p:nvPr/>
        </p:nvGrpSpPr>
        <p:grpSpPr>
          <a:xfrm>
            <a:off x="6944202" y="2428868"/>
            <a:ext cx="556756" cy="730467"/>
            <a:chOff x="6730810" y="4986348"/>
            <a:chExt cx="556756" cy="730467"/>
          </a:xfrm>
        </p:grpSpPr>
        <p:sp>
          <p:nvSpPr>
            <p:cNvPr id="128" name="مربع نص 127"/>
            <p:cNvSpPr txBox="1"/>
            <p:nvPr/>
          </p:nvSpPr>
          <p:spPr>
            <a:xfrm>
              <a:off x="6730812" y="4986348"/>
              <a:ext cx="54108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٥</a:t>
              </a:r>
            </a:p>
          </p:txBody>
        </p:sp>
        <p:sp>
          <p:nvSpPr>
            <p:cNvPr id="129" name="مربع نص 128"/>
            <p:cNvSpPr txBox="1"/>
            <p:nvPr/>
          </p:nvSpPr>
          <p:spPr>
            <a:xfrm>
              <a:off x="6730810" y="5285928"/>
              <a:ext cx="55675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٢٠</a:t>
              </a:r>
            </a:p>
          </p:txBody>
        </p:sp>
        <p:cxnSp>
          <p:nvCxnSpPr>
            <p:cNvPr id="130" name="رابط مستقيم 129"/>
            <p:cNvCxnSpPr/>
            <p:nvPr/>
          </p:nvCxnSpPr>
          <p:spPr>
            <a:xfrm rot="10800000">
              <a:off x="6864521" y="5328330"/>
              <a:ext cx="288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6" name="مربع نص 135"/>
          <p:cNvSpPr txBox="1"/>
          <p:nvPr/>
        </p:nvSpPr>
        <p:spPr>
          <a:xfrm>
            <a:off x="6500826" y="4971600"/>
            <a:ext cx="235975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 ( موزة ثم تفاحة ) =</a:t>
            </a:r>
          </a:p>
        </p:txBody>
      </p:sp>
      <p:grpSp>
        <p:nvGrpSpPr>
          <p:cNvPr id="6" name="مجموعة 157"/>
          <p:cNvGrpSpPr/>
          <p:nvPr/>
        </p:nvGrpSpPr>
        <p:grpSpPr>
          <a:xfrm>
            <a:off x="3955332" y="4845271"/>
            <a:ext cx="1288186" cy="730467"/>
            <a:chOff x="3926756" y="4627359"/>
            <a:chExt cx="1288186" cy="730467"/>
          </a:xfrm>
        </p:grpSpPr>
        <p:grpSp>
          <p:nvGrpSpPr>
            <p:cNvPr id="7" name="مجموعة 151"/>
            <p:cNvGrpSpPr/>
            <p:nvPr/>
          </p:nvGrpSpPr>
          <p:grpSpPr>
            <a:xfrm>
              <a:off x="4071934" y="4627359"/>
              <a:ext cx="1143008" cy="730467"/>
              <a:chOff x="6373620" y="4986348"/>
              <a:chExt cx="1143008" cy="730467"/>
            </a:xfrm>
          </p:grpSpPr>
          <p:sp>
            <p:nvSpPr>
              <p:cNvPr id="153" name="مربع نص 152"/>
              <p:cNvSpPr txBox="1"/>
              <p:nvPr/>
            </p:nvSpPr>
            <p:spPr>
              <a:xfrm>
                <a:off x="6489762" y="4986348"/>
                <a:ext cx="85541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٣٠</a:t>
                </a:r>
              </a:p>
            </p:txBody>
          </p:sp>
          <p:sp>
            <p:nvSpPr>
              <p:cNvPr id="154" name="مربع نص 153"/>
              <p:cNvSpPr txBox="1"/>
              <p:nvPr/>
            </p:nvSpPr>
            <p:spPr>
              <a:xfrm>
                <a:off x="6373620" y="5285928"/>
                <a:ext cx="114300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٣٨٠</a:t>
                </a:r>
              </a:p>
            </p:txBody>
          </p:sp>
          <p:cxnSp>
            <p:nvCxnSpPr>
              <p:cNvPr id="155" name="رابط مستقيم 154"/>
              <p:cNvCxnSpPr/>
              <p:nvPr/>
            </p:nvCxnSpPr>
            <p:spPr>
              <a:xfrm rot="10800000">
                <a:off x="6680523" y="5328330"/>
                <a:ext cx="46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6" name="مربع نص 155"/>
            <p:cNvSpPr txBox="1"/>
            <p:nvPr/>
          </p:nvSpPr>
          <p:spPr>
            <a:xfrm>
              <a:off x="3926756" y="4753688"/>
              <a:ext cx="35949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sp>
        <p:nvSpPr>
          <p:cNvPr id="157" name="مربع نص 156"/>
          <p:cNvSpPr txBox="1"/>
          <p:nvPr/>
        </p:nvSpPr>
        <p:spPr>
          <a:xfrm>
            <a:off x="2143108" y="4975198"/>
            <a:ext cx="185738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٧٫٩</a:t>
            </a:r>
            <a:r>
              <a:rPr lang="ar-SA" sz="2200" b="1" dirty="0">
                <a:latin typeface="Tahoma"/>
                <a:cs typeface="Tahoma"/>
              </a:rPr>
              <a:t>٪</a:t>
            </a:r>
            <a:r>
              <a:rPr lang="ar-SA" sz="2200" b="1" dirty="0"/>
              <a:t>  تقريبا</a:t>
            </a:r>
          </a:p>
        </p:txBody>
      </p:sp>
      <p:sp>
        <p:nvSpPr>
          <p:cNvPr id="289" name="مربع نص 288"/>
          <p:cNvSpPr txBox="1"/>
          <p:nvPr/>
        </p:nvSpPr>
        <p:spPr>
          <a:xfrm>
            <a:off x="6643702" y="3700464"/>
            <a:ext cx="228831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 ( تفاحة ) =</a:t>
            </a:r>
          </a:p>
        </p:txBody>
      </p:sp>
      <p:grpSp>
        <p:nvGrpSpPr>
          <p:cNvPr id="8" name="مجموعة 126"/>
          <p:cNvGrpSpPr/>
          <p:nvPr/>
        </p:nvGrpSpPr>
        <p:grpSpPr>
          <a:xfrm>
            <a:off x="6944202" y="3571876"/>
            <a:ext cx="556756" cy="730467"/>
            <a:chOff x="6730810" y="4986348"/>
            <a:chExt cx="556756" cy="730467"/>
          </a:xfrm>
        </p:grpSpPr>
        <p:sp>
          <p:nvSpPr>
            <p:cNvPr id="291" name="مربع نص 290"/>
            <p:cNvSpPr txBox="1"/>
            <p:nvPr/>
          </p:nvSpPr>
          <p:spPr>
            <a:xfrm>
              <a:off x="6730812" y="4986348"/>
              <a:ext cx="54108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٦</a:t>
              </a:r>
            </a:p>
          </p:txBody>
        </p:sp>
        <p:sp>
          <p:nvSpPr>
            <p:cNvPr id="292" name="مربع نص 291"/>
            <p:cNvSpPr txBox="1"/>
            <p:nvPr/>
          </p:nvSpPr>
          <p:spPr>
            <a:xfrm>
              <a:off x="6730810" y="5285928"/>
              <a:ext cx="55675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١٩</a:t>
              </a:r>
            </a:p>
          </p:txBody>
        </p:sp>
        <p:cxnSp>
          <p:nvCxnSpPr>
            <p:cNvPr id="293" name="رابط مستقيم 292"/>
            <p:cNvCxnSpPr/>
            <p:nvPr/>
          </p:nvCxnSpPr>
          <p:spPr>
            <a:xfrm rot="10800000">
              <a:off x="6864521" y="5328330"/>
              <a:ext cx="288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مجموعة 150"/>
          <p:cNvGrpSpPr/>
          <p:nvPr/>
        </p:nvGrpSpPr>
        <p:grpSpPr>
          <a:xfrm>
            <a:off x="5043954" y="4843472"/>
            <a:ext cx="1628324" cy="730467"/>
            <a:chOff x="4872040" y="4055855"/>
            <a:chExt cx="1628324" cy="730467"/>
          </a:xfrm>
        </p:grpSpPr>
        <p:grpSp>
          <p:nvGrpSpPr>
            <p:cNvPr id="10" name="مجموعة 136"/>
            <p:cNvGrpSpPr/>
            <p:nvPr/>
          </p:nvGrpSpPr>
          <p:grpSpPr>
            <a:xfrm>
              <a:off x="5214944" y="4055855"/>
              <a:ext cx="557214" cy="730467"/>
              <a:chOff x="6730352" y="4986348"/>
              <a:chExt cx="557214" cy="730467"/>
            </a:xfrm>
          </p:grpSpPr>
          <p:sp>
            <p:nvSpPr>
              <p:cNvPr id="138" name="مربع نص 137"/>
              <p:cNvSpPr txBox="1"/>
              <p:nvPr/>
            </p:nvSpPr>
            <p:spPr>
              <a:xfrm>
                <a:off x="6730352" y="4986348"/>
                <a:ext cx="52725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٦</a:t>
                </a:r>
              </a:p>
            </p:txBody>
          </p:sp>
          <p:sp>
            <p:nvSpPr>
              <p:cNvPr id="139" name="مربع نص 138"/>
              <p:cNvSpPr txBox="1"/>
              <p:nvPr/>
            </p:nvSpPr>
            <p:spPr>
              <a:xfrm>
                <a:off x="6730810" y="5285928"/>
                <a:ext cx="55675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١٩</a:t>
                </a:r>
              </a:p>
            </p:txBody>
          </p:sp>
          <p:cxnSp>
            <p:nvCxnSpPr>
              <p:cNvPr id="140" name="رابط مستقيم 139"/>
              <p:cNvCxnSpPr/>
              <p:nvPr/>
            </p:nvCxnSpPr>
            <p:spPr>
              <a:xfrm rot="10800000">
                <a:off x="6864521" y="5328330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مجموعة 140"/>
            <p:cNvGrpSpPr/>
            <p:nvPr/>
          </p:nvGrpSpPr>
          <p:grpSpPr>
            <a:xfrm>
              <a:off x="5943608" y="4055855"/>
              <a:ext cx="556756" cy="730467"/>
              <a:chOff x="6730810" y="4986348"/>
              <a:chExt cx="556756" cy="730467"/>
            </a:xfrm>
          </p:grpSpPr>
          <p:sp>
            <p:nvSpPr>
              <p:cNvPr id="142" name="مربع نص 141"/>
              <p:cNvSpPr txBox="1"/>
              <p:nvPr/>
            </p:nvSpPr>
            <p:spPr>
              <a:xfrm>
                <a:off x="6745102" y="4986348"/>
                <a:ext cx="51250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٥</a:t>
                </a:r>
              </a:p>
            </p:txBody>
          </p:sp>
          <p:sp>
            <p:nvSpPr>
              <p:cNvPr id="143" name="مربع نص 142"/>
              <p:cNvSpPr txBox="1"/>
              <p:nvPr/>
            </p:nvSpPr>
            <p:spPr>
              <a:xfrm>
                <a:off x="6730810" y="5285928"/>
                <a:ext cx="55675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٢٠</a:t>
                </a:r>
              </a:p>
            </p:txBody>
          </p:sp>
          <p:cxnSp>
            <p:nvCxnSpPr>
              <p:cNvPr id="144" name="رابط مستقيم 143"/>
              <p:cNvCxnSpPr/>
              <p:nvPr/>
            </p:nvCxnSpPr>
            <p:spPr>
              <a:xfrm rot="10800000">
                <a:off x="6864521" y="5328330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5" name="مربع نص 144"/>
            <p:cNvSpPr txBox="1"/>
            <p:nvPr/>
          </p:nvSpPr>
          <p:spPr>
            <a:xfrm>
              <a:off x="5672148" y="4186242"/>
              <a:ext cx="35949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×</a:t>
              </a:r>
            </a:p>
          </p:txBody>
        </p:sp>
        <p:sp>
          <p:nvSpPr>
            <p:cNvPr id="150" name="مربع نص 149"/>
            <p:cNvSpPr txBox="1"/>
            <p:nvPr/>
          </p:nvSpPr>
          <p:spPr>
            <a:xfrm>
              <a:off x="4872040" y="4186242"/>
              <a:ext cx="35949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714356"/>
            <a:ext cx="690087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9" name="شكل بيضاوي 158"/>
          <p:cNvSpPr/>
          <p:nvPr/>
        </p:nvSpPr>
        <p:spPr>
          <a:xfrm>
            <a:off x="4143372" y="2714620"/>
            <a:ext cx="2571768" cy="1143008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bg2">
                <a:lumMod val="2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accent1">
                    <a:lumMod val="75000"/>
                  </a:schemeClr>
                </a:solidFill>
              </a:rPr>
              <a:t>الحادثتان غير مستقلتين</a:t>
            </a:r>
          </a:p>
        </p:txBody>
      </p:sp>
      <p:grpSp>
        <p:nvGrpSpPr>
          <p:cNvPr id="68" name="مجموعة 67"/>
          <p:cNvGrpSpPr/>
          <p:nvPr/>
        </p:nvGrpSpPr>
        <p:grpSpPr>
          <a:xfrm>
            <a:off x="285720" y="1928802"/>
            <a:ext cx="3786214" cy="3000396"/>
            <a:chOff x="3929058" y="1000108"/>
            <a:chExt cx="3786214" cy="3000396"/>
          </a:xfrm>
        </p:grpSpPr>
        <p:pic>
          <p:nvPicPr>
            <p:cNvPr id="69" name="Picture 1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02351" y="1571612"/>
              <a:ext cx="1845567" cy="135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0" name="Picture 1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1401939">
              <a:off x="4623549" y="2763083"/>
              <a:ext cx="1466850" cy="102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1" name="Picture 1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20327715">
              <a:off x="5372921" y="1300608"/>
              <a:ext cx="571504" cy="509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2" name="Picture 1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20822697">
              <a:off x="6622112" y="1643050"/>
              <a:ext cx="571504" cy="509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3" name="Picture 1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357686" y="1643050"/>
              <a:ext cx="571504" cy="509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4" name="Picture 1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259673" y="2571744"/>
              <a:ext cx="428628" cy="471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5" name="Picture 1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812932">
              <a:off x="6444491" y="2970876"/>
              <a:ext cx="428628" cy="471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6" name="Picture 1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4877543">
              <a:off x="6731936" y="2141706"/>
              <a:ext cx="428628" cy="471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7" name="Picture 1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357686" y="2143116"/>
              <a:ext cx="571504" cy="509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8" name="Picture 1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045359" y="3071810"/>
              <a:ext cx="428628" cy="471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9" name="Picture 1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2775044">
              <a:off x="6702114" y="2615501"/>
              <a:ext cx="428628" cy="471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80" name="مجموعة 87"/>
            <p:cNvGrpSpPr/>
            <p:nvPr/>
          </p:nvGrpSpPr>
          <p:grpSpPr>
            <a:xfrm>
              <a:off x="3929058" y="1000108"/>
              <a:ext cx="3786214" cy="3000396"/>
              <a:chOff x="4786314" y="1285860"/>
              <a:chExt cx="3857652" cy="3071834"/>
            </a:xfrm>
          </p:grpSpPr>
          <p:sp>
            <p:nvSpPr>
              <p:cNvPr id="81" name="شكل بيضاوي 80"/>
              <p:cNvSpPr/>
              <p:nvPr/>
            </p:nvSpPr>
            <p:spPr>
              <a:xfrm>
                <a:off x="4786314" y="1285860"/>
                <a:ext cx="3857652" cy="2071702"/>
              </a:xfrm>
              <a:prstGeom prst="ellipse">
                <a:avLst/>
              </a:prstGeom>
              <a:noFill/>
              <a:ln w="571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2" name="شكل حر 81"/>
              <p:cNvSpPr/>
              <p:nvPr/>
            </p:nvSpPr>
            <p:spPr>
              <a:xfrm>
                <a:off x="4872501" y="2625213"/>
                <a:ext cx="3672000" cy="1713270"/>
              </a:xfrm>
              <a:custGeom>
                <a:avLst/>
                <a:gdLst>
                  <a:gd name="connsiteX0" fmla="*/ 3746090 w 3746090"/>
                  <a:gd name="connsiteY0" fmla="*/ 14748 h 1713270"/>
                  <a:gd name="connsiteX1" fmla="*/ 1887794 w 3746090"/>
                  <a:gd name="connsiteY1" fmla="*/ 1710812 h 1713270"/>
                  <a:gd name="connsiteX2" fmla="*/ 0 w 3746090"/>
                  <a:gd name="connsiteY2" fmla="*/ 0 h 171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46090" h="1713270">
                    <a:moveTo>
                      <a:pt x="3746090" y="14748"/>
                    </a:moveTo>
                    <a:cubicBezTo>
                      <a:pt x="3129116" y="864009"/>
                      <a:pt x="2512142" y="1713270"/>
                      <a:pt x="1887794" y="1710812"/>
                    </a:cubicBezTo>
                    <a:cubicBezTo>
                      <a:pt x="1263446" y="1708354"/>
                      <a:pt x="282678" y="255639"/>
                      <a:pt x="0" y="0"/>
                    </a:cubicBezTo>
                  </a:path>
                </a:pathLst>
              </a:custGeom>
              <a:ln w="571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3" name="شكل بيضاوي 82"/>
              <p:cNvSpPr/>
              <p:nvPr/>
            </p:nvSpPr>
            <p:spPr>
              <a:xfrm>
                <a:off x="6215074" y="3643314"/>
                <a:ext cx="1071570" cy="714380"/>
              </a:xfrm>
              <a:prstGeom prst="ellipse">
                <a:avLst/>
              </a:prstGeom>
              <a:noFill/>
              <a:ln w="571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</p:grpSp>
      <p:grpSp>
        <p:nvGrpSpPr>
          <p:cNvPr id="14" name="مجموعة 111"/>
          <p:cNvGrpSpPr/>
          <p:nvPr/>
        </p:nvGrpSpPr>
        <p:grpSpPr>
          <a:xfrm rot="2675599">
            <a:off x="1888171" y="4039155"/>
            <a:ext cx="520600" cy="504766"/>
            <a:chOff x="1357290" y="1871654"/>
            <a:chExt cx="714380" cy="786612"/>
          </a:xfrm>
        </p:grpSpPr>
        <p:cxnSp>
          <p:nvCxnSpPr>
            <p:cNvPr id="113" name="رابط مستقيم 112"/>
            <p:cNvCxnSpPr/>
            <p:nvPr/>
          </p:nvCxnSpPr>
          <p:spPr>
            <a:xfrm>
              <a:off x="1357290" y="2285992"/>
              <a:ext cx="71438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رابط مستقيم 113"/>
            <p:cNvCxnSpPr/>
            <p:nvPr/>
          </p:nvCxnSpPr>
          <p:spPr>
            <a:xfrm rot="5400000">
              <a:off x="1342208" y="2228844"/>
              <a:ext cx="786612" cy="722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عنصر نائب لرقم الشريحة 11">
            <a:extLst>
              <a:ext uri="{FF2B5EF4-FFF2-40B4-BE49-F238E27FC236}">
                <a16:creationId xmlns:a16="http://schemas.microsoft.com/office/drawing/2014/main" id="{EC061FC6-BFDD-0DA8-A149-78ABE1CB7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E859-FE18-4BCE-8D55-0A0FFDD235C1}" type="slidenum">
              <a:rPr lang="ar-SA" smtClean="0"/>
              <a:pPr/>
              <a:t>449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6" grpId="0"/>
      <p:bldP spid="136" grpId="0"/>
      <p:bldP spid="157" grpId="0"/>
      <p:bldP spid="289" grpId="0"/>
      <p:bldP spid="15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3" y="214290"/>
            <a:ext cx="30003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دبوس زينة 2"/>
          <p:cNvSpPr/>
          <p:nvPr/>
        </p:nvSpPr>
        <p:spPr>
          <a:xfrm>
            <a:off x="3143240" y="571480"/>
            <a:ext cx="5000660" cy="1214446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دبوس زينة 3"/>
          <p:cNvSpPr/>
          <p:nvPr/>
        </p:nvSpPr>
        <p:spPr>
          <a:xfrm>
            <a:off x="8143900" y="885808"/>
            <a:ext cx="871510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تأكــد</a:t>
            </a:r>
          </a:p>
        </p:txBody>
      </p:sp>
      <p:sp>
        <p:nvSpPr>
          <p:cNvPr id="126" name="مربع نص 125"/>
          <p:cNvSpPr txBox="1"/>
          <p:nvPr/>
        </p:nvSpPr>
        <p:spPr>
          <a:xfrm>
            <a:off x="6643702" y="2557456"/>
            <a:ext cx="228831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 ( رياضيات ) =</a:t>
            </a:r>
          </a:p>
        </p:txBody>
      </p:sp>
      <p:grpSp>
        <p:nvGrpSpPr>
          <p:cNvPr id="5" name="مجموعة 126"/>
          <p:cNvGrpSpPr/>
          <p:nvPr/>
        </p:nvGrpSpPr>
        <p:grpSpPr>
          <a:xfrm>
            <a:off x="6600838" y="2428868"/>
            <a:ext cx="583952" cy="730467"/>
            <a:chOff x="6687946" y="4986348"/>
            <a:chExt cx="583952" cy="730467"/>
          </a:xfrm>
        </p:grpSpPr>
        <p:sp>
          <p:nvSpPr>
            <p:cNvPr id="128" name="مربع نص 127"/>
            <p:cNvSpPr txBox="1"/>
            <p:nvPr/>
          </p:nvSpPr>
          <p:spPr>
            <a:xfrm>
              <a:off x="6730812" y="4986348"/>
              <a:ext cx="54108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٨</a:t>
              </a:r>
            </a:p>
          </p:txBody>
        </p:sp>
        <p:sp>
          <p:nvSpPr>
            <p:cNvPr id="129" name="مربع نص 128"/>
            <p:cNvSpPr txBox="1"/>
            <p:nvPr/>
          </p:nvSpPr>
          <p:spPr>
            <a:xfrm>
              <a:off x="6687946" y="5285928"/>
              <a:ext cx="55675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١٧</a:t>
              </a:r>
            </a:p>
          </p:txBody>
        </p:sp>
        <p:cxnSp>
          <p:nvCxnSpPr>
            <p:cNvPr id="130" name="رابط مستقيم 129"/>
            <p:cNvCxnSpPr/>
            <p:nvPr/>
          </p:nvCxnSpPr>
          <p:spPr>
            <a:xfrm rot="10800000">
              <a:off x="6864521" y="5328330"/>
              <a:ext cx="288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6" name="مربع نص 135"/>
          <p:cNvSpPr txBox="1"/>
          <p:nvPr/>
        </p:nvSpPr>
        <p:spPr>
          <a:xfrm>
            <a:off x="6286512" y="4971600"/>
            <a:ext cx="257407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 ( كتابا رياضيات ) =</a:t>
            </a:r>
          </a:p>
        </p:txBody>
      </p:sp>
      <p:grpSp>
        <p:nvGrpSpPr>
          <p:cNvPr id="6" name="مجموعة 157"/>
          <p:cNvGrpSpPr/>
          <p:nvPr/>
        </p:nvGrpSpPr>
        <p:grpSpPr>
          <a:xfrm>
            <a:off x="3898182" y="4845271"/>
            <a:ext cx="1231034" cy="730467"/>
            <a:chOff x="3926756" y="4627359"/>
            <a:chExt cx="1231034" cy="730467"/>
          </a:xfrm>
        </p:grpSpPr>
        <p:grpSp>
          <p:nvGrpSpPr>
            <p:cNvPr id="7" name="مجموعة 151"/>
            <p:cNvGrpSpPr/>
            <p:nvPr/>
          </p:nvGrpSpPr>
          <p:grpSpPr>
            <a:xfrm>
              <a:off x="4014782" y="4627359"/>
              <a:ext cx="1143008" cy="730467"/>
              <a:chOff x="6316468" y="4986348"/>
              <a:chExt cx="1143008" cy="730467"/>
            </a:xfrm>
          </p:grpSpPr>
          <p:sp>
            <p:nvSpPr>
              <p:cNvPr id="153" name="مربع نص 152"/>
              <p:cNvSpPr txBox="1"/>
              <p:nvPr/>
            </p:nvSpPr>
            <p:spPr>
              <a:xfrm>
                <a:off x="6461186" y="4986348"/>
                <a:ext cx="85541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٦٤</a:t>
                </a:r>
              </a:p>
            </p:txBody>
          </p:sp>
          <p:sp>
            <p:nvSpPr>
              <p:cNvPr id="154" name="مربع نص 153"/>
              <p:cNvSpPr txBox="1"/>
              <p:nvPr/>
            </p:nvSpPr>
            <p:spPr>
              <a:xfrm>
                <a:off x="6316468" y="5285928"/>
                <a:ext cx="114300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٢٨٩</a:t>
                </a:r>
              </a:p>
            </p:txBody>
          </p:sp>
          <p:cxnSp>
            <p:nvCxnSpPr>
              <p:cNvPr id="155" name="رابط مستقيم 154"/>
              <p:cNvCxnSpPr/>
              <p:nvPr/>
            </p:nvCxnSpPr>
            <p:spPr>
              <a:xfrm rot="10800000">
                <a:off x="6680523" y="5328330"/>
                <a:ext cx="46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6" name="مربع نص 155"/>
            <p:cNvSpPr txBox="1"/>
            <p:nvPr/>
          </p:nvSpPr>
          <p:spPr>
            <a:xfrm>
              <a:off x="3926756" y="4753688"/>
              <a:ext cx="35949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sp>
        <p:nvSpPr>
          <p:cNvPr id="157" name="مربع نص 156"/>
          <p:cNvSpPr txBox="1"/>
          <p:nvPr/>
        </p:nvSpPr>
        <p:spPr>
          <a:xfrm>
            <a:off x="2085958" y="4975198"/>
            <a:ext cx="185738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٢٢٫١</a:t>
            </a:r>
            <a:r>
              <a:rPr lang="ar-SA" sz="2200" b="1" dirty="0">
                <a:latin typeface="Tahoma"/>
                <a:cs typeface="Tahoma"/>
              </a:rPr>
              <a:t>٪</a:t>
            </a:r>
            <a:r>
              <a:rPr lang="ar-SA" sz="2200" b="1" dirty="0"/>
              <a:t>  تقريبا</a:t>
            </a:r>
          </a:p>
        </p:txBody>
      </p:sp>
      <p:sp>
        <p:nvSpPr>
          <p:cNvPr id="289" name="مربع نص 288"/>
          <p:cNvSpPr txBox="1"/>
          <p:nvPr/>
        </p:nvSpPr>
        <p:spPr>
          <a:xfrm>
            <a:off x="6643702" y="3700464"/>
            <a:ext cx="228831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 ( رياضيات ) =</a:t>
            </a:r>
          </a:p>
        </p:txBody>
      </p:sp>
      <p:grpSp>
        <p:nvGrpSpPr>
          <p:cNvPr id="8" name="مجموعة 126"/>
          <p:cNvGrpSpPr/>
          <p:nvPr/>
        </p:nvGrpSpPr>
        <p:grpSpPr>
          <a:xfrm>
            <a:off x="6643702" y="3571876"/>
            <a:ext cx="556756" cy="730467"/>
            <a:chOff x="6730810" y="4986348"/>
            <a:chExt cx="556756" cy="730467"/>
          </a:xfrm>
        </p:grpSpPr>
        <p:sp>
          <p:nvSpPr>
            <p:cNvPr id="291" name="مربع نص 290"/>
            <p:cNvSpPr txBox="1"/>
            <p:nvPr/>
          </p:nvSpPr>
          <p:spPr>
            <a:xfrm>
              <a:off x="6730812" y="4986348"/>
              <a:ext cx="54108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٨</a:t>
              </a:r>
            </a:p>
          </p:txBody>
        </p:sp>
        <p:sp>
          <p:nvSpPr>
            <p:cNvPr id="292" name="مربع نص 291"/>
            <p:cNvSpPr txBox="1"/>
            <p:nvPr/>
          </p:nvSpPr>
          <p:spPr>
            <a:xfrm>
              <a:off x="6730810" y="5285928"/>
              <a:ext cx="55675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١٧</a:t>
              </a:r>
            </a:p>
          </p:txBody>
        </p:sp>
        <p:cxnSp>
          <p:nvCxnSpPr>
            <p:cNvPr id="293" name="رابط مستقيم 292"/>
            <p:cNvCxnSpPr/>
            <p:nvPr/>
          </p:nvCxnSpPr>
          <p:spPr>
            <a:xfrm rot="10800000">
              <a:off x="6864521" y="5328330"/>
              <a:ext cx="288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مجموعة 150"/>
          <p:cNvGrpSpPr/>
          <p:nvPr/>
        </p:nvGrpSpPr>
        <p:grpSpPr>
          <a:xfrm>
            <a:off x="4986804" y="4843472"/>
            <a:ext cx="1585460" cy="730467"/>
            <a:chOff x="4872040" y="4055855"/>
            <a:chExt cx="1585460" cy="730467"/>
          </a:xfrm>
        </p:grpSpPr>
        <p:grpSp>
          <p:nvGrpSpPr>
            <p:cNvPr id="10" name="مجموعة 136"/>
            <p:cNvGrpSpPr/>
            <p:nvPr/>
          </p:nvGrpSpPr>
          <p:grpSpPr>
            <a:xfrm>
              <a:off x="5158250" y="4055855"/>
              <a:ext cx="569664" cy="730467"/>
              <a:chOff x="6673658" y="4986348"/>
              <a:chExt cx="569664" cy="730467"/>
            </a:xfrm>
          </p:grpSpPr>
          <p:sp>
            <p:nvSpPr>
              <p:cNvPr id="138" name="مربع نص 137"/>
              <p:cNvSpPr txBox="1"/>
              <p:nvPr/>
            </p:nvSpPr>
            <p:spPr>
              <a:xfrm>
                <a:off x="6716064" y="4986348"/>
                <a:ext cx="52725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٨</a:t>
                </a:r>
              </a:p>
            </p:txBody>
          </p:sp>
          <p:sp>
            <p:nvSpPr>
              <p:cNvPr id="139" name="مربع نص 138"/>
              <p:cNvSpPr txBox="1"/>
              <p:nvPr/>
            </p:nvSpPr>
            <p:spPr>
              <a:xfrm>
                <a:off x="6673658" y="5285928"/>
                <a:ext cx="55675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١٧</a:t>
                </a:r>
              </a:p>
            </p:txBody>
          </p:sp>
          <p:cxnSp>
            <p:nvCxnSpPr>
              <p:cNvPr id="140" name="رابط مستقيم 139"/>
              <p:cNvCxnSpPr/>
              <p:nvPr/>
            </p:nvCxnSpPr>
            <p:spPr>
              <a:xfrm rot="10800000">
                <a:off x="6864521" y="5328330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مجموعة 140"/>
            <p:cNvGrpSpPr/>
            <p:nvPr/>
          </p:nvGrpSpPr>
          <p:grpSpPr>
            <a:xfrm>
              <a:off x="5900744" y="4055855"/>
              <a:ext cx="556756" cy="730467"/>
              <a:chOff x="6687946" y="4986348"/>
              <a:chExt cx="556756" cy="730467"/>
            </a:xfrm>
          </p:grpSpPr>
          <p:sp>
            <p:nvSpPr>
              <p:cNvPr id="142" name="مربع نص 141"/>
              <p:cNvSpPr txBox="1"/>
              <p:nvPr/>
            </p:nvSpPr>
            <p:spPr>
              <a:xfrm>
                <a:off x="6730814" y="4986348"/>
                <a:ext cx="51250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٨</a:t>
                </a:r>
              </a:p>
            </p:txBody>
          </p:sp>
          <p:sp>
            <p:nvSpPr>
              <p:cNvPr id="143" name="مربع نص 142"/>
              <p:cNvSpPr txBox="1"/>
              <p:nvPr/>
            </p:nvSpPr>
            <p:spPr>
              <a:xfrm>
                <a:off x="6687946" y="5285928"/>
                <a:ext cx="55675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١٧</a:t>
                </a:r>
              </a:p>
            </p:txBody>
          </p:sp>
          <p:cxnSp>
            <p:nvCxnSpPr>
              <p:cNvPr id="144" name="رابط مستقيم 143"/>
              <p:cNvCxnSpPr/>
              <p:nvPr/>
            </p:nvCxnSpPr>
            <p:spPr>
              <a:xfrm rot="10800000">
                <a:off x="6864521" y="5328330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5" name="مربع نص 144"/>
            <p:cNvSpPr txBox="1"/>
            <p:nvPr/>
          </p:nvSpPr>
          <p:spPr>
            <a:xfrm>
              <a:off x="5672148" y="4186242"/>
              <a:ext cx="35949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×</a:t>
              </a:r>
            </a:p>
          </p:txBody>
        </p:sp>
        <p:sp>
          <p:nvSpPr>
            <p:cNvPr id="150" name="مربع نص 149"/>
            <p:cNvSpPr txBox="1"/>
            <p:nvPr/>
          </p:nvSpPr>
          <p:spPr>
            <a:xfrm>
              <a:off x="4872040" y="4186242"/>
              <a:ext cx="35949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sp>
        <p:nvSpPr>
          <p:cNvPr id="159" name="شكل بيضاوي 158"/>
          <p:cNvSpPr/>
          <p:nvPr/>
        </p:nvSpPr>
        <p:spPr>
          <a:xfrm>
            <a:off x="3857620" y="2714620"/>
            <a:ext cx="2571768" cy="1143008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bg2">
                <a:lumMod val="2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accent1">
                    <a:lumMod val="75000"/>
                  </a:schemeClr>
                </a:solidFill>
              </a:rPr>
              <a:t>الحادثتان مستقلتان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642918"/>
            <a:ext cx="4581533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428868"/>
            <a:ext cx="300038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عنصر نائب لرقم الشريحة 11">
            <a:extLst>
              <a:ext uri="{FF2B5EF4-FFF2-40B4-BE49-F238E27FC236}">
                <a16:creationId xmlns:a16="http://schemas.microsoft.com/office/drawing/2014/main" id="{5CF537AC-4716-63B2-D48E-CE35462A1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E859-FE18-4BCE-8D55-0A0FFDD235C1}" type="slidenum">
              <a:rPr lang="ar-SA" smtClean="0"/>
              <a:pPr/>
              <a:t>450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6" grpId="0"/>
      <p:bldP spid="136" grpId="0"/>
      <p:bldP spid="157" grpId="0"/>
      <p:bldP spid="289" grpId="0"/>
      <p:bldP spid="15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214290"/>
            <a:ext cx="30003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7" name="رابط مستقيم 66"/>
          <p:cNvCxnSpPr/>
          <p:nvPr/>
        </p:nvCxnSpPr>
        <p:spPr>
          <a:xfrm rot="5400000">
            <a:off x="1572398" y="3571082"/>
            <a:ext cx="6000792" cy="1588"/>
          </a:xfrm>
          <a:prstGeom prst="line">
            <a:avLst/>
          </a:prstGeom>
          <a:ln w="762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مربع نص 120"/>
          <p:cNvSpPr txBox="1"/>
          <p:nvPr/>
        </p:nvSpPr>
        <p:spPr>
          <a:xfrm>
            <a:off x="5214942" y="3143248"/>
            <a:ext cx="378621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إذا سحبنا بطاقة واحدة فقط : </a:t>
            </a:r>
          </a:p>
        </p:txBody>
      </p:sp>
      <p:sp>
        <p:nvSpPr>
          <p:cNvPr id="122" name="مربع نص 121"/>
          <p:cNvSpPr txBox="1"/>
          <p:nvPr/>
        </p:nvSpPr>
        <p:spPr>
          <a:xfrm>
            <a:off x="7215206" y="3914318"/>
            <a:ext cx="178595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 ( زرقاء ) =</a:t>
            </a:r>
          </a:p>
        </p:txBody>
      </p:sp>
      <p:sp>
        <p:nvSpPr>
          <p:cNvPr id="128" name="مربع نص 127"/>
          <p:cNvSpPr txBox="1"/>
          <p:nvPr/>
        </p:nvSpPr>
        <p:spPr>
          <a:xfrm>
            <a:off x="7286644" y="4555001"/>
            <a:ext cx="170206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 ( صفراء ) =</a:t>
            </a:r>
          </a:p>
        </p:txBody>
      </p:sp>
      <p:sp>
        <p:nvSpPr>
          <p:cNvPr id="133" name="مربع نص 132"/>
          <p:cNvSpPr txBox="1"/>
          <p:nvPr/>
        </p:nvSpPr>
        <p:spPr>
          <a:xfrm>
            <a:off x="5214942" y="5141253"/>
            <a:ext cx="378621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هل يمكن سحب بطاقة زرقاء و صفراء في الوقت نفسه ؟</a:t>
            </a:r>
          </a:p>
        </p:txBody>
      </p:sp>
      <p:sp>
        <p:nvSpPr>
          <p:cNvPr id="134" name="مربع نص 133"/>
          <p:cNvSpPr txBox="1"/>
          <p:nvPr/>
        </p:nvSpPr>
        <p:spPr>
          <a:xfrm>
            <a:off x="5929322" y="6141385"/>
            <a:ext cx="200026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rgbClr val="FF0000"/>
                </a:solidFill>
              </a:rPr>
              <a:t>الحادثتان متنافيتان</a:t>
            </a:r>
          </a:p>
        </p:txBody>
      </p:sp>
      <p:sp>
        <p:nvSpPr>
          <p:cNvPr id="135" name="مربع نص 134"/>
          <p:cNvSpPr txBox="1"/>
          <p:nvPr/>
        </p:nvSpPr>
        <p:spPr>
          <a:xfrm>
            <a:off x="6858016" y="5429264"/>
            <a:ext cx="4286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00B050"/>
                </a:solidFill>
              </a:rPr>
              <a:t>لا</a:t>
            </a:r>
          </a:p>
        </p:txBody>
      </p:sp>
      <p:grpSp>
        <p:nvGrpSpPr>
          <p:cNvPr id="211" name="مجموعة 210"/>
          <p:cNvGrpSpPr/>
          <p:nvPr/>
        </p:nvGrpSpPr>
        <p:grpSpPr>
          <a:xfrm>
            <a:off x="5214942" y="1214422"/>
            <a:ext cx="1643074" cy="1500198"/>
            <a:chOff x="5214942" y="1214422"/>
            <a:chExt cx="1643074" cy="1500198"/>
          </a:xfrm>
        </p:grpSpPr>
        <p:sp>
          <p:nvSpPr>
            <p:cNvPr id="161" name="إطار 160"/>
            <p:cNvSpPr/>
            <p:nvPr/>
          </p:nvSpPr>
          <p:spPr>
            <a:xfrm>
              <a:off x="6357950" y="1214422"/>
              <a:ext cx="500066" cy="714380"/>
            </a:xfrm>
            <a:prstGeom prst="frame">
              <a:avLst>
                <a:gd name="adj1" fmla="val 26785"/>
              </a:avLst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b="1" dirty="0">
                  <a:solidFill>
                    <a:schemeClr val="tx1"/>
                  </a:solidFill>
                </a:rPr>
                <a:t>١</a:t>
              </a:r>
            </a:p>
          </p:txBody>
        </p:sp>
        <p:sp>
          <p:nvSpPr>
            <p:cNvPr id="162" name="إطار 161"/>
            <p:cNvSpPr/>
            <p:nvPr/>
          </p:nvSpPr>
          <p:spPr>
            <a:xfrm>
              <a:off x="5786446" y="1214422"/>
              <a:ext cx="500066" cy="714380"/>
            </a:xfrm>
            <a:prstGeom prst="frame">
              <a:avLst>
                <a:gd name="adj1" fmla="val 26785"/>
              </a:avLst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b="1" dirty="0">
                  <a:solidFill>
                    <a:schemeClr val="tx1"/>
                  </a:solidFill>
                </a:rPr>
                <a:t>٢</a:t>
              </a:r>
            </a:p>
          </p:txBody>
        </p:sp>
        <p:sp>
          <p:nvSpPr>
            <p:cNvPr id="163" name="إطار 162"/>
            <p:cNvSpPr/>
            <p:nvPr/>
          </p:nvSpPr>
          <p:spPr>
            <a:xfrm>
              <a:off x="5214942" y="1214422"/>
              <a:ext cx="500066" cy="714380"/>
            </a:xfrm>
            <a:prstGeom prst="frame">
              <a:avLst>
                <a:gd name="adj1" fmla="val 26785"/>
              </a:avLst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b="1" dirty="0">
                  <a:solidFill>
                    <a:schemeClr val="tx1"/>
                  </a:solidFill>
                </a:rPr>
                <a:t>٣</a:t>
              </a:r>
            </a:p>
          </p:txBody>
        </p:sp>
        <p:sp>
          <p:nvSpPr>
            <p:cNvPr id="164" name="إطار 163"/>
            <p:cNvSpPr/>
            <p:nvPr/>
          </p:nvSpPr>
          <p:spPr>
            <a:xfrm>
              <a:off x="6357950" y="2000240"/>
              <a:ext cx="500066" cy="714380"/>
            </a:xfrm>
            <a:prstGeom prst="frame">
              <a:avLst>
                <a:gd name="adj1" fmla="val 26785"/>
              </a:avLst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b="1" dirty="0">
                  <a:solidFill>
                    <a:schemeClr val="tx1"/>
                  </a:solidFill>
                </a:rPr>
                <a:t>٤</a:t>
              </a:r>
            </a:p>
          </p:txBody>
        </p:sp>
        <p:sp>
          <p:nvSpPr>
            <p:cNvPr id="165" name="إطار 164"/>
            <p:cNvSpPr/>
            <p:nvPr/>
          </p:nvSpPr>
          <p:spPr>
            <a:xfrm>
              <a:off x="5786446" y="2000240"/>
              <a:ext cx="500066" cy="714380"/>
            </a:xfrm>
            <a:prstGeom prst="frame">
              <a:avLst>
                <a:gd name="adj1" fmla="val 26785"/>
              </a:avLst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b="1" dirty="0">
                  <a:solidFill>
                    <a:schemeClr val="tx1"/>
                  </a:solidFill>
                </a:rPr>
                <a:t>٥</a:t>
              </a:r>
            </a:p>
          </p:txBody>
        </p:sp>
        <p:sp>
          <p:nvSpPr>
            <p:cNvPr id="166" name="إطار 165"/>
            <p:cNvSpPr/>
            <p:nvPr/>
          </p:nvSpPr>
          <p:spPr>
            <a:xfrm>
              <a:off x="5214942" y="2000240"/>
              <a:ext cx="500066" cy="714380"/>
            </a:xfrm>
            <a:prstGeom prst="frame">
              <a:avLst>
                <a:gd name="adj1" fmla="val 26785"/>
              </a:avLst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b="1" dirty="0">
                  <a:solidFill>
                    <a:schemeClr val="tx1"/>
                  </a:solidFill>
                </a:rPr>
                <a:t>٦</a:t>
              </a:r>
            </a:p>
          </p:txBody>
        </p:sp>
      </p:grpSp>
      <p:grpSp>
        <p:nvGrpSpPr>
          <p:cNvPr id="178" name="مجموعة 177"/>
          <p:cNvGrpSpPr/>
          <p:nvPr/>
        </p:nvGrpSpPr>
        <p:grpSpPr>
          <a:xfrm>
            <a:off x="6657988" y="3786190"/>
            <a:ext cx="854496" cy="701891"/>
            <a:chOff x="6657988" y="3786190"/>
            <a:chExt cx="854496" cy="701891"/>
          </a:xfrm>
        </p:grpSpPr>
        <p:grpSp>
          <p:nvGrpSpPr>
            <p:cNvPr id="2062" name="مجموعة 126"/>
            <p:cNvGrpSpPr/>
            <p:nvPr/>
          </p:nvGrpSpPr>
          <p:grpSpPr>
            <a:xfrm>
              <a:off x="6955728" y="3786190"/>
              <a:ext cx="556756" cy="701891"/>
              <a:chOff x="6716522" y="5000636"/>
              <a:chExt cx="556756" cy="701891"/>
            </a:xfrm>
          </p:grpSpPr>
          <p:sp>
            <p:nvSpPr>
              <p:cNvPr id="123" name="مربع نص 122"/>
              <p:cNvSpPr txBox="1"/>
              <p:nvPr/>
            </p:nvSpPr>
            <p:spPr>
              <a:xfrm>
                <a:off x="6771830" y="5000636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</a:t>
                </a:r>
              </a:p>
            </p:txBody>
          </p:sp>
          <p:sp>
            <p:nvSpPr>
              <p:cNvPr id="124" name="مربع نص 123"/>
              <p:cNvSpPr txBox="1"/>
              <p:nvPr/>
            </p:nvSpPr>
            <p:spPr>
              <a:xfrm>
                <a:off x="6716522" y="5271640"/>
                <a:ext cx="55675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٦</a:t>
                </a:r>
              </a:p>
            </p:txBody>
          </p:sp>
          <p:cxnSp>
            <p:nvCxnSpPr>
              <p:cNvPr id="126" name="رابط مستقيم 125"/>
              <p:cNvCxnSpPr/>
              <p:nvPr/>
            </p:nvCxnSpPr>
            <p:spPr>
              <a:xfrm rot="10800000">
                <a:off x="6864521" y="5328330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7" name="مربع نص 166"/>
            <p:cNvSpPr txBox="1"/>
            <p:nvPr/>
          </p:nvSpPr>
          <p:spPr>
            <a:xfrm>
              <a:off x="6657988" y="3900490"/>
              <a:ext cx="35722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grpSp>
        <p:nvGrpSpPr>
          <p:cNvPr id="168" name="مجموعة 150"/>
          <p:cNvGrpSpPr/>
          <p:nvPr/>
        </p:nvGrpSpPr>
        <p:grpSpPr>
          <a:xfrm>
            <a:off x="6200786" y="3774161"/>
            <a:ext cx="556756" cy="701891"/>
            <a:chOff x="6702234" y="5000636"/>
            <a:chExt cx="556756" cy="701891"/>
          </a:xfrm>
        </p:grpSpPr>
        <p:sp>
          <p:nvSpPr>
            <p:cNvPr id="169" name="مربع نص 168"/>
            <p:cNvSpPr txBox="1"/>
            <p:nvPr/>
          </p:nvSpPr>
          <p:spPr>
            <a:xfrm>
              <a:off x="6771830" y="5000636"/>
              <a:ext cx="42862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</a:t>
              </a:r>
            </a:p>
          </p:txBody>
        </p:sp>
        <p:sp>
          <p:nvSpPr>
            <p:cNvPr id="170" name="مربع نص 169"/>
            <p:cNvSpPr txBox="1"/>
            <p:nvPr/>
          </p:nvSpPr>
          <p:spPr>
            <a:xfrm>
              <a:off x="6702234" y="5271640"/>
              <a:ext cx="55675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cxnSp>
          <p:nvCxnSpPr>
            <p:cNvPr id="171" name="رابط مستقيم 170"/>
            <p:cNvCxnSpPr/>
            <p:nvPr/>
          </p:nvCxnSpPr>
          <p:spPr>
            <a:xfrm rot="10800000">
              <a:off x="6864521" y="5328330"/>
              <a:ext cx="288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مجموعة 176"/>
          <p:cNvGrpSpPr/>
          <p:nvPr/>
        </p:nvGrpSpPr>
        <p:grpSpPr>
          <a:xfrm>
            <a:off x="6558404" y="4441161"/>
            <a:ext cx="799678" cy="701891"/>
            <a:chOff x="5672144" y="4426873"/>
            <a:chExt cx="799678" cy="701891"/>
          </a:xfrm>
        </p:grpSpPr>
        <p:grpSp>
          <p:nvGrpSpPr>
            <p:cNvPr id="2063" name="مجموعة 128"/>
            <p:cNvGrpSpPr/>
            <p:nvPr/>
          </p:nvGrpSpPr>
          <p:grpSpPr>
            <a:xfrm>
              <a:off x="5915066" y="4426873"/>
              <a:ext cx="556756" cy="701891"/>
              <a:chOff x="6716522" y="5000636"/>
              <a:chExt cx="556756" cy="701891"/>
            </a:xfrm>
          </p:grpSpPr>
          <p:sp>
            <p:nvSpPr>
              <p:cNvPr id="130" name="مربع نص 129"/>
              <p:cNvSpPr txBox="1"/>
              <p:nvPr/>
            </p:nvSpPr>
            <p:spPr>
              <a:xfrm>
                <a:off x="6771830" y="5000636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</a:t>
                </a:r>
              </a:p>
            </p:txBody>
          </p:sp>
          <p:sp>
            <p:nvSpPr>
              <p:cNvPr id="131" name="مربع نص 130"/>
              <p:cNvSpPr txBox="1"/>
              <p:nvPr/>
            </p:nvSpPr>
            <p:spPr>
              <a:xfrm>
                <a:off x="6716522" y="5271640"/>
                <a:ext cx="55675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٦</a:t>
                </a:r>
              </a:p>
            </p:txBody>
          </p:sp>
          <p:cxnSp>
            <p:nvCxnSpPr>
              <p:cNvPr id="132" name="رابط مستقيم 131"/>
              <p:cNvCxnSpPr/>
              <p:nvPr/>
            </p:nvCxnSpPr>
            <p:spPr>
              <a:xfrm rot="10800000">
                <a:off x="6864521" y="5328330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2" name="مربع نص 171"/>
            <p:cNvSpPr txBox="1"/>
            <p:nvPr/>
          </p:nvSpPr>
          <p:spPr>
            <a:xfrm>
              <a:off x="5672144" y="4553662"/>
              <a:ext cx="35722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grpSp>
        <p:nvGrpSpPr>
          <p:cNvPr id="173" name="مجموعة 150"/>
          <p:cNvGrpSpPr/>
          <p:nvPr/>
        </p:nvGrpSpPr>
        <p:grpSpPr>
          <a:xfrm>
            <a:off x="6101202" y="4441621"/>
            <a:ext cx="556756" cy="701891"/>
            <a:chOff x="6702234" y="5000636"/>
            <a:chExt cx="556756" cy="701891"/>
          </a:xfrm>
        </p:grpSpPr>
        <p:sp>
          <p:nvSpPr>
            <p:cNvPr id="174" name="مربع نص 173"/>
            <p:cNvSpPr txBox="1"/>
            <p:nvPr/>
          </p:nvSpPr>
          <p:spPr>
            <a:xfrm>
              <a:off x="6771830" y="5000636"/>
              <a:ext cx="42862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</a:t>
              </a:r>
            </a:p>
          </p:txBody>
        </p:sp>
        <p:sp>
          <p:nvSpPr>
            <p:cNvPr id="175" name="مربع نص 174"/>
            <p:cNvSpPr txBox="1"/>
            <p:nvPr/>
          </p:nvSpPr>
          <p:spPr>
            <a:xfrm>
              <a:off x="6702234" y="5271640"/>
              <a:ext cx="55675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cxnSp>
          <p:nvCxnSpPr>
            <p:cNvPr id="176" name="رابط مستقيم 175"/>
            <p:cNvCxnSpPr/>
            <p:nvPr/>
          </p:nvCxnSpPr>
          <p:spPr>
            <a:xfrm rot="10800000">
              <a:off x="6864521" y="5328330"/>
              <a:ext cx="288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9" name="مربع نص 178"/>
          <p:cNvSpPr txBox="1"/>
          <p:nvPr/>
        </p:nvSpPr>
        <p:spPr>
          <a:xfrm>
            <a:off x="571472" y="3143708"/>
            <a:ext cx="378621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إذا سحبنا بطاقة واحدة فقط : </a:t>
            </a:r>
          </a:p>
        </p:txBody>
      </p:sp>
      <p:sp>
        <p:nvSpPr>
          <p:cNvPr id="180" name="مربع نص 179"/>
          <p:cNvSpPr txBox="1"/>
          <p:nvPr/>
        </p:nvSpPr>
        <p:spPr>
          <a:xfrm>
            <a:off x="2357422" y="3914778"/>
            <a:ext cx="200026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 ( عدد زوجي ) =</a:t>
            </a:r>
          </a:p>
        </p:txBody>
      </p:sp>
      <p:sp>
        <p:nvSpPr>
          <p:cNvPr id="181" name="مربع نص 180"/>
          <p:cNvSpPr txBox="1"/>
          <p:nvPr/>
        </p:nvSpPr>
        <p:spPr>
          <a:xfrm>
            <a:off x="1785918" y="4555461"/>
            <a:ext cx="255932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 ( مضاعف للعدد ٣ ) =</a:t>
            </a:r>
          </a:p>
        </p:txBody>
      </p:sp>
      <p:sp>
        <p:nvSpPr>
          <p:cNvPr id="182" name="مربع نص 181"/>
          <p:cNvSpPr txBox="1"/>
          <p:nvPr/>
        </p:nvSpPr>
        <p:spPr>
          <a:xfrm>
            <a:off x="571472" y="5141713"/>
            <a:ext cx="378621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هل يمكن سحب بطاقة تحمل عددا زوجيا ومضاعف للعدد ٣ في الوقت نفسه ؟</a:t>
            </a:r>
          </a:p>
        </p:txBody>
      </p:sp>
      <p:sp>
        <p:nvSpPr>
          <p:cNvPr id="183" name="مربع نص 182"/>
          <p:cNvSpPr txBox="1"/>
          <p:nvPr/>
        </p:nvSpPr>
        <p:spPr>
          <a:xfrm>
            <a:off x="1000100" y="6141845"/>
            <a:ext cx="257176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rgbClr val="FF0000"/>
                </a:solidFill>
              </a:rPr>
              <a:t>الحادثتان غير متنافيتين</a:t>
            </a:r>
          </a:p>
        </p:txBody>
      </p:sp>
      <p:sp>
        <p:nvSpPr>
          <p:cNvPr id="184" name="مربع نص 183"/>
          <p:cNvSpPr txBox="1"/>
          <p:nvPr/>
        </p:nvSpPr>
        <p:spPr>
          <a:xfrm>
            <a:off x="357158" y="5429724"/>
            <a:ext cx="7000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00B050"/>
                </a:solidFill>
              </a:rPr>
              <a:t>نعم</a:t>
            </a:r>
          </a:p>
        </p:txBody>
      </p:sp>
      <p:grpSp>
        <p:nvGrpSpPr>
          <p:cNvPr id="212" name="مجموعة 211"/>
          <p:cNvGrpSpPr/>
          <p:nvPr/>
        </p:nvGrpSpPr>
        <p:grpSpPr>
          <a:xfrm>
            <a:off x="571472" y="1214882"/>
            <a:ext cx="1643074" cy="1500198"/>
            <a:chOff x="571472" y="1214882"/>
            <a:chExt cx="1643074" cy="1500198"/>
          </a:xfrm>
        </p:grpSpPr>
        <p:sp>
          <p:nvSpPr>
            <p:cNvPr id="185" name="إطار 184"/>
            <p:cNvSpPr/>
            <p:nvPr/>
          </p:nvSpPr>
          <p:spPr>
            <a:xfrm>
              <a:off x="1714480" y="1214882"/>
              <a:ext cx="500066" cy="714380"/>
            </a:xfrm>
            <a:prstGeom prst="frame">
              <a:avLst>
                <a:gd name="adj1" fmla="val 26785"/>
              </a:avLst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b="1" dirty="0">
                  <a:solidFill>
                    <a:schemeClr val="tx1"/>
                  </a:solidFill>
                </a:rPr>
                <a:t>١</a:t>
              </a:r>
            </a:p>
          </p:txBody>
        </p:sp>
        <p:sp>
          <p:nvSpPr>
            <p:cNvPr id="186" name="إطار 185"/>
            <p:cNvSpPr/>
            <p:nvPr/>
          </p:nvSpPr>
          <p:spPr>
            <a:xfrm>
              <a:off x="1142976" y="1214882"/>
              <a:ext cx="500066" cy="714380"/>
            </a:xfrm>
            <a:prstGeom prst="frame">
              <a:avLst>
                <a:gd name="adj1" fmla="val 26785"/>
              </a:avLst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b="1" dirty="0">
                  <a:solidFill>
                    <a:schemeClr val="tx1"/>
                  </a:solidFill>
                </a:rPr>
                <a:t>٢</a:t>
              </a:r>
            </a:p>
          </p:txBody>
        </p:sp>
        <p:sp>
          <p:nvSpPr>
            <p:cNvPr id="187" name="إطار 186"/>
            <p:cNvSpPr/>
            <p:nvPr/>
          </p:nvSpPr>
          <p:spPr>
            <a:xfrm>
              <a:off x="571472" y="1214882"/>
              <a:ext cx="500066" cy="714380"/>
            </a:xfrm>
            <a:prstGeom prst="frame">
              <a:avLst>
                <a:gd name="adj1" fmla="val 26785"/>
              </a:avLst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b="1" dirty="0">
                  <a:solidFill>
                    <a:schemeClr val="tx1"/>
                  </a:solidFill>
                </a:rPr>
                <a:t>٣</a:t>
              </a:r>
            </a:p>
          </p:txBody>
        </p:sp>
        <p:sp>
          <p:nvSpPr>
            <p:cNvPr id="188" name="إطار 187"/>
            <p:cNvSpPr/>
            <p:nvPr/>
          </p:nvSpPr>
          <p:spPr>
            <a:xfrm>
              <a:off x="1714480" y="2000700"/>
              <a:ext cx="500066" cy="714380"/>
            </a:xfrm>
            <a:prstGeom prst="frame">
              <a:avLst>
                <a:gd name="adj1" fmla="val 26785"/>
              </a:avLst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b="1" dirty="0">
                  <a:solidFill>
                    <a:schemeClr val="tx1"/>
                  </a:solidFill>
                </a:rPr>
                <a:t>٤</a:t>
              </a:r>
            </a:p>
          </p:txBody>
        </p:sp>
        <p:sp>
          <p:nvSpPr>
            <p:cNvPr id="189" name="إطار 188"/>
            <p:cNvSpPr/>
            <p:nvPr/>
          </p:nvSpPr>
          <p:spPr>
            <a:xfrm>
              <a:off x="1142976" y="2000700"/>
              <a:ext cx="500066" cy="714380"/>
            </a:xfrm>
            <a:prstGeom prst="frame">
              <a:avLst>
                <a:gd name="adj1" fmla="val 26785"/>
              </a:avLst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b="1" dirty="0">
                  <a:solidFill>
                    <a:schemeClr val="tx1"/>
                  </a:solidFill>
                </a:rPr>
                <a:t>٥</a:t>
              </a:r>
            </a:p>
          </p:txBody>
        </p:sp>
        <p:sp>
          <p:nvSpPr>
            <p:cNvPr id="190" name="إطار 189"/>
            <p:cNvSpPr/>
            <p:nvPr/>
          </p:nvSpPr>
          <p:spPr>
            <a:xfrm>
              <a:off x="571472" y="2000700"/>
              <a:ext cx="500066" cy="714380"/>
            </a:xfrm>
            <a:prstGeom prst="frame">
              <a:avLst>
                <a:gd name="adj1" fmla="val 26785"/>
              </a:avLst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b="1" dirty="0">
                  <a:solidFill>
                    <a:schemeClr val="tx1"/>
                  </a:solidFill>
                </a:rPr>
                <a:t>٦</a:t>
              </a:r>
            </a:p>
          </p:txBody>
        </p:sp>
      </p:grpSp>
      <p:grpSp>
        <p:nvGrpSpPr>
          <p:cNvPr id="191" name="مجموعة 190"/>
          <p:cNvGrpSpPr/>
          <p:nvPr/>
        </p:nvGrpSpPr>
        <p:grpSpPr>
          <a:xfrm>
            <a:off x="1574364" y="3786650"/>
            <a:ext cx="854496" cy="701891"/>
            <a:chOff x="6657988" y="3786190"/>
            <a:chExt cx="854496" cy="701891"/>
          </a:xfrm>
        </p:grpSpPr>
        <p:grpSp>
          <p:nvGrpSpPr>
            <p:cNvPr id="192" name="مجموعة 126"/>
            <p:cNvGrpSpPr/>
            <p:nvPr/>
          </p:nvGrpSpPr>
          <p:grpSpPr>
            <a:xfrm>
              <a:off x="6955728" y="3786190"/>
              <a:ext cx="556756" cy="701891"/>
              <a:chOff x="6716522" y="5000636"/>
              <a:chExt cx="556756" cy="701891"/>
            </a:xfrm>
          </p:grpSpPr>
          <p:sp>
            <p:nvSpPr>
              <p:cNvPr id="194" name="مربع نص 193"/>
              <p:cNvSpPr txBox="1"/>
              <p:nvPr/>
            </p:nvSpPr>
            <p:spPr>
              <a:xfrm>
                <a:off x="6771830" y="5000636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</a:t>
                </a:r>
              </a:p>
            </p:txBody>
          </p:sp>
          <p:sp>
            <p:nvSpPr>
              <p:cNvPr id="195" name="مربع نص 194"/>
              <p:cNvSpPr txBox="1"/>
              <p:nvPr/>
            </p:nvSpPr>
            <p:spPr>
              <a:xfrm>
                <a:off x="6716522" y="5271640"/>
                <a:ext cx="55675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٦</a:t>
                </a:r>
              </a:p>
            </p:txBody>
          </p:sp>
          <p:cxnSp>
            <p:nvCxnSpPr>
              <p:cNvPr id="196" name="رابط مستقيم 195"/>
              <p:cNvCxnSpPr/>
              <p:nvPr/>
            </p:nvCxnSpPr>
            <p:spPr>
              <a:xfrm rot="10800000">
                <a:off x="6864521" y="5328330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3" name="مربع نص 192"/>
            <p:cNvSpPr txBox="1"/>
            <p:nvPr/>
          </p:nvSpPr>
          <p:spPr>
            <a:xfrm>
              <a:off x="6657988" y="3900490"/>
              <a:ext cx="35722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grpSp>
        <p:nvGrpSpPr>
          <p:cNvPr id="197" name="مجموعة 150"/>
          <p:cNvGrpSpPr/>
          <p:nvPr/>
        </p:nvGrpSpPr>
        <p:grpSpPr>
          <a:xfrm>
            <a:off x="1117162" y="3774621"/>
            <a:ext cx="556756" cy="701891"/>
            <a:chOff x="6702234" y="5000636"/>
            <a:chExt cx="556756" cy="701891"/>
          </a:xfrm>
        </p:grpSpPr>
        <p:sp>
          <p:nvSpPr>
            <p:cNvPr id="198" name="مربع نص 197"/>
            <p:cNvSpPr txBox="1"/>
            <p:nvPr/>
          </p:nvSpPr>
          <p:spPr>
            <a:xfrm>
              <a:off x="6771830" y="5000636"/>
              <a:ext cx="42862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</a:t>
              </a:r>
            </a:p>
          </p:txBody>
        </p:sp>
        <p:sp>
          <p:nvSpPr>
            <p:cNvPr id="199" name="مربع نص 198"/>
            <p:cNvSpPr txBox="1"/>
            <p:nvPr/>
          </p:nvSpPr>
          <p:spPr>
            <a:xfrm>
              <a:off x="6702234" y="5271640"/>
              <a:ext cx="55675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cxnSp>
          <p:nvCxnSpPr>
            <p:cNvPr id="200" name="رابط مستقيم 199"/>
            <p:cNvCxnSpPr/>
            <p:nvPr/>
          </p:nvCxnSpPr>
          <p:spPr>
            <a:xfrm rot="10800000">
              <a:off x="6864521" y="5328330"/>
              <a:ext cx="288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1" name="مجموعة 200"/>
          <p:cNvGrpSpPr/>
          <p:nvPr/>
        </p:nvGrpSpPr>
        <p:grpSpPr>
          <a:xfrm>
            <a:off x="1100112" y="4441621"/>
            <a:ext cx="799678" cy="701891"/>
            <a:chOff x="5672144" y="4426873"/>
            <a:chExt cx="799678" cy="701891"/>
          </a:xfrm>
        </p:grpSpPr>
        <p:grpSp>
          <p:nvGrpSpPr>
            <p:cNvPr id="202" name="مجموعة 128"/>
            <p:cNvGrpSpPr/>
            <p:nvPr/>
          </p:nvGrpSpPr>
          <p:grpSpPr>
            <a:xfrm>
              <a:off x="5915066" y="4426873"/>
              <a:ext cx="556756" cy="701891"/>
              <a:chOff x="6716522" y="5000636"/>
              <a:chExt cx="556756" cy="701891"/>
            </a:xfrm>
          </p:grpSpPr>
          <p:sp>
            <p:nvSpPr>
              <p:cNvPr id="204" name="مربع نص 203"/>
              <p:cNvSpPr txBox="1"/>
              <p:nvPr/>
            </p:nvSpPr>
            <p:spPr>
              <a:xfrm>
                <a:off x="6771830" y="5000636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</a:t>
                </a:r>
              </a:p>
            </p:txBody>
          </p:sp>
          <p:sp>
            <p:nvSpPr>
              <p:cNvPr id="205" name="مربع نص 204"/>
              <p:cNvSpPr txBox="1"/>
              <p:nvPr/>
            </p:nvSpPr>
            <p:spPr>
              <a:xfrm>
                <a:off x="6716522" y="5271640"/>
                <a:ext cx="55675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٦</a:t>
                </a:r>
              </a:p>
            </p:txBody>
          </p:sp>
          <p:cxnSp>
            <p:nvCxnSpPr>
              <p:cNvPr id="206" name="رابط مستقيم 205"/>
              <p:cNvCxnSpPr/>
              <p:nvPr/>
            </p:nvCxnSpPr>
            <p:spPr>
              <a:xfrm rot="10800000">
                <a:off x="6864521" y="5328330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3" name="مربع نص 202"/>
            <p:cNvSpPr txBox="1"/>
            <p:nvPr/>
          </p:nvSpPr>
          <p:spPr>
            <a:xfrm>
              <a:off x="5672144" y="4553662"/>
              <a:ext cx="35722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grpSp>
        <p:nvGrpSpPr>
          <p:cNvPr id="207" name="مجموعة 150"/>
          <p:cNvGrpSpPr/>
          <p:nvPr/>
        </p:nvGrpSpPr>
        <p:grpSpPr>
          <a:xfrm>
            <a:off x="642910" y="4442081"/>
            <a:ext cx="556756" cy="701891"/>
            <a:chOff x="6702234" y="5000636"/>
            <a:chExt cx="556756" cy="701891"/>
          </a:xfrm>
        </p:grpSpPr>
        <p:sp>
          <p:nvSpPr>
            <p:cNvPr id="208" name="مربع نص 207"/>
            <p:cNvSpPr txBox="1"/>
            <p:nvPr/>
          </p:nvSpPr>
          <p:spPr>
            <a:xfrm>
              <a:off x="6771830" y="5000636"/>
              <a:ext cx="42862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</a:t>
              </a:r>
            </a:p>
          </p:txBody>
        </p:sp>
        <p:sp>
          <p:nvSpPr>
            <p:cNvPr id="209" name="مربع نص 208"/>
            <p:cNvSpPr txBox="1"/>
            <p:nvPr/>
          </p:nvSpPr>
          <p:spPr>
            <a:xfrm>
              <a:off x="6702234" y="5271640"/>
              <a:ext cx="55675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cxnSp>
          <p:nvCxnSpPr>
            <p:cNvPr id="210" name="رابط مستقيم 209"/>
            <p:cNvCxnSpPr/>
            <p:nvPr/>
          </p:nvCxnSpPr>
          <p:spPr>
            <a:xfrm rot="10800000">
              <a:off x="6864521" y="5328330"/>
              <a:ext cx="288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28113B0D-3726-09FF-DD74-55FAE25AD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E859-FE18-4BCE-8D55-0A0FFDD235C1}" type="slidenum">
              <a:rPr lang="ar-SA" smtClean="0"/>
              <a:pPr/>
              <a:t>451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6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800" decel="100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3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22" grpId="0"/>
      <p:bldP spid="128" grpId="0"/>
      <p:bldP spid="133" grpId="0"/>
      <p:bldP spid="134" grpId="0"/>
      <p:bldP spid="135" grpId="0"/>
      <p:bldP spid="179" grpId="0"/>
      <p:bldP spid="180" grpId="0"/>
      <p:bldP spid="181" grpId="0"/>
      <p:bldP spid="182" grpId="0"/>
      <p:bldP spid="183" grpId="0"/>
      <p:bldP spid="18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214290"/>
            <a:ext cx="30003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7" name="رابط مستقيم 66"/>
          <p:cNvCxnSpPr/>
          <p:nvPr/>
        </p:nvCxnSpPr>
        <p:spPr>
          <a:xfrm rot="5400000">
            <a:off x="1572398" y="3571082"/>
            <a:ext cx="6000792" cy="1588"/>
          </a:xfrm>
          <a:prstGeom prst="line">
            <a:avLst/>
          </a:prstGeom>
          <a:ln w="762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مربع نص 120"/>
          <p:cNvSpPr txBox="1"/>
          <p:nvPr/>
        </p:nvSpPr>
        <p:spPr>
          <a:xfrm>
            <a:off x="5214942" y="2786058"/>
            <a:ext cx="378621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نريد سحب بطاقة زرقاء أو صفراء</a:t>
            </a:r>
          </a:p>
        </p:txBody>
      </p:sp>
      <p:sp>
        <p:nvSpPr>
          <p:cNvPr id="134" name="مربع نص 133"/>
          <p:cNvSpPr txBox="1"/>
          <p:nvPr/>
        </p:nvSpPr>
        <p:spPr>
          <a:xfrm>
            <a:off x="5929322" y="6141385"/>
            <a:ext cx="200026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rgbClr val="FF0000"/>
                </a:solidFill>
              </a:rPr>
              <a:t>الحادثتان متنافيتان</a:t>
            </a:r>
          </a:p>
        </p:txBody>
      </p:sp>
      <p:grpSp>
        <p:nvGrpSpPr>
          <p:cNvPr id="89" name="مجموعة 88"/>
          <p:cNvGrpSpPr/>
          <p:nvPr/>
        </p:nvGrpSpPr>
        <p:grpSpPr>
          <a:xfrm>
            <a:off x="5214942" y="857232"/>
            <a:ext cx="1643074" cy="1500198"/>
            <a:chOff x="5214942" y="857232"/>
            <a:chExt cx="1643074" cy="1500198"/>
          </a:xfrm>
        </p:grpSpPr>
        <p:sp>
          <p:nvSpPr>
            <p:cNvPr id="161" name="إطار 160"/>
            <p:cNvSpPr/>
            <p:nvPr/>
          </p:nvSpPr>
          <p:spPr>
            <a:xfrm>
              <a:off x="6357950" y="857232"/>
              <a:ext cx="500066" cy="714380"/>
            </a:xfrm>
            <a:prstGeom prst="frame">
              <a:avLst>
                <a:gd name="adj1" fmla="val 26785"/>
              </a:avLst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b="1" dirty="0">
                  <a:solidFill>
                    <a:schemeClr val="tx1"/>
                  </a:solidFill>
                </a:rPr>
                <a:t>١</a:t>
              </a:r>
            </a:p>
          </p:txBody>
        </p:sp>
        <p:sp>
          <p:nvSpPr>
            <p:cNvPr id="162" name="إطار 161"/>
            <p:cNvSpPr/>
            <p:nvPr/>
          </p:nvSpPr>
          <p:spPr>
            <a:xfrm>
              <a:off x="5786446" y="857232"/>
              <a:ext cx="500066" cy="714380"/>
            </a:xfrm>
            <a:prstGeom prst="frame">
              <a:avLst>
                <a:gd name="adj1" fmla="val 26785"/>
              </a:avLst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b="1" dirty="0">
                  <a:solidFill>
                    <a:schemeClr val="tx1"/>
                  </a:solidFill>
                </a:rPr>
                <a:t>٢</a:t>
              </a:r>
            </a:p>
          </p:txBody>
        </p:sp>
        <p:sp>
          <p:nvSpPr>
            <p:cNvPr id="163" name="إطار 162"/>
            <p:cNvSpPr/>
            <p:nvPr/>
          </p:nvSpPr>
          <p:spPr>
            <a:xfrm>
              <a:off x="5214942" y="857232"/>
              <a:ext cx="500066" cy="714380"/>
            </a:xfrm>
            <a:prstGeom prst="frame">
              <a:avLst>
                <a:gd name="adj1" fmla="val 26785"/>
              </a:avLst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b="1" dirty="0">
                  <a:solidFill>
                    <a:schemeClr val="tx1"/>
                  </a:solidFill>
                </a:rPr>
                <a:t>٣</a:t>
              </a:r>
            </a:p>
          </p:txBody>
        </p:sp>
        <p:sp>
          <p:nvSpPr>
            <p:cNvPr id="164" name="إطار 163"/>
            <p:cNvSpPr/>
            <p:nvPr/>
          </p:nvSpPr>
          <p:spPr>
            <a:xfrm>
              <a:off x="6357950" y="1643050"/>
              <a:ext cx="500066" cy="714380"/>
            </a:xfrm>
            <a:prstGeom prst="frame">
              <a:avLst>
                <a:gd name="adj1" fmla="val 26785"/>
              </a:avLst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b="1" dirty="0">
                  <a:solidFill>
                    <a:schemeClr val="tx1"/>
                  </a:solidFill>
                </a:rPr>
                <a:t>٤</a:t>
              </a:r>
            </a:p>
          </p:txBody>
        </p:sp>
        <p:sp>
          <p:nvSpPr>
            <p:cNvPr id="165" name="إطار 164"/>
            <p:cNvSpPr/>
            <p:nvPr/>
          </p:nvSpPr>
          <p:spPr>
            <a:xfrm>
              <a:off x="5786446" y="1643050"/>
              <a:ext cx="500066" cy="714380"/>
            </a:xfrm>
            <a:prstGeom prst="frame">
              <a:avLst>
                <a:gd name="adj1" fmla="val 26785"/>
              </a:avLst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b="1" dirty="0">
                  <a:solidFill>
                    <a:schemeClr val="tx1"/>
                  </a:solidFill>
                </a:rPr>
                <a:t>٥</a:t>
              </a:r>
            </a:p>
          </p:txBody>
        </p:sp>
        <p:sp>
          <p:nvSpPr>
            <p:cNvPr id="166" name="إطار 165"/>
            <p:cNvSpPr/>
            <p:nvPr/>
          </p:nvSpPr>
          <p:spPr>
            <a:xfrm>
              <a:off x="5214942" y="1643050"/>
              <a:ext cx="500066" cy="714380"/>
            </a:xfrm>
            <a:prstGeom prst="frame">
              <a:avLst>
                <a:gd name="adj1" fmla="val 26785"/>
              </a:avLst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b="1" dirty="0">
                  <a:solidFill>
                    <a:schemeClr val="tx1"/>
                  </a:solidFill>
                </a:rPr>
                <a:t>٦</a:t>
              </a:r>
            </a:p>
          </p:txBody>
        </p:sp>
      </p:grpSp>
      <p:sp>
        <p:nvSpPr>
          <p:cNvPr id="179" name="مربع نص 178"/>
          <p:cNvSpPr txBox="1"/>
          <p:nvPr/>
        </p:nvSpPr>
        <p:spPr>
          <a:xfrm>
            <a:off x="571472" y="2802435"/>
            <a:ext cx="378621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نريد سحب بطاقة تحمل عددا زوجيا ومضاعف للعدد ٣ في الوقت نفسه .</a:t>
            </a:r>
          </a:p>
        </p:txBody>
      </p:sp>
      <p:sp>
        <p:nvSpPr>
          <p:cNvPr id="183" name="مربع نص 182"/>
          <p:cNvSpPr txBox="1"/>
          <p:nvPr/>
        </p:nvSpPr>
        <p:spPr>
          <a:xfrm>
            <a:off x="1000100" y="6141845"/>
            <a:ext cx="257176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rgbClr val="FF0000"/>
                </a:solidFill>
              </a:rPr>
              <a:t>الحادثتان غير متنافيتين</a:t>
            </a:r>
          </a:p>
        </p:txBody>
      </p:sp>
      <p:grpSp>
        <p:nvGrpSpPr>
          <p:cNvPr id="10" name="مجموعة 211"/>
          <p:cNvGrpSpPr/>
          <p:nvPr/>
        </p:nvGrpSpPr>
        <p:grpSpPr>
          <a:xfrm>
            <a:off x="571472" y="857692"/>
            <a:ext cx="1643074" cy="1500198"/>
            <a:chOff x="571472" y="1214882"/>
            <a:chExt cx="1643074" cy="1500198"/>
          </a:xfrm>
        </p:grpSpPr>
        <p:sp>
          <p:nvSpPr>
            <p:cNvPr id="185" name="إطار 184"/>
            <p:cNvSpPr/>
            <p:nvPr/>
          </p:nvSpPr>
          <p:spPr>
            <a:xfrm>
              <a:off x="1714480" y="1214882"/>
              <a:ext cx="500066" cy="714380"/>
            </a:xfrm>
            <a:prstGeom prst="frame">
              <a:avLst>
                <a:gd name="adj1" fmla="val 26785"/>
              </a:avLst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b="1" dirty="0">
                  <a:solidFill>
                    <a:schemeClr val="tx1"/>
                  </a:solidFill>
                </a:rPr>
                <a:t>١</a:t>
              </a:r>
            </a:p>
          </p:txBody>
        </p:sp>
        <p:sp>
          <p:nvSpPr>
            <p:cNvPr id="186" name="إطار 185"/>
            <p:cNvSpPr/>
            <p:nvPr/>
          </p:nvSpPr>
          <p:spPr>
            <a:xfrm>
              <a:off x="1142976" y="1214882"/>
              <a:ext cx="500066" cy="714380"/>
            </a:xfrm>
            <a:prstGeom prst="frame">
              <a:avLst>
                <a:gd name="adj1" fmla="val 26785"/>
              </a:avLst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b="1" dirty="0">
                  <a:solidFill>
                    <a:schemeClr val="tx1"/>
                  </a:solidFill>
                </a:rPr>
                <a:t>٢</a:t>
              </a:r>
            </a:p>
          </p:txBody>
        </p:sp>
        <p:sp>
          <p:nvSpPr>
            <p:cNvPr id="187" name="إطار 186"/>
            <p:cNvSpPr/>
            <p:nvPr/>
          </p:nvSpPr>
          <p:spPr>
            <a:xfrm>
              <a:off x="571472" y="1214882"/>
              <a:ext cx="500066" cy="714380"/>
            </a:xfrm>
            <a:prstGeom prst="frame">
              <a:avLst>
                <a:gd name="adj1" fmla="val 26785"/>
              </a:avLst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b="1" dirty="0">
                  <a:solidFill>
                    <a:schemeClr val="tx1"/>
                  </a:solidFill>
                </a:rPr>
                <a:t>٣</a:t>
              </a:r>
            </a:p>
          </p:txBody>
        </p:sp>
        <p:sp>
          <p:nvSpPr>
            <p:cNvPr id="188" name="إطار 187"/>
            <p:cNvSpPr/>
            <p:nvPr/>
          </p:nvSpPr>
          <p:spPr>
            <a:xfrm>
              <a:off x="1714480" y="2000700"/>
              <a:ext cx="500066" cy="714380"/>
            </a:xfrm>
            <a:prstGeom prst="frame">
              <a:avLst>
                <a:gd name="adj1" fmla="val 26785"/>
              </a:avLst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b="1" dirty="0">
                  <a:solidFill>
                    <a:schemeClr val="tx1"/>
                  </a:solidFill>
                </a:rPr>
                <a:t>٤</a:t>
              </a:r>
            </a:p>
          </p:txBody>
        </p:sp>
        <p:sp>
          <p:nvSpPr>
            <p:cNvPr id="189" name="إطار 188"/>
            <p:cNvSpPr/>
            <p:nvPr/>
          </p:nvSpPr>
          <p:spPr>
            <a:xfrm>
              <a:off x="1142976" y="2000700"/>
              <a:ext cx="500066" cy="714380"/>
            </a:xfrm>
            <a:prstGeom prst="frame">
              <a:avLst>
                <a:gd name="adj1" fmla="val 26785"/>
              </a:avLst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b="1" dirty="0">
                  <a:solidFill>
                    <a:schemeClr val="tx1"/>
                  </a:solidFill>
                </a:rPr>
                <a:t>٥</a:t>
              </a:r>
            </a:p>
          </p:txBody>
        </p:sp>
        <p:sp>
          <p:nvSpPr>
            <p:cNvPr id="190" name="إطار 189"/>
            <p:cNvSpPr/>
            <p:nvPr/>
          </p:nvSpPr>
          <p:spPr>
            <a:xfrm>
              <a:off x="571472" y="2000700"/>
              <a:ext cx="500066" cy="714380"/>
            </a:xfrm>
            <a:prstGeom prst="frame">
              <a:avLst>
                <a:gd name="adj1" fmla="val 26785"/>
              </a:avLst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b="1" dirty="0">
                  <a:solidFill>
                    <a:schemeClr val="tx1"/>
                  </a:solidFill>
                </a:rPr>
                <a:t>٦</a:t>
              </a:r>
            </a:p>
          </p:txBody>
        </p:sp>
      </p:grpSp>
      <p:grpSp>
        <p:nvGrpSpPr>
          <p:cNvPr id="77" name="مجموعة 76"/>
          <p:cNvGrpSpPr/>
          <p:nvPr/>
        </p:nvGrpSpPr>
        <p:grpSpPr>
          <a:xfrm>
            <a:off x="6143636" y="3357562"/>
            <a:ext cx="2000264" cy="2571768"/>
            <a:chOff x="6143636" y="3357562"/>
            <a:chExt cx="2000264" cy="2571768"/>
          </a:xfrm>
        </p:grpSpPr>
        <p:sp>
          <p:nvSpPr>
            <p:cNvPr id="70" name="شكل بيضاوي 69"/>
            <p:cNvSpPr/>
            <p:nvPr/>
          </p:nvSpPr>
          <p:spPr>
            <a:xfrm>
              <a:off x="7286644" y="3357562"/>
              <a:ext cx="857256" cy="257176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2" name="إطار 71"/>
            <p:cNvSpPr/>
            <p:nvPr/>
          </p:nvSpPr>
          <p:spPr>
            <a:xfrm>
              <a:off x="7458096" y="4643446"/>
              <a:ext cx="500066" cy="714380"/>
            </a:xfrm>
            <a:prstGeom prst="frame">
              <a:avLst>
                <a:gd name="adj1" fmla="val 26785"/>
              </a:avLst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b="1" dirty="0">
                  <a:solidFill>
                    <a:schemeClr val="tx1"/>
                  </a:solidFill>
                </a:rPr>
                <a:t>٤</a:t>
              </a:r>
            </a:p>
          </p:txBody>
        </p:sp>
        <p:sp>
          <p:nvSpPr>
            <p:cNvPr id="74" name="شكل بيضاوي 73"/>
            <p:cNvSpPr/>
            <p:nvPr/>
          </p:nvSpPr>
          <p:spPr>
            <a:xfrm>
              <a:off x="6143636" y="3357562"/>
              <a:ext cx="857256" cy="257176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3" name="إطار 72"/>
            <p:cNvSpPr/>
            <p:nvPr/>
          </p:nvSpPr>
          <p:spPr>
            <a:xfrm>
              <a:off x="6315086" y="4714884"/>
              <a:ext cx="500066" cy="714380"/>
            </a:xfrm>
            <a:prstGeom prst="frame">
              <a:avLst>
                <a:gd name="adj1" fmla="val 26785"/>
              </a:avLst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b="1" dirty="0">
                  <a:solidFill>
                    <a:schemeClr val="tx1"/>
                  </a:solidFill>
                </a:rPr>
                <a:t>٥</a:t>
              </a:r>
            </a:p>
          </p:txBody>
        </p:sp>
        <p:sp>
          <p:nvSpPr>
            <p:cNvPr id="75" name="إطار 74"/>
            <p:cNvSpPr/>
            <p:nvPr/>
          </p:nvSpPr>
          <p:spPr>
            <a:xfrm>
              <a:off x="6315086" y="3814766"/>
              <a:ext cx="500066" cy="714380"/>
            </a:xfrm>
            <a:prstGeom prst="frame">
              <a:avLst>
                <a:gd name="adj1" fmla="val 26785"/>
              </a:avLst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b="1" dirty="0">
                  <a:solidFill>
                    <a:schemeClr val="tx1"/>
                  </a:solidFill>
                </a:rPr>
                <a:t>٣</a:t>
              </a:r>
            </a:p>
          </p:txBody>
        </p:sp>
        <p:sp>
          <p:nvSpPr>
            <p:cNvPr id="76" name="إطار 75"/>
            <p:cNvSpPr/>
            <p:nvPr/>
          </p:nvSpPr>
          <p:spPr>
            <a:xfrm>
              <a:off x="7458096" y="3786190"/>
              <a:ext cx="500066" cy="714380"/>
            </a:xfrm>
            <a:prstGeom prst="frame">
              <a:avLst>
                <a:gd name="adj1" fmla="val 26785"/>
              </a:avLst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b="1" dirty="0">
                  <a:solidFill>
                    <a:schemeClr val="tx1"/>
                  </a:solidFill>
                </a:rPr>
                <a:t>٢</a:t>
              </a:r>
            </a:p>
          </p:txBody>
        </p:sp>
      </p:grpSp>
      <p:grpSp>
        <p:nvGrpSpPr>
          <p:cNvPr id="88" name="مجموعة 87"/>
          <p:cNvGrpSpPr/>
          <p:nvPr/>
        </p:nvGrpSpPr>
        <p:grpSpPr>
          <a:xfrm>
            <a:off x="414310" y="3929066"/>
            <a:ext cx="3943376" cy="1500198"/>
            <a:chOff x="414310" y="3929066"/>
            <a:chExt cx="3943376" cy="1500198"/>
          </a:xfrm>
        </p:grpSpPr>
        <p:sp>
          <p:nvSpPr>
            <p:cNvPr id="79" name="شكل بيضاوي 78"/>
            <p:cNvSpPr/>
            <p:nvPr/>
          </p:nvSpPr>
          <p:spPr>
            <a:xfrm>
              <a:off x="1928794" y="3929066"/>
              <a:ext cx="2428892" cy="150019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8000"/>
              </a:schemeClr>
            </a:solidFill>
            <a:ln w="381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0" name="إطار 79"/>
            <p:cNvSpPr/>
            <p:nvPr/>
          </p:nvSpPr>
          <p:spPr>
            <a:xfrm>
              <a:off x="2986078" y="4357694"/>
              <a:ext cx="500066" cy="714380"/>
            </a:xfrm>
            <a:prstGeom prst="frame">
              <a:avLst>
                <a:gd name="adj1" fmla="val 26785"/>
              </a:avLst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b="1" dirty="0">
                  <a:solidFill>
                    <a:schemeClr val="tx1"/>
                  </a:solidFill>
                </a:rPr>
                <a:t>٤</a:t>
              </a:r>
            </a:p>
          </p:txBody>
        </p:sp>
        <p:sp>
          <p:nvSpPr>
            <p:cNvPr id="84" name="إطار 83"/>
            <p:cNvSpPr/>
            <p:nvPr/>
          </p:nvSpPr>
          <p:spPr>
            <a:xfrm>
              <a:off x="3557582" y="4357694"/>
              <a:ext cx="500066" cy="714380"/>
            </a:xfrm>
            <a:prstGeom prst="frame">
              <a:avLst>
                <a:gd name="adj1" fmla="val 26785"/>
              </a:avLst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b="1" dirty="0">
                  <a:solidFill>
                    <a:schemeClr val="tx1"/>
                  </a:solidFill>
                </a:rPr>
                <a:t>٢</a:t>
              </a:r>
            </a:p>
          </p:txBody>
        </p:sp>
        <p:sp>
          <p:nvSpPr>
            <p:cNvPr id="85" name="شكل بيضاوي 84"/>
            <p:cNvSpPr/>
            <p:nvPr/>
          </p:nvSpPr>
          <p:spPr>
            <a:xfrm>
              <a:off x="414310" y="3929066"/>
              <a:ext cx="2428892" cy="150019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8000"/>
              </a:schemeClr>
            </a:solidFill>
            <a:ln w="381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6" name="إطار 85"/>
            <p:cNvSpPr/>
            <p:nvPr/>
          </p:nvSpPr>
          <p:spPr>
            <a:xfrm>
              <a:off x="1071538" y="4343406"/>
              <a:ext cx="500066" cy="714380"/>
            </a:xfrm>
            <a:prstGeom prst="frame">
              <a:avLst>
                <a:gd name="adj1" fmla="val 26785"/>
              </a:avLst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b="1" dirty="0">
                  <a:solidFill>
                    <a:schemeClr val="tx1"/>
                  </a:solidFill>
                </a:rPr>
                <a:t>٣</a:t>
              </a:r>
            </a:p>
          </p:txBody>
        </p:sp>
        <p:sp>
          <p:nvSpPr>
            <p:cNvPr id="87" name="إطار 86"/>
            <p:cNvSpPr/>
            <p:nvPr/>
          </p:nvSpPr>
          <p:spPr>
            <a:xfrm>
              <a:off x="2114532" y="4329118"/>
              <a:ext cx="500066" cy="714380"/>
            </a:xfrm>
            <a:prstGeom prst="frame">
              <a:avLst>
                <a:gd name="adj1" fmla="val 26785"/>
              </a:avLst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b="1" dirty="0">
                  <a:solidFill>
                    <a:schemeClr val="tx1"/>
                  </a:solidFill>
                </a:rPr>
                <a:t>٦</a:t>
              </a:r>
            </a:p>
          </p:txBody>
        </p:sp>
      </p:grp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CD4EA6AC-E68F-7852-BF0E-BDA901DD5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E859-FE18-4BCE-8D55-0A0FFDD235C1}" type="slidenum">
              <a:rPr lang="ar-SA" smtClean="0"/>
              <a:pPr/>
              <a:t>452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34" grpId="0"/>
      <p:bldP spid="179" grpId="0"/>
      <p:bldP spid="1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654" y="4281207"/>
            <a:ext cx="2164814" cy="216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97" y="6000750"/>
            <a:ext cx="6707639" cy="86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69" y="3890829"/>
            <a:ext cx="617991" cy="61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86" y="3920496"/>
            <a:ext cx="363969" cy="58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20" y="1804576"/>
            <a:ext cx="1723484" cy="11379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8" name="مجموعة 77">
            <a:extLst>
              <a:ext uri="{FF2B5EF4-FFF2-40B4-BE49-F238E27FC236}">
                <a16:creationId xmlns:a16="http://schemas.microsoft.com/office/drawing/2014/main" id="{EAAD1D18-CA9F-1141-AB54-D51C077BBFF1}"/>
              </a:ext>
            </a:extLst>
          </p:cNvPr>
          <p:cNvGrpSpPr/>
          <p:nvPr/>
        </p:nvGrpSpPr>
        <p:grpSpPr>
          <a:xfrm>
            <a:off x="330580" y="493866"/>
            <a:ext cx="1214328" cy="1137422"/>
            <a:chOff x="3326307" y="697407"/>
            <a:chExt cx="5463186" cy="5463186"/>
          </a:xfrm>
        </p:grpSpPr>
        <p:sp>
          <p:nvSpPr>
            <p:cNvPr id="79" name="شكل بيضاوي 78">
              <a:extLst>
                <a:ext uri="{FF2B5EF4-FFF2-40B4-BE49-F238E27FC236}">
                  <a16:creationId xmlns:a16="http://schemas.microsoft.com/office/drawing/2014/main" id="{694AED0D-0A07-3243-8F6C-1381429A3D23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blipFill dpi="0"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sz="1013" dirty="0"/>
            </a:p>
          </p:txBody>
        </p:sp>
        <p:grpSp>
          <p:nvGrpSpPr>
            <p:cNvPr id="80" name="مجموعة 79">
              <a:extLst>
                <a:ext uri="{FF2B5EF4-FFF2-40B4-BE49-F238E27FC236}">
                  <a16:creationId xmlns:a16="http://schemas.microsoft.com/office/drawing/2014/main" id="{43BBB82D-D0A7-DF48-B7D2-1E0D3EA2D9A2}"/>
                </a:ext>
              </a:extLst>
            </p:cNvPr>
            <p:cNvGrpSpPr/>
            <p:nvPr/>
          </p:nvGrpSpPr>
          <p:grpSpPr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81" name="مربع نص 80">
                <a:extLst>
                  <a:ext uri="{FF2B5EF4-FFF2-40B4-BE49-F238E27FC236}">
                    <a16:creationId xmlns:a16="http://schemas.microsoft.com/office/drawing/2014/main" id="{AF4E1C44-C533-A04E-9250-503DCE13B35C}"/>
                  </a:ext>
                </a:extLst>
              </p:cNvPr>
              <p:cNvSpPr txBox="1"/>
              <p:nvPr/>
            </p:nvSpPr>
            <p:spPr>
              <a:xfrm>
                <a:off x="5887413" y="1103486"/>
                <a:ext cx="369764" cy="312381"/>
              </a:xfrm>
              <a:custGeom>
                <a:avLst/>
                <a:gdLst/>
                <a:ahLst/>
                <a:cxnLst/>
                <a:rect l="l" t="t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2" name="مربع نص 81">
                <a:extLst>
                  <a:ext uri="{FF2B5EF4-FFF2-40B4-BE49-F238E27FC236}">
                    <a16:creationId xmlns:a16="http://schemas.microsoft.com/office/drawing/2014/main" id="{B12C7CD3-0D48-EA40-B1E7-4BDD37AA2FDD}"/>
                  </a:ext>
                </a:extLst>
              </p:cNvPr>
              <p:cNvSpPr txBox="1"/>
              <p:nvPr/>
            </p:nvSpPr>
            <p:spPr>
              <a:xfrm>
                <a:off x="6058989" y="5592110"/>
                <a:ext cx="199588" cy="325580"/>
              </a:xfrm>
              <a:custGeom>
                <a:avLst/>
                <a:gdLst/>
                <a:ahLst/>
                <a:cxnLst/>
                <a:rect l="l" t="t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3" name="مربع نص 82">
                <a:extLst>
                  <a:ext uri="{FF2B5EF4-FFF2-40B4-BE49-F238E27FC236}">
                    <a16:creationId xmlns:a16="http://schemas.microsoft.com/office/drawing/2014/main" id="{E4ECC8DB-B270-0F4C-B388-CC2D704C62B9}"/>
                  </a:ext>
                </a:extLst>
              </p:cNvPr>
              <p:cNvSpPr txBox="1"/>
              <p:nvPr/>
            </p:nvSpPr>
            <p:spPr>
              <a:xfrm>
                <a:off x="8309999" y="3354098"/>
                <a:ext cx="187389" cy="314381"/>
              </a:xfrm>
              <a:custGeom>
                <a:avLst/>
                <a:gdLst/>
                <a:ahLst/>
                <a:cxnLst/>
                <a:rect l="l" t="t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4" name="مربع نص 83">
                <a:extLst>
                  <a:ext uri="{FF2B5EF4-FFF2-40B4-BE49-F238E27FC236}">
                    <a16:creationId xmlns:a16="http://schemas.microsoft.com/office/drawing/2014/main" id="{BE937512-9F25-4447-8D23-5610C59F8C3A}"/>
                  </a:ext>
                </a:extLst>
              </p:cNvPr>
              <p:cNvSpPr txBox="1"/>
              <p:nvPr/>
            </p:nvSpPr>
            <p:spPr>
              <a:xfrm>
                <a:off x="3815176" y="3352098"/>
                <a:ext cx="208589" cy="326180"/>
              </a:xfrm>
              <a:custGeom>
                <a:avLst/>
                <a:gdLst/>
                <a:ahLst/>
                <a:cxnLst/>
                <a:rect l="l" t="t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5" name="مربع نص 84">
                <a:extLst>
                  <a:ext uri="{FF2B5EF4-FFF2-40B4-BE49-F238E27FC236}">
                    <a16:creationId xmlns:a16="http://schemas.microsoft.com/office/drawing/2014/main" id="{95BCFCEC-9BAA-2D40-ADEE-583B60D98BEE}"/>
                  </a:ext>
                </a:extLst>
              </p:cNvPr>
              <p:cNvSpPr txBox="1"/>
              <p:nvPr/>
            </p:nvSpPr>
            <p:spPr>
              <a:xfrm>
                <a:off x="7257069" y="1404126"/>
                <a:ext cx="128592" cy="311981"/>
              </a:xfrm>
              <a:custGeom>
                <a:avLst/>
                <a:gdLst/>
                <a:ahLst/>
                <a:cxnLst/>
                <a:rect l="l" t="t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6" name="مربع نص 85">
                <a:extLst>
                  <a:ext uri="{FF2B5EF4-FFF2-40B4-BE49-F238E27FC236}">
                    <a16:creationId xmlns:a16="http://schemas.microsoft.com/office/drawing/2014/main" id="{CA6CEAA7-D4A2-8141-B5D7-06983607FEDA}"/>
                  </a:ext>
                </a:extLst>
              </p:cNvPr>
              <p:cNvSpPr txBox="1"/>
              <p:nvPr/>
            </p:nvSpPr>
            <p:spPr>
              <a:xfrm>
                <a:off x="4928783" y="5301068"/>
                <a:ext cx="228786" cy="314780"/>
              </a:xfrm>
              <a:custGeom>
                <a:avLst/>
                <a:gdLst/>
                <a:ahLst/>
                <a:cxnLst/>
                <a:rect l="l" t="t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7" name="مربع نص 86">
                <a:extLst>
                  <a:ext uri="{FF2B5EF4-FFF2-40B4-BE49-F238E27FC236}">
                    <a16:creationId xmlns:a16="http://schemas.microsoft.com/office/drawing/2014/main" id="{01D50439-4A29-E84D-8520-F34DA4769A67}"/>
                  </a:ext>
                </a:extLst>
              </p:cNvPr>
              <p:cNvSpPr txBox="1"/>
              <p:nvPr/>
            </p:nvSpPr>
            <p:spPr>
              <a:xfrm>
                <a:off x="8012959" y="2230091"/>
                <a:ext cx="187589" cy="307781"/>
              </a:xfrm>
              <a:custGeom>
                <a:avLst/>
                <a:gdLst/>
                <a:ahLst/>
                <a:cxnLst/>
                <a:rect l="l" t="t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8" name="مربع نص 87">
                <a:extLst>
                  <a:ext uri="{FF2B5EF4-FFF2-40B4-BE49-F238E27FC236}">
                    <a16:creationId xmlns:a16="http://schemas.microsoft.com/office/drawing/2014/main" id="{F189B1F7-4194-3D4A-8D8E-A9498F457726}"/>
                  </a:ext>
                </a:extLst>
              </p:cNvPr>
              <p:cNvSpPr txBox="1"/>
              <p:nvPr/>
            </p:nvSpPr>
            <p:spPr>
              <a:xfrm>
                <a:off x="4117804" y="4476095"/>
                <a:ext cx="200801" cy="315989"/>
              </a:xfrm>
              <a:custGeom>
                <a:avLst/>
                <a:gdLst/>
                <a:ahLst/>
                <a:cxnLst/>
                <a:rect l="l" t="t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89" name="مربع نص 88">
                <a:extLst>
                  <a:ext uri="{FF2B5EF4-FFF2-40B4-BE49-F238E27FC236}">
                    <a16:creationId xmlns:a16="http://schemas.microsoft.com/office/drawing/2014/main" id="{1C732033-2506-574B-B678-02A267B90046}"/>
                  </a:ext>
                </a:extLst>
              </p:cNvPr>
              <p:cNvSpPr txBox="1"/>
              <p:nvPr/>
            </p:nvSpPr>
            <p:spPr>
              <a:xfrm>
                <a:off x="8004666" y="4438051"/>
                <a:ext cx="228186" cy="317181"/>
              </a:xfrm>
              <a:custGeom>
                <a:avLst/>
                <a:gdLst/>
                <a:ahLst/>
                <a:cxnLst/>
                <a:rect l="l" t="t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0" name="مربع نص 89">
                <a:extLst>
                  <a:ext uri="{FF2B5EF4-FFF2-40B4-BE49-F238E27FC236}">
                    <a16:creationId xmlns:a16="http://schemas.microsoft.com/office/drawing/2014/main" id="{159C6A72-2854-ED46-9F69-D9793C0F2615}"/>
                  </a:ext>
                </a:extLst>
              </p:cNvPr>
              <p:cNvSpPr txBox="1"/>
              <p:nvPr/>
            </p:nvSpPr>
            <p:spPr>
              <a:xfrm>
                <a:off x="3929135" y="2246685"/>
                <a:ext cx="385163" cy="319581"/>
              </a:xfrm>
              <a:custGeom>
                <a:avLst/>
                <a:gdLst/>
                <a:ahLst/>
                <a:cxnLst/>
                <a:rect l="l" t="t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1" name="مربع نص 90">
                <a:extLst>
                  <a:ext uri="{FF2B5EF4-FFF2-40B4-BE49-F238E27FC236}">
                    <a16:creationId xmlns:a16="http://schemas.microsoft.com/office/drawing/2014/main" id="{F8A410C5-2885-B044-8E01-9D243E0422B5}"/>
                  </a:ext>
                </a:extLst>
              </p:cNvPr>
              <p:cNvSpPr txBox="1"/>
              <p:nvPr/>
            </p:nvSpPr>
            <p:spPr>
              <a:xfrm>
                <a:off x="7210015" y="5273582"/>
                <a:ext cx="205387" cy="321380"/>
              </a:xfrm>
              <a:custGeom>
                <a:avLst/>
                <a:gdLst/>
                <a:ahLst/>
                <a:cxnLst/>
                <a:rect l="l" t="t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92" name="مربع نص 91">
                <a:extLst>
                  <a:ext uri="{FF2B5EF4-FFF2-40B4-BE49-F238E27FC236}">
                    <a16:creationId xmlns:a16="http://schemas.microsoft.com/office/drawing/2014/main" id="{B40D7353-D077-5048-9D10-89F9DA93629C}"/>
                  </a:ext>
                </a:extLst>
              </p:cNvPr>
              <p:cNvSpPr txBox="1"/>
              <p:nvPr/>
            </p:nvSpPr>
            <p:spPr>
              <a:xfrm>
                <a:off x="4806060" y="1425929"/>
                <a:ext cx="308218" cy="311981"/>
              </a:xfrm>
              <a:custGeom>
                <a:avLst/>
                <a:gdLst/>
                <a:ahLst/>
                <a:cxnLst/>
                <a:rect l="l" t="t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51435" tIns="25718" rIns="51435" bIns="2571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514350" rtl="0"/>
                <a:endParaRPr lang="ar-EG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93" name="مجموعة 92">
            <a:extLst>
              <a:ext uri="{FF2B5EF4-FFF2-40B4-BE49-F238E27FC236}">
                <a16:creationId xmlns:a16="http://schemas.microsoft.com/office/drawing/2014/main" id="{27A8D15F-A9A8-0844-9340-BA356F7FEFE0}"/>
              </a:ext>
            </a:extLst>
          </p:cNvPr>
          <p:cNvGrpSpPr/>
          <p:nvPr/>
        </p:nvGrpSpPr>
        <p:grpSpPr>
          <a:xfrm>
            <a:off x="911646" y="601842"/>
            <a:ext cx="66496" cy="1010018"/>
            <a:chOff x="5944770" y="1379001"/>
            <a:chExt cx="226260" cy="3927154"/>
          </a:xfrm>
        </p:grpSpPr>
        <p:sp>
          <p:nvSpPr>
            <p:cNvPr id="94" name="مثلث متساوي الساقين 49">
              <a:extLst>
                <a:ext uri="{FF2B5EF4-FFF2-40B4-BE49-F238E27FC236}">
                  <a16:creationId xmlns:a16="http://schemas.microsoft.com/office/drawing/2014/main" id="{92E703BB-C59B-9F46-BAB7-B63B4202CF90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  <p:sp>
          <p:nvSpPr>
            <p:cNvPr id="95" name="مثلث متساوي الساقين 50">
              <a:extLst>
                <a:ext uri="{FF2B5EF4-FFF2-40B4-BE49-F238E27FC236}">
                  <a16:creationId xmlns:a16="http://schemas.microsoft.com/office/drawing/2014/main" id="{F2D131C5-78C5-D24C-ACDE-76563A960731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</p:grpSp>
      <p:grpSp>
        <p:nvGrpSpPr>
          <p:cNvPr id="96" name="مجموعة 95">
            <a:extLst>
              <a:ext uri="{FF2B5EF4-FFF2-40B4-BE49-F238E27FC236}">
                <a16:creationId xmlns:a16="http://schemas.microsoft.com/office/drawing/2014/main" id="{C7373F19-C00C-5A4B-ADB7-1E642557894F}"/>
              </a:ext>
            </a:extLst>
          </p:cNvPr>
          <p:cNvGrpSpPr/>
          <p:nvPr/>
        </p:nvGrpSpPr>
        <p:grpSpPr>
          <a:xfrm rot="4908360">
            <a:off x="854081" y="707117"/>
            <a:ext cx="62967" cy="787190"/>
            <a:chOff x="5944770" y="1379001"/>
            <a:chExt cx="226260" cy="3927154"/>
          </a:xfrm>
        </p:grpSpPr>
        <p:sp>
          <p:nvSpPr>
            <p:cNvPr id="97" name="مثلث متساوي الساقين 52">
              <a:extLst>
                <a:ext uri="{FF2B5EF4-FFF2-40B4-BE49-F238E27FC236}">
                  <a16:creationId xmlns:a16="http://schemas.microsoft.com/office/drawing/2014/main" id="{6C9E82D5-2552-1745-A0B1-FFFE2F983F00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  <p:sp>
          <p:nvSpPr>
            <p:cNvPr id="98" name="مثلث متساوي الساقين 53">
              <a:extLst>
                <a:ext uri="{FF2B5EF4-FFF2-40B4-BE49-F238E27FC236}">
                  <a16:creationId xmlns:a16="http://schemas.microsoft.com/office/drawing/2014/main" id="{BF08EBB8-EF8B-B74E-AB7C-0B6783CD0470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013"/>
            </a:p>
          </p:txBody>
        </p:sp>
      </p:grpSp>
      <p:sp>
        <p:nvSpPr>
          <p:cNvPr id="99" name="شكل بيضاوي 98">
            <a:extLst>
              <a:ext uri="{FF2B5EF4-FFF2-40B4-BE49-F238E27FC236}">
                <a16:creationId xmlns:a16="http://schemas.microsoft.com/office/drawing/2014/main" id="{90757D27-C6B1-9E47-A820-C1B46F8CB80C}"/>
              </a:ext>
            </a:extLst>
          </p:cNvPr>
          <p:cNvSpPr/>
          <p:nvPr/>
        </p:nvSpPr>
        <p:spPr>
          <a:xfrm>
            <a:off x="888697" y="1046730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 rtl="0"/>
            <a:endParaRPr lang="ar-EG" sz="1013"/>
          </a:p>
        </p:txBody>
      </p:sp>
      <p:sp>
        <p:nvSpPr>
          <p:cNvPr id="104" name="شكل حر 103">
            <a:extLst>
              <a:ext uri="{FF2B5EF4-FFF2-40B4-BE49-F238E27FC236}">
                <a16:creationId xmlns:a16="http://schemas.microsoft.com/office/drawing/2014/main" id="{31C94EBA-9FE9-934D-8C93-73BCF962E6CB}"/>
              </a:ext>
            </a:extLst>
          </p:cNvPr>
          <p:cNvSpPr/>
          <p:nvPr/>
        </p:nvSpPr>
        <p:spPr>
          <a:xfrm>
            <a:off x="183916" y="1659551"/>
            <a:ext cx="1468941" cy="1545722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defTabSz="514350" rtl="0"/>
            <a:endParaRPr lang="ar-SA" sz="1013" dirty="0"/>
          </a:p>
        </p:txBody>
      </p:sp>
      <p:pic>
        <p:nvPicPr>
          <p:cNvPr id="105" name="صورة 104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CC956F0B-B543-1C43-A7F3-FFFC4DE8E3B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4352"/>
          <a:stretch/>
        </p:blipFill>
        <p:spPr>
          <a:xfrm>
            <a:off x="973844" y="2298504"/>
            <a:ext cx="283621" cy="569978"/>
          </a:xfrm>
          <a:prstGeom prst="rect">
            <a:avLst/>
          </a:prstGeom>
        </p:spPr>
      </p:pic>
      <p:pic>
        <p:nvPicPr>
          <p:cNvPr id="106" name="صورة 105">
            <a:extLst>
              <a:ext uri="{FF2B5EF4-FFF2-40B4-BE49-F238E27FC236}">
                <a16:creationId xmlns:a16="http://schemas.microsoft.com/office/drawing/2014/main" id="{0AC52F3C-27A4-C045-899C-17A74874A3BE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40261" t="-1" r="1991" b="37349"/>
          <a:stretch/>
        </p:blipFill>
        <p:spPr>
          <a:xfrm>
            <a:off x="243331" y="2415136"/>
            <a:ext cx="510927" cy="759960"/>
          </a:xfrm>
          <a:prstGeom prst="rect">
            <a:avLst/>
          </a:prstGeom>
        </p:spPr>
      </p:pic>
      <p:pic>
        <p:nvPicPr>
          <p:cNvPr id="107" name="صورة 106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43131CBE-D1D4-DD40-90CC-271D2E211C46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04760" y="1608395"/>
            <a:ext cx="780003" cy="1626235"/>
          </a:xfrm>
          <a:prstGeom prst="rect">
            <a:avLst/>
          </a:prstGeom>
        </p:spPr>
      </p:pic>
      <p:pic>
        <p:nvPicPr>
          <p:cNvPr id="108" name="صورة 10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55693798-5DA9-624D-843A-8B02E42B6E00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641" y="1611080"/>
            <a:ext cx="780003" cy="1626235"/>
          </a:xfrm>
          <a:prstGeom prst="rect">
            <a:avLst/>
          </a:prstGeom>
        </p:spPr>
      </p:pic>
      <p:pic>
        <p:nvPicPr>
          <p:cNvPr id="1050" name="Picture 26" descr="https://lh6.googleusercontent.com/vaEUjWtijHdxqYdBwcZLxEEVYifJhv3nqKB5F-X7FB1MaNJ70wL8v5yQoTaKnbTw-jiS7xqFvOVT6Gitr4FIP7nI0fCnSomqQNGMw5F47M0Zm0VTtK2t_kh4RAXRl_Uj1BrmSb15ZYc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52" y="5619902"/>
            <a:ext cx="1562824" cy="137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h3.googleusercontent.com/aHpOCrNnmgnGjgjr2St5T1GwmNzl0XpmSoaIb-ujRP-d61niq7OXVqP9S87Fxen1opIrcfJCqNJGJGZfBryibEVrqiE3Xn_a8fULrqAtvhFlJDzAr75ZgW5ZioSPrj7ZJ4c9bEp3oL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964" y="4050478"/>
            <a:ext cx="1393271" cy="227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مربع نص 45">
            <a:extLst>
              <a:ext uri="{FF2B5EF4-FFF2-40B4-BE49-F238E27FC236}">
                <a16:creationId xmlns:a16="http://schemas.microsoft.com/office/drawing/2014/main" id="{F8CAB9D6-EB6A-D244-992D-2C07AD252901}"/>
              </a:ext>
            </a:extLst>
          </p:cNvPr>
          <p:cNvSpPr txBox="1"/>
          <p:nvPr/>
        </p:nvSpPr>
        <p:spPr>
          <a:xfrm>
            <a:off x="5307834" y="1580842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pic>
        <p:nvPicPr>
          <p:cNvPr id="47" name="Picture 2">
            <a:extLst>
              <a:ext uri="{FF2B5EF4-FFF2-40B4-BE49-F238E27FC236}">
                <a16:creationId xmlns:a16="http://schemas.microsoft.com/office/drawing/2014/main" id="{21BD2172-3361-AD45-BA63-28D0E327E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29721" y="1249569"/>
            <a:ext cx="1297283" cy="90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>
            <a:extLst>
              <a:ext uri="{FF2B5EF4-FFF2-40B4-BE49-F238E27FC236}">
                <a16:creationId xmlns:a16="http://schemas.microsoft.com/office/drawing/2014/main" id="{97541FF8-27AC-DE4A-8025-747488A35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684" y="1065588"/>
            <a:ext cx="1472085" cy="24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>
            <a:extLst>
              <a:ext uri="{FF2B5EF4-FFF2-40B4-BE49-F238E27FC236}">
                <a16:creationId xmlns:a16="http://schemas.microsoft.com/office/drawing/2014/main" id="{CBE469A4-8585-DB4A-86E4-01E8B8255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047" y="877048"/>
            <a:ext cx="4529791" cy="293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مستطيل 51">
            <a:extLst>
              <a:ext uri="{FF2B5EF4-FFF2-40B4-BE49-F238E27FC236}">
                <a16:creationId xmlns:a16="http://schemas.microsoft.com/office/drawing/2014/main" id="{F5F70AD4-F382-B041-9265-D5E1667B7D8D}"/>
              </a:ext>
            </a:extLst>
          </p:cNvPr>
          <p:cNvSpPr/>
          <p:nvPr/>
        </p:nvSpPr>
        <p:spPr>
          <a:xfrm>
            <a:off x="2696177" y="1352306"/>
            <a:ext cx="129875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الحادثة المركبة</a:t>
            </a:r>
          </a:p>
        </p:txBody>
      </p:sp>
      <p:sp>
        <p:nvSpPr>
          <p:cNvPr id="53" name="مستطيل 52">
            <a:extLst>
              <a:ext uri="{FF2B5EF4-FFF2-40B4-BE49-F238E27FC236}">
                <a16:creationId xmlns:a16="http://schemas.microsoft.com/office/drawing/2014/main" id="{E22B6B71-24A7-7B46-A9D9-43E84B6B990A}"/>
              </a:ext>
            </a:extLst>
          </p:cNvPr>
          <p:cNvSpPr/>
          <p:nvPr/>
        </p:nvSpPr>
        <p:spPr>
          <a:xfrm>
            <a:off x="2641220" y="1814090"/>
            <a:ext cx="170271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الحادثتين المستقلتين</a:t>
            </a:r>
          </a:p>
        </p:txBody>
      </p:sp>
      <p:sp>
        <p:nvSpPr>
          <p:cNvPr id="54" name="مستطيل 53">
            <a:extLst>
              <a:ext uri="{FF2B5EF4-FFF2-40B4-BE49-F238E27FC236}">
                <a16:creationId xmlns:a16="http://schemas.microsoft.com/office/drawing/2014/main" id="{8F5858EE-B094-D445-8FC6-C58EEBDAB02C}"/>
              </a:ext>
            </a:extLst>
          </p:cNvPr>
          <p:cNvSpPr/>
          <p:nvPr/>
        </p:nvSpPr>
        <p:spPr>
          <a:xfrm>
            <a:off x="3486829" y="2751128"/>
            <a:ext cx="205376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الحادثتين غير المستقلتين</a:t>
            </a:r>
          </a:p>
        </p:txBody>
      </p:sp>
      <p:sp>
        <p:nvSpPr>
          <p:cNvPr id="56" name="مستطيل 55">
            <a:extLst>
              <a:ext uri="{FF2B5EF4-FFF2-40B4-BE49-F238E27FC236}">
                <a16:creationId xmlns:a16="http://schemas.microsoft.com/office/drawing/2014/main" id="{43605C20-3462-E64B-96A8-1A21C80A2A9A}"/>
              </a:ext>
            </a:extLst>
          </p:cNvPr>
          <p:cNvSpPr/>
          <p:nvPr/>
        </p:nvSpPr>
        <p:spPr>
          <a:xfrm>
            <a:off x="2213781" y="3305972"/>
            <a:ext cx="166584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الحادثتان المتنافيتان</a:t>
            </a:r>
          </a:p>
        </p:txBody>
      </p:sp>
      <p:pic>
        <p:nvPicPr>
          <p:cNvPr id="58" name="Google Shape;68;p13">
            <a:extLst>
              <a:ext uri="{FF2B5EF4-FFF2-40B4-BE49-F238E27FC236}">
                <a16:creationId xmlns:a16="http://schemas.microsoft.com/office/drawing/2014/main" id="{AF4010C7-053F-044D-AF5C-ED0DBBD2E0B4}"/>
              </a:ext>
            </a:extLst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5243619" y="2306018"/>
            <a:ext cx="2584622" cy="4089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264" y="4938048"/>
            <a:ext cx="1342292" cy="134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2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02485" y="4013595"/>
            <a:ext cx="2440746" cy="294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664" y="4833504"/>
            <a:ext cx="3556388" cy="214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875" y="4712544"/>
            <a:ext cx="733220" cy="54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صورة 108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D7D32CB8-0A89-5147-AC3B-A9AC2DF57FE6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25"/>
              </a:ext>
            </a:extLst>
          </a:blip>
          <a:stretch>
            <a:fillRect/>
          </a:stretch>
        </p:blipFill>
        <p:spPr>
          <a:xfrm flipH="1">
            <a:off x="5869834" y="4527560"/>
            <a:ext cx="1209593" cy="1163653"/>
          </a:xfrm>
          <a:prstGeom prst="rect">
            <a:avLst/>
          </a:prstGeom>
        </p:spPr>
      </p:pic>
      <p:pic>
        <p:nvPicPr>
          <p:cNvPr id="110" name="صورة 109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71FAE02E-2168-5544-B6F0-5B3648032AF2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837473B0-CC2E-450A-ABE3-18F120FF3D39}">
                <a1611:picAttrSrcUrl xmlns:a1611="http://schemas.microsoft.com/office/drawing/2016/11/main" r:id="rId27"/>
              </a:ext>
            </a:extLst>
          </a:blip>
          <a:stretch>
            <a:fillRect/>
          </a:stretch>
        </p:blipFill>
        <p:spPr>
          <a:xfrm>
            <a:off x="7120196" y="5335908"/>
            <a:ext cx="334516" cy="206285"/>
          </a:xfrm>
          <a:prstGeom prst="rect">
            <a:avLst/>
          </a:prstGeom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629" y="5035365"/>
            <a:ext cx="463571" cy="48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مستطيل 58">
            <a:extLst>
              <a:ext uri="{FF2B5EF4-FFF2-40B4-BE49-F238E27FC236}">
                <a16:creationId xmlns:a16="http://schemas.microsoft.com/office/drawing/2014/main" id="{DF4C5F10-B54E-094C-8774-1DE0D6AC9533}"/>
              </a:ext>
            </a:extLst>
          </p:cNvPr>
          <p:cNvSpPr/>
          <p:nvPr/>
        </p:nvSpPr>
        <p:spPr>
          <a:xfrm>
            <a:off x="7154584" y="116632"/>
            <a:ext cx="1774593" cy="1430053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60" name="صورة 59">
            <a:extLst>
              <a:ext uri="{FF2B5EF4-FFF2-40B4-BE49-F238E27FC236}">
                <a16:creationId xmlns:a16="http://schemas.microsoft.com/office/drawing/2014/main" id="{46622CCB-1ADE-414F-A379-C0FD320AB9AD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327" y="244257"/>
            <a:ext cx="1636850" cy="1137422"/>
          </a:xfrm>
          <a:prstGeom prst="rect">
            <a:avLst/>
          </a:prstGeom>
        </p:spPr>
      </p:pic>
      <p:pic>
        <p:nvPicPr>
          <p:cNvPr id="55" name="صورة 54">
            <a:extLst>
              <a:ext uri="{FF2B5EF4-FFF2-40B4-BE49-F238E27FC236}">
                <a16:creationId xmlns:a16="http://schemas.microsoft.com/office/drawing/2014/main" id="{639DDEB5-3FCF-37D8-F74B-3A07BF1416C4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artisticCutout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28159"/>
          <a:stretch/>
        </p:blipFill>
        <p:spPr>
          <a:xfrm>
            <a:off x="2553488" y="3966958"/>
            <a:ext cx="1348749" cy="1292680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2D84355-9345-239A-D2EF-A8A17009A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B31-3915-46EC-A236-CE7D79E4494B}" type="slidenum">
              <a:rPr lang="ar-SA" smtClean="0"/>
              <a:pPr/>
              <a:t>435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311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2 L -0.13893 0.02222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214290"/>
            <a:ext cx="30003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مجموعة 8"/>
          <p:cNvGrpSpPr/>
          <p:nvPr/>
        </p:nvGrpSpPr>
        <p:grpSpPr>
          <a:xfrm>
            <a:off x="5057778" y="1214422"/>
            <a:ext cx="3943378" cy="4957204"/>
            <a:chOff x="4929190" y="1500174"/>
            <a:chExt cx="3943378" cy="4957204"/>
          </a:xfrm>
        </p:grpSpPr>
        <p:sp>
          <p:nvSpPr>
            <p:cNvPr id="4" name="مخمس عادي 3"/>
            <p:cNvSpPr/>
            <p:nvPr/>
          </p:nvSpPr>
          <p:spPr>
            <a:xfrm>
              <a:off x="5214942" y="1500174"/>
              <a:ext cx="3377818" cy="1214446"/>
            </a:xfrm>
            <a:prstGeom prst="pentagon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800" b="1" dirty="0">
                  <a:solidFill>
                    <a:schemeClr val="tx1"/>
                  </a:solidFill>
                </a:rPr>
                <a:t>الحوادث المتنافية</a:t>
              </a:r>
            </a:p>
          </p:txBody>
        </p:sp>
        <p:sp>
          <p:nvSpPr>
            <p:cNvPr id="7" name="قوس متوسط أيمن 6"/>
            <p:cNvSpPr/>
            <p:nvPr/>
          </p:nvSpPr>
          <p:spPr>
            <a:xfrm>
              <a:off x="8586816" y="1957378"/>
              <a:ext cx="285752" cy="4500000"/>
            </a:xfrm>
            <a:prstGeom prst="rightBracket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قوس متوسط أيمن 7"/>
            <p:cNvSpPr/>
            <p:nvPr/>
          </p:nvSpPr>
          <p:spPr>
            <a:xfrm flipH="1">
              <a:off x="4929190" y="1957378"/>
              <a:ext cx="284400" cy="4500000"/>
            </a:xfrm>
            <a:prstGeom prst="rightBracket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5" name="مجموعة 9"/>
          <p:cNvGrpSpPr/>
          <p:nvPr/>
        </p:nvGrpSpPr>
        <p:grpSpPr>
          <a:xfrm>
            <a:off x="214282" y="1214422"/>
            <a:ext cx="4714908" cy="4968000"/>
            <a:chOff x="4929190" y="1500174"/>
            <a:chExt cx="3943378" cy="4957204"/>
          </a:xfrm>
        </p:grpSpPr>
        <p:sp>
          <p:nvSpPr>
            <p:cNvPr id="11" name="مخمس عادي 10"/>
            <p:cNvSpPr/>
            <p:nvPr/>
          </p:nvSpPr>
          <p:spPr>
            <a:xfrm>
              <a:off x="5214942" y="1500174"/>
              <a:ext cx="3377818" cy="1214446"/>
            </a:xfrm>
            <a:prstGeom prst="pentagon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800" b="1" dirty="0">
                  <a:solidFill>
                    <a:schemeClr val="tx1"/>
                  </a:solidFill>
                </a:rPr>
                <a:t>الحوادث غير المتنافية</a:t>
              </a:r>
            </a:p>
          </p:txBody>
        </p:sp>
        <p:sp>
          <p:nvSpPr>
            <p:cNvPr id="12" name="قوس متوسط أيمن 11"/>
            <p:cNvSpPr/>
            <p:nvPr/>
          </p:nvSpPr>
          <p:spPr>
            <a:xfrm>
              <a:off x="8586816" y="1957378"/>
              <a:ext cx="285752" cy="4500000"/>
            </a:xfrm>
            <a:prstGeom prst="rightBracket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" name="قوس متوسط أيمن 12"/>
            <p:cNvSpPr/>
            <p:nvPr/>
          </p:nvSpPr>
          <p:spPr>
            <a:xfrm flipH="1">
              <a:off x="4929190" y="1957378"/>
              <a:ext cx="284400" cy="4500000"/>
            </a:xfrm>
            <a:prstGeom prst="rightBracket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14" name="مربع نص 13"/>
          <p:cNvSpPr txBox="1"/>
          <p:nvPr/>
        </p:nvSpPr>
        <p:spPr>
          <a:xfrm>
            <a:off x="5129216" y="2857496"/>
            <a:ext cx="3786214" cy="430887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1">
            <a:spAutoFit/>
          </a:bodyPr>
          <a:lstStyle/>
          <a:p>
            <a:r>
              <a:rPr lang="ar-SA" sz="2200" b="1" dirty="0"/>
              <a:t>لا يمكن وقوعهما معا .</a:t>
            </a:r>
          </a:p>
        </p:txBody>
      </p:sp>
      <p:sp>
        <p:nvSpPr>
          <p:cNvPr id="16" name="مربع نص 15"/>
          <p:cNvSpPr txBox="1"/>
          <p:nvPr/>
        </p:nvSpPr>
        <p:spPr>
          <a:xfrm>
            <a:off x="7200918" y="4855501"/>
            <a:ext cx="171451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 ( أ </a:t>
            </a:r>
            <a:r>
              <a:rPr lang="ar-SA" sz="2200" b="1" dirty="0">
                <a:solidFill>
                  <a:srgbClr val="FF0000"/>
                </a:solidFill>
              </a:rPr>
              <a:t>أو</a:t>
            </a:r>
            <a:r>
              <a:rPr lang="ar-SA" sz="2200" b="1" dirty="0"/>
              <a:t> ب ) =</a:t>
            </a:r>
          </a:p>
        </p:txBody>
      </p:sp>
      <p:sp>
        <p:nvSpPr>
          <p:cNvPr id="17" name="مربع نص 16"/>
          <p:cNvSpPr txBox="1"/>
          <p:nvPr/>
        </p:nvSpPr>
        <p:spPr>
          <a:xfrm>
            <a:off x="5414968" y="4857760"/>
            <a:ext cx="200026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 ( أ ) + ح ( ب )</a:t>
            </a:r>
          </a:p>
        </p:txBody>
      </p:sp>
      <p:sp>
        <p:nvSpPr>
          <p:cNvPr id="18" name="مربع نص 17"/>
          <p:cNvSpPr txBox="1"/>
          <p:nvPr/>
        </p:nvSpPr>
        <p:spPr>
          <a:xfrm>
            <a:off x="5129216" y="4071942"/>
            <a:ext cx="3786214" cy="430887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1">
            <a:spAutoFit/>
          </a:bodyPr>
          <a:lstStyle/>
          <a:p>
            <a:r>
              <a:rPr lang="ar-SA" sz="2200" b="1" dirty="0"/>
              <a:t>إذا كانت أ </a:t>
            </a:r>
            <a:r>
              <a:rPr lang="ar-SA" sz="2200" b="1" dirty="0">
                <a:solidFill>
                  <a:srgbClr val="FF0000"/>
                </a:solidFill>
              </a:rPr>
              <a:t>و</a:t>
            </a:r>
            <a:r>
              <a:rPr lang="ar-SA" sz="2200" b="1" dirty="0"/>
              <a:t> ب حادثتان متنافيتين فإن :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678910" y="2857496"/>
            <a:ext cx="4157692" cy="430887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1">
            <a:spAutoFit/>
          </a:bodyPr>
          <a:lstStyle/>
          <a:p>
            <a:r>
              <a:rPr lang="ar-SA" sz="2200" b="1" dirty="0"/>
              <a:t>يمكن وقوعهما معا .</a:t>
            </a:r>
          </a:p>
        </p:txBody>
      </p:sp>
      <p:sp>
        <p:nvSpPr>
          <p:cNvPr id="20" name="مربع نص 19"/>
          <p:cNvSpPr txBox="1"/>
          <p:nvPr/>
        </p:nvSpPr>
        <p:spPr>
          <a:xfrm>
            <a:off x="3271828" y="4855501"/>
            <a:ext cx="165736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 ( أ </a:t>
            </a:r>
            <a:r>
              <a:rPr lang="ar-SA" sz="2200" b="1" dirty="0">
                <a:solidFill>
                  <a:srgbClr val="FF0000"/>
                </a:solidFill>
              </a:rPr>
              <a:t>أو</a:t>
            </a:r>
            <a:r>
              <a:rPr lang="ar-SA" sz="2200" b="1" dirty="0"/>
              <a:t> ب ) =</a:t>
            </a:r>
          </a:p>
        </p:txBody>
      </p:sp>
      <p:sp>
        <p:nvSpPr>
          <p:cNvPr id="21" name="مربع نص 20"/>
          <p:cNvSpPr txBox="1"/>
          <p:nvPr/>
        </p:nvSpPr>
        <p:spPr>
          <a:xfrm>
            <a:off x="214282" y="4857760"/>
            <a:ext cx="321471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100" b="1" dirty="0"/>
              <a:t>ح ( أ ) + ح ( ب ) ــ ح ( أ </a:t>
            </a:r>
            <a:r>
              <a:rPr lang="ar-SA" sz="2100" b="1" dirty="0">
                <a:solidFill>
                  <a:srgbClr val="FF0000"/>
                </a:solidFill>
              </a:rPr>
              <a:t>و</a:t>
            </a:r>
            <a:r>
              <a:rPr lang="ar-SA" sz="2100" b="1" dirty="0"/>
              <a:t> ب )</a:t>
            </a:r>
          </a:p>
        </p:txBody>
      </p:sp>
      <p:sp>
        <p:nvSpPr>
          <p:cNvPr id="22" name="مربع نص 21"/>
          <p:cNvSpPr txBox="1"/>
          <p:nvPr/>
        </p:nvSpPr>
        <p:spPr>
          <a:xfrm>
            <a:off x="678910" y="4071942"/>
            <a:ext cx="4157692" cy="430887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1">
            <a:spAutoFit/>
          </a:bodyPr>
          <a:lstStyle/>
          <a:p>
            <a:r>
              <a:rPr lang="ar-SA" sz="2200" b="1" dirty="0"/>
              <a:t>إذا كانت أ </a:t>
            </a:r>
            <a:r>
              <a:rPr lang="ar-SA" sz="2200" b="1" dirty="0">
                <a:solidFill>
                  <a:srgbClr val="FF0000"/>
                </a:solidFill>
              </a:rPr>
              <a:t>و</a:t>
            </a:r>
            <a:r>
              <a:rPr lang="ar-SA" sz="2200" b="1" dirty="0"/>
              <a:t> ب حادثتان غير متنافيتين فإن :</a:t>
            </a: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95074AE-9DF4-1D22-152F-E76766CC4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E859-FE18-4BCE-8D55-0A0FFDD235C1}" type="slidenum">
              <a:rPr lang="ar-SA" smtClean="0"/>
              <a:pPr/>
              <a:t>453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/>
      <p:bldP spid="18" grpId="0" animBg="1"/>
      <p:bldP spid="19" grpId="0" animBg="1"/>
      <p:bldP spid="20" grpId="0"/>
      <p:bldP spid="21" grpId="0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دبوس زينة 1"/>
          <p:cNvSpPr/>
          <p:nvPr/>
        </p:nvSpPr>
        <p:spPr>
          <a:xfrm>
            <a:off x="2071670" y="857234"/>
            <a:ext cx="6072230" cy="685804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عند رمي مكعب الأرقام مرة واحدة . أوجد ح ( ٣ أو ٥ ) :</a:t>
            </a:r>
          </a:p>
        </p:txBody>
      </p:sp>
      <p:sp>
        <p:nvSpPr>
          <p:cNvPr id="3" name="دبوس زينة 2"/>
          <p:cNvSpPr/>
          <p:nvPr/>
        </p:nvSpPr>
        <p:spPr>
          <a:xfrm>
            <a:off x="8143900" y="857232"/>
            <a:ext cx="871510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مثال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214290"/>
            <a:ext cx="30003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ستطيل 5"/>
          <p:cNvSpPr/>
          <p:nvPr/>
        </p:nvSpPr>
        <p:spPr>
          <a:xfrm>
            <a:off x="3143240" y="1928802"/>
            <a:ext cx="5786478" cy="46434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/>
          <p:cNvSpPr txBox="1"/>
          <p:nvPr/>
        </p:nvSpPr>
        <p:spPr>
          <a:xfrm>
            <a:off x="5072066" y="2285992"/>
            <a:ext cx="378621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هل يمكن ظهور ٣ </a:t>
            </a:r>
            <a:r>
              <a:rPr lang="ar-SA" sz="2000" b="1" dirty="0">
                <a:solidFill>
                  <a:srgbClr val="FF0000"/>
                </a:solidFill>
              </a:rPr>
              <a:t>و</a:t>
            </a:r>
            <a:r>
              <a:rPr lang="ar-SA" sz="2000" b="1" dirty="0"/>
              <a:t> ٥ في الوقت نفسه ؟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6143636" y="3000372"/>
            <a:ext cx="18573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الحادثتان متنافيتان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7572396" y="3840621"/>
            <a:ext cx="122873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 ( ٣ ) =</a:t>
            </a:r>
          </a:p>
        </p:txBody>
      </p:sp>
      <p:grpSp>
        <p:nvGrpSpPr>
          <p:cNvPr id="16" name="مجموعة 150"/>
          <p:cNvGrpSpPr/>
          <p:nvPr/>
        </p:nvGrpSpPr>
        <p:grpSpPr>
          <a:xfrm>
            <a:off x="7072330" y="3714752"/>
            <a:ext cx="556756" cy="701891"/>
            <a:chOff x="6702234" y="5000636"/>
            <a:chExt cx="556756" cy="701891"/>
          </a:xfrm>
        </p:grpSpPr>
        <p:sp>
          <p:nvSpPr>
            <p:cNvPr id="17" name="مربع نص 16"/>
            <p:cNvSpPr txBox="1"/>
            <p:nvPr/>
          </p:nvSpPr>
          <p:spPr>
            <a:xfrm>
              <a:off x="6771830" y="5000636"/>
              <a:ext cx="42862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</a:t>
              </a:r>
            </a:p>
          </p:txBody>
        </p:sp>
        <p:sp>
          <p:nvSpPr>
            <p:cNvPr id="18" name="مربع نص 17"/>
            <p:cNvSpPr txBox="1"/>
            <p:nvPr/>
          </p:nvSpPr>
          <p:spPr>
            <a:xfrm>
              <a:off x="6702234" y="5271640"/>
              <a:ext cx="55675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٦</a:t>
              </a:r>
            </a:p>
          </p:txBody>
        </p:sp>
        <p:cxnSp>
          <p:nvCxnSpPr>
            <p:cNvPr id="19" name="رابط مستقيم 18"/>
            <p:cNvCxnSpPr/>
            <p:nvPr/>
          </p:nvCxnSpPr>
          <p:spPr>
            <a:xfrm rot="10800000">
              <a:off x="6864521" y="5328330"/>
              <a:ext cx="288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714356"/>
            <a:ext cx="8382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مربع نص 20"/>
          <p:cNvSpPr txBox="1"/>
          <p:nvPr/>
        </p:nvSpPr>
        <p:spPr>
          <a:xfrm>
            <a:off x="7572396" y="4710366"/>
            <a:ext cx="122873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 ( ٥ ) =</a:t>
            </a:r>
          </a:p>
        </p:txBody>
      </p:sp>
      <p:grpSp>
        <p:nvGrpSpPr>
          <p:cNvPr id="22" name="مجموعة 150"/>
          <p:cNvGrpSpPr/>
          <p:nvPr/>
        </p:nvGrpSpPr>
        <p:grpSpPr>
          <a:xfrm>
            <a:off x="7072330" y="4584497"/>
            <a:ext cx="556756" cy="701891"/>
            <a:chOff x="6702234" y="5000636"/>
            <a:chExt cx="556756" cy="701891"/>
          </a:xfrm>
        </p:grpSpPr>
        <p:sp>
          <p:nvSpPr>
            <p:cNvPr id="23" name="مربع نص 22"/>
            <p:cNvSpPr txBox="1"/>
            <p:nvPr/>
          </p:nvSpPr>
          <p:spPr>
            <a:xfrm>
              <a:off x="6771830" y="5000636"/>
              <a:ext cx="42862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</a:t>
              </a:r>
            </a:p>
          </p:txBody>
        </p:sp>
        <p:sp>
          <p:nvSpPr>
            <p:cNvPr id="24" name="مربع نص 23"/>
            <p:cNvSpPr txBox="1"/>
            <p:nvPr/>
          </p:nvSpPr>
          <p:spPr>
            <a:xfrm>
              <a:off x="6702234" y="5271640"/>
              <a:ext cx="55675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٦</a:t>
              </a:r>
            </a:p>
          </p:txBody>
        </p:sp>
        <p:cxnSp>
          <p:nvCxnSpPr>
            <p:cNvPr id="25" name="رابط مستقيم 24"/>
            <p:cNvCxnSpPr/>
            <p:nvPr/>
          </p:nvCxnSpPr>
          <p:spPr>
            <a:xfrm rot="10800000">
              <a:off x="6864521" y="5328330"/>
              <a:ext cx="288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مربع نص 25"/>
          <p:cNvSpPr txBox="1"/>
          <p:nvPr/>
        </p:nvSpPr>
        <p:spPr>
          <a:xfrm>
            <a:off x="7000892" y="5639060"/>
            <a:ext cx="180023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 ( ٣ </a:t>
            </a:r>
            <a:r>
              <a:rPr lang="ar-SA" sz="2200" b="1" dirty="0">
                <a:solidFill>
                  <a:srgbClr val="FF0000"/>
                </a:solidFill>
              </a:rPr>
              <a:t>أو</a:t>
            </a:r>
            <a:r>
              <a:rPr lang="ar-SA" sz="2200" b="1" dirty="0"/>
              <a:t> ٥  ) =</a:t>
            </a:r>
          </a:p>
        </p:txBody>
      </p:sp>
      <p:grpSp>
        <p:nvGrpSpPr>
          <p:cNvPr id="38" name="مجموعة 37"/>
          <p:cNvGrpSpPr/>
          <p:nvPr/>
        </p:nvGrpSpPr>
        <p:grpSpPr>
          <a:xfrm>
            <a:off x="5586418" y="5529278"/>
            <a:ext cx="1540300" cy="701891"/>
            <a:chOff x="2671750" y="5429264"/>
            <a:chExt cx="1540300" cy="701891"/>
          </a:xfrm>
        </p:grpSpPr>
        <p:grpSp>
          <p:nvGrpSpPr>
            <p:cNvPr id="10" name="مجموعة 9"/>
            <p:cNvGrpSpPr/>
            <p:nvPr/>
          </p:nvGrpSpPr>
          <p:grpSpPr>
            <a:xfrm>
              <a:off x="2671750" y="5429264"/>
              <a:ext cx="854496" cy="701891"/>
              <a:chOff x="6657988" y="3786190"/>
              <a:chExt cx="854496" cy="701891"/>
            </a:xfrm>
          </p:grpSpPr>
          <p:grpSp>
            <p:nvGrpSpPr>
              <p:cNvPr id="11" name="مجموعة 126"/>
              <p:cNvGrpSpPr/>
              <p:nvPr/>
            </p:nvGrpSpPr>
            <p:grpSpPr>
              <a:xfrm>
                <a:off x="6955728" y="3786190"/>
                <a:ext cx="556756" cy="701891"/>
                <a:chOff x="6716522" y="5000636"/>
                <a:chExt cx="556756" cy="701891"/>
              </a:xfrm>
            </p:grpSpPr>
            <p:sp>
              <p:nvSpPr>
                <p:cNvPr id="13" name="مربع نص 12"/>
                <p:cNvSpPr txBox="1"/>
                <p:nvPr/>
              </p:nvSpPr>
              <p:spPr>
                <a:xfrm>
                  <a:off x="6771830" y="5000636"/>
                  <a:ext cx="428628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١</a:t>
                  </a:r>
                </a:p>
              </p:txBody>
            </p:sp>
            <p:sp>
              <p:nvSpPr>
                <p:cNvPr id="14" name="مربع نص 13"/>
                <p:cNvSpPr txBox="1"/>
                <p:nvPr/>
              </p:nvSpPr>
              <p:spPr>
                <a:xfrm>
                  <a:off x="6716522" y="5271640"/>
                  <a:ext cx="556756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٦</a:t>
                  </a:r>
                </a:p>
              </p:txBody>
            </p:sp>
            <p:cxnSp>
              <p:nvCxnSpPr>
                <p:cNvPr id="15" name="رابط مستقيم 14"/>
                <p:cNvCxnSpPr/>
                <p:nvPr/>
              </p:nvCxnSpPr>
              <p:spPr>
                <a:xfrm rot="10800000">
                  <a:off x="6864521" y="5328330"/>
                  <a:ext cx="2880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مربع نص 11"/>
              <p:cNvSpPr txBox="1"/>
              <p:nvPr/>
            </p:nvSpPr>
            <p:spPr>
              <a:xfrm>
                <a:off x="6657988" y="3900490"/>
                <a:ext cx="357222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=</a:t>
                </a:r>
              </a:p>
            </p:txBody>
          </p:sp>
        </p:grpSp>
        <p:grpSp>
          <p:nvGrpSpPr>
            <p:cNvPr id="31" name="مجموعة 30"/>
            <p:cNvGrpSpPr/>
            <p:nvPr/>
          </p:nvGrpSpPr>
          <p:grpSpPr>
            <a:xfrm>
              <a:off x="3428960" y="5429264"/>
              <a:ext cx="783090" cy="701891"/>
              <a:chOff x="6729394" y="3786190"/>
              <a:chExt cx="783090" cy="701891"/>
            </a:xfrm>
          </p:grpSpPr>
          <p:grpSp>
            <p:nvGrpSpPr>
              <p:cNvPr id="32" name="مجموعة 126"/>
              <p:cNvGrpSpPr/>
              <p:nvPr/>
            </p:nvGrpSpPr>
            <p:grpSpPr>
              <a:xfrm>
                <a:off x="6955728" y="3786190"/>
                <a:ext cx="556756" cy="701891"/>
                <a:chOff x="6716522" y="5000636"/>
                <a:chExt cx="556756" cy="701891"/>
              </a:xfrm>
            </p:grpSpPr>
            <p:sp>
              <p:nvSpPr>
                <p:cNvPr id="34" name="مربع نص 33"/>
                <p:cNvSpPr txBox="1"/>
                <p:nvPr/>
              </p:nvSpPr>
              <p:spPr>
                <a:xfrm>
                  <a:off x="6771830" y="5000636"/>
                  <a:ext cx="428628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١</a:t>
                  </a:r>
                </a:p>
              </p:txBody>
            </p:sp>
            <p:sp>
              <p:nvSpPr>
                <p:cNvPr id="35" name="مربع نص 34"/>
                <p:cNvSpPr txBox="1"/>
                <p:nvPr/>
              </p:nvSpPr>
              <p:spPr>
                <a:xfrm>
                  <a:off x="6716522" y="5271640"/>
                  <a:ext cx="556756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٦</a:t>
                  </a:r>
                </a:p>
              </p:txBody>
            </p:sp>
            <p:cxnSp>
              <p:nvCxnSpPr>
                <p:cNvPr id="36" name="رابط مستقيم 35"/>
                <p:cNvCxnSpPr/>
                <p:nvPr/>
              </p:nvCxnSpPr>
              <p:spPr>
                <a:xfrm rot="10800000">
                  <a:off x="6864521" y="5328330"/>
                  <a:ext cx="2880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مربع نص 32"/>
              <p:cNvSpPr txBox="1"/>
              <p:nvPr/>
            </p:nvSpPr>
            <p:spPr>
              <a:xfrm>
                <a:off x="6729394" y="3900490"/>
                <a:ext cx="357222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+</a:t>
                </a:r>
              </a:p>
            </p:txBody>
          </p:sp>
        </p:grpSp>
      </p:grpSp>
      <p:grpSp>
        <p:nvGrpSpPr>
          <p:cNvPr id="79" name="مجموعة 78"/>
          <p:cNvGrpSpPr/>
          <p:nvPr/>
        </p:nvGrpSpPr>
        <p:grpSpPr>
          <a:xfrm>
            <a:off x="4846220" y="5529276"/>
            <a:ext cx="854496" cy="701891"/>
            <a:chOff x="6657988" y="3786190"/>
            <a:chExt cx="854496" cy="701891"/>
          </a:xfrm>
        </p:grpSpPr>
        <p:grpSp>
          <p:nvGrpSpPr>
            <p:cNvPr id="86" name="مجموعة 126"/>
            <p:cNvGrpSpPr/>
            <p:nvPr/>
          </p:nvGrpSpPr>
          <p:grpSpPr>
            <a:xfrm>
              <a:off x="6955728" y="3786190"/>
              <a:ext cx="556756" cy="701891"/>
              <a:chOff x="6716522" y="5000636"/>
              <a:chExt cx="556756" cy="701891"/>
            </a:xfrm>
          </p:grpSpPr>
          <p:sp>
            <p:nvSpPr>
              <p:cNvPr id="88" name="مربع نص 87"/>
              <p:cNvSpPr txBox="1"/>
              <p:nvPr/>
            </p:nvSpPr>
            <p:spPr>
              <a:xfrm>
                <a:off x="6771830" y="5000636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</a:t>
                </a:r>
              </a:p>
            </p:txBody>
          </p:sp>
          <p:sp>
            <p:nvSpPr>
              <p:cNvPr id="89" name="مربع نص 88"/>
              <p:cNvSpPr txBox="1"/>
              <p:nvPr/>
            </p:nvSpPr>
            <p:spPr>
              <a:xfrm>
                <a:off x="6716522" y="5271640"/>
                <a:ext cx="55675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٦</a:t>
                </a:r>
              </a:p>
            </p:txBody>
          </p:sp>
          <p:cxnSp>
            <p:nvCxnSpPr>
              <p:cNvPr id="90" name="رابط مستقيم 89"/>
              <p:cNvCxnSpPr/>
              <p:nvPr/>
            </p:nvCxnSpPr>
            <p:spPr>
              <a:xfrm rot="10800000">
                <a:off x="6864521" y="5328330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مربع نص 86"/>
            <p:cNvSpPr txBox="1"/>
            <p:nvPr/>
          </p:nvSpPr>
          <p:spPr>
            <a:xfrm>
              <a:off x="6657988" y="3900490"/>
              <a:ext cx="35722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grpSp>
        <p:nvGrpSpPr>
          <p:cNvPr id="80" name="مجموعة 79"/>
          <p:cNvGrpSpPr/>
          <p:nvPr/>
        </p:nvGrpSpPr>
        <p:grpSpPr>
          <a:xfrm>
            <a:off x="4157658" y="5529276"/>
            <a:ext cx="783090" cy="701891"/>
            <a:chOff x="6729394" y="3786190"/>
            <a:chExt cx="783090" cy="701891"/>
          </a:xfrm>
        </p:grpSpPr>
        <p:grpSp>
          <p:nvGrpSpPr>
            <p:cNvPr id="81" name="مجموعة 126"/>
            <p:cNvGrpSpPr/>
            <p:nvPr/>
          </p:nvGrpSpPr>
          <p:grpSpPr>
            <a:xfrm>
              <a:off x="6955728" y="3786190"/>
              <a:ext cx="556756" cy="701891"/>
              <a:chOff x="6716522" y="5000636"/>
              <a:chExt cx="556756" cy="701891"/>
            </a:xfrm>
          </p:grpSpPr>
          <p:sp>
            <p:nvSpPr>
              <p:cNvPr id="83" name="مربع نص 82"/>
              <p:cNvSpPr txBox="1"/>
              <p:nvPr/>
            </p:nvSpPr>
            <p:spPr>
              <a:xfrm>
                <a:off x="6771830" y="5000636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١</a:t>
                </a:r>
              </a:p>
            </p:txBody>
          </p:sp>
          <p:sp>
            <p:nvSpPr>
              <p:cNvPr id="84" name="مربع نص 83"/>
              <p:cNvSpPr txBox="1"/>
              <p:nvPr/>
            </p:nvSpPr>
            <p:spPr>
              <a:xfrm>
                <a:off x="6716522" y="5271640"/>
                <a:ext cx="55675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</a:t>
                </a:r>
              </a:p>
            </p:txBody>
          </p:sp>
          <p:cxnSp>
            <p:nvCxnSpPr>
              <p:cNvPr id="85" name="رابط مستقيم 84"/>
              <p:cNvCxnSpPr/>
              <p:nvPr/>
            </p:nvCxnSpPr>
            <p:spPr>
              <a:xfrm rot="10800000">
                <a:off x="6864521" y="5328330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" name="مربع نص 81"/>
            <p:cNvSpPr txBox="1"/>
            <p:nvPr/>
          </p:nvSpPr>
          <p:spPr>
            <a:xfrm>
              <a:off x="6729394" y="3900490"/>
              <a:ext cx="35722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sp>
        <p:nvSpPr>
          <p:cNvPr id="91" name="مربع نص 90"/>
          <p:cNvSpPr txBox="1"/>
          <p:nvPr/>
        </p:nvSpPr>
        <p:spPr>
          <a:xfrm>
            <a:off x="3143240" y="5672154"/>
            <a:ext cx="107157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٣٣٫٣</a:t>
            </a:r>
            <a:r>
              <a:rPr lang="ar-SA" sz="2000" b="1" dirty="0">
                <a:latin typeface="Tahoma"/>
                <a:cs typeface="Tahoma"/>
              </a:rPr>
              <a:t>٪</a:t>
            </a:r>
            <a:endParaRPr lang="ar-SA" sz="2000" b="1" dirty="0"/>
          </a:p>
        </p:txBody>
      </p:sp>
      <p:grpSp>
        <p:nvGrpSpPr>
          <p:cNvPr id="99" name="مجموعة 98"/>
          <p:cNvGrpSpPr/>
          <p:nvPr/>
        </p:nvGrpSpPr>
        <p:grpSpPr>
          <a:xfrm>
            <a:off x="571472" y="3500438"/>
            <a:ext cx="2000264" cy="1785950"/>
            <a:chOff x="571472" y="3500438"/>
            <a:chExt cx="2000264" cy="1785950"/>
          </a:xfrm>
        </p:grpSpPr>
        <p:grpSp>
          <p:nvGrpSpPr>
            <p:cNvPr id="98" name="مجموعة 97"/>
            <p:cNvGrpSpPr/>
            <p:nvPr/>
          </p:nvGrpSpPr>
          <p:grpSpPr>
            <a:xfrm>
              <a:off x="571472" y="3500438"/>
              <a:ext cx="2000264" cy="1785950"/>
              <a:chOff x="571472" y="3500438"/>
              <a:chExt cx="2000264" cy="1785950"/>
            </a:xfrm>
          </p:grpSpPr>
          <p:sp>
            <p:nvSpPr>
              <p:cNvPr id="72" name="شكل بيضاوي 71"/>
              <p:cNvSpPr/>
              <p:nvPr/>
            </p:nvSpPr>
            <p:spPr>
              <a:xfrm>
                <a:off x="1714480" y="3500438"/>
                <a:ext cx="857256" cy="178595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74" name="شكل بيضاوي 73"/>
              <p:cNvSpPr/>
              <p:nvPr/>
            </p:nvSpPr>
            <p:spPr>
              <a:xfrm>
                <a:off x="571472" y="3500438"/>
                <a:ext cx="857256" cy="178595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92" name="مربع نص 91"/>
            <p:cNvSpPr txBox="1"/>
            <p:nvPr/>
          </p:nvSpPr>
          <p:spPr>
            <a:xfrm>
              <a:off x="1914506" y="4214818"/>
              <a:ext cx="42862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٣</a:t>
              </a:r>
            </a:p>
          </p:txBody>
        </p:sp>
        <p:sp>
          <p:nvSpPr>
            <p:cNvPr id="93" name="مربع نص 92"/>
            <p:cNvSpPr txBox="1"/>
            <p:nvPr/>
          </p:nvSpPr>
          <p:spPr>
            <a:xfrm>
              <a:off x="771498" y="4229106"/>
              <a:ext cx="42862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٥</a:t>
              </a:r>
            </a:p>
          </p:txBody>
        </p:sp>
      </p:grpSp>
      <p:sp>
        <p:nvSpPr>
          <p:cNvPr id="94" name="وسيلة شرح مستطيلة مستديرة الزوايا 93"/>
          <p:cNvSpPr/>
          <p:nvPr/>
        </p:nvSpPr>
        <p:spPr>
          <a:xfrm>
            <a:off x="1800204" y="2285992"/>
            <a:ext cx="1143008" cy="714380"/>
          </a:xfrm>
          <a:prstGeom prst="wedgeRoundRectCallout">
            <a:avLst>
              <a:gd name="adj1" fmla="val -19404"/>
              <a:gd name="adj2" fmla="val 116500"/>
              <a:gd name="adj3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عنصر من ٦ عناصر</a:t>
            </a:r>
          </a:p>
        </p:txBody>
      </p:sp>
      <p:sp>
        <p:nvSpPr>
          <p:cNvPr id="96" name="وسيلة شرح مستطيلة مستديرة الزوايا 95"/>
          <p:cNvSpPr/>
          <p:nvPr/>
        </p:nvSpPr>
        <p:spPr>
          <a:xfrm>
            <a:off x="185706" y="2285992"/>
            <a:ext cx="1143008" cy="714380"/>
          </a:xfrm>
          <a:prstGeom prst="wedgeRoundRectCallout">
            <a:avLst>
              <a:gd name="adj1" fmla="val 21846"/>
              <a:gd name="adj2" fmla="val 112500"/>
              <a:gd name="adj3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عنصر من ٦ عناصر)</a:t>
            </a:r>
          </a:p>
        </p:txBody>
      </p:sp>
      <p:sp>
        <p:nvSpPr>
          <p:cNvPr id="97" name="مربع نص 96"/>
          <p:cNvSpPr txBox="1"/>
          <p:nvPr/>
        </p:nvSpPr>
        <p:spPr>
          <a:xfrm>
            <a:off x="4829178" y="2200266"/>
            <a:ext cx="6429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</a:rPr>
              <a:t>لا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423AEE5-8897-E35F-8C7A-0A8674085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E859-FE18-4BCE-8D55-0A0FFDD235C1}" type="slidenum">
              <a:rPr lang="ar-SA" smtClean="0"/>
              <a:pPr/>
              <a:t>454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/>
      <p:bldP spid="8" grpId="0"/>
      <p:bldP spid="9" grpId="0"/>
      <p:bldP spid="21" grpId="0"/>
      <p:bldP spid="26" grpId="0"/>
      <p:bldP spid="91" grpId="0"/>
      <p:bldP spid="94" grpId="0" animBg="1"/>
      <p:bldP spid="96" grpId="0" animBg="1"/>
      <p:bldP spid="9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دبوس زينة 1"/>
          <p:cNvSpPr/>
          <p:nvPr/>
        </p:nvSpPr>
        <p:spPr>
          <a:xfrm>
            <a:off x="2071670" y="571480"/>
            <a:ext cx="6072230" cy="92869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عند رمي مكعب الأرقام مرة واحدة . أوجد</a:t>
            </a:r>
          </a:p>
          <a:p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 ح ( عدد زوجي أو مضاعف للعدد ٣ ) :</a:t>
            </a:r>
          </a:p>
        </p:txBody>
      </p:sp>
      <p:sp>
        <p:nvSpPr>
          <p:cNvPr id="3" name="دبوس زينة 2"/>
          <p:cNvSpPr/>
          <p:nvPr/>
        </p:nvSpPr>
        <p:spPr>
          <a:xfrm>
            <a:off x="8143900" y="714356"/>
            <a:ext cx="871510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مثال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71414"/>
            <a:ext cx="30003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ستطيل 5"/>
          <p:cNvSpPr/>
          <p:nvPr/>
        </p:nvSpPr>
        <p:spPr>
          <a:xfrm>
            <a:off x="3143240" y="1657336"/>
            <a:ext cx="5786478" cy="49149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ربع نص 6"/>
          <p:cNvSpPr txBox="1"/>
          <p:nvPr/>
        </p:nvSpPr>
        <p:spPr>
          <a:xfrm>
            <a:off x="5072066" y="1800212"/>
            <a:ext cx="378621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هل يمكن ظهور عدد زوجي </a:t>
            </a:r>
            <a:r>
              <a:rPr lang="ar-SA" sz="2000" b="1" dirty="0">
                <a:solidFill>
                  <a:srgbClr val="FF0000"/>
                </a:solidFill>
              </a:rPr>
              <a:t>و</a:t>
            </a:r>
            <a:r>
              <a:rPr lang="ar-SA" sz="2000" b="1" dirty="0"/>
              <a:t> ومضاعف للعدد 3 في الوقت نفسه ؟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5429256" y="2657468"/>
            <a:ext cx="25717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الحادثتان غير متنافيتين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6500826" y="3283403"/>
            <a:ext cx="230030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 ( عدد زوجي ) =</a:t>
            </a:r>
          </a:p>
        </p:txBody>
      </p:sp>
      <p:grpSp>
        <p:nvGrpSpPr>
          <p:cNvPr id="4" name="مجموعة 150"/>
          <p:cNvGrpSpPr/>
          <p:nvPr/>
        </p:nvGrpSpPr>
        <p:grpSpPr>
          <a:xfrm>
            <a:off x="5500694" y="3171822"/>
            <a:ext cx="556756" cy="701891"/>
            <a:chOff x="6702234" y="5000636"/>
            <a:chExt cx="556756" cy="701891"/>
          </a:xfrm>
        </p:grpSpPr>
        <p:sp>
          <p:nvSpPr>
            <p:cNvPr id="17" name="مربع نص 16"/>
            <p:cNvSpPr txBox="1"/>
            <p:nvPr/>
          </p:nvSpPr>
          <p:spPr>
            <a:xfrm>
              <a:off x="6771830" y="5000636"/>
              <a:ext cx="42862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</a:t>
              </a:r>
            </a:p>
          </p:txBody>
        </p:sp>
        <p:sp>
          <p:nvSpPr>
            <p:cNvPr id="18" name="مربع نص 17"/>
            <p:cNvSpPr txBox="1"/>
            <p:nvPr/>
          </p:nvSpPr>
          <p:spPr>
            <a:xfrm>
              <a:off x="6702234" y="5271640"/>
              <a:ext cx="55675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cxnSp>
          <p:nvCxnSpPr>
            <p:cNvPr id="19" name="رابط مستقيم 18"/>
            <p:cNvCxnSpPr/>
            <p:nvPr/>
          </p:nvCxnSpPr>
          <p:spPr>
            <a:xfrm rot="10800000">
              <a:off x="6864521" y="5328330"/>
              <a:ext cx="288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714356"/>
            <a:ext cx="8382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مربع نص 20"/>
          <p:cNvSpPr txBox="1"/>
          <p:nvPr/>
        </p:nvSpPr>
        <p:spPr>
          <a:xfrm>
            <a:off x="6143636" y="3997783"/>
            <a:ext cx="265749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 ( مضاعف للعدد ٣ ) =</a:t>
            </a:r>
          </a:p>
        </p:txBody>
      </p:sp>
      <p:grpSp>
        <p:nvGrpSpPr>
          <p:cNvPr id="10" name="مجموعة 150"/>
          <p:cNvGrpSpPr/>
          <p:nvPr/>
        </p:nvGrpSpPr>
        <p:grpSpPr>
          <a:xfrm>
            <a:off x="5015376" y="3886202"/>
            <a:ext cx="556756" cy="701891"/>
            <a:chOff x="6702234" y="5000636"/>
            <a:chExt cx="556756" cy="701891"/>
          </a:xfrm>
        </p:grpSpPr>
        <p:sp>
          <p:nvSpPr>
            <p:cNvPr id="23" name="مربع نص 22"/>
            <p:cNvSpPr txBox="1"/>
            <p:nvPr/>
          </p:nvSpPr>
          <p:spPr>
            <a:xfrm>
              <a:off x="6771830" y="5000636"/>
              <a:ext cx="42862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</a:t>
              </a:r>
            </a:p>
          </p:txBody>
        </p:sp>
        <p:sp>
          <p:nvSpPr>
            <p:cNvPr id="24" name="مربع نص 23"/>
            <p:cNvSpPr txBox="1"/>
            <p:nvPr/>
          </p:nvSpPr>
          <p:spPr>
            <a:xfrm>
              <a:off x="6702234" y="5271640"/>
              <a:ext cx="55675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cxnSp>
          <p:nvCxnSpPr>
            <p:cNvPr id="25" name="رابط مستقيم 24"/>
            <p:cNvCxnSpPr/>
            <p:nvPr/>
          </p:nvCxnSpPr>
          <p:spPr>
            <a:xfrm rot="10800000">
              <a:off x="6864521" y="5328330"/>
              <a:ext cx="288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مربع نص 25"/>
          <p:cNvSpPr txBox="1"/>
          <p:nvPr/>
        </p:nvSpPr>
        <p:spPr>
          <a:xfrm>
            <a:off x="4714876" y="5367594"/>
            <a:ext cx="408625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 ( عدد زوجي </a:t>
            </a:r>
            <a:r>
              <a:rPr lang="ar-SA" sz="2200" b="1" dirty="0">
                <a:solidFill>
                  <a:srgbClr val="FF0000"/>
                </a:solidFill>
              </a:rPr>
              <a:t>أو</a:t>
            </a:r>
            <a:r>
              <a:rPr lang="ar-SA" sz="2200" b="1" dirty="0"/>
              <a:t> مضاعف للعدد ٣  ) =</a:t>
            </a:r>
          </a:p>
        </p:txBody>
      </p:sp>
      <p:grpSp>
        <p:nvGrpSpPr>
          <p:cNvPr id="28" name="مجموعة 78"/>
          <p:cNvGrpSpPr/>
          <p:nvPr/>
        </p:nvGrpSpPr>
        <p:grpSpPr>
          <a:xfrm>
            <a:off x="6274980" y="5857890"/>
            <a:ext cx="854496" cy="701891"/>
            <a:chOff x="6657988" y="3786190"/>
            <a:chExt cx="854496" cy="701891"/>
          </a:xfrm>
        </p:grpSpPr>
        <p:grpSp>
          <p:nvGrpSpPr>
            <p:cNvPr id="29" name="مجموعة 126"/>
            <p:cNvGrpSpPr/>
            <p:nvPr/>
          </p:nvGrpSpPr>
          <p:grpSpPr>
            <a:xfrm>
              <a:off x="6955728" y="3786190"/>
              <a:ext cx="556756" cy="701891"/>
              <a:chOff x="6716522" y="5000636"/>
              <a:chExt cx="556756" cy="701891"/>
            </a:xfrm>
          </p:grpSpPr>
          <p:sp>
            <p:nvSpPr>
              <p:cNvPr id="88" name="مربع نص 87"/>
              <p:cNvSpPr txBox="1"/>
              <p:nvPr/>
            </p:nvSpPr>
            <p:spPr>
              <a:xfrm>
                <a:off x="6771830" y="5000636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٤</a:t>
                </a:r>
              </a:p>
            </p:txBody>
          </p:sp>
          <p:sp>
            <p:nvSpPr>
              <p:cNvPr id="89" name="مربع نص 88"/>
              <p:cNvSpPr txBox="1"/>
              <p:nvPr/>
            </p:nvSpPr>
            <p:spPr>
              <a:xfrm>
                <a:off x="6716522" y="5271640"/>
                <a:ext cx="55675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٦</a:t>
                </a:r>
              </a:p>
            </p:txBody>
          </p:sp>
          <p:cxnSp>
            <p:nvCxnSpPr>
              <p:cNvPr id="90" name="رابط مستقيم 89"/>
              <p:cNvCxnSpPr/>
              <p:nvPr/>
            </p:nvCxnSpPr>
            <p:spPr>
              <a:xfrm rot="10800000">
                <a:off x="6864521" y="5328330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مربع نص 86"/>
            <p:cNvSpPr txBox="1"/>
            <p:nvPr/>
          </p:nvSpPr>
          <p:spPr>
            <a:xfrm>
              <a:off x="6657988" y="3900490"/>
              <a:ext cx="35722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grpSp>
        <p:nvGrpSpPr>
          <p:cNvPr id="30" name="مجموعة 79"/>
          <p:cNvGrpSpPr/>
          <p:nvPr/>
        </p:nvGrpSpPr>
        <p:grpSpPr>
          <a:xfrm>
            <a:off x="5586418" y="5857890"/>
            <a:ext cx="783090" cy="701891"/>
            <a:chOff x="6729394" y="3786190"/>
            <a:chExt cx="783090" cy="701891"/>
          </a:xfrm>
        </p:grpSpPr>
        <p:grpSp>
          <p:nvGrpSpPr>
            <p:cNvPr id="31" name="مجموعة 126"/>
            <p:cNvGrpSpPr/>
            <p:nvPr/>
          </p:nvGrpSpPr>
          <p:grpSpPr>
            <a:xfrm>
              <a:off x="6955728" y="3786190"/>
              <a:ext cx="556756" cy="701891"/>
              <a:chOff x="6716522" y="5000636"/>
              <a:chExt cx="556756" cy="701891"/>
            </a:xfrm>
          </p:grpSpPr>
          <p:sp>
            <p:nvSpPr>
              <p:cNvPr id="83" name="مربع نص 82"/>
              <p:cNvSpPr txBox="1"/>
              <p:nvPr/>
            </p:nvSpPr>
            <p:spPr>
              <a:xfrm>
                <a:off x="6771830" y="5000636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</a:t>
                </a:r>
              </a:p>
            </p:txBody>
          </p:sp>
          <p:sp>
            <p:nvSpPr>
              <p:cNvPr id="84" name="مربع نص 83"/>
              <p:cNvSpPr txBox="1"/>
              <p:nvPr/>
            </p:nvSpPr>
            <p:spPr>
              <a:xfrm>
                <a:off x="6716522" y="5271640"/>
                <a:ext cx="55675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</a:t>
                </a:r>
              </a:p>
            </p:txBody>
          </p:sp>
          <p:cxnSp>
            <p:nvCxnSpPr>
              <p:cNvPr id="85" name="رابط مستقيم 84"/>
              <p:cNvCxnSpPr/>
              <p:nvPr/>
            </p:nvCxnSpPr>
            <p:spPr>
              <a:xfrm rot="10800000">
                <a:off x="6864521" y="5328330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" name="مربع نص 81"/>
            <p:cNvSpPr txBox="1"/>
            <p:nvPr/>
          </p:nvSpPr>
          <p:spPr>
            <a:xfrm>
              <a:off x="6729394" y="3900490"/>
              <a:ext cx="35722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sp>
        <p:nvSpPr>
          <p:cNvPr id="91" name="مربع نص 90"/>
          <p:cNvSpPr txBox="1"/>
          <p:nvPr/>
        </p:nvSpPr>
        <p:spPr>
          <a:xfrm>
            <a:off x="4572000" y="6000768"/>
            <a:ext cx="107157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٦٦٫٧</a:t>
            </a:r>
            <a:r>
              <a:rPr lang="ar-SA" sz="2000" b="1" dirty="0">
                <a:latin typeface="Tahoma"/>
                <a:cs typeface="Tahoma"/>
              </a:rPr>
              <a:t>٪</a:t>
            </a:r>
            <a:endParaRPr lang="ar-SA" sz="2000" b="1" dirty="0"/>
          </a:p>
        </p:txBody>
      </p:sp>
      <p:grpSp>
        <p:nvGrpSpPr>
          <p:cNvPr id="32" name="مجموعة 98"/>
          <p:cNvGrpSpPr/>
          <p:nvPr/>
        </p:nvGrpSpPr>
        <p:grpSpPr>
          <a:xfrm>
            <a:off x="428596" y="3500438"/>
            <a:ext cx="2143140" cy="1785950"/>
            <a:chOff x="428596" y="3500438"/>
            <a:chExt cx="2143140" cy="1785950"/>
          </a:xfrm>
        </p:grpSpPr>
        <p:grpSp>
          <p:nvGrpSpPr>
            <p:cNvPr id="37" name="مجموعة 97"/>
            <p:cNvGrpSpPr/>
            <p:nvPr/>
          </p:nvGrpSpPr>
          <p:grpSpPr>
            <a:xfrm>
              <a:off x="428596" y="3500438"/>
              <a:ext cx="2143140" cy="1785950"/>
              <a:chOff x="428596" y="3500438"/>
              <a:chExt cx="2143140" cy="1785950"/>
            </a:xfrm>
          </p:grpSpPr>
          <p:sp>
            <p:nvSpPr>
              <p:cNvPr id="72" name="شكل بيضاوي 71"/>
              <p:cNvSpPr/>
              <p:nvPr/>
            </p:nvSpPr>
            <p:spPr>
              <a:xfrm>
                <a:off x="1285852" y="3500438"/>
                <a:ext cx="1285884" cy="178595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5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74" name="شكل بيضاوي 73"/>
              <p:cNvSpPr/>
              <p:nvPr/>
            </p:nvSpPr>
            <p:spPr>
              <a:xfrm>
                <a:off x="428596" y="3500438"/>
                <a:ext cx="1285884" cy="178595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5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92" name="مربع نص 91"/>
            <p:cNvSpPr txBox="1"/>
            <p:nvPr/>
          </p:nvSpPr>
          <p:spPr>
            <a:xfrm>
              <a:off x="1914506" y="4000504"/>
              <a:ext cx="428628" cy="10156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٢</a:t>
              </a:r>
            </a:p>
            <a:p>
              <a:pPr algn="ctr"/>
              <a:endParaRPr lang="ar-SA" sz="2000" b="1" dirty="0"/>
            </a:p>
            <a:p>
              <a:pPr algn="ctr"/>
              <a:r>
                <a:rPr lang="ar-SA" sz="2000" b="1" dirty="0"/>
                <a:t>٤</a:t>
              </a:r>
            </a:p>
          </p:txBody>
        </p:sp>
        <p:sp>
          <p:nvSpPr>
            <p:cNvPr id="93" name="مربع نص 92"/>
            <p:cNvSpPr txBox="1"/>
            <p:nvPr/>
          </p:nvSpPr>
          <p:spPr>
            <a:xfrm>
              <a:off x="771498" y="4229106"/>
              <a:ext cx="42862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٣</a:t>
              </a:r>
            </a:p>
          </p:txBody>
        </p:sp>
        <p:sp>
          <p:nvSpPr>
            <p:cNvPr id="55" name="مربع نص 54"/>
            <p:cNvSpPr txBox="1"/>
            <p:nvPr/>
          </p:nvSpPr>
          <p:spPr>
            <a:xfrm>
              <a:off x="1271564" y="4229106"/>
              <a:ext cx="42862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٦</a:t>
              </a:r>
            </a:p>
          </p:txBody>
        </p:sp>
      </p:grpSp>
      <p:sp>
        <p:nvSpPr>
          <p:cNvPr id="94" name="وسيلة شرح مستطيلة مستديرة الزوايا 93"/>
          <p:cNvSpPr/>
          <p:nvPr/>
        </p:nvSpPr>
        <p:spPr>
          <a:xfrm>
            <a:off x="1643042" y="2285992"/>
            <a:ext cx="1428760" cy="714380"/>
          </a:xfrm>
          <a:prstGeom prst="wedgeRoundRectCallout">
            <a:avLst>
              <a:gd name="adj1" fmla="val -31404"/>
              <a:gd name="adj2" fmla="val 112500"/>
              <a:gd name="adj3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٣ عناصر من ٦ عناصر</a:t>
            </a:r>
          </a:p>
        </p:txBody>
      </p:sp>
      <p:sp>
        <p:nvSpPr>
          <p:cNvPr id="96" name="وسيلة شرح مستطيلة مستديرة الزوايا 95"/>
          <p:cNvSpPr/>
          <p:nvPr/>
        </p:nvSpPr>
        <p:spPr>
          <a:xfrm>
            <a:off x="57152" y="2285992"/>
            <a:ext cx="1428728" cy="714380"/>
          </a:xfrm>
          <a:prstGeom prst="wedgeRoundRectCallout">
            <a:avLst>
              <a:gd name="adj1" fmla="val 21846"/>
              <a:gd name="adj2" fmla="val 112500"/>
              <a:gd name="adj3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عنصران من ٦ عناصر)</a:t>
            </a:r>
          </a:p>
        </p:txBody>
      </p:sp>
      <p:sp>
        <p:nvSpPr>
          <p:cNvPr id="97" name="مربع نص 96"/>
          <p:cNvSpPr txBox="1"/>
          <p:nvPr/>
        </p:nvSpPr>
        <p:spPr>
          <a:xfrm>
            <a:off x="6000760" y="2085964"/>
            <a:ext cx="6429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</a:rPr>
              <a:t>نعم</a:t>
            </a:r>
          </a:p>
        </p:txBody>
      </p:sp>
      <p:sp>
        <p:nvSpPr>
          <p:cNvPr id="56" name="وسيلة شرح مستطيلة مستديرة الزوايا 55"/>
          <p:cNvSpPr/>
          <p:nvPr/>
        </p:nvSpPr>
        <p:spPr>
          <a:xfrm>
            <a:off x="1042964" y="5572140"/>
            <a:ext cx="1428760" cy="714380"/>
          </a:xfrm>
          <a:prstGeom prst="wedgeRoundRectCallout">
            <a:avLst>
              <a:gd name="adj1" fmla="val -17404"/>
              <a:gd name="adj2" fmla="val -191498"/>
              <a:gd name="adj3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عنصر من</a:t>
            </a:r>
          </a:p>
          <a:p>
            <a:pPr algn="ctr"/>
            <a:r>
              <a:rPr lang="ar-SA" sz="2000" b="1" dirty="0">
                <a:solidFill>
                  <a:schemeClr val="tx1"/>
                </a:solidFill>
              </a:rPr>
              <a:t> ٦ عناصر</a:t>
            </a:r>
          </a:p>
        </p:txBody>
      </p:sp>
      <p:sp>
        <p:nvSpPr>
          <p:cNvPr id="57" name="مربع نص 56"/>
          <p:cNvSpPr txBox="1"/>
          <p:nvPr/>
        </p:nvSpPr>
        <p:spPr>
          <a:xfrm>
            <a:off x="5000628" y="4653214"/>
            <a:ext cx="380050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 ( عدد زوجي </a:t>
            </a:r>
            <a:r>
              <a:rPr lang="ar-SA" sz="2200" b="1" dirty="0">
                <a:solidFill>
                  <a:srgbClr val="FF0000"/>
                </a:solidFill>
              </a:rPr>
              <a:t>و</a:t>
            </a:r>
            <a:r>
              <a:rPr lang="ar-SA" sz="2200" b="1" dirty="0"/>
              <a:t> مضاعف للعدد ٣ ) =</a:t>
            </a:r>
          </a:p>
        </p:txBody>
      </p:sp>
      <p:grpSp>
        <p:nvGrpSpPr>
          <p:cNvPr id="58" name="مجموعة 150"/>
          <p:cNvGrpSpPr/>
          <p:nvPr/>
        </p:nvGrpSpPr>
        <p:grpSpPr>
          <a:xfrm>
            <a:off x="4529138" y="4541633"/>
            <a:ext cx="556756" cy="701891"/>
            <a:chOff x="6702234" y="5000636"/>
            <a:chExt cx="556756" cy="701891"/>
          </a:xfrm>
        </p:grpSpPr>
        <p:sp>
          <p:nvSpPr>
            <p:cNvPr id="59" name="مربع نص 58"/>
            <p:cNvSpPr txBox="1"/>
            <p:nvPr/>
          </p:nvSpPr>
          <p:spPr>
            <a:xfrm>
              <a:off x="6771830" y="5000636"/>
              <a:ext cx="42862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</a:t>
              </a:r>
            </a:p>
          </p:txBody>
        </p:sp>
        <p:sp>
          <p:nvSpPr>
            <p:cNvPr id="60" name="مربع نص 59"/>
            <p:cNvSpPr txBox="1"/>
            <p:nvPr/>
          </p:nvSpPr>
          <p:spPr>
            <a:xfrm>
              <a:off x="6702234" y="5271640"/>
              <a:ext cx="55675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٦</a:t>
              </a:r>
            </a:p>
          </p:txBody>
        </p:sp>
        <p:cxnSp>
          <p:nvCxnSpPr>
            <p:cNvPr id="61" name="رابط مستقيم 60"/>
            <p:cNvCxnSpPr/>
            <p:nvPr/>
          </p:nvCxnSpPr>
          <p:spPr>
            <a:xfrm rot="10800000">
              <a:off x="6864521" y="5328330"/>
              <a:ext cx="288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مجموعة 78"/>
          <p:cNvGrpSpPr/>
          <p:nvPr/>
        </p:nvGrpSpPr>
        <p:grpSpPr>
          <a:xfrm>
            <a:off x="5500694" y="3886200"/>
            <a:ext cx="854496" cy="701891"/>
            <a:chOff x="6657988" y="3786190"/>
            <a:chExt cx="854496" cy="701891"/>
          </a:xfrm>
        </p:grpSpPr>
        <p:grpSp>
          <p:nvGrpSpPr>
            <p:cNvPr id="63" name="مجموعة 126"/>
            <p:cNvGrpSpPr/>
            <p:nvPr/>
          </p:nvGrpSpPr>
          <p:grpSpPr>
            <a:xfrm>
              <a:off x="6955728" y="3786190"/>
              <a:ext cx="556756" cy="701891"/>
              <a:chOff x="6716522" y="5000636"/>
              <a:chExt cx="556756" cy="701891"/>
            </a:xfrm>
          </p:grpSpPr>
          <p:sp>
            <p:nvSpPr>
              <p:cNvPr id="65" name="مربع نص 64"/>
              <p:cNvSpPr txBox="1"/>
              <p:nvPr/>
            </p:nvSpPr>
            <p:spPr>
              <a:xfrm>
                <a:off x="6771830" y="5000636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</a:t>
                </a:r>
              </a:p>
            </p:txBody>
          </p:sp>
          <p:sp>
            <p:nvSpPr>
              <p:cNvPr id="66" name="مربع نص 65"/>
              <p:cNvSpPr txBox="1"/>
              <p:nvPr/>
            </p:nvSpPr>
            <p:spPr>
              <a:xfrm>
                <a:off x="6716522" y="5271640"/>
                <a:ext cx="55675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٦</a:t>
                </a:r>
              </a:p>
            </p:txBody>
          </p:sp>
          <p:cxnSp>
            <p:nvCxnSpPr>
              <p:cNvPr id="67" name="رابط مستقيم 66"/>
              <p:cNvCxnSpPr/>
              <p:nvPr/>
            </p:nvCxnSpPr>
            <p:spPr>
              <a:xfrm rot="10800000">
                <a:off x="6864521" y="5328330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مربع نص 63"/>
            <p:cNvSpPr txBox="1"/>
            <p:nvPr/>
          </p:nvSpPr>
          <p:spPr>
            <a:xfrm>
              <a:off x="6657988" y="3900490"/>
              <a:ext cx="35722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grpSp>
        <p:nvGrpSpPr>
          <p:cNvPr id="68" name="مجموعة 78"/>
          <p:cNvGrpSpPr/>
          <p:nvPr/>
        </p:nvGrpSpPr>
        <p:grpSpPr>
          <a:xfrm>
            <a:off x="6000760" y="3171822"/>
            <a:ext cx="854496" cy="701891"/>
            <a:chOff x="6657988" y="3786190"/>
            <a:chExt cx="854496" cy="701891"/>
          </a:xfrm>
        </p:grpSpPr>
        <p:grpSp>
          <p:nvGrpSpPr>
            <p:cNvPr id="69" name="مجموعة 126"/>
            <p:cNvGrpSpPr/>
            <p:nvPr/>
          </p:nvGrpSpPr>
          <p:grpSpPr>
            <a:xfrm>
              <a:off x="6955728" y="3786190"/>
              <a:ext cx="556756" cy="701891"/>
              <a:chOff x="6716522" y="5000636"/>
              <a:chExt cx="556756" cy="701891"/>
            </a:xfrm>
          </p:grpSpPr>
          <p:sp>
            <p:nvSpPr>
              <p:cNvPr id="71" name="مربع نص 70"/>
              <p:cNvSpPr txBox="1"/>
              <p:nvPr/>
            </p:nvSpPr>
            <p:spPr>
              <a:xfrm>
                <a:off x="6771830" y="5000636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</a:t>
                </a:r>
              </a:p>
            </p:txBody>
          </p:sp>
          <p:sp>
            <p:nvSpPr>
              <p:cNvPr id="73" name="مربع نص 72"/>
              <p:cNvSpPr txBox="1"/>
              <p:nvPr/>
            </p:nvSpPr>
            <p:spPr>
              <a:xfrm>
                <a:off x="6716522" y="5271640"/>
                <a:ext cx="55675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٦</a:t>
                </a:r>
              </a:p>
            </p:txBody>
          </p:sp>
          <p:cxnSp>
            <p:nvCxnSpPr>
              <p:cNvPr id="75" name="رابط مستقيم 74"/>
              <p:cNvCxnSpPr/>
              <p:nvPr/>
            </p:nvCxnSpPr>
            <p:spPr>
              <a:xfrm rot="10800000">
                <a:off x="6864521" y="5328330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مربع نص 69"/>
            <p:cNvSpPr txBox="1"/>
            <p:nvPr/>
          </p:nvSpPr>
          <p:spPr>
            <a:xfrm>
              <a:off x="6657988" y="3900490"/>
              <a:ext cx="35722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sp>
        <p:nvSpPr>
          <p:cNvPr id="76" name="مربع نص 75"/>
          <p:cNvSpPr txBox="1"/>
          <p:nvPr/>
        </p:nvSpPr>
        <p:spPr>
          <a:xfrm>
            <a:off x="7029468" y="5972192"/>
            <a:ext cx="37147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grpSp>
        <p:nvGrpSpPr>
          <p:cNvPr id="81" name="مجموعة 80"/>
          <p:cNvGrpSpPr/>
          <p:nvPr/>
        </p:nvGrpSpPr>
        <p:grpSpPr>
          <a:xfrm>
            <a:off x="3086088" y="5257812"/>
            <a:ext cx="1914540" cy="701893"/>
            <a:chOff x="3086088" y="5257812"/>
            <a:chExt cx="1914540" cy="701893"/>
          </a:xfrm>
        </p:grpSpPr>
        <p:grpSp>
          <p:nvGrpSpPr>
            <p:cNvPr id="11" name="مجموعة 37"/>
            <p:cNvGrpSpPr/>
            <p:nvPr/>
          </p:nvGrpSpPr>
          <p:grpSpPr>
            <a:xfrm>
              <a:off x="3500398" y="5257812"/>
              <a:ext cx="1500230" cy="701891"/>
              <a:chOff x="2711820" y="5429264"/>
              <a:chExt cx="1500230" cy="701891"/>
            </a:xfrm>
          </p:grpSpPr>
          <p:grpSp>
            <p:nvGrpSpPr>
              <p:cNvPr id="16" name="مجموعة 9"/>
              <p:cNvGrpSpPr/>
              <p:nvPr/>
            </p:nvGrpSpPr>
            <p:grpSpPr>
              <a:xfrm>
                <a:off x="2711820" y="5429264"/>
                <a:ext cx="814426" cy="701891"/>
                <a:chOff x="6698058" y="3786190"/>
                <a:chExt cx="814426" cy="701891"/>
              </a:xfrm>
            </p:grpSpPr>
            <p:grpSp>
              <p:nvGrpSpPr>
                <p:cNvPr id="20" name="مجموعة 126"/>
                <p:cNvGrpSpPr/>
                <p:nvPr/>
              </p:nvGrpSpPr>
              <p:grpSpPr>
                <a:xfrm>
                  <a:off x="6955728" y="3786190"/>
                  <a:ext cx="556756" cy="701891"/>
                  <a:chOff x="6716522" y="5000636"/>
                  <a:chExt cx="556756" cy="701891"/>
                </a:xfrm>
              </p:grpSpPr>
              <p:sp>
                <p:nvSpPr>
                  <p:cNvPr id="13" name="مربع نص 12"/>
                  <p:cNvSpPr txBox="1"/>
                  <p:nvPr/>
                </p:nvSpPr>
                <p:spPr>
                  <a:xfrm>
                    <a:off x="6771830" y="5000636"/>
                    <a:ext cx="428628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ar-SA" sz="2200" b="1" dirty="0"/>
                      <a:t>١</a:t>
                    </a:r>
                  </a:p>
                </p:txBody>
              </p:sp>
              <p:sp>
                <p:nvSpPr>
                  <p:cNvPr id="14" name="مربع نص 13"/>
                  <p:cNvSpPr txBox="1"/>
                  <p:nvPr/>
                </p:nvSpPr>
                <p:spPr>
                  <a:xfrm>
                    <a:off x="6716522" y="5271640"/>
                    <a:ext cx="556756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ar-SA" sz="2200" b="1" dirty="0"/>
                      <a:t>٣</a:t>
                    </a:r>
                  </a:p>
                </p:txBody>
              </p:sp>
              <p:cxnSp>
                <p:nvCxnSpPr>
                  <p:cNvPr id="15" name="رابط مستقيم 14"/>
                  <p:cNvCxnSpPr/>
                  <p:nvPr/>
                </p:nvCxnSpPr>
                <p:spPr>
                  <a:xfrm rot="10800000">
                    <a:off x="6864521" y="5328330"/>
                    <a:ext cx="288000" cy="158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" name="مربع نص 11"/>
                <p:cNvSpPr txBox="1"/>
                <p:nvPr/>
              </p:nvSpPr>
              <p:spPr>
                <a:xfrm>
                  <a:off x="6698058" y="3900490"/>
                  <a:ext cx="357222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SA" sz="2200" b="1" dirty="0"/>
                    <a:t>ــ</a:t>
                  </a:r>
                </a:p>
              </p:txBody>
            </p:sp>
          </p:grpSp>
          <p:grpSp>
            <p:nvGrpSpPr>
              <p:cNvPr id="22" name="مجموعة 30"/>
              <p:cNvGrpSpPr/>
              <p:nvPr/>
            </p:nvGrpSpPr>
            <p:grpSpPr>
              <a:xfrm>
                <a:off x="3428960" y="5429264"/>
                <a:ext cx="783090" cy="701891"/>
                <a:chOff x="6729394" y="3786190"/>
                <a:chExt cx="783090" cy="701891"/>
              </a:xfrm>
            </p:grpSpPr>
            <p:grpSp>
              <p:nvGrpSpPr>
                <p:cNvPr id="27" name="مجموعة 126"/>
                <p:cNvGrpSpPr/>
                <p:nvPr/>
              </p:nvGrpSpPr>
              <p:grpSpPr>
                <a:xfrm>
                  <a:off x="6955728" y="3786190"/>
                  <a:ext cx="556756" cy="701891"/>
                  <a:chOff x="6716522" y="5000636"/>
                  <a:chExt cx="556756" cy="701891"/>
                </a:xfrm>
              </p:grpSpPr>
              <p:sp>
                <p:nvSpPr>
                  <p:cNvPr id="34" name="مربع نص 33"/>
                  <p:cNvSpPr txBox="1"/>
                  <p:nvPr/>
                </p:nvSpPr>
                <p:spPr>
                  <a:xfrm>
                    <a:off x="6771830" y="5000636"/>
                    <a:ext cx="428628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ar-SA" sz="2200" b="1" dirty="0"/>
                      <a:t>١</a:t>
                    </a:r>
                  </a:p>
                </p:txBody>
              </p:sp>
              <p:sp>
                <p:nvSpPr>
                  <p:cNvPr id="35" name="مربع نص 34"/>
                  <p:cNvSpPr txBox="1"/>
                  <p:nvPr/>
                </p:nvSpPr>
                <p:spPr>
                  <a:xfrm>
                    <a:off x="6716522" y="5271640"/>
                    <a:ext cx="556756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ar-SA" sz="2200" b="1" dirty="0"/>
                      <a:t>٢</a:t>
                    </a:r>
                  </a:p>
                </p:txBody>
              </p:sp>
              <p:cxnSp>
                <p:nvCxnSpPr>
                  <p:cNvPr id="36" name="رابط مستقيم 35"/>
                  <p:cNvCxnSpPr/>
                  <p:nvPr/>
                </p:nvCxnSpPr>
                <p:spPr>
                  <a:xfrm rot="10800000">
                    <a:off x="6864521" y="5328330"/>
                    <a:ext cx="288000" cy="158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3" name="مربع نص 32"/>
                <p:cNvSpPr txBox="1"/>
                <p:nvPr/>
              </p:nvSpPr>
              <p:spPr>
                <a:xfrm>
                  <a:off x="6729394" y="3900490"/>
                  <a:ext cx="357222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SA" sz="2200" b="1" dirty="0"/>
                    <a:t>+</a:t>
                  </a:r>
                </a:p>
              </p:txBody>
            </p:sp>
          </p:grpSp>
        </p:grpSp>
        <p:grpSp>
          <p:nvGrpSpPr>
            <p:cNvPr id="77" name="مجموعة 150"/>
            <p:cNvGrpSpPr/>
            <p:nvPr/>
          </p:nvGrpSpPr>
          <p:grpSpPr>
            <a:xfrm>
              <a:off x="3086088" y="5257814"/>
              <a:ext cx="556756" cy="701891"/>
              <a:chOff x="6702234" y="5000636"/>
              <a:chExt cx="556756" cy="701891"/>
            </a:xfrm>
          </p:grpSpPr>
          <p:sp>
            <p:nvSpPr>
              <p:cNvPr id="78" name="مربع نص 77"/>
              <p:cNvSpPr txBox="1"/>
              <p:nvPr/>
            </p:nvSpPr>
            <p:spPr>
              <a:xfrm>
                <a:off x="6771830" y="5000636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١</a:t>
                </a:r>
              </a:p>
            </p:txBody>
          </p:sp>
          <p:sp>
            <p:nvSpPr>
              <p:cNvPr id="79" name="مربع نص 78"/>
              <p:cNvSpPr txBox="1"/>
              <p:nvPr/>
            </p:nvSpPr>
            <p:spPr>
              <a:xfrm>
                <a:off x="6702234" y="5271640"/>
                <a:ext cx="55675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٦</a:t>
                </a:r>
              </a:p>
            </p:txBody>
          </p:sp>
          <p:cxnSp>
            <p:nvCxnSpPr>
              <p:cNvPr id="80" name="رابط مستقيم 79"/>
              <p:cNvCxnSpPr/>
              <p:nvPr/>
            </p:nvCxnSpPr>
            <p:spPr>
              <a:xfrm rot="10800000">
                <a:off x="6864521" y="5328330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8" name="عنصر نائب لرقم الشريحة 37">
            <a:extLst>
              <a:ext uri="{FF2B5EF4-FFF2-40B4-BE49-F238E27FC236}">
                <a16:creationId xmlns:a16="http://schemas.microsoft.com/office/drawing/2014/main" id="{6F8AB59C-F72E-F142-69AF-23637BB32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E859-FE18-4BCE-8D55-0A0FFDD235C1}" type="slidenum">
              <a:rPr lang="ar-SA" smtClean="0"/>
              <a:pPr/>
              <a:t>455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/>
      <p:bldP spid="8" grpId="0"/>
      <p:bldP spid="9" grpId="0"/>
      <p:bldP spid="21" grpId="0"/>
      <p:bldP spid="26" grpId="0"/>
      <p:bldP spid="91" grpId="0"/>
      <p:bldP spid="94" grpId="0" animBg="1"/>
      <p:bldP spid="96" grpId="0" animBg="1"/>
      <p:bldP spid="97" grpId="0"/>
      <p:bldP spid="56" grpId="0" animBg="1"/>
      <p:bldP spid="57" grpId="0"/>
      <p:bldP spid="7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دبوس زينة 1"/>
          <p:cNvSpPr/>
          <p:nvPr/>
        </p:nvSpPr>
        <p:spPr>
          <a:xfrm>
            <a:off x="1857356" y="857234"/>
            <a:ext cx="6286544" cy="685804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عند رمي مكعب الأرقام مرة واحدة . أوجد ح ( أقل من ٣ ) :</a:t>
            </a:r>
          </a:p>
        </p:txBody>
      </p:sp>
      <p:sp>
        <p:nvSpPr>
          <p:cNvPr id="3" name="دبوس زينة 2"/>
          <p:cNvSpPr/>
          <p:nvPr/>
        </p:nvSpPr>
        <p:spPr>
          <a:xfrm>
            <a:off x="8143900" y="857232"/>
            <a:ext cx="871510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تحقق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214290"/>
            <a:ext cx="30003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ستطيل 5"/>
          <p:cNvSpPr/>
          <p:nvPr/>
        </p:nvSpPr>
        <p:spPr>
          <a:xfrm>
            <a:off x="3143240" y="1928802"/>
            <a:ext cx="5786478" cy="46434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/>
          <p:cNvSpPr txBox="1"/>
          <p:nvPr/>
        </p:nvSpPr>
        <p:spPr>
          <a:xfrm>
            <a:off x="5072066" y="2285992"/>
            <a:ext cx="378621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هل يمكن ظهور ١ </a:t>
            </a:r>
            <a:r>
              <a:rPr lang="ar-SA" sz="2000" b="1" dirty="0">
                <a:solidFill>
                  <a:srgbClr val="FF0000"/>
                </a:solidFill>
              </a:rPr>
              <a:t>و</a:t>
            </a:r>
            <a:r>
              <a:rPr lang="ar-SA" sz="2000" b="1" dirty="0"/>
              <a:t> ٢  في الوقت نفسه ؟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6143636" y="3000372"/>
            <a:ext cx="18573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الحادثتان متنافيتان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7572396" y="3840621"/>
            <a:ext cx="122873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 ( ١ ) =</a:t>
            </a:r>
          </a:p>
        </p:txBody>
      </p:sp>
      <p:grpSp>
        <p:nvGrpSpPr>
          <p:cNvPr id="4" name="مجموعة 150"/>
          <p:cNvGrpSpPr/>
          <p:nvPr/>
        </p:nvGrpSpPr>
        <p:grpSpPr>
          <a:xfrm>
            <a:off x="7072330" y="3714752"/>
            <a:ext cx="556756" cy="701891"/>
            <a:chOff x="6702234" y="5000636"/>
            <a:chExt cx="556756" cy="701891"/>
          </a:xfrm>
        </p:grpSpPr>
        <p:sp>
          <p:nvSpPr>
            <p:cNvPr id="17" name="مربع نص 16"/>
            <p:cNvSpPr txBox="1"/>
            <p:nvPr/>
          </p:nvSpPr>
          <p:spPr>
            <a:xfrm>
              <a:off x="6771830" y="5000636"/>
              <a:ext cx="42862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</a:t>
              </a:r>
            </a:p>
          </p:txBody>
        </p:sp>
        <p:sp>
          <p:nvSpPr>
            <p:cNvPr id="18" name="مربع نص 17"/>
            <p:cNvSpPr txBox="1"/>
            <p:nvPr/>
          </p:nvSpPr>
          <p:spPr>
            <a:xfrm>
              <a:off x="6702234" y="5271640"/>
              <a:ext cx="55675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٦</a:t>
              </a:r>
            </a:p>
          </p:txBody>
        </p:sp>
        <p:cxnSp>
          <p:nvCxnSpPr>
            <p:cNvPr id="19" name="رابط مستقيم 18"/>
            <p:cNvCxnSpPr/>
            <p:nvPr/>
          </p:nvCxnSpPr>
          <p:spPr>
            <a:xfrm rot="10800000">
              <a:off x="6864521" y="5328330"/>
              <a:ext cx="288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714356"/>
            <a:ext cx="8382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مربع نص 20"/>
          <p:cNvSpPr txBox="1"/>
          <p:nvPr/>
        </p:nvSpPr>
        <p:spPr>
          <a:xfrm>
            <a:off x="7572396" y="4710366"/>
            <a:ext cx="122873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 ( ٢ ) =</a:t>
            </a:r>
          </a:p>
        </p:txBody>
      </p:sp>
      <p:grpSp>
        <p:nvGrpSpPr>
          <p:cNvPr id="10" name="مجموعة 150"/>
          <p:cNvGrpSpPr/>
          <p:nvPr/>
        </p:nvGrpSpPr>
        <p:grpSpPr>
          <a:xfrm>
            <a:off x="7072330" y="4584497"/>
            <a:ext cx="556756" cy="701891"/>
            <a:chOff x="6702234" y="5000636"/>
            <a:chExt cx="556756" cy="701891"/>
          </a:xfrm>
        </p:grpSpPr>
        <p:sp>
          <p:nvSpPr>
            <p:cNvPr id="23" name="مربع نص 22"/>
            <p:cNvSpPr txBox="1"/>
            <p:nvPr/>
          </p:nvSpPr>
          <p:spPr>
            <a:xfrm>
              <a:off x="6771830" y="5000636"/>
              <a:ext cx="42862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</a:t>
              </a:r>
            </a:p>
          </p:txBody>
        </p:sp>
        <p:sp>
          <p:nvSpPr>
            <p:cNvPr id="24" name="مربع نص 23"/>
            <p:cNvSpPr txBox="1"/>
            <p:nvPr/>
          </p:nvSpPr>
          <p:spPr>
            <a:xfrm>
              <a:off x="6702234" y="5271640"/>
              <a:ext cx="55675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٦</a:t>
              </a:r>
            </a:p>
          </p:txBody>
        </p:sp>
        <p:cxnSp>
          <p:nvCxnSpPr>
            <p:cNvPr id="25" name="رابط مستقيم 24"/>
            <p:cNvCxnSpPr/>
            <p:nvPr/>
          </p:nvCxnSpPr>
          <p:spPr>
            <a:xfrm rot="10800000">
              <a:off x="6864521" y="5328330"/>
              <a:ext cx="288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مربع نص 25"/>
          <p:cNvSpPr txBox="1"/>
          <p:nvPr/>
        </p:nvSpPr>
        <p:spPr>
          <a:xfrm>
            <a:off x="6929454" y="5639060"/>
            <a:ext cx="187167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 ( أقل من ٣ ) =</a:t>
            </a:r>
          </a:p>
        </p:txBody>
      </p:sp>
      <p:grpSp>
        <p:nvGrpSpPr>
          <p:cNvPr id="11" name="مجموعة 37"/>
          <p:cNvGrpSpPr/>
          <p:nvPr/>
        </p:nvGrpSpPr>
        <p:grpSpPr>
          <a:xfrm>
            <a:off x="5443542" y="5529278"/>
            <a:ext cx="1540300" cy="701891"/>
            <a:chOff x="2671750" y="5429264"/>
            <a:chExt cx="1540300" cy="701891"/>
          </a:xfrm>
        </p:grpSpPr>
        <p:grpSp>
          <p:nvGrpSpPr>
            <p:cNvPr id="16" name="مجموعة 9"/>
            <p:cNvGrpSpPr/>
            <p:nvPr/>
          </p:nvGrpSpPr>
          <p:grpSpPr>
            <a:xfrm>
              <a:off x="2671750" y="5429264"/>
              <a:ext cx="854496" cy="701891"/>
              <a:chOff x="6657988" y="3786190"/>
              <a:chExt cx="854496" cy="701891"/>
            </a:xfrm>
          </p:grpSpPr>
          <p:grpSp>
            <p:nvGrpSpPr>
              <p:cNvPr id="20" name="مجموعة 126"/>
              <p:cNvGrpSpPr/>
              <p:nvPr/>
            </p:nvGrpSpPr>
            <p:grpSpPr>
              <a:xfrm>
                <a:off x="6955728" y="3786190"/>
                <a:ext cx="556756" cy="701891"/>
                <a:chOff x="6716522" y="5000636"/>
                <a:chExt cx="556756" cy="701891"/>
              </a:xfrm>
            </p:grpSpPr>
            <p:sp>
              <p:nvSpPr>
                <p:cNvPr id="13" name="مربع نص 12"/>
                <p:cNvSpPr txBox="1"/>
                <p:nvPr/>
              </p:nvSpPr>
              <p:spPr>
                <a:xfrm>
                  <a:off x="6771830" y="5000636"/>
                  <a:ext cx="428628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١</a:t>
                  </a:r>
                </a:p>
              </p:txBody>
            </p:sp>
            <p:sp>
              <p:nvSpPr>
                <p:cNvPr id="14" name="مربع نص 13"/>
                <p:cNvSpPr txBox="1"/>
                <p:nvPr/>
              </p:nvSpPr>
              <p:spPr>
                <a:xfrm>
                  <a:off x="6716522" y="5271640"/>
                  <a:ext cx="556756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٦</a:t>
                  </a:r>
                </a:p>
              </p:txBody>
            </p:sp>
            <p:cxnSp>
              <p:nvCxnSpPr>
                <p:cNvPr id="15" name="رابط مستقيم 14"/>
                <p:cNvCxnSpPr/>
                <p:nvPr/>
              </p:nvCxnSpPr>
              <p:spPr>
                <a:xfrm rot="10800000">
                  <a:off x="6864521" y="5328330"/>
                  <a:ext cx="2880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مربع نص 11"/>
              <p:cNvSpPr txBox="1"/>
              <p:nvPr/>
            </p:nvSpPr>
            <p:spPr>
              <a:xfrm>
                <a:off x="6657988" y="3900490"/>
                <a:ext cx="357222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=</a:t>
                </a:r>
              </a:p>
            </p:txBody>
          </p:sp>
        </p:grpSp>
        <p:grpSp>
          <p:nvGrpSpPr>
            <p:cNvPr id="22" name="مجموعة 30"/>
            <p:cNvGrpSpPr/>
            <p:nvPr/>
          </p:nvGrpSpPr>
          <p:grpSpPr>
            <a:xfrm>
              <a:off x="3428960" y="5429264"/>
              <a:ext cx="783090" cy="701891"/>
              <a:chOff x="6729394" y="3786190"/>
              <a:chExt cx="783090" cy="701891"/>
            </a:xfrm>
          </p:grpSpPr>
          <p:grpSp>
            <p:nvGrpSpPr>
              <p:cNvPr id="27" name="مجموعة 126"/>
              <p:cNvGrpSpPr/>
              <p:nvPr/>
            </p:nvGrpSpPr>
            <p:grpSpPr>
              <a:xfrm>
                <a:off x="6955728" y="3786190"/>
                <a:ext cx="556756" cy="701891"/>
                <a:chOff x="6716522" y="5000636"/>
                <a:chExt cx="556756" cy="701891"/>
              </a:xfrm>
            </p:grpSpPr>
            <p:sp>
              <p:nvSpPr>
                <p:cNvPr id="34" name="مربع نص 33"/>
                <p:cNvSpPr txBox="1"/>
                <p:nvPr/>
              </p:nvSpPr>
              <p:spPr>
                <a:xfrm>
                  <a:off x="6771830" y="5000636"/>
                  <a:ext cx="428628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١</a:t>
                  </a:r>
                </a:p>
              </p:txBody>
            </p:sp>
            <p:sp>
              <p:nvSpPr>
                <p:cNvPr id="35" name="مربع نص 34"/>
                <p:cNvSpPr txBox="1"/>
                <p:nvPr/>
              </p:nvSpPr>
              <p:spPr>
                <a:xfrm>
                  <a:off x="6716522" y="5271640"/>
                  <a:ext cx="556756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٦</a:t>
                  </a:r>
                </a:p>
              </p:txBody>
            </p:sp>
            <p:cxnSp>
              <p:nvCxnSpPr>
                <p:cNvPr id="36" name="رابط مستقيم 35"/>
                <p:cNvCxnSpPr/>
                <p:nvPr/>
              </p:nvCxnSpPr>
              <p:spPr>
                <a:xfrm rot="10800000">
                  <a:off x="6864521" y="5328330"/>
                  <a:ext cx="2880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مربع نص 32"/>
              <p:cNvSpPr txBox="1"/>
              <p:nvPr/>
            </p:nvSpPr>
            <p:spPr>
              <a:xfrm>
                <a:off x="6729394" y="3900490"/>
                <a:ext cx="357222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+</a:t>
                </a:r>
              </a:p>
            </p:txBody>
          </p:sp>
        </p:grpSp>
      </p:grpSp>
      <p:grpSp>
        <p:nvGrpSpPr>
          <p:cNvPr id="28" name="مجموعة 78"/>
          <p:cNvGrpSpPr/>
          <p:nvPr/>
        </p:nvGrpSpPr>
        <p:grpSpPr>
          <a:xfrm>
            <a:off x="4703344" y="5529276"/>
            <a:ext cx="854496" cy="701891"/>
            <a:chOff x="6657988" y="3786190"/>
            <a:chExt cx="854496" cy="701891"/>
          </a:xfrm>
        </p:grpSpPr>
        <p:grpSp>
          <p:nvGrpSpPr>
            <p:cNvPr id="29" name="مجموعة 126"/>
            <p:cNvGrpSpPr/>
            <p:nvPr/>
          </p:nvGrpSpPr>
          <p:grpSpPr>
            <a:xfrm>
              <a:off x="6955728" y="3786190"/>
              <a:ext cx="556756" cy="701891"/>
              <a:chOff x="6716522" y="5000636"/>
              <a:chExt cx="556756" cy="701891"/>
            </a:xfrm>
          </p:grpSpPr>
          <p:sp>
            <p:nvSpPr>
              <p:cNvPr id="88" name="مربع نص 87"/>
              <p:cNvSpPr txBox="1"/>
              <p:nvPr/>
            </p:nvSpPr>
            <p:spPr>
              <a:xfrm>
                <a:off x="6771830" y="5000636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</a:t>
                </a:r>
              </a:p>
            </p:txBody>
          </p:sp>
          <p:sp>
            <p:nvSpPr>
              <p:cNvPr id="89" name="مربع نص 88"/>
              <p:cNvSpPr txBox="1"/>
              <p:nvPr/>
            </p:nvSpPr>
            <p:spPr>
              <a:xfrm>
                <a:off x="6716522" y="5271640"/>
                <a:ext cx="55675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٦</a:t>
                </a:r>
              </a:p>
            </p:txBody>
          </p:sp>
          <p:cxnSp>
            <p:nvCxnSpPr>
              <p:cNvPr id="90" name="رابط مستقيم 89"/>
              <p:cNvCxnSpPr/>
              <p:nvPr/>
            </p:nvCxnSpPr>
            <p:spPr>
              <a:xfrm rot="10800000">
                <a:off x="6864521" y="5328330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مربع نص 86"/>
            <p:cNvSpPr txBox="1"/>
            <p:nvPr/>
          </p:nvSpPr>
          <p:spPr>
            <a:xfrm>
              <a:off x="6657988" y="3900490"/>
              <a:ext cx="35722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grpSp>
        <p:nvGrpSpPr>
          <p:cNvPr id="30" name="مجموعة 79"/>
          <p:cNvGrpSpPr/>
          <p:nvPr/>
        </p:nvGrpSpPr>
        <p:grpSpPr>
          <a:xfrm>
            <a:off x="4014782" y="5529276"/>
            <a:ext cx="783090" cy="701891"/>
            <a:chOff x="6729394" y="3786190"/>
            <a:chExt cx="783090" cy="701891"/>
          </a:xfrm>
        </p:grpSpPr>
        <p:grpSp>
          <p:nvGrpSpPr>
            <p:cNvPr id="31" name="مجموعة 126"/>
            <p:cNvGrpSpPr/>
            <p:nvPr/>
          </p:nvGrpSpPr>
          <p:grpSpPr>
            <a:xfrm>
              <a:off x="6955728" y="3786190"/>
              <a:ext cx="556756" cy="701891"/>
              <a:chOff x="6716522" y="5000636"/>
              <a:chExt cx="556756" cy="701891"/>
            </a:xfrm>
          </p:grpSpPr>
          <p:sp>
            <p:nvSpPr>
              <p:cNvPr id="83" name="مربع نص 82"/>
              <p:cNvSpPr txBox="1"/>
              <p:nvPr/>
            </p:nvSpPr>
            <p:spPr>
              <a:xfrm>
                <a:off x="6771830" y="5000636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١</a:t>
                </a:r>
              </a:p>
            </p:txBody>
          </p:sp>
          <p:sp>
            <p:nvSpPr>
              <p:cNvPr id="84" name="مربع نص 83"/>
              <p:cNvSpPr txBox="1"/>
              <p:nvPr/>
            </p:nvSpPr>
            <p:spPr>
              <a:xfrm>
                <a:off x="6716522" y="5271640"/>
                <a:ext cx="55675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</a:t>
                </a:r>
              </a:p>
            </p:txBody>
          </p:sp>
          <p:cxnSp>
            <p:nvCxnSpPr>
              <p:cNvPr id="85" name="رابط مستقيم 84"/>
              <p:cNvCxnSpPr/>
              <p:nvPr/>
            </p:nvCxnSpPr>
            <p:spPr>
              <a:xfrm rot="10800000">
                <a:off x="6864521" y="5328330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" name="مربع نص 81"/>
            <p:cNvSpPr txBox="1"/>
            <p:nvPr/>
          </p:nvSpPr>
          <p:spPr>
            <a:xfrm>
              <a:off x="6729394" y="3900490"/>
              <a:ext cx="35722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sp>
        <p:nvSpPr>
          <p:cNvPr id="91" name="مربع نص 90"/>
          <p:cNvSpPr txBox="1"/>
          <p:nvPr/>
        </p:nvSpPr>
        <p:spPr>
          <a:xfrm>
            <a:off x="3000364" y="5672154"/>
            <a:ext cx="107157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٣٣٫٣</a:t>
            </a:r>
            <a:r>
              <a:rPr lang="ar-SA" sz="2000" b="1" dirty="0">
                <a:latin typeface="Tahoma"/>
                <a:cs typeface="Tahoma"/>
              </a:rPr>
              <a:t>٪</a:t>
            </a:r>
            <a:endParaRPr lang="ar-SA" sz="2000" b="1" dirty="0"/>
          </a:p>
        </p:txBody>
      </p:sp>
      <p:grpSp>
        <p:nvGrpSpPr>
          <p:cNvPr id="32" name="مجموعة 98"/>
          <p:cNvGrpSpPr/>
          <p:nvPr/>
        </p:nvGrpSpPr>
        <p:grpSpPr>
          <a:xfrm>
            <a:off x="571472" y="3500438"/>
            <a:ext cx="2000264" cy="1785950"/>
            <a:chOff x="571472" y="3500438"/>
            <a:chExt cx="2000264" cy="1785950"/>
          </a:xfrm>
        </p:grpSpPr>
        <p:grpSp>
          <p:nvGrpSpPr>
            <p:cNvPr id="37" name="مجموعة 97"/>
            <p:cNvGrpSpPr/>
            <p:nvPr/>
          </p:nvGrpSpPr>
          <p:grpSpPr>
            <a:xfrm>
              <a:off x="571472" y="3500438"/>
              <a:ext cx="2000264" cy="1785950"/>
              <a:chOff x="571472" y="3500438"/>
              <a:chExt cx="2000264" cy="1785950"/>
            </a:xfrm>
          </p:grpSpPr>
          <p:sp>
            <p:nvSpPr>
              <p:cNvPr id="72" name="شكل بيضاوي 71"/>
              <p:cNvSpPr/>
              <p:nvPr/>
            </p:nvSpPr>
            <p:spPr>
              <a:xfrm>
                <a:off x="1714480" y="3500438"/>
                <a:ext cx="857256" cy="178595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74" name="شكل بيضاوي 73"/>
              <p:cNvSpPr/>
              <p:nvPr/>
            </p:nvSpPr>
            <p:spPr>
              <a:xfrm>
                <a:off x="571472" y="3500438"/>
                <a:ext cx="857256" cy="178595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92" name="مربع نص 91"/>
            <p:cNvSpPr txBox="1"/>
            <p:nvPr/>
          </p:nvSpPr>
          <p:spPr>
            <a:xfrm>
              <a:off x="1914506" y="4214818"/>
              <a:ext cx="42862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١</a:t>
              </a:r>
            </a:p>
          </p:txBody>
        </p:sp>
        <p:sp>
          <p:nvSpPr>
            <p:cNvPr id="93" name="مربع نص 92"/>
            <p:cNvSpPr txBox="1"/>
            <p:nvPr/>
          </p:nvSpPr>
          <p:spPr>
            <a:xfrm>
              <a:off x="771498" y="4229106"/>
              <a:ext cx="42862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٢</a:t>
              </a:r>
            </a:p>
          </p:txBody>
        </p:sp>
      </p:grpSp>
      <p:sp>
        <p:nvSpPr>
          <p:cNvPr id="94" name="وسيلة شرح مستطيلة مستديرة الزوايا 93"/>
          <p:cNvSpPr/>
          <p:nvPr/>
        </p:nvSpPr>
        <p:spPr>
          <a:xfrm>
            <a:off x="1800204" y="2285992"/>
            <a:ext cx="1143008" cy="714380"/>
          </a:xfrm>
          <a:prstGeom prst="wedgeRoundRectCallout">
            <a:avLst>
              <a:gd name="adj1" fmla="val -19404"/>
              <a:gd name="adj2" fmla="val 116500"/>
              <a:gd name="adj3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عنصر من ٦ عناصر</a:t>
            </a:r>
          </a:p>
        </p:txBody>
      </p:sp>
      <p:sp>
        <p:nvSpPr>
          <p:cNvPr id="96" name="وسيلة شرح مستطيلة مستديرة الزوايا 95"/>
          <p:cNvSpPr/>
          <p:nvPr/>
        </p:nvSpPr>
        <p:spPr>
          <a:xfrm>
            <a:off x="185706" y="2285992"/>
            <a:ext cx="1143008" cy="714380"/>
          </a:xfrm>
          <a:prstGeom prst="wedgeRoundRectCallout">
            <a:avLst>
              <a:gd name="adj1" fmla="val 21846"/>
              <a:gd name="adj2" fmla="val 112500"/>
              <a:gd name="adj3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عنصر من ٦ عناصر)</a:t>
            </a:r>
          </a:p>
        </p:txBody>
      </p:sp>
      <p:sp>
        <p:nvSpPr>
          <p:cNvPr id="97" name="مربع نص 96"/>
          <p:cNvSpPr txBox="1"/>
          <p:nvPr/>
        </p:nvSpPr>
        <p:spPr>
          <a:xfrm>
            <a:off x="4786314" y="2200266"/>
            <a:ext cx="6429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</a:rPr>
              <a:t>لا</a:t>
            </a:r>
          </a:p>
        </p:txBody>
      </p:sp>
      <p:sp>
        <p:nvSpPr>
          <p:cNvPr id="55" name="وسيلة شرح مستطيلة مستديرة الزوايا 54"/>
          <p:cNvSpPr/>
          <p:nvPr/>
        </p:nvSpPr>
        <p:spPr>
          <a:xfrm>
            <a:off x="2285984" y="1928802"/>
            <a:ext cx="1928826" cy="714380"/>
          </a:xfrm>
          <a:prstGeom prst="wedgeRoundRectCallout">
            <a:avLst>
              <a:gd name="adj1" fmla="val -20654"/>
              <a:gd name="adj2" fmla="val -125498"/>
              <a:gd name="adj3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الأقل من ٣ هي</a:t>
            </a:r>
          </a:p>
          <a:p>
            <a:pPr algn="ctr"/>
            <a:r>
              <a:rPr lang="ar-SA" sz="2000" b="1" dirty="0">
                <a:solidFill>
                  <a:schemeClr val="tx1"/>
                </a:solidFill>
              </a:rPr>
              <a:t> ١ ، ٢</a:t>
            </a:r>
          </a:p>
        </p:txBody>
      </p:sp>
      <p:sp>
        <p:nvSpPr>
          <p:cNvPr id="38" name="عنصر نائب لرقم الشريحة 37">
            <a:extLst>
              <a:ext uri="{FF2B5EF4-FFF2-40B4-BE49-F238E27FC236}">
                <a16:creationId xmlns:a16="http://schemas.microsoft.com/office/drawing/2014/main" id="{8AF5466B-C9DF-7067-950A-12CAC6289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E859-FE18-4BCE-8D55-0A0FFDD235C1}" type="slidenum">
              <a:rPr lang="ar-SA" smtClean="0"/>
              <a:pPr/>
              <a:t>456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7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/>
      <p:bldP spid="8" grpId="0"/>
      <p:bldP spid="9" grpId="0"/>
      <p:bldP spid="21" grpId="0"/>
      <p:bldP spid="26" grpId="0"/>
      <p:bldP spid="91" grpId="0"/>
      <p:bldP spid="94" grpId="0" animBg="1"/>
      <p:bldP spid="96" grpId="0" animBg="1"/>
      <p:bldP spid="97" grpId="0"/>
      <p:bldP spid="55" grpId="0" animBg="1"/>
      <p:bldP spid="5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دبوس زينة 1"/>
          <p:cNvSpPr/>
          <p:nvPr/>
        </p:nvSpPr>
        <p:spPr>
          <a:xfrm>
            <a:off x="1785918" y="571480"/>
            <a:ext cx="6357982" cy="928692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عند رمي مكعب الأرقام مرة واحدة . أوجد ح ( عدد زوجي):</a:t>
            </a:r>
          </a:p>
        </p:txBody>
      </p:sp>
      <p:sp>
        <p:nvSpPr>
          <p:cNvPr id="3" name="دبوس زينة 2"/>
          <p:cNvSpPr/>
          <p:nvPr/>
        </p:nvSpPr>
        <p:spPr>
          <a:xfrm>
            <a:off x="8143900" y="714356"/>
            <a:ext cx="871510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تحقق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71414"/>
            <a:ext cx="30003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ستطيل 5"/>
          <p:cNvSpPr/>
          <p:nvPr/>
        </p:nvSpPr>
        <p:spPr>
          <a:xfrm>
            <a:off x="3143240" y="1657336"/>
            <a:ext cx="5786478" cy="49149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/>
          <p:cNvSpPr txBox="1"/>
          <p:nvPr/>
        </p:nvSpPr>
        <p:spPr>
          <a:xfrm>
            <a:off x="4643438" y="1800212"/>
            <a:ext cx="421484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هل يمكن ظهور ٢ و ٤ و ٦ في الوقت نفسه ؟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5429256" y="2457386"/>
            <a:ext cx="25717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الحوادث متنافية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6500826" y="3111953"/>
            <a:ext cx="230030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 ( ٢ ) =</a:t>
            </a:r>
          </a:p>
        </p:txBody>
      </p:sp>
      <p:grpSp>
        <p:nvGrpSpPr>
          <p:cNvPr id="4" name="مجموعة 150"/>
          <p:cNvGrpSpPr/>
          <p:nvPr/>
        </p:nvGrpSpPr>
        <p:grpSpPr>
          <a:xfrm>
            <a:off x="7143768" y="3000372"/>
            <a:ext cx="556756" cy="732669"/>
            <a:chOff x="6702234" y="5000636"/>
            <a:chExt cx="556756" cy="732669"/>
          </a:xfrm>
        </p:grpSpPr>
        <p:sp>
          <p:nvSpPr>
            <p:cNvPr id="17" name="مربع نص 16"/>
            <p:cNvSpPr txBox="1"/>
            <p:nvPr/>
          </p:nvSpPr>
          <p:spPr>
            <a:xfrm>
              <a:off x="6771830" y="5000636"/>
              <a:ext cx="42862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</a:t>
              </a:r>
            </a:p>
          </p:txBody>
        </p:sp>
        <p:sp>
          <p:nvSpPr>
            <p:cNvPr id="18" name="مربع نص 17"/>
            <p:cNvSpPr txBox="1"/>
            <p:nvPr/>
          </p:nvSpPr>
          <p:spPr>
            <a:xfrm>
              <a:off x="6702234" y="5271640"/>
              <a:ext cx="55675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٦</a:t>
              </a:r>
              <a:endParaRPr lang="ar-SA" sz="2200" b="1" dirty="0"/>
            </a:p>
          </p:txBody>
        </p:sp>
        <p:cxnSp>
          <p:nvCxnSpPr>
            <p:cNvPr id="19" name="رابط مستقيم 18"/>
            <p:cNvCxnSpPr/>
            <p:nvPr/>
          </p:nvCxnSpPr>
          <p:spPr>
            <a:xfrm rot="10800000">
              <a:off x="6864521" y="5328330"/>
              <a:ext cx="288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714356"/>
            <a:ext cx="8382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مربع نص 20"/>
          <p:cNvSpPr txBox="1"/>
          <p:nvPr/>
        </p:nvSpPr>
        <p:spPr>
          <a:xfrm>
            <a:off x="6143636" y="3910260"/>
            <a:ext cx="265749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 ( ٤ ) =</a:t>
            </a:r>
          </a:p>
        </p:txBody>
      </p:sp>
      <p:grpSp>
        <p:nvGrpSpPr>
          <p:cNvPr id="10" name="مجموعة 150"/>
          <p:cNvGrpSpPr/>
          <p:nvPr/>
        </p:nvGrpSpPr>
        <p:grpSpPr>
          <a:xfrm>
            <a:off x="7158516" y="3798679"/>
            <a:ext cx="556756" cy="701891"/>
            <a:chOff x="6702234" y="5000636"/>
            <a:chExt cx="556756" cy="701891"/>
          </a:xfrm>
        </p:grpSpPr>
        <p:sp>
          <p:nvSpPr>
            <p:cNvPr id="23" name="مربع نص 22"/>
            <p:cNvSpPr txBox="1"/>
            <p:nvPr/>
          </p:nvSpPr>
          <p:spPr>
            <a:xfrm>
              <a:off x="6771830" y="5000636"/>
              <a:ext cx="42862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</a:t>
              </a:r>
            </a:p>
          </p:txBody>
        </p:sp>
        <p:sp>
          <p:nvSpPr>
            <p:cNvPr id="24" name="مربع نص 23"/>
            <p:cNvSpPr txBox="1"/>
            <p:nvPr/>
          </p:nvSpPr>
          <p:spPr>
            <a:xfrm>
              <a:off x="6702234" y="5271640"/>
              <a:ext cx="55675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٦</a:t>
              </a:r>
            </a:p>
          </p:txBody>
        </p:sp>
        <p:cxnSp>
          <p:nvCxnSpPr>
            <p:cNvPr id="25" name="رابط مستقيم 24"/>
            <p:cNvCxnSpPr/>
            <p:nvPr/>
          </p:nvCxnSpPr>
          <p:spPr>
            <a:xfrm rot="10800000">
              <a:off x="6864521" y="5328330"/>
              <a:ext cx="288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مربع نص 25"/>
          <p:cNvSpPr txBox="1"/>
          <p:nvPr/>
        </p:nvSpPr>
        <p:spPr>
          <a:xfrm>
            <a:off x="4714876" y="5367594"/>
            <a:ext cx="408625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 ( عدد زوجي ) =</a:t>
            </a:r>
          </a:p>
        </p:txBody>
      </p:sp>
      <p:grpSp>
        <p:nvGrpSpPr>
          <p:cNvPr id="11" name="مجموعة 78"/>
          <p:cNvGrpSpPr/>
          <p:nvPr/>
        </p:nvGrpSpPr>
        <p:grpSpPr>
          <a:xfrm>
            <a:off x="6032090" y="5857890"/>
            <a:ext cx="854496" cy="732669"/>
            <a:chOff x="6657988" y="3786190"/>
            <a:chExt cx="854496" cy="732669"/>
          </a:xfrm>
        </p:grpSpPr>
        <p:grpSp>
          <p:nvGrpSpPr>
            <p:cNvPr id="16" name="مجموعة 126"/>
            <p:cNvGrpSpPr/>
            <p:nvPr/>
          </p:nvGrpSpPr>
          <p:grpSpPr>
            <a:xfrm>
              <a:off x="6955728" y="3786190"/>
              <a:ext cx="556756" cy="732669"/>
              <a:chOff x="6716522" y="5000636"/>
              <a:chExt cx="556756" cy="732669"/>
            </a:xfrm>
          </p:grpSpPr>
          <p:sp>
            <p:nvSpPr>
              <p:cNvPr id="88" name="مربع نص 87"/>
              <p:cNvSpPr txBox="1"/>
              <p:nvPr/>
            </p:nvSpPr>
            <p:spPr>
              <a:xfrm>
                <a:off x="6771830" y="5000636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</a:t>
                </a:r>
              </a:p>
            </p:txBody>
          </p:sp>
          <p:sp>
            <p:nvSpPr>
              <p:cNvPr id="89" name="مربع نص 88"/>
              <p:cNvSpPr txBox="1"/>
              <p:nvPr/>
            </p:nvSpPr>
            <p:spPr>
              <a:xfrm>
                <a:off x="6716522" y="5271640"/>
                <a:ext cx="55675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٦</a:t>
                </a:r>
                <a:endParaRPr lang="ar-SA" sz="2200" b="1" dirty="0"/>
              </a:p>
            </p:txBody>
          </p:sp>
          <p:cxnSp>
            <p:nvCxnSpPr>
              <p:cNvPr id="90" name="رابط مستقيم 89"/>
              <p:cNvCxnSpPr/>
              <p:nvPr/>
            </p:nvCxnSpPr>
            <p:spPr>
              <a:xfrm rot="10800000">
                <a:off x="6864521" y="5328330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مربع نص 86"/>
            <p:cNvSpPr txBox="1"/>
            <p:nvPr/>
          </p:nvSpPr>
          <p:spPr>
            <a:xfrm>
              <a:off x="6657988" y="3900490"/>
              <a:ext cx="35722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grpSp>
        <p:nvGrpSpPr>
          <p:cNvPr id="20" name="مجموعة 79"/>
          <p:cNvGrpSpPr/>
          <p:nvPr/>
        </p:nvGrpSpPr>
        <p:grpSpPr>
          <a:xfrm>
            <a:off x="5343528" y="5857890"/>
            <a:ext cx="783090" cy="701891"/>
            <a:chOff x="6729394" y="3786190"/>
            <a:chExt cx="783090" cy="701891"/>
          </a:xfrm>
        </p:grpSpPr>
        <p:grpSp>
          <p:nvGrpSpPr>
            <p:cNvPr id="22" name="مجموعة 126"/>
            <p:cNvGrpSpPr/>
            <p:nvPr/>
          </p:nvGrpSpPr>
          <p:grpSpPr>
            <a:xfrm>
              <a:off x="6955728" y="3786190"/>
              <a:ext cx="556756" cy="701891"/>
              <a:chOff x="6716522" y="5000636"/>
              <a:chExt cx="556756" cy="701891"/>
            </a:xfrm>
          </p:grpSpPr>
          <p:sp>
            <p:nvSpPr>
              <p:cNvPr id="83" name="مربع نص 82"/>
              <p:cNvSpPr txBox="1"/>
              <p:nvPr/>
            </p:nvSpPr>
            <p:spPr>
              <a:xfrm>
                <a:off x="6771830" y="5000636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١</a:t>
                </a:r>
              </a:p>
            </p:txBody>
          </p:sp>
          <p:sp>
            <p:nvSpPr>
              <p:cNvPr id="84" name="مربع نص 83"/>
              <p:cNvSpPr txBox="1"/>
              <p:nvPr/>
            </p:nvSpPr>
            <p:spPr>
              <a:xfrm>
                <a:off x="6716522" y="5271640"/>
                <a:ext cx="55675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</a:t>
                </a:r>
              </a:p>
            </p:txBody>
          </p:sp>
          <p:cxnSp>
            <p:nvCxnSpPr>
              <p:cNvPr id="85" name="رابط مستقيم 84"/>
              <p:cNvCxnSpPr/>
              <p:nvPr/>
            </p:nvCxnSpPr>
            <p:spPr>
              <a:xfrm rot="10800000">
                <a:off x="6864521" y="5328330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" name="مربع نص 81"/>
            <p:cNvSpPr txBox="1"/>
            <p:nvPr/>
          </p:nvSpPr>
          <p:spPr>
            <a:xfrm>
              <a:off x="6729394" y="3900490"/>
              <a:ext cx="35722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sp>
        <p:nvSpPr>
          <p:cNvPr id="91" name="مربع نص 90"/>
          <p:cNvSpPr txBox="1"/>
          <p:nvPr/>
        </p:nvSpPr>
        <p:spPr>
          <a:xfrm>
            <a:off x="4329110" y="6000768"/>
            <a:ext cx="107157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٥٠</a:t>
            </a:r>
            <a:r>
              <a:rPr lang="ar-SA" sz="2000" b="1" dirty="0">
                <a:latin typeface="Tahoma"/>
                <a:cs typeface="Tahoma"/>
              </a:rPr>
              <a:t>٪</a:t>
            </a:r>
            <a:endParaRPr lang="ar-SA" sz="2000" b="1" dirty="0"/>
          </a:p>
        </p:txBody>
      </p:sp>
      <p:grpSp>
        <p:nvGrpSpPr>
          <p:cNvPr id="27" name="مجموعة 98"/>
          <p:cNvGrpSpPr/>
          <p:nvPr/>
        </p:nvGrpSpPr>
        <p:grpSpPr>
          <a:xfrm>
            <a:off x="300008" y="3500438"/>
            <a:ext cx="2286016" cy="2428892"/>
            <a:chOff x="285720" y="3500438"/>
            <a:chExt cx="2286016" cy="2428892"/>
          </a:xfrm>
        </p:grpSpPr>
        <p:grpSp>
          <p:nvGrpSpPr>
            <p:cNvPr id="28" name="مجموعة 97"/>
            <p:cNvGrpSpPr/>
            <p:nvPr/>
          </p:nvGrpSpPr>
          <p:grpSpPr>
            <a:xfrm>
              <a:off x="285720" y="3500438"/>
              <a:ext cx="2286016" cy="2428892"/>
              <a:chOff x="285720" y="3500438"/>
              <a:chExt cx="2286016" cy="2428892"/>
            </a:xfrm>
          </p:grpSpPr>
          <p:sp>
            <p:nvSpPr>
              <p:cNvPr id="72" name="شكل بيضاوي 71"/>
              <p:cNvSpPr/>
              <p:nvPr/>
            </p:nvSpPr>
            <p:spPr>
              <a:xfrm>
                <a:off x="1571604" y="3500438"/>
                <a:ext cx="1000132" cy="1143008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5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74" name="شكل بيضاوي 73"/>
              <p:cNvSpPr/>
              <p:nvPr/>
            </p:nvSpPr>
            <p:spPr>
              <a:xfrm>
                <a:off x="285720" y="3500438"/>
                <a:ext cx="1000132" cy="1214446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5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6" name="شكل بيضاوي 85"/>
              <p:cNvSpPr/>
              <p:nvPr/>
            </p:nvSpPr>
            <p:spPr>
              <a:xfrm>
                <a:off x="942952" y="4714884"/>
                <a:ext cx="1000130" cy="1214446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5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92" name="مربع نص 91"/>
            <p:cNvSpPr txBox="1"/>
            <p:nvPr/>
          </p:nvSpPr>
          <p:spPr>
            <a:xfrm>
              <a:off x="1843068" y="3900490"/>
              <a:ext cx="42862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٢</a:t>
              </a:r>
            </a:p>
          </p:txBody>
        </p:sp>
        <p:sp>
          <p:nvSpPr>
            <p:cNvPr id="93" name="مربع نص 92"/>
            <p:cNvSpPr txBox="1"/>
            <p:nvPr/>
          </p:nvSpPr>
          <p:spPr>
            <a:xfrm>
              <a:off x="542898" y="3929064"/>
              <a:ext cx="42862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٤</a:t>
              </a:r>
            </a:p>
          </p:txBody>
        </p:sp>
        <p:sp>
          <p:nvSpPr>
            <p:cNvPr id="55" name="مربع نص 54"/>
            <p:cNvSpPr txBox="1"/>
            <p:nvPr/>
          </p:nvSpPr>
          <p:spPr>
            <a:xfrm>
              <a:off x="1214414" y="5157742"/>
              <a:ext cx="42862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٦</a:t>
              </a:r>
            </a:p>
          </p:txBody>
        </p:sp>
      </p:grpSp>
      <p:sp>
        <p:nvSpPr>
          <p:cNvPr id="94" name="وسيلة شرح مستطيلة مستديرة الزوايا 93"/>
          <p:cNvSpPr/>
          <p:nvPr/>
        </p:nvSpPr>
        <p:spPr>
          <a:xfrm>
            <a:off x="1714480" y="2300280"/>
            <a:ext cx="1285884" cy="714380"/>
          </a:xfrm>
          <a:prstGeom prst="wedgeRoundRectCallout">
            <a:avLst>
              <a:gd name="adj1" fmla="val -21404"/>
              <a:gd name="adj2" fmla="val 112500"/>
              <a:gd name="adj3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عنصر من ٦ عناصر</a:t>
            </a:r>
          </a:p>
        </p:txBody>
      </p:sp>
      <p:sp>
        <p:nvSpPr>
          <p:cNvPr id="96" name="وسيلة شرح مستطيلة مستديرة الزوايا 95"/>
          <p:cNvSpPr/>
          <p:nvPr/>
        </p:nvSpPr>
        <p:spPr>
          <a:xfrm>
            <a:off x="128590" y="2300280"/>
            <a:ext cx="1300138" cy="714380"/>
          </a:xfrm>
          <a:prstGeom prst="wedgeRoundRectCallout">
            <a:avLst>
              <a:gd name="adj1" fmla="val 10857"/>
              <a:gd name="adj2" fmla="val 110500"/>
              <a:gd name="adj3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عنصر من ٦ عناصر</a:t>
            </a:r>
          </a:p>
        </p:txBody>
      </p:sp>
      <p:sp>
        <p:nvSpPr>
          <p:cNvPr id="97" name="مربع نص 96"/>
          <p:cNvSpPr txBox="1"/>
          <p:nvPr/>
        </p:nvSpPr>
        <p:spPr>
          <a:xfrm>
            <a:off x="4486274" y="1700200"/>
            <a:ext cx="6429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</a:rPr>
              <a:t>لا</a:t>
            </a:r>
          </a:p>
        </p:txBody>
      </p:sp>
      <p:sp>
        <p:nvSpPr>
          <p:cNvPr id="56" name="وسيلة شرح مستطيلة مستديرة الزوايا 55"/>
          <p:cNvSpPr/>
          <p:nvPr/>
        </p:nvSpPr>
        <p:spPr>
          <a:xfrm>
            <a:off x="2143108" y="5786454"/>
            <a:ext cx="1214446" cy="714380"/>
          </a:xfrm>
          <a:prstGeom prst="wedgeRoundRectCallout">
            <a:avLst>
              <a:gd name="adj1" fmla="val -63286"/>
              <a:gd name="adj2" fmla="val -81499"/>
              <a:gd name="adj3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عنصر من</a:t>
            </a:r>
          </a:p>
          <a:p>
            <a:pPr algn="ctr"/>
            <a:r>
              <a:rPr lang="ar-SA" sz="2000" b="1" dirty="0">
                <a:solidFill>
                  <a:schemeClr val="tx1"/>
                </a:solidFill>
              </a:rPr>
              <a:t> ٦ عناصر</a:t>
            </a:r>
          </a:p>
        </p:txBody>
      </p:sp>
      <p:sp>
        <p:nvSpPr>
          <p:cNvPr id="57" name="مربع نص 56"/>
          <p:cNvSpPr txBox="1"/>
          <p:nvPr/>
        </p:nvSpPr>
        <p:spPr>
          <a:xfrm>
            <a:off x="5000628" y="4581776"/>
            <a:ext cx="38005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 (</a:t>
            </a:r>
            <a:r>
              <a:rPr lang="ar-SA" sz="2400" b="1" dirty="0"/>
              <a:t>٦</a:t>
            </a:r>
            <a:r>
              <a:rPr lang="ar-SA" sz="2200" b="1" dirty="0"/>
              <a:t> ) =</a:t>
            </a:r>
          </a:p>
        </p:txBody>
      </p:sp>
      <p:grpSp>
        <p:nvGrpSpPr>
          <p:cNvPr id="29" name="مجموعة 150"/>
          <p:cNvGrpSpPr/>
          <p:nvPr/>
        </p:nvGrpSpPr>
        <p:grpSpPr>
          <a:xfrm>
            <a:off x="7143768" y="4470195"/>
            <a:ext cx="556756" cy="732669"/>
            <a:chOff x="6702234" y="5000636"/>
            <a:chExt cx="556756" cy="732669"/>
          </a:xfrm>
        </p:grpSpPr>
        <p:sp>
          <p:nvSpPr>
            <p:cNvPr id="59" name="مربع نص 58"/>
            <p:cNvSpPr txBox="1"/>
            <p:nvPr/>
          </p:nvSpPr>
          <p:spPr>
            <a:xfrm>
              <a:off x="6771830" y="5000636"/>
              <a:ext cx="42862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</a:t>
              </a:r>
            </a:p>
          </p:txBody>
        </p:sp>
        <p:sp>
          <p:nvSpPr>
            <p:cNvPr id="60" name="مربع نص 59"/>
            <p:cNvSpPr txBox="1"/>
            <p:nvPr/>
          </p:nvSpPr>
          <p:spPr>
            <a:xfrm>
              <a:off x="6702234" y="5271640"/>
              <a:ext cx="55675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٦</a:t>
              </a:r>
              <a:endParaRPr lang="ar-SA" sz="2200" b="1" dirty="0"/>
            </a:p>
          </p:txBody>
        </p:sp>
        <p:cxnSp>
          <p:nvCxnSpPr>
            <p:cNvPr id="61" name="رابط مستقيم 60"/>
            <p:cNvCxnSpPr/>
            <p:nvPr/>
          </p:nvCxnSpPr>
          <p:spPr>
            <a:xfrm rot="10800000">
              <a:off x="6864521" y="5328330"/>
              <a:ext cx="288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مربع نص 75"/>
          <p:cNvSpPr txBox="1"/>
          <p:nvPr/>
        </p:nvSpPr>
        <p:spPr>
          <a:xfrm>
            <a:off x="6786578" y="5972192"/>
            <a:ext cx="37147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grpSp>
        <p:nvGrpSpPr>
          <p:cNvPr id="38" name="مجموعة 80"/>
          <p:cNvGrpSpPr/>
          <p:nvPr/>
        </p:nvGrpSpPr>
        <p:grpSpPr>
          <a:xfrm>
            <a:off x="4957764" y="5257812"/>
            <a:ext cx="1914540" cy="732671"/>
            <a:chOff x="3086088" y="5257812"/>
            <a:chExt cx="1914540" cy="732671"/>
          </a:xfrm>
        </p:grpSpPr>
        <p:grpSp>
          <p:nvGrpSpPr>
            <p:cNvPr id="39" name="مجموعة 37"/>
            <p:cNvGrpSpPr/>
            <p:nvPr/>
          </p:nvGrpSpPr>
          <p:grpSpPr>
            <a:xfrm>
              <a:off x="3500398" y="5257812"/>
              <a:ext cx="1500230" cy="732669"/>
              <a:chOff x="2711820" y="5429264"/>
              <a:chExt cx="1500230" cy="732669"/>
            </a:xfrm>
          </p:grpSpPr>
          <p:grpSp>
            <p:nvGrpSpPr>
              <p:cNvPr id="40" name="مجموعة 9"/>
              <p:cNvGrpSpPr/>
              <p:nvPr/>
            </p:nvGrpSpPr>
            <p:grpSpPr>
              <a:xfrm>
                <a:off x="2711820" y="5429264"/>
                <a:ext cx="814426" cy="732669"/>
                <a:chOff x="6698058" y="3786190"/>
                <a:chExt cx="814426" cy="732669"/>
              </a:xfrm>
            </p:grpSpPr>
            <p:grpSp>
              <p:nvGrpSpPr>
                <p:cNvPr id="41" name="مجموعة 126"/>
                <p:cNvGrpSpPr/>
                <p:nvPr/>
              </p:nvGrpSpPr>
              <p:grpSpPr>
                <a:xfrm>
                  <a:off x="6955728" y="3786190"/>
                  <a:ext cx="556756" cy="732669"/>
                  <a:chOff x="6716522" y="5000636"/>
                  <a:chExt cx="556756" cy="732669"/>
                </a:xfrm>
              </p:grpSpPr>
              <p:sp>
                <p:nvSpPr>
                  <p:cNvPr id="13" name="مربع نص 12"/>
                  <p:cNvSpPr txBox="1"/>
                  <p:nvPr/>
                </p:nvSpPr>
                <p:spPr>
                  <a:xfrm>
                    <a:off x="6771830" y="5000636"/>
                    <a:ext cx="428628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ar-SA" sz="2200" b="1" dirty="0"/>
                      <a:t>١</a:t>
                    </a:r>
                  </a:p>
                </p:txBody>
              </p:sp>
              <p:sp>
                <p:nvSpPr>
                  <p:cNvPr id="14" name="مربع نص 13"/>
                  <p:cNvSpPr txBox="1"/>
                  <p:nvPr/>
                </p:nvSpPr>
                <p:spPr>
                  <a:xfrm>
                    <a:off x="6716522" y="5271640"/>
                    <a:ext cx="556756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ar-SA" sz="2400" b="1" dirty="0"/>
                      <a:t>٦</a:t>
                    </a:r>
                    <a:endParaRPr lang="ar-SA" sz="2200" b="1" dirty="0"/>
                  </a:p>
                </p:txBody>
              </p:sp>
              <p:cxnSp>
                <p:nvCxnSpPr>
                  <p:cNvPr id="15" name="رابط مستقيم 14"/>
                  <p:cNvCxnSpPr/>
                  <p:nvPr/>
                </p:nvCxnSpPr>
                <p:spPr>
                  <a:xfrm rot="10800000">
                    <a:off x="6864521" y="5328330"/>
                    <a:ext cx="288000" cy="158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" name="مربع نص 11"/>
                <p:cNvSpPr txBox="1"/>
                <p:nvPr/>
              </p:nvSpPr>
              <p:spPr>
                <a:xfrm>
                  <a:off x="6698058" y="3900490"/>
                  <a:ext cx="357222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SA" sz="2200" b="1" dirty="0"/>
                    <a:t>+</a:t>
                  </a:r>
                </a:p>
              </p:txBody>
            </p:sp>
          </p:grpSp>
          <p:grpSp>
            <p:nvGrpSpPr>
              <p:cNvPr id="42" name="مجموعة 30"/>
              <p:cNvGrpSpPr/>
              <p:nvPr/>
            </p:nvGrpSpPr>
            <p:grpSpPr>
              <a:xfrm>
                <a:off x="3428960" y="5429264"/>
                <a:ext cx="783090" cy="732669"/>
                <a:chOff x="6729394" y="3786190"/>
                <a:chExt cx="783090" cy="732669"/>
              </a:xfrm>
            </p:grpSpPr>
            <p:grpSp>
              <p:nvGrpSpPr>
                <p:cNvPr id="43" name="مجموعة 126"/>
                <p:cNvGrpSpPr/>
                <p:nvPr/>
              </p:nvGrpSpPr>
              <p:grpSpPr>
                <a:xfrm>
                  <a:off x="6955728" y="3786190"/>
                  <a:ext cx="556756" cy="732669"/>
                  <a:chOff x="6716522" y="5000636"/>
                  <a:chExt cx="556756" cy="732669"/>
                </a:xfrm>
              </p:grpSpPr>
              <p:sp>
                <p:nvSpPr>
                  <p:cNvPr id="34" name="مربع نص 33"/>
                  <p:cNvSpPr txBox="1"/>
                  <p:nvPr/>
                </p:nvSpPr>
                <p:spPr>
                  <a:xfrm>
                    <a:off x="6771830" y="5000636"/>
                    <a:ext cx="428628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ar-SA" sz="2200" b="1" dirty="0"/>
                      <a:t>١</a:t>
                    </a:r>
                  </a:p>
                </p:txBody>
              </p:sp>
              <p:sp>
                <p:nvSpPr>
                  <p:cNvPr id="35" name="مربع نص 34"/>
                  <p:cNvSpPr txBox="1"/>
                  <p:nvPr/>
                </p:nvSpPr>
                <p:spPr>
                  <a:xfrm>
                    <a:off x="6716522" y="5271640"/>
                    <a:ext cx="556756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ar-SA" sz="2400" b="1" dirty="0"/>
                      <a:t>٦</a:t>
                    </a:r>
                    <a:endParaRPr lang="ar-SA" sz="2200" b="1" dirty="0"/>
                  </a:p>
                </p:txBody>
              </p:sp>
              <p:cxnSp>
                <p:nvCxnSpPr>
                  <p:cNvPr id="36" name="رابط مستقيم 35"/>
                  <p:cNvCxnSpPr/>
                  <p:nvPr/>
                </p:nvCxnSpPr>
                <p:spPr>
                  <a:xfrm rot="10800000">
                    <a:off x="6864521" y="5328330"/>
                    <a:ext cx="288000" cy="158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3" name="مربع نص 32"/>
                <p:cNvSpPr txBox="1"/>
                <p:nvPr/>
              </p:nvSpPr>
              <p:spPr>
                <a:xfrm>
                  <a:off x="6729394" y="3900490"/>
                  <a:ext cx="357222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SA" sz="2200" b="1" dirty="0"/>
                    <a:t>+</a:t>
                  </a:r>
                </a:p>
              </p:txBody>
            </p:sp>
          </p:grpSp>
        </p:grpSp>
        <p:grpSp>
          <p:nvGrpSpPr>
            <p:cNvPr id="44" name="مجموعة 150"/>
            <p:cNvGrpSpPr/>
            <p:nvPr/>
          </p:nvGrpSpPr>
          <p:grpSpPr>
            <a:xfrm>
              <a:off x="3086088" y="5257814"/>
              <a:ext cx="556756" cy="732669"/>
              <a:chOff x="6702234" y="5000636"/>
              <a:chExt cx="556756" cy="732669"/>
            </a:xfrm>
          </p:grpSpPr>
          <p:sp>
            <p:nvSpPr>
              <p:cNvPr id="78" name="مربع نص 77"/>
              <p:cNvSpPr txBox="1"/>
              <p:nvPr/>
            </p:nvSpPr>
            <p:spPr>
              <a:xfrm>
                <a:off x="6771830" y="5000636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١</a:t>
                </a:r>
              </a:p>
            </p:txBody>
          </p:sp>
          <p:sp>
            <p:nvSpPr>
              <p:cNvPr id="79" name="مربع نص 78"/>
              <p:cNvSpPr txBox="1"/>
              <p:nvPr/>
            </p:nvSpPr>
            <p:spPr>
              <a:xfrm>
                <a:off x="6702234" y="5271640"/>
                <a:ext cx="55675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٦</a:t>
                </a:r>
                <a:endParaRPr lang="ar-SA" sz="2200" b="1" dirty="0"/>
              </a:p>
            </p:txBody>
          </p:sp>
          <p:cxnSp>
            <p:nvCxnSpPr>
              <p:cNvPr id="80" name="رابط مستقيم 79"/>
              <p:cNvCxnSpPr/>
              <p:nvPr/>
            </p:nvCxnSpPr>
            <p:spPr>
              <a:xfrm rot="10800000">
                <a:off x="6864521" y="5328330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1" name="وسيلة شرح مستطيلة مستديرة الزوايا 80"/>
          <p:cNvSpPr/>
          <p:nvPr/>
        </p:nvSpPr>
        <p:spPr>
          <a:xfrm>
            <a:off x="2364566" y="2285990"/>
            <a:ext cx="1428760" cy="714380"/>
          </a:xfrm>
          <a:prstGeom prst="wedgeRoundRectCallout">
            <a:avLst>
              <a:gd name="adj1" fmla="val -17404"/>
              <a:gd name="adj2" fmla="val -191498"/>
              <a:gd name="adj3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عدد زوجي </a:t>
            </a:r>
          </a:p>
          <a:p>
            <a:pPr algn="ctr"/>
            <a:r>
              <a:rPr lang="ar-SA" sz="2000" b="1" dirty="0">
                <a:solidFill>
                  <a:schemeClr val="tx1"/>
                </a:solidFill>
              </a:rPr>
              <a:t>٢ ، ٤ ، ٦</a:t>
            </a:r>
          </a:p>
        </p:txBody>
      </p:sp>
      <p:sp>
        <p:nvSpPr>
          <p:cNvPr id="30" name="عنصر نائب لرقم الشريحة 29">
            <a:extLst>
              <a:ext uri="{FF2B5EF4-FFF2-40B4-BE49-F238E27FC236}">
                <a16:creationId xmlns:a16="http://schemas.microsoft.com/office/drawing/2014/main" id="{2905A3E2-31FE-4778-34A5-758048F39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E859-FE18-4BCE-8D55-0A0FFDD235C1}" type="slidenum">
              <a:rPr lang="ar-SA" smtClean="0"/>
              <a:pPr/>
              <a:t>457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6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/>
      <p:bldP spid="8" grpId="0"/>
      <p:bldP spid="9" grpId="0"/>
      <p:bldP spid="21" grpId="0"/>
      <p:bldP spid="26" grpId="0"/>
      <p:bldP spid="91" grpId="0"/>
      <p:bldP spid="94" grpId="0" animBg="1"/>
      <p:bldP spid="96" grpId="0" animBg="1"/>
      <p:bldP spid="97" grpId="0"/>
      <p:bldP spid="56" grpId="0" animBg="1"/>
      <p:bldP spid="57" grpId="0"/>
      <p:bldP spid="76" grpId="0"/>
      <p:bldP spid="81" grpId="0" animBg="1"/>
      <p:bldP spid="8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دبوس زينة 1"/>
          <p:cNvSpPr/>
          <p:nvPr/>
        </p:nvSpPr>
        <p:spPr>
          <a:xfrm>
            <a:off x="1500166" y="857234"/>
            <a:ext cx="6643734" cy="685804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accent4">
                    <a:lumMod val="75000"/>
                  </a:schemeClr>
                </a:solidFill>
              </a:rPr>
              <a:t>عند رمي مكعب الأرقام مرة واحدة . أوجد ح ( عدد فردي أو أولي ) :</a:t>
            </a:r>
          </a:p>
        </p:txBody>
      </p:sp>
      <p:sp>
        <p:nvSpPr>
          <p:cNvPr id="3" name="دبوس زينة 2"/>
          <p:cNvSpPr/>
          <p:nvPr/>
        </p:nvSpPr>
        <p:spPr>
          <a:xfrm>
            <a:off x="8143900" y="857232"/>
            <a:ext cx="871510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تحقق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214290"/>
            <a:ext cx="30003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ستطيل 5"/>
          <p:cNvSpPr/>
          <p:nvPr/>
        </p:nvSpPr>
        <p:spPr>
          <a:xfrm>
            <a:off x="3571868" y="1714488"/>
            <a:ext cx="5357850" cy="49292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/>
          <p:cNvSpPr txBox="1"/>
          <p:nvPr/>
        </p:nvSpPr>
        <p:spPr>
          <a:xfrm>
            <a:off x="4286248" y="1871652"/>
            <a:ext cx="45720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هل يمكن ظهور عدد فردي  </a:t>
            </a:r>
            <a:r>
              <a:rPr lang="ar-SA" sz="2000" b="1" dirty="0">
                <a:solidFill>
                  <a:srgbClr val="FF0000"/>
                </a:solidFill>
              </a:rPr>
              <a:t>و</a:t>
            </a:r>
            <a:r>
              <a:rPr lang="ar-SA" sz="2000" b="1" dirty="0"/>
              <a:t> أولي  في الوقت نفسه ؟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5357818" y="2428868"/>
            <a:ext cx="221457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الحادثتان غير متنافيتين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6786578" y="2983365"/>
            <a:ext cx="201455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 ( فردي ) =</a:t>
            </a:r>
          </a:p>
        </p:txBody>
      </p:sp>
      <p:grpSp>
        <p:nvGrpSpPr>
          <p:cNvPr id="4" name="مجموعة 150"/>
          <p:cNvGrpSpPr/>
          <p:nvPr/>
        </p:nvGrpSpPr>
        <p:grpSpPr>
          <a:xfrm>
            <a:off x="6032556" y="2857496"/>
            <a:ext cx="556756" cy="701891"/>
            <a:chOff x="6702234" y="5000636"/>
            <a:chExt cx="556756" cy="701891"/>
          </a:xfrm>
        </p:grpSpPr>
        <p:sp>
          <p:nvSpPr>
            <p:cNvPr id="17" name="مربع نص 16"/>
            <p:cNvSpPr txBox="1"/>
            <p:nvPr/>
          </p:nvSpPr>
          <p:spPr>
            <a:xfrm>
              <a:off x="6771830" y="5000636"/>
              <a:ext cx="42862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</a:t>
              </a:r>
            </a:p>
          </p:txBody>
        </p:sp>
        <p:sp>
          <p:nvSpPr>
            <p:cNvPr id="18" name="مربع نص 17"/>
            <p:cNvSpPr txBox="1"/>
            <p:nvPr/>
          </p:nvSpPr>
          <p:spPr>
            <a:xfrm>
              <a:off x="6702234" y="5271640"/>
              <a:ext cx="55675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cxnSp>
          <p:nvCxnSpPr>
            <p:cNvPr id="19" name="رابط مستقيم 18"/>
            <p:cNvCxnSpPr/>
            <p:nvPr/>
          </p:nvCxnSpPr>
          <p:spPr>
            <a:xfrm rot="10800000">
              <a:off x="6864521" y="5328330"/>
              <a:ext cx="288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مربع نص 20"/>
          <p:cNvSpPr txBox="1"/>
          <p:nvPr/>
        </p:nvSpPr>
        <p:spPr>
          <a:xfrm>
            <a:off x="7286644" y="3853110"/>
            <a:ext cx="151448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 ( أولي ) =</a:t>
            </a:r>
          </a:p>
        </p:txBody>
      </p:sp>
      <p:grpSp>
        <p:nvGrpSpPr>
          <p:cNvPr id="10" name="مجموعة 150"/>
          <p:cNvGrpSpPr/>
          <p:nvPr/>
        </p:nvGrpSpPr>
        <p:grpSpPr>
          <a:xfrm>
            <a:off x="6032556" y="3727241"/>
            <a:ext cx="556756" cy="701891"/>
            <a:chOff x="6702234" y="5000636"/>
            <a:chExt cx="556756" cy="701891"/>
          </a:xfrm>
        </p:grpSpPr>
        <p:sp>
          <p:nvSpPr>
            <p:cNvPr id="23" name="مربع نص 22"/>
            <p:cNvSpPr txBox="1"/>
            <p:nvPr/>
          </p:nvSpPr>
          <p:spPr>
            <a:xfrm>
              <a:off x="6771830" y="5000636"/>
              <a:ext cx="42862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</a:t>
              </a:r>
            </a:p>
          </p:txBody>
        </p:sp>
        <p:sp>
          <p:nvSpPr>
            <p:cNvPr id="24" name="مربع نص 23"/>
            <p:cNvSpPr txBox="1"/>
            <p:nvPr/>
          </p:nvSpPr>
          <p:spPr>
            <a:xfrm>
              <a:off x="6702234" y="5271640"/>
              <a:ext cx="55675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cxnSp>
          <p:nvCxnSpPr>
            <p:cNvPr id="25" name="رابط مستقيم 24"/>
            <p:cNvCxnSpPr/>
            <p:nvPr/>
          </p:nvCxnSpPr>
          <p:spPr>
            <a:xfrm rot="10800000">
              <a:off x="6864521" y="5328330"/>
              <a:ext cx="288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مربع نص 25"/>
          <p:cNvSpPr txBox="1"/>
          <p:nvPr/>
        </p:nvSpPr>
        <p:spPr>
          <a:xfrm>
            <a:off x="6429388" y="5424746"/>
            <a:ext cx="237174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 ( فردي أو أولي ) =</a:t>
            </a:r>
          </a:p>
        </p:txBody>
      </p:sp>
      <p:grpSp>
        <p:nvGrpSpPr>
          <p:cNvPr id="28" name="مجموعة 78"/>
          <p:cNvGrpSpPr/>
          <p:nvPr/>
        </p:nvGrpSpPr>
        <p:grpSpPr>
          <a:xfrm>
            <a:off x="5774914" y="5929330"/>
            <a:ext cx="854496" cy="701891"/>
            <a:chOff x="6657988" y="3786190"/>
            <a:chExt cx="854496" cy="701891"/>
          </a:xfrm>
        </p:grpSpPr>
        <p:grpSp>
          <p:nvGrpSpPr>
            <p:cNvPr id="29" name="مجموعة 126"/>
            <p:cNvGrpSpPr/>
            <p:nvPr/>
          </p:nvGrpSpPr>
          <p:grpSpPr>
            <a:xfrm>
              <a:off x="6955728" y="3786190"/>
              <a:ext cx="556756" cy="701891"/>
              <a:chOff x="6716522" y="5000636"/>
              <a:chExt cx="556756" cy="701891"/>
            </a:xfrm>
          </p:grpSpPr>
          <p:sp>
            <p:nvSpPr>
              <p:cNvPr id="88" name="مربع نص 87"/>
              <p:cNvSpPr txBox="1"/>
              <p:nvPr/>
            </p:nvSpPr>
            <p:spPr>
              <a:xfrm>
                <a:off x="6771830" y="5000636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</a:t>
                </a:r>
              </a:p>
            </p:txBody>
          </p:sp>
          <p:sp>
            <p:nvSpPr>
              <p:cNvPr id="89" name="مربع نص 88"/>
              <p:cNvSpPr txBox="1"/>
              <p:nvPr/>
            </p:nvSpPr>
            <p:spPr>
              <a:xfrm>
                <a:off x="6716522" y="5271640"/>
                <a:ext cx="55675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</a:t>
                </a:r>
              </a:p>
            </p:txBody>
          </p:sp>
          <p:cxnSp>
            <p:nvCxnSpPr>
              <p:cNvPr id="90" name="رابط مستقيم 89"/>
              <p:cNvCxnSpPr/>
              <p:nvPr/>
            </p:nvCxnSpPr>
            <p:spPr>
              <a:xfrm rot="10800000">
                <a:off x="6864521" y="5328330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مربع نص 86"/>
            <p:cNvSpPr txBox="1"/>
            <p:nvPr/>
          </p:nvSpPr>
          <p:spPr>
            <a:xfrm>
              <a:off x="6657988" y="3900490"/>
              <a:ext cx="35722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sp>
        <p:nvSpPr>
          <p:cNvPr id="91" name="مربع نص 90"/>
          <p:cNvSpPr txBox="1"/>
          <p:nvPr/>
        </p:nvSpPr>
        <p:spPr>
          <a:xfrm>
            <a:off x="4757738" y="6072208"/>
            <a:ext cx="107157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٦٦٫٧</a:t>
            </a:r>
            <a:r>
              <a:rPr lang="ar-SA" sz="2000" b="1" dirty="0">
                <a:latin typeface="Tahoma"/>
                <a:cs typeface="Tahoma"/>
              </a:rPr>
              <a:t>٪</a:t>
            </a:r>
            <a:endParaRPr lang="ar-SA" sz="2000" b="1" dirty="0"/>
          </a:p>
        </p:txBody>
      </p:sp>
      <p:grpSp>
        <p:nvGrpSpPr>
          <p:cNvPr id="32" name="مجموعة 98"/>
          <p:cNvGrpSpPr/>
          <p:nvPr/>
        </p:nvGrpSpPr>
        <p:grpSpPr>
          <a:xfrm>
            <a:off x="571472" y="3500438"/>
            <a:ext cx="2000264" cy="1785950"/>
            <a:chOff x="571472" y="3500438"/>
            <a:chExt cx="2000264" cy="1785950"/>
          </a:xfrm>
        </p:grpSpPr>
        <p:grpSp>
          <p:nvGrpSpPr>
            <p:cNvPr id="37" name="مجموعة 97"/>
            <p:cNvGrpSpPr/>
            <p:nvPr/>
          </p:nvGrpSpPr>
          <p:grpSpPr>
            <a:xfrm>
              <a:off x="571472" y="3500438"/>
              <a:ext cx="2000264" cy="1785950"/>
              <a:chOff x="571472" y="3500438"/>
              <a:chExt cx="2000264" cy="1785950"/>
            </a:xfrm>
          </p:grpSpPr>
          <p:sp>
            <p:nvSpPr>
              <p:cNvPr id="72" name="شكل بيضاوي 71"/>
              <p:cNvSpPr/>
              <p:nvPr/>
            </p:nvSpPr>
            <p:spPr>
              <a:xfrm>
                <a:off x="1214414" y="3500438"/>
                <a:ext cx="1357322" cy="178595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74" name="شكل بيضاوي 73"/>
              <p:cNvSpPr/>
              <p:nvPr/>
            </p:nvSpPr>
            <p:spPr>
              <a:xfrm>
                <a:off x="571472" y="3500438"/>
                <a:ext cx="1214446" cy="178595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54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92" name="مربع نص 91"/>
            <p:cNvSpPr txBox="1"/>
            <p:nvPr/>
          </p:nvSpPr>
          <p:spPr>
            <a:xfrm>
              <a:off x="1914506" y="4214818"/>
              <a:ext cx="42862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١</a:t>
              </a:r>
            </a:p>
          </p:txBody>
        </p:sp>
        <p:sp>
          <p:nvSpPr>
            <p:cNvPr id="93" name="مربع نص 92"/>
            <p:cNvSpPr txBox="1"/>
            <p:nvPr/>
          </p:nvSpPr>
          <p:spPr>
            <a:xfrm>
              <a:off x="771498" y="4229106"/>
              <a:ext cx="42862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٢</a:t>
              </a:r>
            </a:p>
          </p:txBody>
        </p:sp>
        <p:sp>
          <p:nvSpPr>
            <p:cNvPr id="68" name="مربع نص 67"/>
            <p:cNvSpPr txBox="1"/>
            <p:nvPr/>
          </p:nvSpPr>
          <p:spPr>
            <a:xfrm>
              <a:off x="1285852" y="3929066"/>
              <a:ext cx="428628" cy="10156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٣</a:t>
              </a:r>
            </a:p>
            <a:p>
              <a:pPr algn="ctr"/>
              <a:endParaRPr lang="ar-SA" sz="2000" b="1" dirty="0"/>
            </a:p>
            <a:p>
              <a:pPr algn="ctr"/>
              <a:r>
                <a:rPr lang="ar-SA" sz="2000" b="1" dirty="0"/>
                <a:t>٥</a:t>
              </a:r>
            </a:p>
          </p:txBody>
        </p:sp>
      </p:grpSp>
      <p:sp>
        <p:nvSpPr>
          <p:cNvPr id="94" name="وسيلة شرح مستطيلة مستديرة الزوايا 93"/>
          <p:cNvSpPr/>
          <p:nvPr/>
        </p:nvSpPr>
        <p:spPr>
          <a:xfrm>
            <a:off x="1843070" y="2285992"/>
            <a:ext cx="1371608" cy="714380"/>
          </a:xfrm>
          <a:prstGeom prst="wedgeRoundRectCallout">
            <a:avLst>
              <a:gd name="adj1" fmla="val -38154"/>
              <a:gd name="adj2" fmla="val 114500"/>
              <a:gd name="adj3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٣ عناصر من ٦ عناصر</a:t>
            </a:r>
          </a:p>
        </p:txBody>
      </p:sp>
      <p:sp>
        <p:nvSpPr>
          <p:cNvPr id="96" name="وسيلة شرح مستطيلة مستديرة الزوايا 95"/>
          <p:cNvSpPr/>
          <p:nvPr/>
        </p:nvSpPr>
        <p:spPr>
          <a:xfrm>
            <a:off x="185706" y="2285992"/>
            <a:ext cx="1385898" cy="714380"/>
          </a:xfrm>
          <a:prstGeom prst="wedgeRoundRectCallout">
            <a:avLst>
              <a:gd name="adj1" fmla="val 21846"/>
              <a:gd name="adj2" fmla="val 112500"/>
              <a:gd name="adj3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٣ عناصر من ٦ عناصر)</a:t>
            </a:r>
          </a:p>
        </p:txBody>
      </p:sp>
      <p:sp>
        <p:nvSpPr>
          <p:cNvPr id="97" name="مربع نص 96"/>
          <p:cNvSpPr txBox="1"/>
          <p:nvPr/>
        </p:nvSpPr>
        <p:spPr>
          <a:xfrm>
            <a:off x="3714744" y="1785926"/>
            <a:ext cx="6429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</a:rPr>
              <a:t>نعم</a:t>
            </a:r>
          </a:p>
        </p:txBody>
      </p:sp>
      <p:sp>
        <p:nvSpPr>
          <p:cNvPr id="55" name="وسيلة شرح مستطيلة مستديرة الزوايا 54"/>
          <p:cNvSpPr/>
          <p:nvPr/>
        </p:nvSpPr>
        <p:spPr>
          <a:xfrm>
            <a:off x="1142976" y="5429264"/>
            <a:ext cx="1285884" cy="714380"/>
          </a:xfrm>
          <a:prstGeom prst="wedgeRoundRectCallout">
            <a:avLst>
              <a:gd name="adj1" fmla="val -20654"/>
              <a:gd name="adj2" fmla="val -125498"/>
              <a:gd name="adj3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عنصران من</a:t>
            </a:r>
          </a:p>
          <a:p>
            <a:pPr algn="ctr"/>
            <a:r>
              <a:rPr lang="ar-SA" sz="2000" b="1" dirty="0">
                <a:solidFill>
                  <a:schemeClr val="tx1"/>
                </a:solidFill>
              </a:rPr>
              <a:t>٦ عناصر</a:t>
            </a:r>
          </a:p>
        </p:txBody>
      </p:sp>
      <p:grpSp>
        <p:nvGrpSpPr>
          <p:cNvPr id="56" name="مجموعة 78"/>
          <p:cNvGrpSpPr/>
          <p:nvPr/>
        </p:nvGrpSpPr>
        <p:grpSpPr>
          <a:xfrm>
            <a:off x="6503586" y="2869985"/>
            <a:ext cx="854496" cy="701891"/>
            <a:chOff x="6657988" y="3786190"/>
            <a:chExt cx="854496" cy="701891"/>
          </a:xfrm>
        </p:grpSpPr>
        <p:grpSp>
          <p:nvGrpSpPr>
            <p:cNvPr id="57" name="مجموعة 126"/>
            <p:cNvGrpSpPr/>
            <p:nvPr/>
          </p:nvGrpSpPr>
          <p:grpSpPr>
            <a:xfrm>
              <a:off x="6955728" y="3786190"/>
              <a:ext cx="556756" cy="701891"/>
              <a:chOff x="6716522" y="5000636"/>
              <a:chExt cx="556756" cy="701891"/>
            </a:xfrm>
          </p:grpSpPr>
          <p:sp>
            <p:nvSpPr>
              <p:cNvPr id="59" name="مربع نص 58"/>
              <p:cNvSpPr txBox="1"/>
              <p:nvPr/>
            </p:nvSpPr>
            <p:spPr>
              <a:xfrm>
                <a:off x="6771830" y="5000636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</a:t>
                </a:r>
              </a:p>
            </p:txBody>
          </p:sp>
          <p:sp>
            <p:nvSpPr>
              <p:cNvPr id="60" name="مربع نص 59"/>
              <p:cNvSpPr txBox="1"/>
              <p:nvPr/>
            </p:nvSpPr>
            <p:spPr>
              <a:xfrm>
                <a:off x="6716522" y="5271640"/>
                <a:ext cx="55675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٦</a:t>
                </a:r>
              </a:p>
            </p:txBody>
          </p:sp>
          <p:cxnSp>
            <p:nvCxnSpPr>
              <p:cNvPr id="61" name="رابط مستقيم 60"/>
              <p:cNvCxnSpPr/>
              <p:nvPr/>
            </p:nvCxnSpPr>
            <p:spPr>
              <a:xfrm rot="10800000">
                <a:off x="6864521" y="5328330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مربع نص 57"/>
            <p:cNvSpPr txBox="1"/>
            <p:nvPr/>
          </p:nvSpPr>
          <p:spPr>
            <a:xfrm>
              <a:off x="6657988" y="3900490"/>
              <a:ext cx="35722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grpSp>
        <p:nvGrpSpPr>
          <p:cNvPr id="62" name="مجموعة 78"/>
          <p:cNvGrpSpPr/>
          <p:nvPr/>
        </p:nvGrpSpPr>
        <p:grpSpPr>
          <a:xfrm>
            <a:off x="6489300" y="3741529"/>
            <a:ext cx="854496" cy="701891"/>
            <a:chOff x="6657988" y="3786190"/>
            <a:chExt cx="854496" cy="701891"/>
          </a:xfrm>
        </p:grpSpPr>
        <p:grpSp>
          <p:nvGrpSpPr>
            <p:cNvPr id="63" name="مجموعة 126"/>
            <p:cNvGrpSpPr/>
            <p:nvPr/>
          </p:nvGrpSpPr>
          <p:grpSpPr>
            <a:xfrm>
              <a:off x="6955728" y="3786190"/>
              <a:ext cx="556756" cy="701891"/>
              <a:chOff x="6716522" y="5000636"/>
              <a:chExt cx="556756" cy="701891"/>
            </a:xfrm>
          </p:grpSpPr>
          <p:sp>
            <p:nvSpPr>
              <p:cNvPr id="65" name="مربع نص 64"/>
              <p:cNvSpPr txBox="1"/>
              <p:nvPr/>
            </p:nvSpPr>
            <p:spPr>
              <a:xfrm>
                <a:off x="6771830" y="5000636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</a:t>
                </a:r>
              </a:p>
            </p:txBody>
          </p:sp>
          <p:sp>
            <p:nvSpPr>
              <p:cNvPr id="66" name="مربع نص 65"/>
              <p:cNvSpPr txBox="1"/>
              <p:nvPr/>
            </p:nvSpPr>
            <p:spPr>
              <a:xfrm>
                <a:off x="6716522" y="5271640"/>
                <a:ext cx="55675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٦</a:t>
                </a:r>
              </a:p>
            </p:txBody>
          </p:sp>
          <p:cxnSp>
            <p:nvCxnSpPr>
              <p:cNvPr id="67" name="رابط مستقيم 66"/>
              <p:cNvCxnSpPr/>
              <p:nvPr/>
            </p:nvCxnSpPr>
            <p:spPr>
              <a:xfrm rot="10800000">
                <a:off x="6864521" y="5328330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مربع نص 63"/>
            <p:cNvSpPr txBox="1"/>
            <p:nvPr/>
          </p:nvSpPr>
          <p:spPr>
            <a:xfrm>
              <a:off x="6657988" y="3900490"/>
              <a:ext cx="35722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sp>
        <p:nvSpPr>
          <p:cNvPr id="69" name="مربع نص 68"/>
          <p:cNvSpPr txBox="1"/>
          <p:nvPr/>
        </p:nvSpPr>
        <p:spPr>
          <a:xfrm>
            <a:off x="6500826" y="4553202"/>
            <a:ext cx="230030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 ( فردي </a:t>
            </a:r>
            <a:r>
              <a:rPr lang="ar-SA" sz="2200" b="1" dirty="0">
                <a:solidFill>
                  <a:srgbClr val="FF0000"/>
                </a:solidFill>
              </a:rPr>
              <a:t>و </a:t>
            </a:r>
            <a:r>
              <a:rPr lang="ar-SA" sz="2200" b="1" dirty="0"/>
              <a:t>أولي ) =</a:t>
            </a:r>
          </a:p>
        </p:txBody>
      </p:sp>
      <p:grpSp>
        <p:nvGrpSpPr>
          <p:cNvPr id="70" name="مجموعة 150"/>
          <p:cNvGrpSpPr/>
          <p:nvPr/>
        </p:nvGrpSpPr>
        <p:grpSpPr>
          <a:xfrm>
            <a:off x="5357818" y="4427333"/>
            <a:ext cx="556756" cy="701891"/>
            <a:chOff x="6702234" y="5000636"/>
            <a:chExt cx="556756" cy="701891"/>
          </a:xfrm>
        </p:grpSpPr>
        <p:sp>
          <p:nvSpPr>
            <p:cNvPr id="71" name="مربع نص 70"/>
            <p:cNvSpPr txBox="1"/>
            <p:nvPr/>
          </p:nvSpPr>
          <p:spPr>
            <a:xfrm>
              <a:off x="6771830" y="5000636"/>
              <a:ext cx="42862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</a:t>
              </a:r>
            </a:p>
          </p:txBody>
        </p:sp>
        <p:sp>
          <p:nvSpPr>
            <p:cNvPr id="73" name="مربع نص 72"/>
            <p:cNvSpPr txBox="1"/>
            <p:nvPr/>
          </p:nvSpPr>
          <p:spPr>
            <a:xfrm>
              <a:off x="6702234" y="5271640"/>
              <a:ext cx="55675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٣</a:t>
              </a:r>
            </a:p>
          </p:txBody>
        </p:sp>
        <p:cxnSp>
          <p:nvCxnSpPr>
            <p:cNvPr id="75" name="رابط مستقيم 74"/>
            <p:cNvCxnSpPr/>
            <p:nvPr/>
          </p:nvCxnSpPr>
          <p:spPr>
            <a:xfrm rot="10800000">
              <a:off x="6864521" y="5328330"/>
              <a:ext cx="288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مجموعة 78"/>
          <p:cNvGrpSpPr/>
          <p:nvPr/>
        </p:nvGrpSpPr>
        <p:grpSpPr>
          <a:xfrm>
            <a:off x="5814562" y="4441621"/>
            <a:ext cx="854496" cy="701891"/>
            <a:chOff x="6657988" y="3786190"/>
            <a:chExt cx="854496" cy="701891"/>
          </a:xfrm>
        </p:grpSpPr>
        <p:grpSp>
          <p:nvGrpSpPr>
            <p:cNvPr id="77" name="مجموعة 126"/>
            <p:cNvGrpSpPr/>
            <p:nvPr/>
          </p:nvGrpSpPr>
          <p:grpSpPr>
            <a:xfrm>
              <a:off x="6955728" y="3786190"/>
              <a:ext cx="556756" cy="701891"/>
              <a:chOff x="6716522" y="5000636"/>
              <a:chExt cx="556756" cy="701891"/>
            </a:xfrm>
          </p:grpSpPr>
          <p:sp>
            <p:nvSpPr>
              <p:cNvPr id="79" name="مربع نص 78"/>
              <p:cNvSpPr txBox="1"/>
              <p:nvPr/>
            </p:nvSpPr>
            <p:spPr>
              <a:xfrm>
                <a:off x="6771830" y="5000636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</a:t>
                </a:r>
              </a:p>
            </p:txBody>
          </p:sp>
          <p:sp>
            <p:nvSpPr>
              <p:cNvPr id="80" name="مربع نص 79"/>
              <p:cNvSpPr txBox="1"/>
              <p:nvPr/>
            </p:nvSpPr>
            <p:spPr>
              <a:xfrm>
                <a:off x="6716522" y="5271640"/>
                <a:ext cx="55675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٦</a:t>
                </a:r>
              </a:p>
            </p:txBody>
          </p:sp>
          <p:cxnSp>
            <p:nvCxnSpPr>
              <p:cNvPr id="81" name="رابط مستقيم 80"/>
              <p:cNvCxnSpPr/>
              <p:nvPr/>
            </p:nvCxnSpPr>
            <p:spPr>
              <a:xfrm rot="10800000">
                <a:off x="6864521" y="5328330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مربع نص 77"/>
            <p:cNvSpPr txBox="1"/>
            <p:nvPr/>
          </p:nvSpPr>
          <p:spPr>
            <a:xfrm>
              <a:off x="6657988" y="3900490"/>
              <a:ext cx="35722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grpSp>
        <p:nvGrpSpPr>
          <p:cNvPr id="86" name="مجموعة 85"/>
          <p:cNvGrpSpPr/>
          <p:nvPr/>
        </p:nvGrpSpPr>
        <p:grpSpPr>
          <a:xfrm>
            <a:off x="4643438" y="5313163"/>
            <a:ext cx="1914540" cy="701893"/>
            <a:chOff x="3086088" y="5257812"/>
            <a:chExt cx="1914540" cy="701893"/>
          </a:xfrm>
        </p:grpSpPr>
        <p:grpSp>
          <p:nvGrpSpPr>
            <p:cNvPr id="95" name="مجموعة 37"/>
            <p:cNvGrpSpPr/>
            <p:nvPr/>
          </p:nvGrpSpPr>
          <p:grpSpPr>
            <a:xfrm>
              <a:off x="3500398" y="5257812"/>
              <a:ext cx="1500230" cy="701891"/>
              <a:chOff x="2711820" y="5429264"/>
              <a:chExt cx="1500230" cy="701891"/>
            </a:xfrm>
          </p:grpSpPr>
          <p:grpSp>
            <p:nvGrpSpPr>
              <p:cNvPr id="102" name="مجموعة 9"/>
              <p:cNvGrpSpPr/>
              <p:nvPr/>
            </p:nvGrpSpPr>
            <p:grpSpPr>
              <a:xfrm>
                <a:off x="2711820" y="5429264"/>
                <a:ext cx="814426" cy="701891"/>
                <a:chOff x="6698058" y="3786190"/>
                <a:chExt cx="814426" cy="701891"/>
              </a:xfrm>
            </p:grpSpPr>
            <p:grpSp>
              <p:nvGrpSpPr>
                <p:cNvPr id="109" name="مجموعة 126"/>
                <p:cNvGrpSpPr/>
                <p:nvPr/>
              </p:nvGrpSpPr>
              <p:grpSpPr>
                <a:xfrm>
                  <a:off x="6955728" y="3786190"/>
                  <a:ext cx="556756" cy="701891"/>
                  <a:chOff x="6716522" y="5000636"/>
                  <a:chExt cx="556756" cy="701891"/>
                </a:xfrm>
              </p:grpSpPr>
              <p:sp>
                <p:nvSpPr>
                  <p:cNvPr id="111" name="مربع نص 110"/>
                  <p:cNvSpPr txBox="1"/>
                  <p:nvPr/>
                </p:nvSpPr>
                <p:spPr>
                  <a:xfrm>
                    <a:off x="6771830" y="5000636"/>
                    <a:ext cx="428628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ar-SA" sz="2200" b="1" dirty="0"/>
                      <a:t>١</a:t>
                    </a:r>
                  </a:p>
                </p:txBody>
              </p:sp>
              <p:sp>
                <p:nvSpPr>
                  <p:cNvPr id="112" name="مربع نص 111"/>
                  <p:cNvSpPr txBox="1"/>
                  <p:nvPr/>
                </p:nvSpPr>
                <p:spPr>
                  <a:xfrm>
                    <a:off x="6716522" y="5271640"/>
                    <a:ext cx="556756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ar-SA" sz="2200" b="1" dirty="0"/>
                      <a:t>٢</a:t>
                    </a:r>
                  </a:p>
                </p:txBody>
              </p:sp>
              <p:cxnSp>
                <p:nvCxnSpPr>
                  <p:cNvPr id="113" name="رابط مستقيم 14"/>
                  <p:cNvCxnSpPr/>
                  <p:nvPr/>
                </p:nvCxnSpPr>
                <p:spPr>
                  <a:xfrm rot="10800000">
                    <a:off x="6864521" y="5328330"/>
                    <a:ext cx="288000" cy="158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0" name="مربع نص 109"/>
                <p:cNvSpPr txBox="1"/>
                <p:nvPr/>
              </p:nvSpPr>
              <p:spPr>
                <a:xfrm>
                  <a:off x="6698058" y="3900490"/>
                  <a:ext cx="357222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SA" sz="2200" b="1" dirty="0"/>
                    <a:t>ــ</a:t>
                  </a:r>
                </a:p>
              </p:txBody>
            </p:sp>
          </p:grpSp>
          <p:grpSp>
            <p:nvGrpSpPr>
              <p:cNvPr id="103" name="مجموعة 30"/>
              <p:cNvGrpSpPr/>
              <p:nvPr/>
            </p:nvGrpSpPr>
            <p:grpSpPr>
              <a:xfrm>
                <a:off x="3428960" y="5429264"/>
                <a:ext cx="783090" cy="701891"/>
                <a:chOff x="6729394" y="3786190"/>
                <a:chExt cx="783090" cy="701891"/>
              </a:xfrm>
            </p:grpSpPr>
            <p:grpSp>
              <p:nvGrpSpPr>
                <p:cNvPr id="104" name="مجموعة 126"/>
                <p:cNvGrpSpPr/>
                <p:nvPr/>
              </p:nvGrpSpPr>
              <p:grpSpPr>
                <a:xfrm>
                  <a:off x="6955728" y="3786190"/>
                  <a:ext cx="556756" cy="701891"/>
                  <a:chOff x="6716522" y="5000636"/>
                  <a:chExt cx="556756" cy="701891"/>
                </a:xfrm>
              </p:grpSpPr>
              <p:sp>
                <p:nvSpPr>
                  <p:cNvPr id="106" name="مربع نص 105"/>
                  <p:cNvSpPr txBox="1"/>
                  <p:nvPr/>
                </p:nvSpPr>
                <p:spPr>
                  <a:xfrm>
                    <a:off x="6771830" y="5000636"/>
                    <a:ext cx="428628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ar-SA" sz="2200" b="1" dirty="0"/>
                      <a:t>١</a:t>
                    </a:r>
                  </a:p>
                </p:txBody>
              </p:sp>
              <p:sp>
                <p:nvSpPr>
                  <p:cNvPr id="107" name="مربع نص 106"/>
                  <p:cNvSpPr txBox="1"/>
                  <p:nvPr/>
                </p:nvSpPr>
                <p:spPr>
                  <a:xfrm>
                    <a:off x="6716522" y="5271640"/>
                    <a:ext cx="556756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ar-SA" sz="2200" b="1" dirty="0"/>
                      <a:t>٢</a:t>
                    </a:r>
                  </a:p>
                </p:txBody>
              </p:sp>
              <p:cxnSp>
                <p:nvCxnSpPr>
                  <p:cNvPr id="108" name="رابط مستقيم 107"/>
                  <p:cNvCxnSpPr/>
                  <p:nvPr/>
                </p:nvCxnSpPr>
                <p:spPr>
                  <a:xfrm rot="10800000">
                    <a:off x="6864521" y="5328330"/>
                    <a:ext cx="288000" cy="158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5" name="مربع نص 104"/>
                <p:cNvSpPr txBox="1"/>
                <p:nvPr/>
              </p:nvSpPr>
              <p:spPr>
                <a:xfrm>
                  <a:off x="6729394" y="3900490"/>
                  <a:ext cx="357222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SA" sz="2200" b="1" dirty="0"/>
                    <a:t>+</a:t>
                  </a:r>
                </a:p>
              </p:txBody>
            </p:sp>
          </p:grpSp>
        </p:grpSp>
        <p:grpSp>
          <p:nvGrpSpPr>
            <p:cNvPr id="98" name="مجموعة 150"/>
            <p:cNvGrpSpPr/>
            <p:nvPr/>
          </p:nvGrpSpPr>
          <p:grpSpPr>
            <a:xfrm>
              <a:off x="3086088" y="5257814"/>
              <a:ext cx="556756" cy="701891"/>
              <a:chOff x="6702234" y="5000636"/>
              <a:chExt cx="556756" cy="701891"/>
            </a:xfrm>
          </p:grpSpPr>
          <p:sp>
            <p:nvSpPr>
              <p:cNvPr id="99" name="مربع نص 98"/>
              <p:cNvSpPr txBox="1"/>
              <p:nvPr/>
            </p:nvSpPr>
            <p:spPr>
              <a:xfrm>
                <a:off x="6771830" y="5000636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١</a:t>
                </a:r>
              </a:p>
            </p:txBody>
          </p:sp>
          <p:sp>
            <p:nvSpPr>
              <p:cNvPr id="100" name="مربع نص 99"/>
              <p:cNvSpPr txBox="1"/>
              <p:nvPr/>
            </p:nvSpPr>
            <p:spPr>
              <a:xfrm>
                <a:off x="6702234" y="5271640"/>
                <a:ext cx="55675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</a:t>
                </a:r>
              </a:p>
            </p:txBody>
          </p:sp>
          <p:cxnSp>
            <p:nvCxnSpPr>
              <p:cNvPr id="101" name="رابط مستقيم 100"/>
              <p:cNvCxnSpPr/>
              <p:nvPr/>
            </p:nvCxnSpPr>
            <p:spPr>
              <a:xfrm rot="10800000">
                <a:off x="6864521" y="5328330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4" name="مربع نص 113"/>
          <p:cNvSpPr txBox="1"/>
          <p:nvPr/>
        </p:nvSpPr>
        <p:spPr>
          <a:xfrm>
            <a:off x="6517902" y="6043630"/>
            <a:ext cx="35715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sp>
        <p:nvSpPr>
          <p:cNvPr id="11" name="عنصر نائب لرقم الشريحة 10">
            <a:extLst>
              <a:ext uri="{FF2B5EF4-FFF2-40B4-BE49-F238E27FC236}">
                <a16:creationId xmlns:a16="http://schemas.microsoft.com/office/drawing/2014/main" id="{6B9C8AFE-9328-B81B-53A6-38808D162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E859-FE18-4BCE-8D55-0A0FFDD235C1}" type="slidenum">
              <a:rPr lang="ar-SA" smtClean="0"/>
              <a:pPr/>
              <a:t>458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/>
      <p:bldP spid="8" grpId="0"/>
      <p:bldP spid="9" grpId="0"/>
      <p:bldP spid="21" grpId="0"/>
      <p:bldP spid="26" grpId="0"/>
      <p:bldP spid="91" grpId="0"/>
      <p:bldP spid="94" grpId="0" animBg="1"/>
      <p:bldP spid="96" grpId="0" animBg="1"/>
      <p:bldP spid="97" grpId="0"/>
      <p:bldP spid="55" grpId="0" animBg="1"/>
      <p:bldP spid="69" grpId="0"/>
      <p:bldP spid="1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دبوس زينة 1"/>
          <p:cNvSpPr/>
          <p:nvPr/>
        </p:nvSpPr>
        <p:spPr>
          <a:xfrm>
            <a:off x="428596" y="571480"/>
            <a:ext cx="7715304" cy="1071570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دبوس زينة 2"/>
          <p:cNvSpPr/>
          <p:nvPr/>
        </p:nvSpPr>
        <p:spPr>
          <a:xfrm>
            <a:off x="8143900" y="857232"/>
            <a:ext cx="871510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تأكــد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214290"/>
            <a:ext cx="30003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ستطيل 5"/>
          <p:cNvSpPr/>
          <p:nvPr/>
        </p:nvSpPr>
        <p:spPr>
          <a:xfrm>
            <a:off x="3500430" y="1928802"/>
            <a:ext cx="5429288" cy="46434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ربع نص 6"/>
          <p:cNvSpPr txBox="1"/>
          <p:nvPr/>
        </p:nvSpPr>
        <p:spPr>
          <a:xfrm>
            <a:off x="5072066" y="2285992"/>
            <a:ext cx="378621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هل يمكن ظهور ٢ </a:t>
            </a:r>
            <a:r>
              <a:rPr lang="ar-SA" sz="2000" b="1" dirty="0">
                <a:solidFill>
                  <a:srgbClr val="FF0000"/>
                </a:solidFill>
              </a:rPr>
              <a:t>و</a:t>
            </a:r>
            <a:r>
              <a:rPr lang="ar-SA" sz="2000" b="1" dirty="0"/>
              <a:t> ٨  في الوقت نفسه ؟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6143636" y="3000372"/>
            <a:ext cx="18573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الحادثتان متنافيتان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7572396" y="3840621"/>
            <a:ext cx="122873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 ( ٢ ) =</a:t>
            </a:r>
          </a:p>
        </p:txBody>
      </p:sp>
      <p:sp>
        <p:nvSpPr>
          <p:cNvPr id="21" name="مربع نص 20"/>
          <p:cNvSpPr txBox="1"/>
          <p:nvPr/>
        </p:nvSpPr>
        <p:spPr>
          <a:xfrm>
            <a:off x="7572396" y="4710366"/>
            <a:ext cx="122873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 ( ٨ ) =</a:t>
            </a:r>
          </a:p>
        </p:txBody>
      </p:sp>
      <p:sp>
        <p:nvSpPr>
          <p:cNvPr id="26" name="مربع نص 25"/>
          <p:cNvSpPr txBox="1"/>
          <p:nvPr/>
        </p:nvSpPr>
        <p:spPr>
          <a:xfrm>
            <a:off x="6929454" y="5639060"/>
            <a:ext cx="187167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 ( ٢ أو ٨ ) =</a:t>
            </a:r>
          </a:p>
        </p:txBody>
      </p:sp>
      <p:grpSp>
        <p:nvGrpSpPr>
          <p:cNvPr id="11" name="مجموعة 37"/>
          <p:cNvGrpSpPr/>
          <p:nvPr/>
        </p:nvGrpSpPr>
        <p:grpSpPr>
          <a:xfrm>
            <a:off x="5646332" y="5529278"/>
            <a:ext cx="1540300" cy="701891"/>
            <a:chOff x="2671750" y="5429264"/>
            <a:chExt cx="1540300" cy="701891"/>
          </a:xfrm>
        </p:grpSpPr>
        <p:grpSp>
          <p:nvGrpSpPr>
            <p:cNvPr id="16" name="مجموعة 9"/>
            <p:cNvGrpSpPr/>
            <p:nvPr/>
          </p:nvGrpSpPr>
          <p:grpSpPr>
            <a:xfrm>
              <a:off x="2671750" y="5429264"/>
              <a:ext cx="854496" cy="701891"/>
              <a:chOff x="6657988" y="3786190"/>
              <a:chExt cx="854496" cy="701891"/>
            </a:xfrm>
          </p:grpSpPr>
          <p:grpSp>
            <p:nvGrpSpPr>
              <p:cNvPr id="20" name="مجموعة 126"/>
              <p:cNvGrpSpPr/>
              <p:nvPr/>
            </p:nvGrpSpPr>
            <p:grpSpPr>
              <a:xfrm>
                <a:off x="6955728" y="3786190"/>
                <a:ext cx="556756" cy="701891"/>
                <a:chOff x="6716522" y="5000636"/>
                <a:chExt cx="556756" cy="701891"/>
              </a:xfrm>
            </p:grpSpPr>
            <p:sp>
              <p:nvSpPr>
                <p:cNvPr id="13" name="مربع نص 12"/>
                <p:cNvSpPr txBox="1"/>
                <p:nvPr/>
              </p:nvSpPr>
              <p:spPr>
                <a:xfrm>
                  <a:off x="6771830" y="5000636"/>
                  <a:ext cx="428628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١</a:t>
                  </a:r>
                </a:p>
              </p:txBody>
            </p:sp>
            <p:sp>
              <p:nvSpPr>
                <p:cNvPr id="14" name="مربع نص 13"/>
                <p:cNvSpPr txBox="1"/>
                <p:nvPr/>
              </p:nvSpPr>
              <p:spPr>
                <a:xfrm>
                  <a:off x="6716522" y="5271640"/>
                  <a:ext cx="556756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٨</a:t>
                  </a:r>
                </a:p>
              </p:txBody>
            </p:sp>
            <p:cxnSp>
              <p:nvCxnSpPr>
                <p:cNvPr id="15" name="رابط مستقيم 14"/>
                <p:cNvCxnSpPr/>
                <p:nvPr/>
              </p:nvCxnSpPr>
              <p:spPr>
                <a:xfrm rot="10800000">
                  <a:off x="6864521" y="5328330"/>
                  <a:ext cx="2880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مربع نص 11"/>
              <p:cNvSpPr txBox="1"/>
              <p:nvPr/>
            </p:nvSpPr>
            <p:spPr>
              <a:xfrm>
                <a:off x="6657988" y="3900490"/>
                <a:ext cx="357222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=</a:t>
                </a:r>
              </a:p>
            </p:txBody>
          </p:sp>
        </p:grpSp>
        <p:grpSp>
          <p:nvGrpSpPr>
            <p:cNvPr id="22" name="مجموعة 30"/>
            <p:cNvGrpSpPr/>
            <p:nvPr/>
          </p:nvGrpSpPr>
          <p:grpSpPr>
            <a:xfrm>
              <a:off x="3428960" y="5429264"/>
              <a:ext cx="783090" cy="701891"/>
              <a:chOff x="6729394" y="3786190"/>
              <a:chExt cx="783090" cy="701891"/>
            </a:xfrm>
          </p:grpSpPr>
          <p:grpSp>
            <p:nvGrpSpPr>
              <p:cNvPr id="27" name="مجموعة 126"/>
              <p:cNvGrpSpPr/>
              <p:nvPr/>
            </p:nvGrpSpPr>
            <p:grpSpPr>
              <a:xfrm>
                <a:off x="6955728" y="3786190"/>
                <a:ext cx="556756" cy="701891"/>
                <a:chOff x="6716522" y="5000636"/>
                <a:chExt cx="556756" cy="701891"/>
              </a:xfrm>
            </p:grpSpPr>
            <p:sp>
              <p:nvSpPr>
                <p:cNvPr id="34" name="مربع نص 33"/>
                <p:cNvSpPr txBox="1"/>
                <p:nvPr/>
              </p:nvSpPr>
              <p:spPr>
                <a:xfrm>
                  <a:off x="6771830" y="5000636"/>
                  <a:ext cx="428628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١</a:t>
                  </a:r>
                </a:p>
              </p:txBody>
            </p:sp>
            <p:sp>
              <p:nvSpPr>
                <p:cNvPr id="35" name="مربع نص 34"/>
                <p:cNvSpPr txBox="1"/>
                <p:nvPr/>
              </p:nvSpPr>
              <p:spPr>
                <a:xfrm>
                  <a:off x="6716522" y="5271640"/>
                  <a:ext cx="556756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٨</a:t>
                  </a:r>
                </a:p>
              </p:txBody>
            </p:sp>
            <p:cxnSp>
              <p:nvCxnSpPr>
                <p:cNvPr id="36" name="رابط مستقيم 35"/>
                <p:cNvCxnSpPr/>
                <p:nvPr/>
              </p:nvCxnSpPr>
              <p:spPr>
                <a:xfrm rot="10800000">
                  <a:off x="6864521" y="5328330"/>
                  <a:ext cx="2880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مربع نص 32"/>
              <p:cNvSpPr txBox="1"/>
              <p:nvPr/>
            </p:nvSpPr>
            <p:spPr>
              <a:xfrm>
                <a:off x="6729394" y="3900490"/>
                <a:ext cx="357222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+</a:t>
                </a:r>
              </a:p>
            </p:txBody>
          </p:sp>
        </p:grpSp>
      </p:grpSp>
      <p:grpSp>
        <p:nvGrpSpPr>
          <p:cNvPr id="28" name="مجموعة 78"/>
          <p:cNvGrpSpPr/>
          <p:nvPr/>
        </p:nvGrpSpPr>
        <p:grpSpPr>
          <a:xfrm>
            <a:off x="4906134" y="5529276"/>
            <a:ext cx="854496" cy="701891"/>
            <a:chOff x="6657988" y="3786190"/>
            <a:chExt cx="854496" cy="701891"/>
          </a:xfrm>
        </p:grpSpPr>
        <p:grpSp>
          <p:nvGrpSpPr>
            <p:cNvPr id="29" name="مجموعة 126"/>
            <p:cNvGrpSpPr/>
            <p:nvPr/>
          </p:nvGrpSpPr>
          <p:grpSpPr>
            <a:xfrm>
              <a:off x="6955728" y="3786190"/>
              <a:ext cx="556756" cy="701891"/>
              <a:chOff x="6716522" y="5000636"/>
              <a:chExt cx="556756" cy="701891"/>
            </a:xfrm>
          </p:grpSpPr>
          <p:sp>
            <p:nvSpPr>
              <p:cNvPr id="88" name="مربع نص 87"/>
              <p:cNvSpPr txBox="1"/>
              <p:nvPr/>
            </p:nvSpPr>
            <p:spPr>
              <a:xfrm>
                <a:off x="6771830" y="5000636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</a:t>
                </a:r>
              </a:p>
            </p:txBody>
          </p:sp>
          <p:sp>
            <p:nvSpPr>
              <p:cNvPr id="89" name="مربع نص 88"/>
              <p:cNvSpPr txBox="1"/>
              <p:nvPr/>
            </p:nvSpPr>
            <p:spPr>
              <a:xfrm>
                <a:off x="6716522" y="5271640"/>
                <a:ext cx="55675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٨</a:t>
                </a:r>
              </a:p>
            </p:txBody>
          </p:sp>
          <p:cxnSp>
            <p:nvCxnSpPr>
              <p:cNvPr id="90" name="رابط مستقيم 89"/>
              <p:cNvCxnSpPr/>
              <p:nvPr/>
            </p:nvCxnSpPr>
            <p:spPr>
              <a:xfrm rot="10800000">
                <a:off x="6864521" y="5328330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مربع نص 86"/>
            <p:cNvSpPr txBox="1"/>
            <p:nvPr/>
          </p:nvSpPr>
          <p:spPr>
            <a:xfrm>
              <a:off x="6657988" y="3900490"/>
              <a:ext cx="35722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grpSp>
        <p:nvGrpSpPr>
          <p:cNvPr id="30" name="مجموعة 79"/>
          <p:cNvGrpSpPr/>
          <p:nvPr/>
        </p:nvGrpSpPr>
        <p:grpSpPr>
          <a:xfrm>
            <a:off x="4217572" y="5529276"/>
            <a:ext cx="783090" cy="701891"/>
            <a:chOff x="6729394" y="3786190"/>
            <a:chExt cx="783090" cy="701891"/>
          </a:xfrm>
        </p:grpSpPr>
        <p:grpSp>
          <p:nvGrpSpPr>
            <p:cNvPr id="31" name="مجموعة 126"/>
            <p:cNvGrpSpPr/>
            <p:nvPr/>
          </p:nvGrpSpPr>
          <p:grpSpPr>
            <a:xfrm>
              <a:off x="6955728" y="3786190"/>
              <a:ext cx="556756" cy="701891"/>
              <a:chOff x="6716522" y="5000636"/>
              <a:chExt cx="556756" cy="701891"/>
            </a:xfrm>
          </p:grpSpPr>
          <p:sp>
            <p:nvSpPr>
              <p:cNvPr id="83" name="مربع نص 82"/>
              <p:cNvSpPr txBox="1"/>
              <p:nvPr/>
            </p:nvSpPr>
            <p:spPr>
              <a:xfrm>
                <a:off x="6771830" y="5000636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١</a:t>
                </a:r>
              </a:p>
            </p:txBody>
          </p:sp>
          <p:sp>
            <p:nvSpPr>
              <p:cNvPr id="84" name="مربع نص 83"/>
              <p:cNvSpPr txBox="1"/>
              <p:nvPr/>
            </p:nvSpPr>
            <p:spPr>
              <a:xfrm>
                <a:off x="6716522" y="5271640"/>
                <a:ext cx="55675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٤</a:t>
                </a:r>
              </a:p>
            </p:txBody>
          </p:sp>
          <p:cxnSp>
            <p:nvCxnSpPr>
              <p:cNvPr id="85" name="رابط مستقيم 84"/>
              <p:cNvCxnSpPr/>
              <p:nvPr/>
            </p:nvCxnSpPr>
            <p:spPr>
              <a:xfrm rot="10800000">
                <a:off x="6864521" y="5328330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" name="مربع نص 81"/>
            <p:cNvSpPr txBox="1"/>
            <p:nvPr/>
          </p:nvSpPr>
          <p:spPr>
            <a:xfrm>
              <a:off x="6729394" y="3900490"/>
              <a:ext cx="35722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sp>
        <p:nvSpPr>
          <p:cNvPr id="91" name="مربع نص 90"/>
          <p:cNvSpPr txBox="1"/>
          <p:nvPr/>
        </p:nvSpPr>
        <p:spPr>
          <a:xfrm>
            <a:off x="3203154" y="5672154"/>
            <a:ext cx="107157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٢٥</a:t>
            </a:r>
            <a:r>
              <a:rPr lang="ar-SA" sz="2000" b="1" dirty="0">
                <a:latin typeface="Tahoma"/>
                <a:cs typeface="Tahoma"/>
              </a:rPr>
              <a:t>٪</a:t>
            </a:r>
            <a:endParaRPr lang="ar-SA" sz="2000" b="1" dirty="0"/>
          </a:p>
        </p:txBody>
      </p:sp>
      <p:sp>
        <p:nvSpPr>
          <p:cNvPr id="94" name="وسيلة شرح مستطيلة مستديرة الزوايا 93"/>
          <p:cNvSpPr/>
          <p:nvPr/>
        </p:nvSpPr>
        <p:spPr>
          <a:xfrm>
            <a:off x="1714480" y="1714488"/>
            <a:ext cx="1428760" cy="714380"/>
          </a:xfrm>
          <a:prstGeom prst="wedgeRoundRectCallout">
            <a:avLst>
              <a:gd name="adj1" fmla="val -16404"/>
              <a:gd name="adj2" fmla="val 116500"/>
              <a:gd name="adj3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٤ عناصر من ٣٢ عنصر</a:t>
            </a:r>
          </a:p>
        </p:txBody>
      </p:sp>
      <p:sp>
        <p:nvSpPr>
          <p:cNvPr id="96" name="وسيلة شرح مستطيلة مستديرة الزوايا 95"/>
          <p:cNvSpPr/>
          <p:nvPr/>
        </p:nvSpPr>
        <p:spPr>
          <a:xfrm>
            <a:off x="257144" y="1728776"/>
            <a:ext cx="1385898" cy="714380"/>
          </a:xfrm>
          <a:prstGeom prst="wedgeRoundRectCallout">
            <a:avLst>
              <a:gd name="adj1" fmla="val 9475"/>
              <a:gd name="adj2" fmla="val 112500"/>
              <a:gd name="adj3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٤ عناصر من ٣٢ عنصر</a:t>
            </a:r>
          </a:p>
        </p:txBody>
      </p:sp>
      <p:sp>
        <p:nvSpPr>
          <p:cNvPr id="97" name="مربع نص 96"/>
          <p:cNvSpPr txBox="1"/>
          <p:nvPr/>
        </p:nvSpPr>
        <p:spPr>
          <a:xfrm>
            <a:off x="4786314" y="2200266"/>
            <a:ext cx="6429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</a:rPr>
              <a:t>لا</a:t>
            </a: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642918"/>
            <a:ext cx="724853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7" name="مجموعة 150"/>
          <p:cNvGrpSpPr/>
          <p:nvPr/>
        </p:nvGrpSpPr>
        <p:grpSpPr>
          <a:xfrm>
            <a:off x="6357950" y="3714752"/>
            <a:ext cx="556756" cy="701891"/>
            <a:chOff x="6702234" y="5000636"/>
            <a:chExt cx="556756" cy="701891"/>
          </a:xfrm>
        </p:grpSpPr>
        <p:sp>
          <p:nvSpPr>
            <p:cNvPr id="58" name="مربع نص 57"/>
            <p:cNvSpPr txBox="1"/>
            <p:nvPr/>
          </p:nvSpPr>
          <p:spPr>
            <a:xfrm>
              <a:off x="6771830" y="5000636"/>
              <a:ext cx="42862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</a:t>
              </a:r>
            </a:p>
          </p:txBody>
        </p:sp>
        <p:sp>
          <p:nvSpPr>
            <p:cNvPr id="59" name="مربع نص 58"/>
            <p:cNvSpPr txBox="1"/>
            <p:nvPr/>
          </p:nvSpPr>
          <p:spPr>
            <a:xfrm>
              <a:off x="6702234" y="5271640"/>
              <a:ext cx="55675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٨</a:t>
              </a:r>
            </a:p>
          </p:txBody>
        </p:sp>
        <p:cxnSp>
          <p:nvCxnSpPr>
            <p:cNvPr id="60" name="رابط مستقيم 59"/>
            <p:cNvCxnSpPr/>
            <p:nvPr/>
          </p:nvCxnSpPr>
          <p:spPr>
            <a:xfrm rot="10800000">
              <a:off x="6864521" y="5328330"/>
              <a:ext cx="288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مجموعة 150"/>
          <p:cNvGrpSpPr/>
          <p:nvPr/>
        </p:nvGrpSpPr>
        <p:grpSpPr>
          <a:xfrm>
            <a:off x="6357950" y="4584497"/>
            <a:ext cx="556756" cy="701891"/>
            <a:chOff x="6702234" y="5000636"/>
            <a:chExt cx="556756" cy="701891"/>
          </a:xfrm>
        </p:grpSpPr>
        <p:sp>
          <p:nvSpPr>
            <p:cNvPr id="62" name="مربع نص 61"/>
            <p:cNvSpPr txBox="1"/>
            <p:nvPr/>
          </p:nvSpPr>
          <p:spPr>
            <a:xfrm>
              <a:off x="6771830" y="5000636"/>
              <a:ext cx="42862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</a:t>
              </a:r>
            </a:p>
          </p:txBody>
        </p:sp>
        <p:sp>
          <p:nvSpPr>
            <p:cNvPr id="63" name="مربع نص 62"/>
            <p:cNvSpPr txBox="1"/>
            <p:nvPr/>
          </p:nvSpPr>
          <p:spPr>
            <a:xfrm>
              <a:off x="6702234" y="5271640"/>
              <a:ext cx="55675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٨</a:t>
              </a:r>
            </a:p>
          </p:txBody>
        </p:sp>
        <p:cxnSp>
          <p:nvCxnSpPr>
            <p:cNvPr id="64" name="رابط مستقيم 63"/>
            <p:cNvCxnSpPr/>
            <p:nvPr/>
          </p:nvCxnSpPr>
          <p:spPr>
            <a:xfrm rot="10800000">
              <a:off x="6864521" y="5328330"/>
              <a:ext cx="288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مجموعة 78"/>
          <p:cNvGrpSpPr/>
          <p:nvPr/>
        </p:nvGrpSpPr>
        <p:grpSpPr>
          <a:xfrm>
            <a:off x="6828980" y="3727241"/>
            <a:ext cx="854496" cy="701891"/>
            <a:chOff x="6657988" y="3786190"/>
            <a:chExt cx="854496" cy="701891"/>
          </a:xfrm>
        </p:grpSpPr>
        <p:grpSp>
          <p:nvGrpSpPr>
            <p:cNvPr id="66" name="مجموعة 126"/>
            <p:cNvGrpSpPr/>
            <p:nvPr/>
          </p:nvGrpSpPr>
          <p:grpSpPr>
            <a:xfrm>
              <a:off x="6955728" y="3786190"/>
              <a:ext cx="556756" cy="701891"/>
              <a:chOff x="6716522" y="5000636"/>
              <a:chExt cx="556756" cy="701891"/>
            </a:xfrm>
          </p:grpSpPr>
          <p:sp>
            <p:nvSpPr>
              <p:cNvPr id="68" name="مربع نص 67"/>
              <p:cNvSpPr txBox="1"/>
              <p:nvPr/>
            </p:nvSpPr>
            <p:spPr>
              <a:xfrm>
                <a:off x="6771830" y="5000636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٤</a:t>
                </a:r>
              </a:p>
            </p:txBody>
          </p:sp>
          <p:sp>
            <p:nvSpPr>
              <p:cNvPr id="69" name="مربع نص 68"/>
              <p:cNvSpPr txBox="1"/>
              <p:nvPr/>
            </p:nvSpPr>
            <p:spPr>
              <a:xfrm>
                <a:off x="6716522" y="5271640"/>
                <a:ext cx="55675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٣٢</a:t>
                </a:r>
              </a:p>
            </p:txBody>
          </p:sp>
          <p:cxnSp>
            <p:nvCxnSpPr>
              <p:cNvPr id="70" name="رابط مستقيم 69"/>
              <p:cNvCxnSpPr/>
              <p:nvPr/>
            </p:nvCxnSpPr>
            <p:spPr>
              <a:xfrm rot="10800000">
                <a:off x="6864521" y="5328330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مربع نص 66"/>
            <p:cNvSpPr txBox="1"/>
            <p:nvPr/>
          </p:nvSpPr>
          <p:spPr>
            <a:xfrm>
              <a:off x="6657988" y="3900490"/>
              <a:ext cx="35722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grpSp>
        <p:nvGrpSpPr>
          <p:cNvPr id="71" name="مجموعة 78"/>
          <p:cNvGrpSpPr/>
          <p:nvPr/>
        </p:nvGrpSpPr>
        <p:grpSpPr>
          <a:xfrm>
            <a:off x="6814694" y="4598785"/>
            <a:ext cx="854496" cy="701891"/>
            <a:chOff x="6657988" y="3786190"/>
            <a:chExt cx="854496" cy="701891"/>
          </a:xfrm>
        </p:grpSpPr>
        <p:grpSp>
          <p:nvGrpSpPr>
            <p:cNvPr id="73" name="مجموعة 126"/>
            <p:cNvGrpSpPr/>
            <p:nvPr/>
          </p:nvGrpSpPr>
          <p:grpSpPr>
            <a:xfrm>
              <a:off x="6955728" y="3786190"/>
              <a:ext cx="556756" cy="701891"/>
              <a:chOff x="6716522" y="5000636"/>
              <a:chExt cx="556756" cy="701891"/>
            </a:xfrm>
          </p:grpSpPr>
          <p:sp>
            <p:nvSpPr>
              <p:cNvPr id="76" name="مربع نص 75"/>
              <p:cNvSpPr txBox="1"/>
              <p:nvPr/>
            </p:nvSpPr>
            <p:spPr>
              <a:xfrm>
                <a:off x="6771830" y="5000636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٤</a:t>
                </a:r>
              </a:p>
            </p:txBody>
          </p:sp>
          <p:sp>
            <p:nvSpPr>
              <p:cNvPr id="77" name="مربع نص 76"/>
              <p:cNvSpPr txBox="1"/>
              <p:nvPr/>
            </p:nvSpPr>
            <p:spPr>
              <a:xfrm>
                <a:off x="6716522" y="5271640"/>
                <a:ext cx="55675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٣٢</a:t>
                </a:r>
              </a:p>
            </p:txBody>
          </p:sp>
          <p:cxnSp>
            <p:nvCxnSpPr>
              <p:cNvPr id="78" name="رابط مستقيم 77"/>
              <p:cNvCxnSpPr/>
              <p:nvPr/>
            </p:nvCxnSpPr>
            <p:spPr>
              <a:xfrm rot="10800000">
                <a:off x="6864521" y="5328330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مربع نص 74"/>
            <p:cNvSpPr txBox="1"/>
            <p:nvPr/>
          </p:nvSpPr>
          <p:spPr>
            <a:xfrm>
              <a:off x="6657988" y="3900490"/>
              <a:ext cx="35722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grpSp>
        <p:nvGrpSpPr>
          <p:cNvPr id="101" name="مجموعة 100"/>
          <p:cNvGrpSpPr/>
          <p:nvPr/>
        </p:nvGrpSpPr>
        <p:grpSpPr>
          <a:xfrm>
            <a:off x="500034" y="2928934"/>
            <a:ext cx="2214578" cy="1785950"/>
            <a:chOff x="428596" y="3500438"/>
            <a:chExt cx="2214578" cy="1785950"/>
          </a:xfrm>
        </p:grpSpPr>
        <p:grpSp>
          <p:nvGrpSpPr>
            <p:cNvPr id="37" name="مجموعة 97"/>
            <p:cNvGrpSpPr/>
            <p:nvPr/>
          </p:nvGrpSpPr>
          <p:grpSpPr>
            <a:xfrm>
              <a:off x="571472" y="3500438"/>
              <a:ext cx="2000264" cy="1785950"/>
              <a:chOff x="571472" y="3500438"/>
              <a:chExt cx="2000264" cy="1785950"/>
            </a:xfrm>
          </p:grpSpPr>
          <p:sp>
            <p:nvSpPr>
              <p:cNvPr id="72" name="شكل بيضاوي 71"/>
              <p:cNvSpPr/>
              <p:nvPr/>
            </p:nvSpPr>
            <p:spPr>
              <a:xfrm>
                <a:off x="1714480" y="3500438"/>
                <a:ext cx="857256" cy="178595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74" name="شكل بيضاوي 73"/>
              <p:cNvSpPr/>
              <p:nvPr/>
            </p:nvSpPr>
            <p:spPr>
              <a:xfrm>
                <a:off x="571472" y="3500438"/>
                <a:ext cx="857256" cy="178595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79" name="مربع نص 78"/>
            <p:cNvSpPr txBox="1"/>
            <p:nvPr/>
          </p:nvSpPr>
          <p:spPr>
            <a:xfrm>
              <a:off x="2071670" y="4000504"/>
              <a:ext cx="57150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>
                  <a:solidFill>
                    <a:srgbClr val="FF0000"/>
                  </a:solidFill>
                </a:rPr>
                <a:t>٢</a:t>
              </a:r>
            </a:p>
          </p:txBody>
        </p:sp>
        <p:sp>
          <p:nvSpPr>
            <p:cNvPr id="80" name="مربع نص 79"/>
            <p:cNvSpPr txBox="1"/>
            <p:nvPr/>
          </p:nvSpPr>
          <p:spPr>
            <a:xfrm>
              <a:off x="1571604" y="4000504"/>
              <a:ext cx="57150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٢</a:t>
              </a:r>
            </a:p>
          </p:txBody>
        </p:sp>
        <p:sp>
          <p:nvSpPr>
            <p:cNvPr id="81" name="مربع نص 80"/>
            <p:cNvSpPr txBox="1"/>
            <p:nvPr/>
          </p:nvSpPr>
          <p:spPr>
            <a:xfrm>
              <a:off x="2071670" y="4600526"/>
              <a:ext cx="57150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>
                  <a:solidFill>
                    <a:schemeClr val="bg1">
                      <a:lumMod val="95000"/>
                    </a:schemeClr>
                  </a:solidFill>
                </a:rPr>
                <a:t>٢</a:t>
              </a:r>
            </a:p>
          </p:txBody>
        </p:sp>
        <p:sp>
          <p:nvSpPr>
            <p:cNvPr id="86" name="مربع نص 85"/>
            <p:cNvSpPr txBox="1"/>
            <p:nvPr/>
          </p:nvSpPr>
          <p:spPr>
            <a:xfrm>
              <a:off x="1571604" y="4600526"/>
              <a:ext cx="57150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>
                  <a:solidFill>
                    <a:schemeClr val="accent1">
                      <a:lumMod val="75000"/>
                    </a:schemeClr>
                  </a:solidFill>
                </a:rPr>
                <a:t>٢</a:t>
              </a:r>
            </a:p>
          </p:txBody>
        </p:sp>
        <p:sp>
          <p:nvSpPr>
            <p:cNvPr id="95" name="مربع نص 94"/>
            <p:cNvSpPr txBox="1"/>
            <p:nvPr/>
          </p:nvSpPr>
          <p:spPr>
            <a:xfrm>
              <a:off x="928662" y="4014792"/>
              <a:ext cx="57150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>
                  <a:solidFill>
                    <a:srgbClr val="FF0000"/>
                  </a:solidFill>
                </a:rPr>
                <a:t>٨</a:t>
              </a:r>
            </a:p>
          </p:txBody>
        </p:sp>
        <p:sp>
          <p:nvSpPr>
            <p:cNvPr id="98" name="مربع نص 97"/>
            <p:cNvSpPr txBox="1"/>
            <p:nvPr/>
          </p:nvSpPr>
          <p:spPr>
            <a:xfrm>
              <a:off x="428596" y="4014792"/>
              <a:ext cx="57150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٨</a:t>
              </a:r>
            </a:p>
          </p:txBody>
        </p:sp>
        <p:sp>
          <p:nvSpPr>
            <p:cNvPr id="99" name="مربع نص 98"/>
            <p:cNvSpPr txBox="1"/>
            <p:nvPr/>
          </p:nvSpPr>
          <p:spPr>
            <a:xfrm>
              <a:off x="928662" y="4614814"/>
              <a:ext cx="57150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>
                  <a:solidFill>
                    <a:schemeClr val="bg1">
                      <a:lumMod val="95000"/>
                    </a:schemeClr>
                  </a:solidFill>
                </a:rPr>
                <a:t>٨</a:t>
              </a:r>
            </a:p>
          </p:txBody>
        </p:sp>
        <p:sp>
          <p:nvSpPr>
            <p:cNvPr id="100" name="مربع نص 99"/>
            <p:cNvSpPr txBox="1"/>
            <p:nvPr/>
          </p:nvSpPr>
          <p:spPr>
            <a:xfrm>
              <a:off x="428596" y="4614814"/>
              <a:ext cx="57150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>
                  <a:solidFill>
                    <a:schemeClr val="accent1">
                      <a:lumMod val="75000"/>
                    </a:schemeClr>
                  </a:solidFill>
                </a:rPr>
                <a:t>٨</a:t>
              </a:r>
            </a:p>
          </p:txBody>
        </p:sp>
      </p:grpSp>
      <p:sp>
        <p:nvSpPr>
          <p:cNvPr id="102" name="مربع نص 101"/>
          <p:cNvSpPr txBox="1"/>
          <p:nvPr/>
        </p:nvSpPr>
        <p:spPr>
          <a:xfrm>
            <a:off x="3686170" y="1200134"/>
            <a:ext cx="187167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 ( ٢ أو ٨ )</a:t>
            </a:r>
          </a:p>
        </p:txBody>
      </p:sp>
      <p:grpSp>
        <p:nvGrpSpPr>
          <p:cNvPr id="103" name="مجموعة 102"/>
          <p:cNvGrpSpPr/>
          <p:nvPr/>
        </p:nvGrpSpPr>
        <p:grpSpPr>
          <a:xfrm>
            <a:off x="285720" y="4786322"/>
            <a:ext cx="3000396" cy="1928826"/>
            <a:chOff x="2143108" y="2200266"/>
            <a:chExt cx="3000396" cy="1928826"/>
          </a:xfrm>
        </p:grpSpPr>
        <p:grpSp>
          <p:nvGrpSpPr>
            <p:cNvPr id="104" name="مجموعة 56"/>
            <p:cNvGrpSpPr/>
            <p:nvPr/>
          </p:nvGrpSpPr>
          <p:grpSpPr>
            <a:xfrm>
              <a:off x="4286248" y="2386002"/>
              <a:ext cx="714380" cy="1714512"/>
              <a:chOff x="6143636" y="2428868"/>
              <a:chExt cx="714380" cy="1714512"/>
            </a:xfrm>
          </p:grpSpPr>
          <p:sp>
            <p:nvSpPr>
              <p:cNvPr id="133" name="شكل بيضاوي 132"/>
              <p:cNvSpPr/>
              <p:nvPr/>
            </p:nvSpPr>
            <p:spPr>
              <a:xfrm>
                <a:off x="6500826" y="2428868"/>
                <a:ext cx="357190" cy="42862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34" name="شكل بيضاوي 133"/>
              <p:cNvSpPr/>
              <p:nvPr/>
            </p:nvSpPr>
            <p:spPr>
              <a:xfrm>
                <a:off x="6500826" y="2857496"/>
                <a:ext cx="357190" cy="42862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35" name="شكل بيضاوي 134"/>
              <p:cNvSpPr/>
              <p:nvPr/>
            </p:nvSpPr>
            <p:spPr>
              <a:xfrm>
                <a:off x="6500826" y="3286124"/>
                <a:ext cx="357190" cy="42862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36" name="شكل بيضاوي 135"/>
              <p:cNvSpPr/>
              <p:nvPr/>
            </p:nvSpPr>
            <p:spPr>
              <a:xfrm>
                <a:off x="6500826" y="3714752"/>
                <a:ext cx="357190" cy="42862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37" name="شكل بيضاوي 136"/>
              <p:cNvSpPr/>
              <p:nvPr/>
            </p:nvSpPr>
            <p:spPr>
              <a:xfrm>
                <a:off x="6143636" y="2428868"/>
                <a:ext cx="357190" cy="42862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38" name="شكل بيضاوي 137"/>
              <p:cNvSpPr/>
              <p:nvPr/>
            </p:nvSpPr>
            <p:spPr>
              <a:xfrm>
                <a:off x="6143636" y="2857496"/>
                <a:ext cx="357190" cy="42862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39" name="شكل بيضاوي 138"/>
              <p:cNvSpPr/>
              <p:nvPr/>
            </p:nvSpPr>
            <p:spPr>
              <a:xfrm>
                <a:off x="6143636" y="3286124"/>
                <a:ext cx="357190" cy="42862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40" name="شكل بيضاوي 139"/>
              <p:cNvSpPr/>
              <p:nvPr/>
            </p:nvSpPr>
            <p:spPr>
              <a:xfrm>
                <a:off x="6143636" y="3714752"/>
                <a:ext cx="357190" cy="42862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</p:grpSp>
        <p:grpSp>
          <p:nvGrpSpPr>
            <p:cNvPr id="105" name="مجموعة 65"/>
            <p:cNvGrpSpPr/>
            <p:nvPr/>
          </p:nvGrpSpPr>
          <p:grpSpPr>
            <a:xfrm>
              <a:off x="3571868" y="2386002"/>
              <a:ext cx="714380" cy="1714512"/>
              <a:chOff x="6143636" y="2428868"/>
              <a:chExt cx="714380" cy="1714512"/>
            </a:xfrm>
          </p:grpSpPr>
          <p:sp>
            <p:nvSpPr>
              <p:cNvPr id="125" name="شكل بيضاوي 124"/>
              <p:cNvSpPr/>
              <p:nvPr/>
            </p:nvSpPr>
            <p:spPr>
              <a:xfrm>
                <a:off x="6500826" y="2428868"/>
                <a:ext cx="357190" cy="42862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126" name="شكل بيضاوي 125"/>
              <p:cNvSpPr/>
              <p:nvPr/>
            </p:nvSpPr>
            <p:spPr>
              <a:xfrm>
                <a:off x="6500826" y="2857496"/>
                <a:ext cx="357190" cy="42862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127" name="شكل بيضاوي 126"/>
              <p:cNvSpPr/>
              <p:nvPr/>
            </p:nvSpPr>
            <p:spPr>
              <a:xfrm>
                <a:off x="6500826" y="3286124"/>
                <a:ext cx="357190" cy="42862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  <p:sp>
            <p:nvSpPr>
              <p:cNvPr id="128" name="شكل بيضاوي 127"/>
              <p:cNvSpPr/>
              <p:nvPr/>
            </p:nvSpPr>
            <p:spPr>
              <a:xfrm>
                <a:off x="6500826" y="3714752"/>
                <a:ext cx="357190" cy="42862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bg1"/>
                    </a:solidFill>
                  </a:rPr>
                  <a:t>7</a:t>
                </a:r>
              </a:p>
            </p:txBody>
          </p:sp>
          <p:sp>
            <p:nvSpPr>
              <p:cNvPr id="129" name="شكل بيضاوي 128"/>
              <p:cNvSpPr/>
              <p:nvPr/>
            </p:nvSpPr>
            <p:spPr>
              <a:xfrm>
                <a:off x="6143636" y="2428868"/>
                <a:ext cx="357190" cy="42862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130" name="شكل بيضاوي 129"/>
              <p:cNvSpPr/>
              <p:nvPr/>
            </p:nvSpPr>
            <p:spPr>
              <a:xfrm>
                <a:off x="6143636" y="2857496"/>
                <a:ext cx="357190" cy="42862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131" name="شكل بيضاوي 130"/>
              <p:cNvSpPr/>
              <p:nvPr/>
            </p:nvSpPr>
            <p:spPr>
              <a:xfrm>
                <a:off x="6143636" y="3286124"/>
                <a:ext cx="357190" cy="42862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132" name="شكل بيضاوي 131"/>
              <p:cNvSpPr/>
              <p:nvPr/>
            </p:nvSpPr>
            <p:spPr>
              <a:xfrm>
                <a:off x="6143636" y="3714752"/>
                <a:ext cx="357190" cy="42862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bg1"/>
                    </a:solidFill>
                  </a:rPr>
                  <a:t>8</a:t>
                </a:r>
              </a:p>
            </p:txBody>
          </p:sp>
        </p:grpSp>
        <p:grpSp>
          <p:nvGrpSpPr>
            <p:cNvPr id="106" name="مجموعة 74"/>
            <p:cNvGrpSpPr/>
            <p:nvPr/>
          </p:nvGrpSpPr>
          <p:grpSpPr>
            <a:xfrm>
              <a:off x="2857488" y="2386002"/>
              <a:ext cx="714380" cy="1714512"/>
              <a:chOff x="6143636" y="2428868"/>
              <a:chExt cx="714380" cy="1714512"/>
            </a:xfrm>
          </p:grpSpPr>
          <p:sp>
            <p:nvSpPr>
              <p:cNvPr id="117" name="شكل بيضاوي 116"/>
              <p:cNvSpPr/>
              <p:nvPr/>
            </p:nvSpPr>
            <p:spPr>
              <a:xfrm>
                <a:off x="6500826" y="2428868"/>
                <a:ext cx="357190" cy="42862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18" name="شكل بيضاوي 117"/>
              <p:cNvSpPr/>
              <p:nvPr/>
            </p:nvSpPr>
            <p:spPr>
              <a:xfrm>
                <a:off x="6500826" y="2857496"/>
                <a:ext cx="357190" cy="42862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9" name="شكل بيضاوي 118"/>
              <p:cNvSpPr/>
              <p:nvPr/>
            </p:nvSpPr>
            <p:spPr>
              <a:xfrm>
                <a:off x="6500826" y="3286124"/>
                <a:ext cx="357190" cy="42862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20" name="شكل بيضاوي 119"/>
              <p:cNvSpPr/>
              <p:nvPr/>
            </p:nvSpPr>
            <p:spPr>
              <a:xfrm>
                <a:off x="6500826" y="3714752"/>
                <a:ext cx="357190" cy="42862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21" name="شكل بيضاوي 120"/>
              <p:cNvSpPr/>
              <p:nvPr/>
            </p:nvSpPr>
            <p:spPr>
              <a:xfrm>
                <a:off x="6143636" y="2428868"/>
                <a:ext cx="357190" cy="42862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22" name="شكل بيضاوي 121"/>
              <p:cNvSpPr/>
              <p:nvPr/>
            </p:nvSpPr>
            <p:spPr>
              <a:xfrm>
                <a:off x="6143636" y="2857496"/>
                <a:ext cx="357190" cy="42862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3" name="شكل بيضاوي 122"/>
              <p:cNvSpPr/>
              <p:nvPr/>
            </p:nvSpPr>
            <p:spPr>
              <a:xfrm>
                <a:off x="6143636" y="3286124"/>
                <a:ext cx="357190" cy="42862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24" name="شكل بيضاوي 123"/>
              <p:cNvSpPr/>
              <p:nvPr/>
            </p:nvSpPr>
            <p:spPr>
              <a:xfrm>
                <a:off x="6143636" y="3714752"/>
                <a:ext cx="357190" cy="42862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</p:grpSp>
        <p:grpSp>
          <p:nvGrpSpPr>
            <p:cNvPr id="107" name="مجموعة 83"/>
            <p:cNvGrpSpPr/>
            <p:nvPr/>
          </p:nvGrpSpPr>
          <p:grpSpPr>
            <a:xfrm>
              <a:off x="2143108" y="2386006"/>
              <a:ext cx="714380" cy="1714512"/>
              <a:chOff x="6143636" y="2428868"/>
              <a:chExt cx="714380" cy="1714512"/>
            </a:xfrm>
          </p:grpSpPr>
          <p:sp>
            <p:nvSpPr>
              <p:cNvPr id="109" name="شكل بيضاوي 108"/>
              <p:cNvSpPr/>
              <p:nvPr/>
            </p:nvSpPr>
            <p:spPr>
              <a:xfrm>
                <a:off x="6500826" y="2428868"/>
                <a:ext cx="357190" cy="42862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10" name="شكل بيضاوي 109"/>
              <p:cNvSpPr/>
              <p:nvPr/>
            </p:nvSpPr>
            <p:spPr>
              <a:xfrm>
                <a:off x="6500826" y="2857496"/>
                <a:ext cx="357190" cy="42862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1" name="شكل بيضاوي 110"/>
              <p:cNvSpPr/>
              <p:nvPr/>
            </p:nvSpPr>
            <p:spPr>
              <a:xfrm>
                <a:off x="6500826" y="3286124"/>
                <a:ext cx="357190" cy="42862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12" name="شكل بيضاوي 111"/>
              <p:cNvSpPr/>
              <p:nvPr/>
            </p:nvSpPr>
            <p:spPr>
              <a:xfrm>
                <a:off x="6500826" y="3714752"/>
                <a:ext cx="357190" cy="42862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13" name="شكل بيضاوي 112"/>
              <p:cNvSpPr/>
              <p:nvPr/>
            </p:nvSpPr>
            <p:spPr>
              <a:xfrm>
                <a:off x="6143636" y="2428868"/>
                <a:ext cx="357190" cy="42862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14" name="شكل بيضاوي 113"/>
              <p:cNvSpPr/>
              <p:nvPr/>
            </p:nvSpPr>
            <p:spPr>
              <a:xfrm>
                <a:off x="6143636" y="2857496"/>
                <a:ext cx="357190" cy="42862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15" name="شكل بيضاوي 114"/>
              <p:cNvSpPr/>
              <p:nvPr/>
            </p:nvSpPr>
            <p:spPr>
              <a:xfrm>
                <a:off x="6143636" y="3286124"/>
                <a:ext cx="357190" cy="42862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16" name="شكل بيضاوي 115"/>
              <p:cNvSpPr/>
              <p:nvPr/>
            </p:nvSpPr>
            <p:spPr>
              <a:xfrm>
                <a:off x="6143636" y="3714752"/>
                <a:ext cx="357190" cy="42862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</p:grpSp>
        <p:sp>
          <p:nvSpPr>
            <p:cNvPr id="108" name="مكعب 107"/>
            <p:cNvSpPr/>
            <p:nvPr/>
          </p:nvSpPr>
          <p:spPr>
            <a:xfrm>
              <a:off x="2143108" y="2200266"/>
              <a:ext cx="3000396" cy="1928826"/>
            </a:xfrm>
            <a:prstGeom prst="cube">
              <a:avLst>
                <a:gd name="adj" fmla="val 12740"/>
              </a:avLst>
            </a:prstGeom>
            <a:solidFill>
              <a:schemeClr val="accent3">
                <a:lumMod val="20000"/>
                <a:lumOff val="80000"/>
                <a:alpha val="43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49C8C88-DF64-C63B-9926-640AB6802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E859-FE18-4BCE-8D55-0A0FFDD235C1}" type="slidenum">
              <a:rPr lang="ar-SA" smtClean="0"/>
              <a:pPr/>
              <a:t>459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/>
      <p:bldP spid="8" grpId="0"/>
      <p:bldP spid="9" grpId="0"/>
      <p:bldP spid="21" grpId="0"/>
      <p:bldP spid="26" grpId="0"/>
      <p:bldP spid="91" grpId="0"/>
      <p:bldP spid="94" grpId="0" animBg="1"/>
      <p:bldP spid="96" grpId="0" animBg="1"/>
      <p:bldP spid="97" grpId="0"/>
      <p:bldP spid="10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دبوس زينة 1"/>
          <p:cNvSpPr/>
          <p:nvPr/>
        </p:nvSpPr>
        <p:spPr>
          <a:xfrm>
            <a:off x="428596" y="571480"/>
            <a:ext cx="7715304" cy="1071570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دبوس زينة 2"/>
          <p:cNvSpPr/>
          <p:nvPr/>
        </p:nvSpPr>
        <p:spPr>
          <a:xfrm>
            <a:off x="8143900" y="785794"/>
            <a:ext cx="871510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تأكــد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214290"/>
            <a:ext cx="30003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ستطيل 5"/>
          <p:cNvSpPr/>
          <p:nvPr/>
        </p:nvSpPr>
        <p:spPr>
          <a:xfrm>
            <a:off x="3357554" y="1928802"/>
            <a:ext cx="5572164" cy="46434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/>
          <p:cNvSpPr txBox="1"/>
          <p:nvPr/>
        </p:nvSpPr>
        <p:spPr>
          <a:xfrm>
            <a:off x="4357686" y="2085966"/>
            <a:ext cx="450059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هل يمكن ظهور زوجي </a:t>
            </a:r>
            <a:r>
              <a:rPr lang="ar-SA" sz="2000" b="1" dirty="0">
                <a:solidFill>
                  <a:srgbClr val="FF0000"/>
                </a:solidFill>
              </a:rPr>
              <a:t>و</a:t>
            </a:r>
            <a:r>
              <a:rPr lang="ar-SA" sz="2000" b="1" dirty="0"/>
              <a:t> سوداء في الوقت نفسه ؟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5857884" y="2643182"/>
            <a:ext cx="21431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الحادثتان غير متنافيتين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7272356" y="3197679"/>
            <a:ext cx="165736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 ( زوجي ) =</a:t>
            </a:r>
          </a:p>
        </p:txBody>
      </p:sp>
      <p:sp>
        <p:nvSpPr>
          <p:cNvPr id="21" name="مربع نص 20"/>
          <p:cNvSpPr txBox="1"/>
          <p:nvPr/>
        </p:nvSpPr>
        <p:spPr>
          <a:xfrm>
            <a:off x="7272356" y="4067424"/>
            <a:ext cx="165736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 ( سوداء ) =</a:t>
            </a:r>
          </a:p>
        </p:txBody>
      </p:sp>
      <p:sp>
        <p:nvSpPr>
          <p:cNvPr id="26" name="مربع نص 25"/>
          <p:cNvSpPr txBox="1"/>
          <p:nvPr/>
        </p:nvSpPr>
        <p:spPr>
          <a:xfrm>
            <a:off x="6415100" y="5038982"/>
            <a:ext cx="251461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 ( زوجي </a:t>
            </a:r>
            <a:r>
              <a:rPr lang="ar-SA" sz="2200" b="1" dirty="0">
                <a:solidFill>
                  <a:srgbClr val="FF0000"/>
                </a:solidFill>
              </a:rPr>
              <a:t>و</a:t>
            </a:r>
            <a:r>
              <a:rPr lang="ar-SA" sz="2200" b="1" dirty="0"/>
              <a:t> سوداء ) =</a:t>
            </a:r>
          </a:p>
        </p:txBody>
      </p:sp>
      <p:sp>
        <p:nvSpPr>
          <p:cNvPr id="94" name="وسيلة شرح مستطيلة مستديرة الزوايا 93"/>
          <p:cNvSpPr/>
          <p:nvPr/>
        </p:nvSpPr>
        <p:spPr>
          <a:xfrm>
            <a:off x="1714480" y="1714488"/>
            <a:ext cx="1500198" cy="714380"/>
          </a:xfrm>
          <a:prstGeom prst="wedgeRoundRectCallout">
            <a:avLst>
              <a:gd name="adj1" fmla="val 2596"/>
              <a:gd name="adj2" fmla="val 74500"/>
              <a:gd name="adj3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١٦ عنصر من ٣٢ عنصر</a:t>
            </a:r>
          </a:p>
        </p:txBody>
      </p:sp>
      <p:sp>
        <p:nvSpPr>
          <p:cNvPr id="96" name="وسيلة شرح مستطيلة مستديرة الزوايا 95"/>
          <p:cNvSpPr/>
          <p:nvPr/>
        </p:nvSpPr>
        <p:spPr>
          <a:xfrm>
            <a:off x="257144" y="1714488"/>
            <a:ext cx="1385898" cy="714380"/>
          </a:xfrm>
          <a:prstGeom prst="wedgeRoundRectCallout">
            <a:avLst>
              <a:gd name="adj1" fmla="val 5351"/>
              <a:gd name="adj2" fmla="val 74500"/>
              <a:gd name="adj3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٨ عناصر من ٣٢ عنصر</a:t>
            </a:r>
          </a:p>
        </p:txBody>
      </p:sp>
      <p:sp>
        <p:nvSpPr>
          <p:cNvPr id="97" name="مربع نص 96"/>
          <p:cNvSpPr txBox="1"/>
          <p:nvPr/>
        </p:nvSpPr>
        <p:spPr>
          <a:xfrm>
            <a:off x="4071934" y="2000240"/>
            <a:ext cx="6429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</a:rPr>
              <a:t>نعم</a:t>
            </a: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642918"/>
            <a:ext cx="724853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مجموعة 150"/>
          <p:cNvGrpSpPr/>
          <p:nvPr/>
        </p:nvGrpSpPr>
        <p:grpSpPr>
          <a:xfrm>
            <a:off x="6057910" y="3071810"/>
            <a:ext cx="556756" cy="701891"/>
            <a:chOff x="6702234" y="5000636"/>
            <a:chExt cx="556756" cy="701891"/>
          </a:xfrm>
        </p:grpSpPr>
        <p:sp>
          <p:nvSpPr>
            <p:cNvPr id="58" name="مربع نص 57"/>
            <p:cNvSpPr txBox="1"/>
            <p:nvPr/>
          </p:nvSpPr>
          <p:spPr>
            <a:xfrm>
              <a:off x="6771830" y="5000636"/>
              <a:ext cx="42862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</a:t>
              </a:r>
            </a:p>
          </p:txBody>
        </p:sp>
        <p:sp>
          <p:nvSpPr>
            <p:cNvPr id="59" name="مربع نص 58"/>
            <p:cNvSpPr txBox="1"/>
            <p:nvPr/>
          </p:nvSpPr>
          <p:spPr>
            <a:xfrm>
              <a:off x="6702234" y="5271640"/>
              <a:ext cx="55675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cxnSp>
          <p:nvCxnSpPr>
            <p:cNvPr id="60" name="رابط مستقيم 59"/>
            <p:cNvCxnSpPr/>
            <p:nvPr/>
          </p:nvCxnSpPr>
          <p:spPr>
            <a:xfrm rot="10800000">
              <a:off x="6864521" y="5328330"/>
              <a:ext cx="288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مجموعة 150"/>
          <p:cNvGrpSpPr/>
          <p:nvPr/>
        </p:nvGrpSpPr>
        <p:grpSpPr>
          <a:xfrm>
            <a:off x="6057910" y="3941555"/>
            <a:ext cx="556756" cy="701891"/>
            <a:chOff x="6702234" y="5000636"/>
            <a:chExt cx="556756" cy="701891"/>
          </a:xfrm>
        </p:grpSpPr>
        <p:sp>
          <p:nvSpPr>
            <p:cNvPr id="62" name="مربع نص 61"/>
            <p:cNvSpPr txBox="1"/>
            <p:nvPr/>
          </p:nvSpPr>
          <p:spPr>
            <a:xfrm>
              <a:off x="6771830" y="5000636"/>
              <a:ext cx="42862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</a:t>
              </a:r>
            </a:p>
          </p:txBody>
        </p:sp>
        <p:sp>
          <p:nvSpPr>
            <p:cNvPr id="63" name="مربع نص 62"/>
            <p:cNvSpPr txBox="1"/>
            <p:nvPr/>
          </p:nvSpPr>
          <p:spPr>
            <a:xfrm>
              <a:off x="6702234" y="5271640"/>
              <a:ext cx="55675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٤</a:t>
              </a:r>
            </a:p>
          </p:txBody>
        </p:sp>
        <p:cxnSp>
          <p:nvCxnSpPr>
            <p:cNvPr id="64" name="رابط مستقيم 63"/>
            <p:cNvCxnSpPr/>
            <p:nvPr/>
          </p:nvCxnSpPr>
          <p:spPr>
            <a:xfrm rot="10800000">
              <a:off x="6864521" y="5328330"/>
              <a:ext cx="288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مجموعة 78"/>
          <p:cNvGrpSpPr/>
          <p:nvPr/>
        </p:nvGrpSpPr>
        <p:grpSpPr>
          <a:xfrm>
            <a:off x="6528940" y="3084299"/>
            <a:ext cx="854496" cy="701891"/>
            <a:chOff x="6657988" y="3786190"/>
            <a:chExt cx="854496" cy="701891"/>
          </a:xfrm>
        </p:grpSpPr>
        <p:grpSp>
          <p:nvGrpSpPr>
            <p:cNvPr id="27" name="مجموعة 126"/>
            <p:cNvGrpSpPr/>
            <p:nvPr/>
          </p:nvGrpSpPr>
          <p:grpSpPr>
            <a:xfrm>
              <a:off x="6955728" y="3786190"/>
              <a:ext cx="556756" cy="701891"/>
              <a:chOff x="6716522" y="5000636"/>
              <a:chExt cx="556756" cy="701891"/>
            </a:xfrm>
          </p:grpSpPr>
          <p:sp>
            <p:nvSpPr>
              <p:cNvPr id="68" name="مربع نص 67"/>
              <p:cNvSpPr txBox="1"/>
              <p:nvPr/>
            </p:nvSpPr>
            <p:spPr>
              <a:xfrm>
                <a:off x="6733570" y="5000636"/>
                <a:ext cx="50006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١٦</a:t>
                </a:r>
              </a:p>
            </p:txBody>
          </p:sp>
          <p:sp>
            <p:nvSpPr>
              <p:cNvPr id="69" name="مربع نص 68"/>
              <p:cNvSpPr txBox="1"/>
              <p:nvPr/>
            </p:nvSpPr>
            <p:spPr>
              <a:xfrm>
                <a:off x="6716522" y="5271640"/>
                <a:ext cx="55675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٣٢</a:t>
                </a:r>
              </a:p>
            </p:txBody>
          </p:sp>
          <p:cxnSp>
            <p:nvCxnSpPr>
              <p:cNvPr id="70" name="رابط مستقيم 69"/>
              <p:cNvCxnSpPr/>
              <p:nvPr/>
            </p:nvCxnSpPr>
            <p:spPr>
              <a:xfrm rot="10800000">
                <a:off x="6864521" y="5328330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مربع نص 66"/>
            <p:cNvSpPr txBox="1"/>
            <p:nvPr/>
          </p:nvSpPr>
          <p:spPr>
            <a:xfrm>
              <a:off x="6657988" y="3900490"/>
              <a:ext cx="35722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grpSp>
        <p:nvGrpSpPr>
          <p:cNvPr id="28" name="مجموعة 78"/>
          <p:cNvGrpSpPr/>
          <p:nvPr/>
        </p:nvGrpSpPr>
        <p:grpSpPr>
          <a:xfrm>
            <a:off x="6514654" y="3955843"/>
            <a:ext cx="854496" cy="701891"/>
            <a:chOff x="6657988" y="3786190"/>
            <a:chExt cx="854496" cy="701891"/>
          </a:xfrm>
        </p:grpSpPr>
        <p:grpSp>
          <p:nvGrpSpPr>
            <p:cNvPr id="29" name="مجموعة 126"/>
            <p:cNvGrpSpPr/>
            <p:nvPr/>
          </p:nvGrpSpPr>
          <p:grpSpPr>
            <a:xfrm>
              <a:off x="6955728" y="3786190"/>
              <a:ext cx="556756" cy="701891"/>
              <a:chOff x="6716522" y="5000636"/>
              <a:chExt cx="556756" cy="701891"/>
            </a:xfrm>
          </p:grpSpPr>
          <p:sp>
            <p:nvSpPr>
              <p:cNvPr id="76" name="مربع نص 75"/>
              <p:cNvSpPr txBox="1"/>
              <p:nvPr/>
            </p:nvSpPr>
            <p:spPr>
              <a:xfrm>
                <a:off x="6771830" y="5000636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٨</a:t>
                </a:r>
              </a:p>
            </p:txBody>
          </p:sp>
          <p:sp>
            <p:nvSpPr>
              <p:cNvPr id="77" name="مربع نص 76"/>
              <p:cNvSpPr txBox="1"/>
              <p:nvPr/>
            </p:nvSpPr>
            <p:spPr>
              <a:xfrm>
                <a:off x="6716522" y="5271640"/>
                <a:ext cx="55675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٣٢</a:t>
                </a:r>
              </a:p>
            </p:txBody>
          </p:sp>
          <p:cxnSp>
            <p:nvCxnSpPr>
              <p:cNvPr id="78" name="رابط مستقيم 77"/>
              <p:cNvCxnSpPr/>
              <p:nvPr/>
            </p:nvCxnSpPr>
            <p:spPr>
              <a:xfrm rot="10800000">
                <a:off x="6864521" y="5328330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مربع نص 74"/>
            <p:cNvSpPr txBox="1"/>
            <p:nvPr/>
          </p:nvSpPr>
          <p:spPr>
            <a:xfrm>
              <a:off x="6657988" y="3900490"/>
              <a:ext cx="35722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sp>
        <p:nvSpPr>
          <p:cNvPr id="102" name="مربع نص 101"/>
          <p:cNvSpPr txBox="1"/>
          <p:nvPr/>
        </p:nvSpPr>
        <p:spPr>
          <a:xfrm>
            <a:off x="3143240" y="1200134"/>
            <a:ext cx="241460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 ( زوجي أو سوداء)</a:t>
            </a:r>
          </a:p>
        </p:txBody>
      </p:sp>
      <p:grpSp>
        <p:nvGrpSpPr>
          <p:cNvPr id="30" name="مجموعة 102"/>
          <p:cNvGrpSpPr/>
          <p:nvPr/>
        </p:nvGrpSpPr>
        <p:grpSpPr>
          <a:xfrm>
            <a:off x="285720" y="4786322"/>
            <a:ext cx="3000396" cy="1928826"/>
            <a:chOff x="2143108" y="2200266"/>
            <a:chExt cx="3000396" cy="1928826"/>
          </a:xfrm>
        </p:grpSpPr>
        <p:grpSp>
          <p:nvGrpSpPr>
            <p:cNvPr id="31" name="مجموعة 56"/>
            <p:cNvGrpSpPr/>
            <p:nvPr/>
          </p:nvGrpSpPr>
          <p:grpSpPr>
            <a:xfrm>
              <a:off x="4286248" y="2386002"/>
              <a:ext cx="714380" cy="1714512"/>
              <a:chOff x="6143636" y="2428868"/>
              <a:chExt cx="714380" cy="1714512"/>
            </a:xfrm>
          </p:grpSpPr>
          <p:sp>
            <p:nvSpPr>
              <p:cNvPr id="133" name="شكل بيضاوي 132"/>
              <p:cNvSpPr/>
              <p:nvPr/>
            </p:nvSpPr>
            <p:spPr>
              <a:xfrm>
                <a:off x="6500826" y="2428868"/>
                <a:ext cx="357190" cy="42862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34" name="شكل بيضاوي 133"/>
              <p:cNvSpPr/>
              <p:nvPr/>
            </p:nvSpPr>
            <p:spPr>
              <a:xfrm>
                <a:off x="6500826" y="2857496"/>
                <a:ext cx="357190" cy="42862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35" name="شكل بيضاوي 134"/>
              <p:cNvSpPr/>
              <p:nvPr/>
            </p:nvSpPr>
            <p:spPr>
              <a:xfrm>
                <a:off x="6500826" y="3286124"/>
                <a:ext cx="357190" cy="42862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36" name="شكل بيضاوي 135"/>
              <p:cNvSpPr/>
              <p:nvPr/>
            </p:nvSpPr>
            <p:spPr>
              <a:xfrm>
                <a:off x="6500826" y="3714752"/>
                <a:ext cx="357190" cy="42862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37" name="شكل بيضاوي 136"/>
              <p:cNvSpPr/>
              <p:nvPr/>
            </p:nvSpPr>
            <p:spPr>
              <a:xfrm>
                <a:off x="6143636" y="2428868"/>
                <a:ext cx="357190" cy="42862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38" name="شكل بيضاوي 137"/>
              <p:cNvSpPr/>
              <p:nvPr/>
            </p:nvSpPr>
            <p:spPr>
              <a:xfrm>
                <a:off x="6143636" y="2857496"/>
                <a:ext cx="357190" cy="42862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39" name="شكل بيضاوي 138"/>
              <p:cNvSpPr/>
              <p:nvPr/>
            </p:nvSpPr>
            <p:spPr>
              <a:xfrm>
                <a:off x="6143636" y="3286124"/>
                <a:ext cx="357190" cy="42862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40" name="شكل بيضاوي 139"/>
              <p:cNvSpPr/>
              <p:nvPr/>
            </p:nvSpPr>
            <p:spPr>
              <a:xfrm>
                <a:off x="6143636" y="3714752"/>
                <a:ext cx="357190" cy="42862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</p:grpSp>
        <p:grpSp>
          <p:nvGrpSpPr>
            <p:cNvPr id="32" name="مجموعة 65"/>
            <p:cNvGrpSpPr/>
            <p:nvPr/>
          </p:nvGrpSpPr>
          <p:grpSpPr>
            <a:xfrm>
              <a:off x="3571868" y="2386002"/>
              <a:ext cx="714380" cy="1714512"/>
              <a:chOff x="6143636" y="2428868"/>
              <a:chExt cx="714380" cy="1714512"/>
            </a:xfrm>
          </p:grpSpPr>
          <p:sp>
            <p:nvSpPr>
              <p:cNvPr id="125" name="شكل بيضاوي 124"/>
              <p:cNvSpPr/>
              <p:nvPr/>
            </p:nvSpPr>
            <p:spPr>
              <a:xfrm>
                <a:off x="6500826" y="2428868"/>
                <a:ext cx="357190" cy="42862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126" name="شكل بيضاوي 125"/>
              <p:cNvSpPr/>
              <p:nvPr/>
            </p:nvSpPr>
            <p:spPr>
              <a:xfrm>
                <a:off x="6500826" y="2857496"/>
                <a:ext cx="357190" cy="42862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127" name="شكل بيضاوي 126"/>
              <p:cNvSpPr/>
              <p:nvPr/>
            </p:nvSpPr>
            <p:spPr>
              <a:xfrm>
                <a:off x="6500826" y="3286124"/>
                <a:ext cx="357190" cy="42862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  <p:sp>
            <p:nvSpPr>
              <p:cNvPr id="128" name="شكل بيضاوي 127"/>
              <p:cNvSpPr/>
              <p:nvPr/>
            </p:nvSpPr>
            <p:spPr>
              <a:xfrm>
                <a:off x="6500826" y="3714752"/>
                <a:ext cx="357190" cy="42862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bg1"/>
                    </a:solidFill>
                  </a:rPr>
                  <a:t>7</a:t>
                </a:r>
              </a:p>
            </p:txBody>
          </p:sp>
          <p:sp>
            <p:nvSpPr>
              <p:cNvPr id="129" name="شكل بيضاوي 128"/>
              <p:cNvSpPr/>
              <p:nvPr/>
            </p:nvSpPr>
            <p:spPr>
              <a:xfrm>
                <a:off x="6143636" y="2428868"/>
                <a:ext cx="357190" cy="42862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130" name="شكل بيضاوي 129"/>
              <p:cNvSpPr/>
              <p:nvPr/>
            </p:nvSpPr>
            <p:spPr>
              <a:xfrm>
                <a:off x="6143636" y="2857496"/>
                <a:ext cx="357190" cy="42862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131" name="شكل بيضاوي 130"/>
              <p:cNvSpPr/>
              <p:nvPr/>
            </p:nvSpPr>
            <p:spPr>
              <a:xfrm>
                <a:off x="6143636" y="3286124"/>
                <a:ext cx="357190" cy="42862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132" name="شكل بيضاوي 131"/>
              <p:cNvSpPr/>
              <p:nvPr/>
            </p:nvSpPr>
            <p:spPr>
              <a:xfrm>
                <a:off x="6143636" y="3714752"/>
                <a:ext cx="357190" cy="42862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bg1"/>
                    </a:solidFill>
                  </a:rPr>
                  <a:t>8</a:t>
                </a:r>
              </a:p>
            </p:txBody>
          </p:sp>
        </p:grpSp>
        <p:grpSp>
          <p:nvGrpSpPr>
            <p:cNvPr id="37" name="مجموعة 74"/>
            <p:cNvGrpSpPr/>
            <p:nvPr/>
          </p:nvGrpSpPr>
          <p:grpSpPr>
            <a:xfrm>
              <a:off x="2857488" y="2386002"/>
              <a:ext cx="714380" cy="1714512"/>
              <a:chOff x="6143636" y="2428868"/>
              <a:chExt cx="714380" cy="1714512"/>
            </a:xfrm>
          </p:grpSpPr>
          <p:sp>
            <p:nvSpPr>
              <p:cNvPr id="117" name="شكل بيضاوي 116"/>
              <p:cNvSpPr/>
              <p:nvPr/>
            </p:nvSpPr>
            <p:spPr>
              <a:xfrm>
                <a:off x="6500826" y="2428868"/>
                <a:ext cx="357190" cy="42862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18" name="شكل بيضاوي 117"/>
              <p:cNvSpPr/>
              <p:nvPr/>
            </p:nvSpPr>
            <p:spPr>
              <a:xfrm>
                <a:off x="6500826" y="2857496"/>
                <a:ext cx="357190" cy="42862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9" name="شكل بيضاوي 118"/>
              <p:cNvSpPr/>
              <p:nvPr/>
            </p:nvSpPr>
            <p:spPr>
              <a:xfrm>
                <a:off x="6500826" y="3286124"/>
                <a:ext cx="357190" cy="42862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20" name="شكل بيضاوي 119"/>
              <p:cNvSpPr/>
              <p:nvPr/>
            </p:nvSpPr>
            <p:spPr>
              <a:xfrm>
                <a:off x="6500826" y="3714752"/>
                <a:ext cx="357190" cy="42862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21" name="شكل بيضاوي 120"/>
              <p:cNvSpPr/>
              <p:nvPr/>
            </p:nvSpPr>
            <p:spPr>
              <a:xfrm>
                <a:off x="6143636" y="2428868"/>
                <a:ext cx="357190" cy="42862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22" name="شكل بيضاوي 121"/>
              <p:cNvSpPr/>
              <p:nvPr/>
            </p:nvSpPr>
            <p:spPr>
              <a:xfrm>
                <a:off x="6143636" y="2857496"/>
                <a:ext cx="357190" cy="42862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3" name="شكل بيضاوي 122"/>
              <p:cNvSpPr/>
              <p:nvPr/>
            </p:nvSpPr>
            <p:spPr>
              <a:xfrm>
                <a:off x="6143636" y="3286124"/>
                <a:ext cx="357190" cy="42862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24" name="شكل بيضاوي 123"/>
              <p:cNvSpPr/>
              <p:nvPr/>
            </p:nvSpPr>
            <p:spPr>
              <a:xfrm>
                <a:off x="6143636" y="3714752"/>
                <a:ext cx="357190" cy="42862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</p:grpSp>
        <p:grpSp>
          <p:nvGrpSpPr>
            <p:cNvPr id="39" name="مجموعة 83"/>
            <p:cNvGrpSpPr/>
            <p:nvPr/>
          </p:nvGrpSpPr>
          <p:grpSpPr>
            <a:xfrm>
              <a:off x="2143108" y="2386006"/>
              <a:ext cx="714380" cy="1714512"/>
              <a:chOff x="6143636" y="2428868"/>
              <a:chExt cx="714380" cy="1714512"/>
            </a:xfrm>
          </p:grpSpPr>
          <p:sp>
            <p:nvSpPr>
              <p:cNvPr id="109" name="شكل بيضاوي 108"/>
              <p:cNvSpPr/>
              <p:nvPr/>
            </p:nvSpPr>
            <p:spPr>
              <a:xfrm>
                <a:off x="6500826" y="2428868"/>
                <a:ext cx="357190" cy="42862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10" name="شكل بيضاوي 109"/>
              <p:cNvSpPr/>
              <p:nvPr/>
            </p:nvSpPr>
            <p:spPr>
              <a:xfrm>
                <a:off x="6500826" y="2857496"/>
                <a:ext cx="357190" cy="42862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1" name="شكل بيضاوي 110"/>
              <p:cNvSpPr/>
              <p:nvPr/>
            </p:nvSpPr>
            <p:spPr>
              <a:xfrm>
                <a:off x="6500826" y="3286124"/>
                <a:ext cx="357190" cy="42862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12" name="شكل بيضاوي 111"/>
              <p:cNvSpPr/>
              <p:nvPr/>
            </p:nvSpPr>
            <p:spPr>
              <a:xfrm>
                <a:off x="6500826" y="3714752"/>
                <a:ext cx="357190" cy="42862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13" name="شكل بيضاوي 112"/>
              <p:cNvSpPr/>
              <p:nvPr/>
            </p:nvSpPr>
            <p:spPr>
              <a:xfrm>
                <a:off x="6143636" y="2428868"/>
                <a:ext cx="357190" cy="42862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14" name="شكل بيضاوي 113"/>
              <p:cNvSpPr/>
              <p:nvPr/>
            </p:nvSpPr>
            <p:spPr>
              <a:xfrm>
                <a:off x="6143636" y="2857496"/>
                <a:ext cx="357190" cy="42862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15" name="شكل بيضاوي 114"/>
              <p:cNvSpPr/>
              <p:nvPr/>
            </p:nvSpPr>
            <p:spPr>
              <a:xfrm>
                <a:off x="6143636" y="3286124"/>
                <a:ext cx="357190" cy="42862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16" name="شكل بيضاوي 115"/>
              <p:cNvSpPr/>
              <p:nvPr/>
            </p:nvSpPr>
            <p:spPr>
              <a:xfrm>
                <a:off x="6143636" y="3714752"/>
                <a:ext cx="357190" cy="42862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</p:grpSp>
        <p:sp>
          <p:nvSpPr>
            <p:cNvPr id="108" name="مكعب 107"/>
            <p:cNvSpPr/>
            <p:nvPr/>
          </p:nvSpPr>
          <p:spPr>
            <a:xfrm>
              <a:off x="2143108" y="2200266"/>
              <a:ext cx="3000396" cy="1928826"/>
            </a:xfrm>
            <a:prstGeom prst="cube">
              <a:avLst>
                <a:gd name="adj" fmla="val 12740"/>
              </a:avLst>
            </a:prstGeom>
            <a:solidFill>
              <a:schemeClr val="accent3">
                <a:lumMod val="20000"/>
                <a:lumOff val="80000"/>
                <a:alpha val="43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176" name="مجموعة 175"/>
          <p:cNvGrpSpPr/>
          <p:nvPr/>
        </p:nvGrpSpPr>
        <p:grpSpPr>
          <a:xfrm>
            <a:off x="571472" y="2643182"/>
            <a:ext cx="2500330" cy="2000264"/>
            <a:chOff x="571472" y="2643182"/>
            <a:chExt cx="2500330" cy="2000264"/>
          </a:xfrm>
        </p:grpSpPr>
        <p:grpSp>
          <p:nvGrpSpPr>
            <p:cNvPr id="40" name="مجموعة 144"/>
            <p:cNvGrpSpPr/>
            <p:nvPr/>
          </p:nvGrpSpPr>
          <p:grpSpPr>
            <a:xfrm>
              <a:off x="571472" y="2643182"/>
              <a:ext cx="2500330" cy="2000264"/>
              <a:chOff x="5572132" y="3429000"/>
              <a:chExt cx="2500330" cy="2000264"/>
            </a:xfrm>
          </p:grpSpPr>
          <p:sp>
            <p:nvSpPr>
              <p:cNvPr id="158" name="مستطيل مستدير الزوايا 157"/>
              <p:cNvSpPr/>
              <p:nvPr/>
            </p:nvSpPr>
            <p:spPr>
              <a:xfrm>
                <a:off x="6357950" y="3429000"/>
                <a:ext cx="1714512" cy="2000264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grpSp>
            <p:nvGrpSpPr>
              <p:cNvPr id="43" name="مجموعة 117"/>
              <p:cNvGrpSpPr/>
              <p:nvPr/>
            </p:nvGrpSpPr>
            <p:grpSpPr>
              <a:xfrm>
                <a:off x="5572132" y="3429000"/>
                <a:ext cx="1285884" cy="2000264"/>
                <a:chOff x="7000892" y="3429000"/>
                <a:chExt cx="1285884" cy="2000264"/>
              </a:xfrm>
            </p:grpSpPr>
            <p:sp>
              <p:nvSpPr>
                <p:cNvPr id="148" name="مستطيل مستدير الزوايا 147"/>
                <p:cNvSpPr/>
                <p:nvPr/>
              </p:nvSpPr>
              <p:spPr>
                <a:xfrm>
                  <a:off x="7000892" y="3429000"/>
                  <a:ext cx="1285884" cy="2000264"/>
                </a:xfrm>
                <a:prstGeom prst="roundRect">
                  <a:avLst/>
                </a:prstGeom>
                <a:solidFill>
                  <a:schemeClr val="bg2">
                    <a:lumMod val="90000"/>
                    <a:alpha val="50000"/>
                  </a:schemeClr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grpSp>
              <p:nvGrpSpPr>
                <p:cNvPr id="44" name="مجموعة 119"/>
                <p:cNvGrpSpPr/>
                <p:nvPr/>
              </p:nvGrpSpPr>
              <p:grpSpPr>
                <a:xfrm>
                  <a:off x="7158056" y="3571876"/>
                  <a:ext cx="1042994" cy="1714512"/>
                  <a:chOff x="4286248" y="2386002"/>
                  <a:chExt cx="1042994" cy="1714512"/>
                </a:xfrm>
              </p:grpSpPr>
              <p:sp>
                <p:nvSpPr>
                  <p:cNvPr id="150" name="شكل بيضاوي 149"/>
                  <p:cNvSpPr/>
                  <p:nvPr/>
                </p:nvSpPr>
                <p:spPr>
                  <a:xfrm>
                    <a:off x="4972052" y="2386002"/>
                    <a:ext cx="357190" cy="42862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r>
                      <a:rPr lang="ar-SA" sz="2400" b="1" dirty="0">
                        <a:solidFill>
                          <a:schemeClr val="bg1"/>
                        </a:solidFill>
                      </a:rPr>
                      <a:t>٢</a:t>
                    </a:r>
                  </a:p>
                </p:txBody>
              </p:sp>
              <p:sp>
                <p:nvSpPr>
                  <p:cNvPr id="151" name="شكل بيضاوي 150"/>
                  <p:cNvSpPr/>
                  <p:nvPr/>
                </p:nvSpPr>
                <p:spPr>
                  <a:xfrm>
                    <a:off x="4972052" y="2814630"/>
                    <a:ext cx="357190" cy="42862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r>
                      <a:rPr lang="ar-SA" sz="2400" b="1" dirty="0">
                        <a:solidFill>
                          <a:schemeClr val="bg1"/>
                        </a:solidFill>
                      </a:rPr>
                      <a:t>٤</a:t>
                    </a:r>
                  </a:p>
                </p:txBody>
              </p:sp>
              <p:sp>
                <p:nvSpPr>
                  <p:cNvPr id="152" name="شكل بيضاوي 151"/>
                  <p:cNvSpPr/>
                  <p:nvPr/>
                </p:nvSpPr>
                <p:spPr>
                  <a:xfrm>
                    <a:off x="4972052" y="3243258"/>
                    <a:ext cx="357190" cy="42862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r>
                      <a:rPr lang="ar-SA" sz="2400" b="1" dirty="0">
                        <a:solidFill>
                          <a:schemeClr val="bg1"/>
                        </a:solidFill>
                      </a:rPr>
                      <a:t>٦</a:t>
                    </a:r>
                  </a:p>
                </p:txBody>
              </p:sp>
              <p:sp>
                <p:nvSpPr>
                  <p:cNvPr id="153" name="شكل بيضاوي 152"/>
                  <p:cNvSpPr/>
                  <p:nvPr/>
                </p:nvSpPr>
                <p:spPr>
                  <a:xfrm>
                    <a:off x="4972052" y="3671886"/>
                    <a:ext cx="357190" cy="42862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r>
                      <a:rPr lang="ar-SA" sz="2400" b="1" dirty="0">
                        <a:solidFill>
                          <a:schemeClr val="bg1"/>
                        </a:solidFill>
                      </a:rPr>
                      <a:t>٨</a:t>
                    </a:r>
                  </a:p>
                </p:txBody>
              </p:sp>
              <p:sp>
                <p:nvSpPr>
                  <p:cNvPr id="154" name="شكل بيضاوي 153"/>
                  <p:cNvSpPr/>
                  <p:nvPr/>
                </p:nvSpPr>
                <p:spPr>
                  <a:xfrm>
                    <a:off x="4286248" y="2386002"/>
                    <a:ext cx="357190" cy="42862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r>
                      <a:rPr lang="ar-SA" sz="2400" b="1" dirty="0">
                        <a:solidFill>
                          <a:schemeClr val="bg1"/>
                        </a:solidFill>
                      </a:rPr>
                      <a:t>١</a:t>
                    </a:r>
                  </a:p>
                </p:txBody>
              </p:sp>
              <p:sp>
                <p:nvSpPr>
                  <p:cNvPr id="155" name="شكل بيضاوي 154"/>
                  <p:cNvSpPr/>
                  <p:nvPr/>
                </p:nvSpPr>
                <p:spPr>
                  <a:xfrm>
                    <a:off x="4286248" y="2814630"/>
                    <a:ext cx="357190" cy="42862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r>
                      <a:rPr lang="ar-SA" sz="2400" b="1" dirty="0">
                        <a:solidFill>
                          <a:schemeClr val="bg1"/>
                        </a:solidFill>
                      </a:rPr>
                      <a:t>٣</a:t>
                    </a:r>
                  </a:p>
                </p:txBody>
              </p:sp>
              <p:sp>
                <p:nvSpPr>
                  <p:cNvPr id="156" name="شكل بيضاوي 155"/>
                  <p:cNvSpPr/>
                  <p:nvPr/>
                </p:nvSpPr>
                <p:spPr>
                  <a:xfrm>
                    <a:off x="4286248" y="3243258"/>
                    <a:ext cx="357190" cy="42862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r>
                      <a:rPr lang="ar-SA" sz="2400" b="1" dirty="0">
                        <a:solidFill>
                          <a:schemeClr val="bg1"/>
                        </a:solidFill>
                      </a:rPr>
                      <a:t>٥</a:t>
                    </a:r>
                  </a:p>
                </p:txBody>
              </p:sp>
              <p:sp>
                <p:nvSpPr>
                  <p:cNvPr id="157" name="شكل بيضاوي 156"/>
                  <p:cNvSpPr/>
                  <p:nvPr/>
                </p:nvSpPr>
                <p:spPr>
                  <a:xfrm>
                    <a:off x="4286248" y="3671886"/>
                    <a:ext cx="357190" cy="42862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r>
                      <a:rPr lang="ar-SA" sz="2400" b="1" dirty="0">
                        <a:solidFill>
                          <a:schemeClr val="bg1"/>
                        </a:solidFill>
                      </a:rPr>
                      <a:t>٧</a:t>
                    </a:r>
                  </a:p>
                </p:txBody>
              </p:sp>
            </p:grpSp>
          </p:grpSp>
        </p:grpSp>
        <p:grpSp>
          <p:nvGrpSpPr>
            <p:cNvPr id="141" name="مجموعة 140"/>
            <p:cNvGrpSpPr/>
            <p:nvPr/>
          </p:nvGrpSpPr>
          <p:grpSpPr>
            <a:xfrm>
              <a:off x="1943082" y="2857496"/>
              <a:ext cx="1085858" cy="1712253"/>
              <a:chOff x="7486670" y="571480"/>
              <a:chExt cx="1085858" cy="1712253"/>
            </a:xfrm>
          </p:grpSpPr>
          <p:grpSp>
            <p:nvGrpSpPr>
              <p:cNvPr id="142" name="مجموعة 99"/>
              <p:cNvGrpSpPr/>
              <p:nvPr/>
            </p:nvGrpSpPr>
            <p:grpSpPr>
              <a:xfrm>
                <a:off x="8272488" y="571480"/>
                <a:ext cx="300040" cy="1712253"/>
                <a:chOff x="700060" y="1076064"/>
                <a:chExt cx="300040" cy="1712253"/>
              </a:xfrm>
            </p:grpSpPr>
            <p:sp>
              <p:nvSpPr>
                <p:cNvPr id="172" name="مربع نص 171"/>
                <p:cNvSpPr txBox="1"/>
                <p:nvPr/>
              </p:nvSpPr>
              <p:spPr>
                <a:xfrm>
                  <a:off x="700060" y="1076064"/>
                  <a:ext cx="300040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SA" sz="2200" b="1" dirty="0">
                      <a:solidFill>
                        <a:srgbClr val="FF0000"/>
                      </a:solidFill>
                    </a:rPr>
                    <a:t>٢</a:t>
                  </a:r>
                </a:p>
              </p:txBody>
            </p:sp>
            <p:sp>
              <p:nvSpPr>
                <p:cNvPr id="173" name="مربع نص 172"/>
                <p:cNvSpPr txBox="1"/>
                <p:nvPr/>
              </p:nvSpPr>
              <p:spPr>
                <a:xfrm>
                  <a:off x="700060" y="1500174"/>
                  <a:ext cx="300040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SA" sz="2200" b="1" dirty="0">
                      <a:solidFill>
                        <a:srgbClr val="FF0000"/>
                      </a:solidFill>
                    </a:rPr>
                    <a:t>٤</a:t>
                  </a:r>
                </a:p>
              </p:txBody>
            </p:sp>
            <p:sp>
              <p:nvSpPr>
                <p:cNvPr id="174" name="مربع نص 173"/>
                <p:cNvSpPr txBox="1"/>
                <p:nvPr/>
              </p:nvSpPr>
              <p:spPr>
                <a:xfrm>
                  <a:off x="700060" y="1928802"/>
                  <a:ext cx="300040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SA" sz="2200" b="1" dirty="0">
                      <a:solidFill>
                        <a:srgbClr val="FF0000"/>
                      </a:solidFill>
                    </a:rPr>
                    <a:t>٦</a:t>
                  </a:r>
                </a:p>
              </p:txBody>
            </p:sp>
            <p:sp>
              <p:nvSpPr>
                <p:cNvPr id="175" name="مربع نص 174"/>
                <p:cNvSpPr txBox="1"/>
                <p:nvPr/>
              </p:nvSpPr>
              <p:spPr>
                <a:xfrm>
                  <a:off x="700060" y="2357430"/>
                  <a:ext cx="300040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SA" sz="2200" b="1" dirty="0">
                      <a:solidFill>
                        <a:srgbClr val="FF0000"/>
                      </a:solidFill>
                    </a:rPr>
                    <a:t>٨</a:t>
                  </a:r>
                </a:p>
              </p:txBody>
            </p:sp>
          </p:grpSp>
          <p:grpSp>
            <p:nvGrpSpPr>
              <p:cNvPr id="143" name="مجموعة 129"/>
              <p:cNvGrpSpPr/>
              <p:nvPr/>
            </p:nvGrpSpPr>
            <p:grpSpPr>
              <a:xfrm>
                <a:off x="7872436" y="571480"/>
                <a:ext cx="300040" cy="1712253"/>
                <a:chOff x="814362" y="1076064"/>
                <a:chExt cx="300040" cy="1712253"/>
              </a:xfrm>
            </p:grpSpPr>
            <p:sp>
              <p:nvSpPr>
                <p:cNvPr id="159" name="مربع نص 158"/>
                <p:cNvSpPr txBox="1"/>
                <p:nvPr/>
              </p:nvSpPr>
              <p:spPr>
                <a:xfrm>
                  <a:off x="814362" y="1076064"/>
                  <a:ext cx="300040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SA" sz="2200" b="1" dirty="0">
                      <a:solidFill>
                        <a:schemeClr val="bg1"/>
                      </a:solidFill>
                    </a:rPr>
                    <a:t>٢</a:t>
                  </a:r>
                </a:p>
              </p:txBody>
            </p:sp>
            <p:sp>
              <p:nvSpPr>
                <p:cNvPr id="169" name="مربع نص 168"/>
                <p:cNvSpPr txBox="1"/>
                <p:nvPr/>
              </p:nvSpPr>
              <p:spPr>
                <a:xfrm>
                  <a:off x="814362" y="1500174"/>
                  <a:ext cx="300040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SA" sz="2200" b="1" dirty="0">
                      <a:solidFill>
                        <a:schemeClr val="bg1"/>
                      </a:solidFill>
                    </a:rPr>
                    <a:t>٤</a:t>
                  </a:r>
                </a:p>
              </p:txBody>
            </p:sp>
            <p:sp>
              <p:nvSpPr>
                <p:cNvPr id="170" name="مربع نص 169"/>
                <p:cNvSpPr txBox="1"/>
                <p:nvPr/>
              </p:nvSpPr>
              <p:spPr>
                <a:xfrm>
                  <a:off x="814362" y="1928802"/>
                  <a:ext cx="300040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SA" sz="2200" b="1" dirty="0">
                      <a:solidFill>
                        <a:schemeClr val="bg1"/>
                      </a:solidFill>
                    </a:rPr>
                    <a:t>٦</a:t>
                  </a:r>
                </a:p>
              </p:txBody>
            </p:sp>
            <p:sp>
              <p:nvSpPr>
                <p:cNvPr id="171" name="مربع نص 170"/>
                <p:cNvSpPr txBox="1"/>
                <p:nvPr/>
              </p:nvSpPr>
              <p:spPr>
                <a:xfrm>
                  <a:off x="814362" y="2357430"/>
                  <a:ext cx="300040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SA" sz="2200" b="1" dirty="0">
                      <a:solidFill>
                        <a:schemeClr val="bg1"/>
                      </a:solidFill>
                    </a:rPr>
                    <a:t>٨</a:t>
                  </a:r>
                </a:p>
              </p:txBody>
            </p:sp>
          </p:grpSp>
          <p:grpSp>
            <p:nvGrpSpPr>
              <p:cNvPr id="144" name="مجموعة 134"/>
              <p:cNvGrpSpPr/>
              <p:nvPr/>
            </p:nvGrpSpPr>
            <p:grpSpPr>
              <a:xfrm>
                <a:off x="7486670" y="571480"/>
                <a:ext cx="300040" cy="1712253"/>
                <a:chOff x="928662" y="1076064"/>
                <a:chExt cx="300040" cy="1712253"/>
              </a:xfrm>
            </p:grpSpPr>
            <p:sp>
              <p:nvSpPr>
                <p:cNvPr id="145" name="مربع نص 144"/>
                <p:cNvSpPr txBox="1"/>
                <p:nvPr/>
              </p:nvSpPr>
              <p:spPr>
                <a:xfrm>
                  <a:off x="928662" y="1076064"/>
                  <a:ext cx="300040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SA" sz="2200" b="1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٢</a:t>
                  </a:r>
                </a:p>
              </p:txBody>
            </p:sp>
            <p:sp>
              <p:nvSpPr>
                <p:cNvPr id="146" name="مربع نص 145"/>
                <p:cNvSpPr txBox="1"/>
                <p:nvPr/>
              </p:nvSpPr>
              <p:spPr>
                <a:xfrm>
                  <a:off x="928662" y="1500174"/>
                  <a:ext cx="300040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SA" sz="2200" b="1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٤</a:t>
                  </a:r>
                </a:p>
              </p:txBody>
            </p:sp>
            <p:sp>
              <p:nvSpPr>
                <p:cNvPr id="147" name="مربع نص 146"/>
                <p:cNvSpPr txBox="1"/>
                <p:nvPr/>
              </p:nvSpPr>
              <p:spPr>
                <a:xfrm>
                  <a:off x="928662" y="1928802"/>
                  <a:ext cx="300040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SA" sz="2200" b="1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٦</a:t>
                  </a:r>
                </a:p>
              </p:txBody>
            </p:sp>
            <p:sp>
              <p:nvSpPr>
                <p:cNvPr id="149" name="مربع نص 148"/>
                <p:cNvSpPr txBox="1"/>
                <p:nvPr/>
              </p:nvSpPr>
              <p:spPr>
                <a:xfrm>
                  <a:off x="928662" y="2357430"/>
                  <a:ext cx="300040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SA" sz="2200" b="1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٨</a:t>
                  </a:r>
                </a:p>
              </p:txBody>
            </p:sp>
          </p:grpSp>
        </p:grpSp>
      </p:grpSp>
      <p:grpSp>
        <p:nvGrpSpPr>
          <p:cNvPr id="177" name="مجموعة 150"/>
          <p:cNvGrpSpPr/>
          <p:nvPr/>
        </p:nvGrpSpPr>
        <p:grpSpPr>
          <a:xfrm>
            <a:off x="5243516" y="4914910"/>
            <a:ext cx="556756" cy="701891"/>
            <a:chOff x="6702234" y="5000636"/>
            <a:chExt cx="556756" cy="701891"/>
          </a:xfrm>
        </p:grpSpPr>
        <p:sp>
          <p:nvSpPr>
            <p:cNvPr id="178" name="مربع نص 177"/>
            <p:cNvSpPr txBox="1"/>
            <p:nvPr/>
          </p:nvSpPr>
          <p:spPr>
            <a:xfrm>
              <a:off x="6771830" y="5000636"/>
              <a:ext cx="42862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</a:t>
              </a:r>
            </a:p>
          </p:txBody>
        </p:sp>
        <p:sp>
          <p:nvSpPr>
            <p:cNvPr id="179" name="مربع نص 178"/>
            <p:cNvSpPr txBox="1"/>
            <p:nvPr/>
          </p:nvSpPr>
          <p:spPr>
            <a:xfrm>
              <a:off x="6702234" y="5271640"/>
              <a:ext cx="55675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٨</a:t>
              </a:r>
            </a:p>
          </p:txBody>
        </p:sp>
        <p:cxnSp>
          <p:nvCxnSpPr>
            <p:cNvPr id="180" name="رابط مستقيم 179"/>
            <p:cNvCxnSpPr/>
            <p:nvPr/>
          </p:nvCxnSpPr>
          <p:spPr>
            <a:xfrm rot="10800000">
              <a:off x="6864521" y="5328330"/>
              <a:ext cx="288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1" name="مجموعة 78"/>
          <p:cNvGrpSpPr/>
          <p:nvPr/>
        </p:nvGrpSpPr>
        <p:grpSpPr>
          <a:xfrm>
            <a:off x="5700260" y="4929198"/>
            <a:ext cx="854496" cy="701891"/>
            <a:chOff x="6657988" y="3786190"/>
            <a:chExt cx="854496" cy="701891"/>
          </a:xfrm>
        </p:grpSpPr>
        <p:grpSp>
          <p:nvGrpSpPr>
            <p:cNvPr id="182" name="مجموعة 126"/>
            <p:cNvGrpSpPr/>
            <p:nvPr/>
          </p:nvGrpSpPr>
          <p:grpSpPr>
            <a:xfrm>
              <a:off x="6955728" y="3786190"/>
              <a:ext cx="556756" cy="701891"/>
              <a:chOff x="6716522" y="5000636"/>
              <a:chExt cx="556756" cy="701891"/>
            </a:xfrm>
          </p:grpSpPr>
          <p:sp>
            <p:nvSpPr>
              <p:cNvPr id="184" name="مربع نص 183"/>
              <p:cNvSpPr txBox="1"/>
              <p:nvPr/>
            </p:nvSpPr>
            <p:spPr>
              <a:xfrm>
                <a:off x="6771830" y="5000636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٤</a:t>
                </a:r>
              </a:p>
            </p:txBody>
          </p:sp>
          <p:sp>
            <p:nvSpPr>
              <p:cNvPr id="185" name="مربع نص 184"/>
              <p:cNvSpPr txBox="1"/>
              <p:nvPr/>
            </p:nvSpPr>
            <p:spPr>
              <a:xfrm>
                <a:off x="6716522" y="5271640"/>
                <a:ext cx="55675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٣٢</a:t>
                </a:r>
              </a:p>
            </p:txBody>
          </p:sp>
          <p:cxnSp>
            <p:nvCxnSpPr>
              <p:cNvPr id="186" name="رابط مستقيم 185"/>
              <p:cNvCxnSpPr/>
              <p:nvPr/>
            </p:nvCxnSpPr>
            <p:spPr>
              <a:xfrm rot="10800000">
                <a:off x="6864521" y="5328330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3" name="مربع نص 182"/>
            <p:cNvSpPr txBox="1"/>
            <p:nvPr/>
          </p:nvSpPr>
          <p:spPr>
            <a:xfrm>
              <a:off x="6657988" y="3900490"/>
              <a:ext cx="35722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sp>
        <p:nvSpPr>
          <p:cNvPr id="187" name="مربع نص 186"/>
          <p:cNvSpPr txBox="1"/>
          <p:nvPr/>
        </p:nvSpPr>
        <p:spPr>
          <a:xfrm>
            <a:off x="6429388" y="5839086"/>
            <a:ext cx="250033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100" b="1" dirty="0"/>
              <a:t>ح ( زوجي أو سوداء ) =</a:t>
            </a:r>
          </a:p>
        </p:txBody>
      </p:sp>
      <p:grpSp>
        <p:nvGrpSpPr>
          <p:cNvPr id="188" name="مجموعة 187"/>
          <p:cNvGrpSpPr/>
          <p:nvPr/>
        </p:nvGrpSpPr>
        <p:grpSpPr>
          <a:xfrm>
            <a:off x="4772026" y="5727503"/>
            <a:ext cx="1914540" cy="701893"/>
            <a:chOff x="3086088" y="5257812"/>
            <a:chExt cx="1914540" cy="701893"/>
          </a:xfrm>
        </p:grpSpPr>
        <p:grpSp>
          <p:nvGrpSpPr>
            <p:cNvPr id="189" name="مجموعة 37"/>
            <p:cNvGrpSpPr/>
            <p:nvPr/>
          </p:nvGrpSpPr>
          <p:grpSpPr>
            <a:xfrm>
              <a:off x="3500398" y="5257812"/>
              <a:ext cx="1500230" cy="701891"/>
              <a:chOff x="2711820" y="5429264"/>
              <a:chExt cx="1500230" cy="701891"/>
            </a:xfrm>
          </p:grpSpPr>
          <p:grpSp>
            <p:nvGrpSpPr>
              <p:cNvPr id="194" name="مجموعة 9"/>
              <p:cNvGrpSpPr/>
              <p:nvPr/>
            </p:nvGrpSpPr>
            <p:grpSpPr>
              <a:xfrm>
                <a:off x="2711820" y="5429264"/>
                <a:ext cx="814426" cy="701891"/>
                <a:chOff x="6698058" y="3786190"/>
                <a:chExt cx="814426" cy="701891"/>
              </a:xfrm>
            </p:grpSpPr>
            <p:grpSp>
              <p:nvGrpSpPr>
                <p:cNvPr id="201" name="مجموعة 126"/>
                <p:cNvGrpSpPr/>
                <p:nvPr/>
              </p:nvGrpSpPr>
              <p:grpSpPr>
                <a:xfrm>
                  <a:off x="6955728" y="3786190"/>
                  <a:ext cx="556756" cy="701891"/>
                  <a:chOff x="6716522" y="5000636"/>
                  <a:chExt cx="556756" cy="701891"/>
                </a:xfrm>
              </p:grpSpPr>
              <p:sp>
                <p:nvSpPr>
                  <p:cNvPr id="203" name="مربع نص 202"/>
                  <p:cNvSpPr txBox="1"/>
                  <p:nvPr/>
                </p:nvSpPr>
                <p:spPr>
                  <a:xfrm>
                    <a:off x="6771830" y="5000636"/>
                    <a:ext cx="428628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ar-SA" sz="2200" b="1" dirty="0"/>
                      <a:t>١</a:t>
                    </a:r>
                  </a:p>
                </p:txBody>
              </p:sp>
              <p:sp>
                <p:nvSpPr>
                  <p:cNvPr id="204" name="مربع نص 203"/>
                  <p:cNvSpPr txBox="1"/>
                  <p:nvPr/>
                </p:nvSpPr>
                <p:spPr>
                  <a:xfrm>
                    <a:off x="6716522" y="5271640"/>
                    <a:ext cx="556756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ar-SA" sz="2200" b="1" dirty="0"/>
                      <a:t>٤</a:t>
                    </a:r>
                  </a:p>
                </p:txBody>
              </p:sp>
              <p:cxnSp>
                <p:nvCxnSpPr>
                  <p:cNvPr id="205" name="رابط مستقيم 14"/>
                  <p:cNvCxnSpPr/>
                  <p:nvPr/>
                </p:nvCxnSpPr>
                <p:spPr>
                  <a:xfrm rot="10800000">
                    <a:off x="6864521" y="5328330"/>
                    <a:ext cx="288000" cy="158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2" name="مربع نص 201"/>
                <p:cNvSpPr txBox="1"/>
                <p:nvPr/>
              </p:nvSpPr>
              <p:spPr>
                <a:xfrm>
                  <a:off x="6698058" y="3900490"/>
                  <a:ext cx="357222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SA" sz="2200" b="1" dirty="0"/>
                    <a:t>ــ</a:t>
                  </a:r>
                </a:p>
              </p:txBody>
            </p:sp>
          </p:grpSp>
          <p:grpSp>
            <p:nvGrpSpPr>
              <p:cNvPr id="195" name="مجموعة 30"/>
              <p:cNvGrpSpPr/>
              <p:nvPr/>
            </p:nvGrpSpPr>
            <p:grpSpPr>
              <a:xfrm>
                <a:off x="3428960" y="5429264"/>
                <a:ext cx="783090" cy="701891"/>
                <a:chOff x="6729394" y="3786190"/>
                <a:chExt cx="783090" cy="701891"/>
              </a:xfrm>
            </p:grpSpPr>
            <p:grpSp>
              <p:nvGrpSpPr>
                <p:cNvPr id="196" name="مجموعة 126"/>
                <p:cNvGrpSpPr/>
                <p:nvPr/>
              </p:nvGrpSpPr>
              <p:grpSpPr>
                <a:xfrm>
                  <a:off x="6955728" y="3786190"/>
                  <a:ext cx="556756" cy="701891"/>
                  <a:chOff x="6716522" y="5000636"/>
                  <a:chExt cx="556756" cy="701891"/>
                </a:xfrm>
              </p:grpSpPr>
              <p:sp>
                <p:nvSpPr>
                  <p:cNvPr id="198" name="مربع نص 197"/>
                  <p:cNvSpPr txBox="1"/>
                  <p:nvPr/>
                </p:nvSpPr>
                <p:spPr>
                  <a:xfrm>
                    <a:off x="6771830" y="5000636"/>
                    <a:ext cx="428628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ar-SA" sz="2200" b="1" dirty="0"/>
                      <a:t>١</a:t>
                    </a:r>
                  </a:p>
                </p:txBody>
              </p:sp>
              <p:sp>
                <p:nvSpPr>
                  <p:cNvPr id="199" name="مربع نص 198"/>
                  <p:cNvSpPr txBox="1"/>
                  <p:nvPr/>
                </p:nvSpPr>
                <p:spPr>
                  <a:xfrm>
                    <a:off x="6716522" y="5271640"/>
                    <a:ext cx="556756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ar-SA" sz="2200" b="1" dirty="0"/>
                      <a:t>٢</a:t>
                    </a:r>
                  </a:p>
                </p:txBody>
              </p:sp>
              <p:cxnSp>
                <p:nvCxnSpPr>
                  <p:cNvPr id="200" name="رابط مستقيم 199"/>
                  <p:cNvCxnSpPr/>
                  <p:nvPr/>
                </p:nvCxnSpPr>
                <p:spPr>
                  <a:xfrm rot="10800000">
                    <a:off x="6864521" y="5328330"/>
                    <a:ext cx="288000" cy="158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97" name="مربع نص 196"/>
                <p:cNvSpPr txBox="1"/>
                <p:nvPr/>
              </p:nvSpPr>
              <p:spPr>
                <a:xfrm>
                  <a:off x="6729394" y="3900490"/>
                  <a:ext cx="357222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SA" sz="2200" b="1" dirty="0"/>
                    <a:t>+</a:t>
                  </a:r>
                </a:p>
              </p:txBody>
            </p:sp>
          </p:grpSp>
        </p:grpSp>
        <p:grpSp>
          <p:nvGrpSpPr>
            <p:cNvPr id="190" name="مجموعة 150"/>
            <p:cNvGrpSpPr/>
            <p:nvPr/>
          </p:nvGrpSpPr>
          <p:grpSpPr>
            <a:xfrm>
              <a:off x="3086088" y="5257814"/>
              <a:ext cx="556756" cy="701891"/>
              <a:chOff x="6702234" y="5000636"/>
              <a:chExt cx="556756" cy="701891"/>
            </a:xfrm>
          </p:grpSpPr>
          <p:sp>
            <p:nvSpPr>
              <p:cNvPr id="191" name="مربع نص 190"/>
              <p:cNvSpPr txBox="1"/>
              <p:nvPr/>
            </p:nvSpPr>
            <p:spPr>
              <a:xfrm>
                <a:off x="6771830" y="5000636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١</a:t>
                </a:r>
              </a:p>
            </p:txBody>
          </p:sp>
          <p:sp>
            <p:nvSpPr>
              <p:cNvPr id="192" name="مربع نص 191"/>
              <p:cNvSpPr txBox="1"/>
              <p:nvPr/>
            </p:nvSpPr>
            <p:spPr>
              <a:xfrm>
                <a:off x="6702234" y="5271640"/>
                <a:ext cx="55675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٨</a:t>
                </a:r>
              </a:p>
            </p:txBody>
          </p:sp>
          <p:cxnSp>
            <p:nvCxnSpPr>
              <p:cNvPr id="193" name="رابط مستقيم 192"/>
              <p:cNvCxnSpPr/>
              <p:nvPr/>
            </p:nvCxnSpPr>
            <p:spPr>
              <a:xfrm rot="10800000">
                <a:off x="6864521" y="5328330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6" name="مجموعة 78"/>
          <p:cNvGrpSpPr/>
          <p:nvPr/>
        </p:nvGrpSpPr>
        <p:grpSpPr>
          <a:xfrm>
            <a:off x="3760362" y="5727505"/>
            <a:ext cx="854496" cy="701891"/>
            <a:chOff x="6657988" y="3786190"/>
            <a:chExt cx="854496" cy="701891"/>
          </a:xfrm>
        </p:grpSpPr>
        <p:grpSp>
          <p:nvGrpSpPr>
            <p:cNvPr id="207" name="مجموعة 126"/>
            <p:cNvGrpSpPr/>
            <p:nvPr/>
          </p:nvGrpSpPr>
          <p:grpSpPr>
            <a:xfrm>
              <a:off x="6955728" y="3786190"/>
              <a:ext cx="556756" cy="701891"/>
              <a:chOff x="6716522" y="5000636"/>
              <a:chExt cx="556756" cy="701891"/>
            </a:xfrm>
          </p:grpSpPr>
          <p:sp>
            <p:nvSpPr>
              <p:cNvPr id="209" name="مربع نص 208"/>
              <p:cNvSpPr txBox="1"/>
              <p:nvPr/>
            </p:nvSpPr>
            <p:spPr>
              <a:xfrm>
                <a:off x="6771830" y="5000636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٥</a:t>
                </a:r>
              </a:p>
            </p:txBody>
          </p:sp>
          <p:sp>
            <p:nvSpPr>
              <p:cNvPr id="210" name="مربع نص 209"/>
              <p:cNvSpPr txBox="1"/>
              <p:nvPr/>
            </p:nvSpPr>
            <p:spPr>
              <a:xfrm>
                <a:off x="6716522" y="5271640"/>
                <a:ext cx="55675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٨</a:t>
                </a:r>
              </a:p>
            </p:txBody>
          </p:sp>
          <p:cxnSp>
            <p:nvCxnSpPr>
              <p:cNvPr id="211" name="رابط مستقيم 210"/>
              <p:cNvCxnSpPr/>
              <p:nvPr/>
            </p:nvCxnSpPr>
            <p:spPr>
              <a:xfrm rot="10800000">
                <a:off x="6864521" y="5328330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8" name="مربع نص 207"/>
            <p:cNvSpPr txBox="1"/>
            <p:nvPr/>
          </p:nvSpPr>
          <p:spPr>
            <a:xfrm>
              <a:off x="6657988" y="3900490"/>
              <a:ext cx="35722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sp>
        <p:nvSpPr>
          <p:cNvPr id="212" name="مربع نص 211"/>
          <p:cNvSpPr txBox="1"/>
          <p:nvPr/>
        </p:nvSpPr>
        <p:spPr>
          <a:xfrm>
            <a:off x="2857488" y="5870383"/>
            <a:ext cx="107157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٦٢٫٥</a:t>
            </a:r>
            <a:r>
              <a:rPr lang="ar-SA" sz="2000" b="1" dirty="0">
                <a:latin typeface="Tahoma"/>
                <a:cs typeface="Tahoma"/>
              </a:rPr>
              <a:t>٪</a:t>
            </a:r>
            <a:endParaRPr lang="ar-SA" sz="2000" b="1" dirty="0"/>
          </a:p>
        </p:txBody>
      </p:sp>
      <p:sp>
        <p:nvSpPr>
          <p:cNvPr id="213" name="مربع نص 212"/>
          <p:cNvSpPr txBox="1"/>
          <p:nvPr/>
        </p:nvSpPr>
        <p:spPr>
          <a:xfrm>
            <a:off x="4529130" y="5843604"/>
            <a:ext cx="37147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sp>
        <p:nvSpPr>
          <p:cNvPr id="214" name="وسيلة شرح مستطيلة مستديرة الزوايا 213"/>
          <p:cNvSpPr/>
          <p:nvPr/>
        </p:nvSpPr>
        <p:spPr>
          <a:xfrm>
            <a:off x="528608" y="5000634"/>
            <a:ext cx="1500198" cy="714380"/>
          </a:xfrm>
          <a:prstGeom prst="wedgeRoundRectCallout">
            <a:avLst>
              <a:gd name="adj1" fmla="val 21643"/>
              <a:gd name="adj2" fmla="val -109499"/>
              <a:gd name="adj3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٤ عناصر من ٣٢ عنصر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58728F9-D5C2-2CAE-AE5D-1C02084BC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E859-FE18-4BCE-8D55-0A0FFDD235C1}" type="slidenum">
              <a:rPr lang="ar-SA" smtClean="0"/>
              <a:pPr/>
              <a:t>460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3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0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7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4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1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/>
      <p:bldP spid="8" grpId="0"/>
      <p:bldP spid="9" grpId="0"/>
      <p:bldP spid="21" grpId="0"/>
      <p:bldP spid="26" grpId="0"/>
      <p:bldP spid="94" grpId="0" animBg="1"/>
      <p:bldP spid="96" grpId="0" animBg="1"/>
      <p:bldP spid="97" grpId="0"/>
      <p:bldP spid="102" grpId="0"/>
      <p:bldP spid="187" grpId="0"/>
      <p:bldP spid="212" grpId="0"/>
      <p:bldP spid="213" grpId="0"/>
      <p:bldP spid="2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دبوس زينة 1"/>
          <p:cNvSpPr/>
          <p:nvPr/>
        </p:nvSpPr>
        <p:spPr>
          <a:xfrm>
            <a:off x="428596" y="571480"/>
            <a:ext cx="7715304" cy="1071570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دبوس زينة 2"/>
          <p:cNvSpPr/>
          <p:nvPr/>
        </p:nvSpPr>
        <p:spPr>
          <a:xfrm>
            <a:off x="8143900" y="857232"/>
            <a:ext cx="871510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تأكــد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214290"/>
            <a:ext cx="30003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ستطيل 5"/>
          <p:cNvSpPr/>
          <p:nvPr/>
        </p:nvSpPr>
        <p:spPr>
          <a:xfrm>
            <a:off x="3500430" y="1928802"/>
            <a:ext cx="5429288" cy="46434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/>
          <p:cNvSpPr txBox="1"/>
          <p:nvPr/>
        </p:nvSpPr>
        <p:spPr>
          <a:xfrm>
            <a:off x="4357686" y="2085966"/>
            <a:ext cx="450059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هل يمكن ظهور حمراء </a:t>
            </a:r>
            <a:r>
              <a:rPr lang="ar-SA" sz="2000" b="1" dirty="0">
                <a:solidFill>
                  <a:srgbClr val="FF0000"/>
                </a:solidFill>
              </a:rPr>
              <a:t>و</a:t>
            </a:r>
            <a:r>
              <a:rPr lang="ar-SA" sz="2000" b="1" dirty="0"/>
              <a:t> زرقاء  في الوقت نفسه ؟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6143636" y="2643182"/>
            <a:ext cx="18573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الحادثتان متنافيتان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7143768" y="3197679"/>
            <a:ext cx="165736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 ( حمراء ) =</a:t>
            </a:r>
          </a:p>
        </p:txBody>
      </p:sp>
      <p:sp>
        <p:nvSpPr>
          <p:cNvPr id="21" name="مربع نص 20"/>
          <p:cNvSpPr txBox="1"/>
          <p:nvPr/>
        </p:nvSpPr>
        <p:spPr>
          <a:xfrm>
            <a:off x="7143768" y="4067424"/>
            <a:ext cx="165736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 ( زرقاء ) =</a:t>
            </a:r>
          </a:p>
        </p:txBody>
      </p:sp>
      <p:sp>
        <p:nvSpPr>
          <p:cNvPr id="26" name="مربع نص 25"/>
          <p:cNvSpPr txBox="1"/>
          <p:nvPr/>
        </p:nvSpPr>
        <p:spPr>
          <a:xfrm>
            <a:off x="6286512" y="5038982"/>
            <a:ext cx="251461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 ( حمراء أو زرقاء ) =</a:t>
            </a:r>
          </a:p>
        </p:txBody>
      </p:sp>
      <p:grpSp>
        <p:nvGrpSpPr>
          <p:cNvPr id="4" name="مجموعة 37"/>
          <p:cNvGrpSpPr/>
          <p:nvPr/>
        </p:nvGrpSpPr>
        <p:grpSpPr>
          <a:xfrm>
            <a:off x="4946234" y="4929200"/>
            <a:ext cx="1540300" cy="701891"/>
            <a:chOff x="2671750" y="5429264"/>
            <a:chExt cx="1540300" cy="701891"/>
          </a:xfrm>
        </p:grpSpPr>
        <p:grpSp>
          <p:nvGrpSpPr>
            <p:cNvPr id="10" name="مجموعة 9"/>
            <p:cNvGrpSpPr/>
            <p:nvPr/>
          </p:nvGrpSpPr>
          <p:grpSpPr>
            <a:xfrm>
              <a:off x="2671750" y="5429264"/>
              <a:ext cx="854496" cy="701891"/>
              <a:chOff x="6657988" y="3786190"/>
              <a:chExt cx="854496" cy="701891"/>
            </a:xfrm>
          </p:grpSpPr>
          <p:grpSp>
            <p:nvGrpSpPr>
              <p:cNvPr id="11" name="مجموعة 126"/>
              <p:cNvGrpSpPr/>
              <p:nvPr/>
            </p:nvGrpSpPr>
            <p:grpSpPr>
              <a:xfrm>
                <a:off x="6955728" y="3786190"/>
                <a:ext cx="556756" cy="701891"/>
                <a:chOff x="6716522" y="5000636"/>
                <a:chExt cx="556756" cy="701891"/>
              </a:xfrm>
            </p:grpSpPr>
            <p:sp>
              <p:nvSpPr>
                <p:cNvPr id="13" name="مربع نص 12"/>
                <p:cNvSpPr txBox="1"/>
                <p:nvPr/>
              </p:nvSpPr>
              <p:spPr>
                <a:xfrm>
                  <a:off x="6771830" y="5000636"/>
                  <a:ext cx="428628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١</a:t>
                  </a:r>
                </a:p>
              </p:txBody>
            </p:sp>
            <p:sp>
              <p:nvSpPr>
                <p:cNvPr id="14" name="مربع نص 13"/>
                <p:cNvSpPr txBox="1"/>
                <p:nvPr/>
              </p:nvSpPr>
              <p:spPr>
                <a:xfrm>
                  <a:off x="6716522" y="5271640"/>
                  <a:ext cx="556756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٤</a:t>
                  </a:r>
                </a:p>
              </p:txBody>
            </p:sp>
            <p:cxnSp>
              <p:nvCxnSpPr>
                <p:cNvPr id="15" name="رابط مستقيم 14"/>
                <p:cNvCxnSpPr/>
                <p:nvPr/>
              </p:nvCxnSpPr>
              <p:spPr>
                <a:xfrm rot="10800000">
                  <a:off x="6864521" y="5328330"/>
                  <a:ext cx="2880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مربع نص 11"/>
              <p:cNvSpPr txBox="1"/>
              <p:nvPr/>
            </p:nvSpPr>
            <p:spPr>
              <a:xfrm>
                <a:off x="6657988" y="3900490"/>
                <a:ext cx="357222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endParaRPr lang="ar-SA" sz="2200" b="1" dirty="0"/>
              </a:p>
            </p:txBody>
          </p:sp>
        </p:grpSp>
        <p:grpSp>
          <p:nvGrpSpPr>
            <p:cNvPr id="16" name="مجموعة 30"/>
            <p:cNvGrpSpPr/>
            <p:nvPr/>
          </p:nvGrpSpPr>
          <p:grpSpPr>
            <a:xfrm>
              <a:off x="3428960" y="5429264"/>
              <a:ext cx="783090" cy="701891"/>
              <a:chOff x="6729394" y="3786190"/>
              <a:chExt cx="783090" cy="701891"/>
            </a:xfrm>
          </p:grpSpPr>
          <p:grpSp>
            <p:nvGrpSpPr>
              <p:cNvPr id="17" name="مجموعة 126"/>
              <p:cNvGrpSpPr/>
              <p:nvPr/>
            </p:nvGrpSpPr>
            <p:grpSpPr>
              <a:xfrm>
                <a:off x="6955728" y="3786190"/>
                <a:ext cx="556756" cy="701891"/>
                <a:chOff x="6716522" y="5000636"/>
                <a:chExt cx="556756" cy="701891"/>
              </a:xfrm>
            </p:grpSpPr>
            <p:sp>
              <p:nvSpPr>
                <p:cNvPr id="34" name="مربع نص 33"/>
                <p:cNvSpPr txBox="1"/>
                <p:nvPr/>
              </p:nvSpPr>
              <p:spPr>
                <a:xfrm>
                  <a:off x="6771830" y="5000636"/>
                  <a:ext cx="428628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١</a:t>
                  </a:r>
                </a:p>
              </p:txBody>
            </p:sp>
            <p:sp>
              <p:nvSpPr>
                <p:cNvPr id="35" name="مربع نص 34"/>
                <p:cNvSpPr txBox="1"/>
                <p:nvPr/>
              </p:nvSpPr>
              <p:spPr>
                <a:xfrm>
                  <a:off x="6716522" y="5271640"/>
                  <a:ext cx="556756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٤</a:t>
                  </a:r>
                </a:p>
              </p:txBody>
            </p:sp>
            <p:cxnSp>
              <p:nvCxnSpPr>
                <p:cNvPr id="36" name="رابط مستقيم 35"/>
                <p:cNvCxnSpPr/>
                <p:nvPr/>
              </p:nvCxnSpPr>
              <p:spPr>
                <a:xfrm rot="10800000">
                  <a:off x="6864521" y="5328330"/>
                  <a:ext cx="2880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مربع نص 32"/>
              <p:cNvSpPr txBox="1"/>
              <p:nvPr/>
            </p:nvSpPr>
            <p:spPr>
              <a:xfrm>
                <a:off x="6729394" y="3900490"/>
                <a:ext cx="357222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+</a:t>
                </a:r>
              </a:p>
            </p:txBody>
          </p:sp>
        </p:grpSp>
      </p:grpSp>
      <p:grpSp>
        <p:nvGrpSpPr>
          <p:cNvPr id="18" name="مجموعة 78"/>
          <p:cNvGrpSpPr/>
          <p:nvPr/>
        </p:nvGrpSpPr>
        <p:grpSpPr>
          <a:xfrm>
            <a:off x="5560600" y="5656067"/>
            <a:ext cx="854496" cy="701891"/>
            <a:chOff x="6657988" y="3786190"/>
            <a:chExt cx="854496" cy="701891"/>
          </a:xfrm>
        </p:grpSpPr>
        <p:grpSp>
          <p:nvGrpSpPr>
            <p:cNvPr id="19" name="مجموعة 126"/>
            <p:cNvGrpSpPr/>
            <p:nvPr/>
          </p:nvGrpSpPr>
          <p:grpSpPr>
            <a:xfrm>
              <a:off x="6955728" y="3786190"/>
              <a:ext cx="556756" cy="701891"/>
              <a:chOff x="6716522" y="5000636"/>
              <a:chExt cx="556756" cy="701891"/>
            </a:xfrm>
          </p:grpSpPr>
          <p:sp>
            <p:nvSpPr>
              <p:cNvPr id="88" name="مربع نص 87"/>
              <p:cNvSpPr txBox="1"/>
              <p:nvPr/>
            </p:nvSpPr>
            <p:spPr>
              <a:xfrm>
                <a:off x="6771830" y="5000636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</a:t>
                </a:r>
              </a:p>
            </p:txBody>
          </p:sp>
          <p:sp>
            <p:nvSpPr>
              <p:cNvPr id="89" name="مربع نص 88"/>
              <p:cNvSpPr txBox="1"/>
              <p:nvPr/>
            </p:nvSpPr>
            <p:spPr>
              <a:xfrm>
                <a:off x="6716522" y="5271640"/>
                <a:ext cx="55675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٤</a:t>
                </a:r>
              </a:p>
            </p:txBody>
          </p:sp>
          <p:cxnSp>
            <p:nvCxnSpPr>
              <p:cNvPr id="90" name="رابط مستقيم 89"/>
              <p:cNvCxnSpPr/>
              <p:nvPr/>
            </p:nvCxnSpPr>
            <p:spPr>
              <a:xfrm rot="10800000">
                <a:off x="6864521" y="5328330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مربع نص 86"/>
            <p:cNvSpPr txBox="1"/>
            <p:nvPr/>
          </p:nvSpPr>
          <p:spPr>
            <a:xfrm>
              <a:off x="6657988" y="3900490"/>
              <a:ext cx="35722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grpSp>
        <p:nvGrpSpPr>
          <p:cNvPr id="20" name="مجموعة 79"/>
          <p:cNvGrpSpPr/>
          <p:nvPr/>
        </p:nvGrpSpPr>
        <p:grpSpPr>
          <a:xfrm>
            <a:off x="4872038" y="5656067"/>
            <a:ext cx="783090" cy="701891"/>
            <a:chOff x="6729394" y="3786190"/>
            <a:chExt cx="783090" cy="701891"/>
          </a:xfrm>
        </p:grpSpPr>
        <p:grpSp>
          <p:nvGrpSpPr>
            <p:cNvPr id="22" name="مجموعة 126"/>
            <p:cNvGrpSpPr/>
            <p:nvPr/>
          </p:nvGrpSpPr>
          <p:grpSpPr>
            <a:xfrm>
              <a:off x="6955728" y="3786190"/>
              <a:ext cx="556756" cy="701891"/>
              <a:chOff x="6716522" y="5000636"/>
              <a:chExt cx="556756" cy="701891"/>
            </a:xfrm>
          </p:grpSpPr>
          <p:sp>
            <p:nvSpPr>
              <p:cNvPr id="83" name="مربع نص 82"/>
              <p:cNvSpPr txBox="1"/>
              <p:nvPr/>
            </p:nvSpPr>
            <p:spPr>
              <a:xfrm>
                <a:off x="6771830" y="5000636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١</a:t>
                </a:r>
              </a:p>
            </p:txBody>
          </p:sp>
          <p:sp>
            <p:nvSpPr>
              <p:cNvPr id="84" name="مربع نص 83"/>
              <p:cNvSpPr txBox="1"/>
              <p:nvPr/>
            </p:nvSpPr>
            <p:spPr>
              <a:xfrm>
                <a:off x="6716522" y="5271640"/>
                <a:ext cx="55675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</a:t>
                </a:r>
              </a:p>
            </p:txBody>
          </p:sp>
          <p:cxnSp>
            <p:nvCxnSpPr>
              <p:cNvPr id="85" name="رابط مستقيم 84"/>
              <p:cNvCxnSpPr/>
              <p:nvPr/>
            </p:nvCxnSpPr>
            <p:spPr>
              <a:xfrm rot="10800000">
                <a:off x="6864521" y="5328330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" name="مربع نص 81"/>
            <p:cNvSpPr txBox="1"/>
            <p:nvPr/>
          </p:nvSpPr>
          <p:spPr>
            <a:xfrm>
              <a:off x="6729394" y="3900490"/>
              <a:ext cx="35722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sp>
        <p:nvSpPr>
          <p:cNvPr id="91" name="مربع نص 90"/>
          <p:cNvSpPr txBox="1"/>
          <p:nvPr/>
        </p:nvSpPr>
        <p:spPr>
          <a:xfrm>
            <a:off x="3857620" y="5798945"/>
            <a:ext cx="107157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٥٠</a:t>
            </a:r>
            <a:r>
              <a:rPr lang="ar-SA" sz="2000" b="1" dirty="0">
                <a:latin typeface="Tahoma"/>
                <a:cs typeface="Tahoma"/>
              </a:rPr>
              <a:t>٪</a:t>
            </a:r>
            <a:endParaRPr lang="ar-SA" sz="2000" b="1" dirty="0"/>
          </a:p>
        </p:txBody>
      </p:sp>
      <p:sp>
        <p:nvSpPr>
          <p:cNvPr id="94" name="وسيلة شرح مستطيلة مستديرة الزوايا 93"/>
          <p:cNvSpPr/>
          <p:nvPr/>
        </p:nvSpPr>
        <p:spPr>
          <a:xfrm>
            <a:off x="1714480" y="1714488"/>
            <a:ext cx="1428760" cy="714380"/>
          </a:xfrm>
          <a:prstGeom prst="wedgeRoundRectCallout">
            <a:avLst>
              <a:gd name="adj1" fmla="val 2596"/>
              <a:gd name="adj2" fmla="val 74500"/>
              <a:gd name="adj3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٨ عناصر من ٣٢ عنصر</a:t>
            </a:r>
          </a:p>
        </p:txBody>
      </p:sp>
      <p:sp>
        <p:nvSpPr>
          <p:cNvPr id="96" name="وسيلة شرح مستطيلة مستديرة الزوايا 95"/>
          <p:cNvSpPr/>
          <p:nvPr/>
        </p:nvSpPr>
        <p:spPr>
          <a:xfrm>
            <a:off x="257144" y="1714488"/>
            <a:ext cx="1385898" cy="714380"/>
          </a:xfrm>
          <a:prstGeom prst="wedgeRoundRectCallout">
            <a:avLst>
              <a:gd name="adj1" fmla="val 5351"/>
              <a:gd name="adj2" fmla="val 74500"/>
              <a:gd name="adj3" fmla="val 16667"/>
            </a:avLst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٨ عناصر من ٣٢ عنصر</a:t>
            </a:r>
          </a:p>
        </p:txBody>
      </p:sp>
      <p:sp>
        <p:nvSpPr>
          <p:cNvPr id="97" name="مربع نص 96"/>
          <p:cNvSpPr txBox="1"/>
          <p:nvPr/>
        </p:nvSpPr>
        <p:spPr>
          <a:xfrm>
            <a:off x="4071934" y="2000240"/>
            <a:ext cx="6429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</a:rPr>
              <a:t>لا</a:t>
            </a: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642918"/>
            <a:ext cx="724853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مجموعة 150"/>
          <p:cNvGrpSpPr/>
          <p:nvPr/>
        </p:nvGrpSpPr>
        <p:grpSpPr>
          <a:xfrm>
            <a:off x="5929322" y="3071810"/>
            <a:ext cx="556756" cy="701891"/>
            <a:chOff x="6702234" y="5000636"/>
            <a:chExt cx="556756" cy="701891"/>
          </a:xfrm>
        </p:grpSpPr>
        <p:sp>
          <p:nvSpPr>
            <p:cNvPr id="58" name="مربع نص 57"/>
            <p:cNvSpPr txBox="1"/>
            <p:nvPr/>
          </p:nvSpPr>
          <p:spPr>
            <a:xfrm>
              <a:off x="6771830" y="5000636"/>
              <a:ext cx="42862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</a:t>
              </a:r>
            </a:p>
          </p:txBody>
        </p:sp>
        <p:sp>
          <p:nvSpPr>
            <p:cNvPr id="59" name="مربع نص 58"/>
            <p:cNvSpPr txBox="1"/>
            <p:nvPr/>
          </p:nvSpPr>
          <p:spPr>
            <a:xfrm>
              <a:off x="6702234" y="5271640"/>
              <a:ext cx="55675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٤</a:t>
              </a:r>
            </a:p>
          </p:txBody>
        </p:sp>
        <p:cxnSp>
          <p:nvCxnSpPr>
            <p:cNvPr id="60" name="رابط مستقيم 59"/>
            <p:cNvCxnSpPr/>
            <p:nvPr/>
          </p:nvCxnSpPr>
          <p:spPr>
            <a:xfrm rot="10800000">
              <a:off x="6864521" y="5328330"/>
              <a:ext cx="288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مجموعة 150"/>
          <p:cNvGrpSpPr/>
          <p:nvPr/>
        </p:nvGrpSpPr>
        <p:grpSpPr>
          <a:xfrm>
            <a:off x="5929322" y="3941555"/>
            <a:ext cx="556756" cy="701891"/>
            <a:chOff x="6702234" y="5000636"/>
            <a:chExt cx="556756" cy="701891"/>
          </a:xfrm>
        </p:grpSpPr>
        <p:sp>
          <p:nvSpPr>
            <p:cNvPr id="62" name="مربع نص 61"/>
            <p:cNvSpPr txBox="1"/>
            <p:nvPr/>
          </p:nvSpPr>
          <p:spPr>
            <a:xfrm>
              <a:off x="6771830" y="5000636"/>
              <a:ext cx="42862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</a:t>
              </a:r>
            </a:p>
          </p:txBody>
        </p:sp>
        <p:sp>
          <p:nvSpPr>
            <p:cNvPr id="63" name="مربع نص 62"/>
            <p:cNvSpPr txBox="1"/>
            <p:nvPr/>
          </p:nvSpPr>
          <p:spPr>
            <a:xfrm>
              <a:off x="6702234" y="5271640"/>
              <a:ext cx="55675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٤</a:t>
              </a:r>
            </a:p>
          </p:txBody>
        </p:sp>
        <p:cxnSp>
          <p:nvCxnSpPr>
            <p:cNvPr id="64" name="رابط مستقيم 63"/>
            <p:cNvCxnSpPr/>
            <p:nvPr/>
          </p:nvCxnSpPr>
          <p:spPr>
            <a:xfrm rot="10800000">
              <a:off x="6864521" y="5328330"/>
              <a:ext cx="288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مجموعة 78"/>
          <p:cNvGrpSpPr/>
          <p:nvPr/>
        </p:nvGrpSpPr>
        <p:grpSpPr>
          <a:xfrm>
            <a:off x="6400352" y="3084299"/>
            <a:ext cx="854496" cy="701891"/>
            <a:chOff x="6657988" y="3786190"/>
            <a:chExt cx="854496" cy="701891"/>
          </a:xfrm>
        </p:grpSpPr>
        <p:grpSp>
          <p:nvGrpSpPr>
            <p:cNvPr id="27" name="مجموعة 126"/>
            <p:cNvGrpSpPr/>
            <p:nvPr/>
          </p:nvGrpSpPr>
          <p:grpSpPr>
            <a:xfrm>
              <a:off x="6955728" y="3786190"/>
              <a:ext cx="556756" cy="701891"/>
              <a:chOff x="6716522" y="5000636"/>
              <a:chExt cx="556756" cy="701891"/>
            </a:xfrm>
          </p:grpSpPr>
          <p:sp>
            <p:nvSpPr>
              <p:cNvPr id="68" name="مربع نص 67"/>
              <p:cNvSpPr txBox="1"/>
              <p:nvPr/>
            </p:nvSpPr>
            <p:spPr>
              <a:xfrm>
                <a:off x="6771830" y="5000636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٨</a:t>
                </a:r>
              </a:p>
            </p:txBody>
          </p:sp>
          <p:sp>
            <p:nvSpPr>
              <p:cNvPr id="69" name="مربع نص 68"/>
              <p:cNvSpPr txBox="1"/>
              <p:nvPr/>
            </p:nvSpPr>
            <p:spPr>
              <a:xfrm>
                <a:off x="6716522" y="5271640"/>
                <a:ext cx="55675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٣٢</a:t>
                </a:r>
              </a:p>
            </p:txBody>
          </p:sp>
          <p:cxnSp>
            <p:nvCxnSpPr>
              <p:cNvPr id="70" name="رابط مستقيم 69"/>
              <p:cNvCxnSpPr/>
              <p:nvPr/>
            </p:nvCxnSpPr>
            <p:spPr>
              <a:xfrm rot="10800000">
                <a:off x="6864521" y="5328330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مربع نص 66"/>
            <p:cNvSpPr txBox="1"/>
            <p:nvPr/>
          </p:nvSpPr>
          <p:spPr>
            <a:xfrm>
              <a:off x="6657988" y="3900490"/>
              <a:ext cx="35722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grpSp>
        <p:nvGrpSpPr>
          <p:cNvPr id="28" name="مجموعة 78"/>
          <p:cNvGrpSpPr/>
          <p:nvPr/>
        </p:nvGrpSpPr>
        <p:grpSpPr>
          <a:xfrm>
            <a:off x="6386066" y="3955843"/>
            <a:ext cx="854496" cy="701891"/>
            <a:chOff x="6657988" y="3786190"/>
            <a:chExt cx="854496" cy="701891"/>
          </a:xfrm>
        </p:grpSpPr>
        <p:grpSp>
          <p:nvGrpSpPr>
            <p:cNvPr id="29" name="مجموعة 126"/>
            <p:cNvGrpSpPr/>
            <p:nvPr/>
          </p:nvGrpSpPr>
          <p:grpSpPr>
            <a:xfrm>
              <a:off x="6955728" y="3786190"/>
              <a:ext cx="556756" cy="701891"/>
              <a:chOff x="6716522" y="5000636"/>
              <a:chExt cx="556756" cy="701891"/>
            </a:xfrm>
          </p:grpSpPr>
          <p:sp>
            <p:nvSpPr>
              <p:cNvPr id="76" name="مربع نص 75"/>
              <p:cNvSpPr txBox="1"/>
              <p:nvPr/>
            </p:nvSpPr>
            <p:spPr>
              <a:xfrm>
                <a:off x="6771830" y="5000636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٨</a:t>
                </a:r>
              </a:p>
            </p:txBody>
          </p:sp>
          <p:sp>
            <p:nvSpPr>
              <p:cNvPr id="77" name="مربع نص 76"/>
              <p:cNvSpPr txBox="1"/>
              <p:nvPr/>
            </p:nvSpPr>
            <p:spPr>
              <a:xfrm>
                <a:off x="6716522" y="5271640"/>
                <a:ext cx="55675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٣٢</a:t>
                </a:r>
              </a:p>
            </p:txBody>
          </p:sp>
          <p:cxnSp>
            <p:nvCxnSpPr>
              <p:cNvPr id="78" name="رابط مستقيم 77"/>
              <p:cNvCxnSpPr/>
              <p:nvPr/>
            </p:nvCxnSpPr>
            <p:spPr>
              <a:xfrm rot="10800000">
                <a:off x="6864521" y="5328330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مربع نص 74"/>
            <p:cNvSpPr txBox="1"/>
            <p:nvPr/>
          </p:nvSpPr>
          <p:spPr>
            <a:xfrm>
              <a:off x="6657988" y="3900490"/>
              <a:ext cx="35722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sp>
        <p:nvSpPr>
          <p:cNvPr id="102" name="مربع نص 101"/>
          <p:cNvSpPr txBox="1"/>
          <p:nvPr/>
        </p:nvSpPr>
        <p:spPr>
          <a:xfrm>
            <a:off x="3143240" y="1200134"/>
            <a:ext cx="241460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 ( حمراء أو زرقاء )</a:t>
            </a:r>
          </a:p>
        </p:txBody>
      </p:sp>
      <p:grpSp>
        <p:nvGrpSpPr>
          <p:cNvPr id="32" name="مجموعة 102"/>
          <p:cNvGrpSpPr/>
          <p:nvPr/>
        </p:nvGrpSpPr>
        <p:grpSpPr>
          <a:xfrm>
            <a:off x="285720" y="4786322"/>
            <a:ext cx="3000396" cy="1928826"/>
            <a:chOff x="2143108" y="2200266"/>
            <a:chExt cx="3000396" cy="1928826"/>
          </a:xfrm>
        </p:grpSpPr>
        <p:grpSp>
          <p:nvGrpSpPr>
            <p:cNvPr id="37" name="مجموعة 56"/>
            <p:cNvGrpSpPr/>
            <p:nvPr/>
          </p:nvGrpSpPr>
          <p:grpSpPr>
            <a:xfrm>
              <a:off x="4286248" y="2386002"/>
              <a:ext cx="714380" cy="1714512"/>
              <a:chOff x="6143636" y="2428868"/>
              <a:chExt cx="714380" cy="1714512"/>
            </a:xfrm>
          </p:grpSpPr>
          <p:sp>
            <p:nvSpPr>
              <p:cNvPr id="133" name="شكل بيضاوي 132"/>
              <p:cNvSpPr/>
              <p:nvPr/>
            </p:nvSpPr>
            <p:spPr>
              <a:xfrm>
                <a:off x="6500826" y="2428868"/>
                <a:ext cx="357190" cy="42862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34" name="شكل بيضاوي 133"/>
              <p:cNvSpPr/>
              <p:nvPr/>
            </p:nvSpPr>
            <p:spPr>
              <a:xfrm>
                <a:off x="6500826" y="2857496"/>
                <a:ext cx="357190" cy="42862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35" name="شكل بيضاوي 134"/>
              <p:cNvSpPr/>
              <p:nvPr/>
            </p:nvSpPr>
            <p:spPr>
              <a:xfrm>
                <a:off x="6500826" y="3286124"/>
                <a:ext cx="357190" cy="42862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36" name="شكل بيضاوي 135"/>
              <p:cNvSpPr/>
              <p:nvPr/>
            </p:nvSpPr>
            <p:spPr>
              <a:xfrm>
                <a:off x="6500826" y="3714752"/>
                <a:ext cx="357190" cy="42862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37" name="شكل بيضاوي 136"/>
              <p:cNvSpPr/>
              <p:nvPr/>
            </p:nvSpPr>
            <p:spPr>
              <a:xfrm>
                <a:off x="6143636" y="2428868"/>
                <a:ext cx="357190" cy="42862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38" name="شكل بيضاوي 137"/>
              <p:cNvSpPr/>
              <p:nvPr/>
            </p:nvSpPr>
            <p:spPr>
              <a:xfrm>
                <a:off x="6143636" y="2857496"/>
                <a:ext cx="357190" cy="42862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39" name="شكل بيضاوي 138"/>
              <p:cNvSpPr/>
              <p:nvPr/>
            </p:nvSpPr>
            <p:spPr>
              <a:xfrm>
                <a:off x="6143636" y="3286124"/>
                <a:ext cx="357190" cy="42862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40" name="شكل بيضاوي 139"/>
              <p:cNvSpPr/>
              <p:nvPr/>
            </p:nvSpPr>
            <p:spPr>
              <a:xfrm>
                <a:off x="6143636" y="3714752"/>
                <a:ext cx="357190" cy="42862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</p:grpSp>
        <p:grpSp>
          <p:nvGrpSpPr>
            <p:cNvPr id="39" name="مجموعة 65"/>
            <p:cNvGrpSpPr/>
            <p:nvPr/>
          </p:nvGrpSpPr>
          <p:grpSpPr>
            <a:xfrm>
              <a:off x="3571868" y="2386002"/>
              <a:ext cx="714380" cy="1714512"/>
              <a:chOff x="6143636" y="2428868"/>
              <a:chExt cx="714380" cy="1714512"/>
            </a:xfrm>
          </p:grpSpPr>
          <p:sp>
            <p:nvSpPr>
              <p:cNvPr id="125" name="شكل بيضاوي 124"/>
              <p:cNvSpPr/>
              <p:nvPr/>
            </p:nvSpPr>
            <p:spPr>
              <a:xfrm>
                <a:off x="6500826" y="2428868"/>
                <a:ext cx="357190" cy="42862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126" name="شكل بيضاوي 125"/>
              <p:cNvSpPr/>
              <p:nvPr/>
            </p:nvSpPr>
            <p:spPr>
              <a:xfrm>
                <a:off x="6500826" y="2857496"/>
                <a:ext cx="357190" cy="42862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127" name="شكل بيضاوي 126"/>
              <p:cNvSpPr/>
              <p:nvPr/>
            </p:nvSpPr>
            <p:spPr>
              <a:xfrm>
                <a:off x="6500826" y="3286124"/>
                <a:ext cx="357190" cy="42862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  <p:sp>
            <p:nvSpPr>
              <p:cNvPr id="128" name="شكل بيضاوي 127"/>
              <p:cNvSpPr/>
              <p:nvPr/>
            </p:nvSpPr>
            <p:spPr>
              <a:xfrm>
                <a:off x="6500826" y="3714752"/>
                <a:ext cx="357190" cy="42862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bg1"/>
                    </a:solidFill>
                  </a:rPr>
                  <a:t>7</a:t>
                </a:r>
              </a:p>
            </p:txBody>
          </p:sp>
          <p:sp>
            <p:nvSpPr>
              <p:cNvPr id="129" name="شكل بيضاوي 128"/>
              <p:cNvSpPr/>
              <p:nvPr/>
            </p:nvSpPr>
            <p:spPr>
              <a:xfrm>
                <a:off x="6143636" y="2428868"/>
                <a:ext cx="357190" cy="42862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130" name="شكل بيضاوي 129"/>
              <p:cNvSpPr/>
              <p:nvPr/>
            </p:nvSpPr>
            <p:spPr>
              <a:xfrm>
                <a:off x="6143636" y="2857496"/>
                <a:ext cx="357190" cy="42862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131" name="شكل بيضاوي 130"/>
              <p:cNvSpPr/>
              <p:nvPr/>
            </p:nvSpPr>
            <p:spPr>
              <a:xfrm>
                <a:off x="6143636" y="3286124"/>
                <a:ext cx="357190" cy="42862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132" name="شكل بيضاوي 131"/>
              <p:cNvSpPr/>
              <p:nvPr/>
            </p:nvSpPr>
            <p:spPr>
              <a:xfrm>
                <a:off x="6143636" y="3714752"/>
                <a:ext cx="357190" cy="42862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bg1"/>
                    </a:solidFill>
                  </a:rPr>
                  <a:t>8</a:t>
                </a:r>
              </a:p>
            </p:txBody>
          </p:sp>
        </p:grpSp>
        <p:grpSp>
          <p:nvGrpSpPr>
            <p:cNvPr id="40" name="مجموعة 74"/>
            <p:cNvGrpSpPr/>
            <p:nvPr/>
          </p:nvGrpSpPr>
          <p:grpSpPr>
            <a:xfrm>
              <a:off x="2857488" y="2386002"/>
              <a:ext cx="714380" cy="1714512"/>
              <a:chOff x="6143636" y="2428868"/>
              <a:chExt cx="714380" cy="1714512"/>
            </a:xfrm>
          </p:grpSpPr>
          <p:sp>
            <p:nvSpPr>
              <p:cNvPr id="117" name="شكل بيضاوي 116"/>
              <p:cNvSpPr/>
              <p:nvPr/>
            </p:nvSpPr>
            <p:spPr>
              <a:xfrm>
                <a:off x="6500826" y="2428868"/>
                <a:ext cx="357190" cy="42862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18" name="شكل بيضاوي 117"/>
              <p:cNvSpPr/>
              <p:nvPr/>
            </p:nvSpPr>
            <p:spPr>
              <a:xfrm>
                <a:off x="6500826" y="2857496"/>
                <a:ext cx="357190" cy="42862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9" name="شكل بيضاوي 118"/>
              <p:cNvSpPr/>
              <p:nvPr/>
            </p:nvSpPr>
            <p:spPr>
              <a:xfrm>
                <a:off x="6500826" y="3286124"/>
                <a:ext cx="357190" cy="42862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20" name="شكل بيضاوي 119"/>
              <p:cNvSpPr/>
              <p:nvPr/>
            </p:nvSpPr>
            <p:spPr>
              <a:xfrm>
                <a:off x="6500826" y="3714752"/>
                <a:ext cx="357190" cy="42862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21" name="شكل بيضاوي 120"/>
              <p:cNvSpPr/>
              <p:nvPr/>
            </p:nvSpPr>
            <p:spPr>
              <a:xfrm>
                <a:off x="6143636" y="2428868"/>
                <a:ext cx="357190" cy="42862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22" name="شكل بيضاوي 121"/>
              <p:cNvSpPr/>
              <p:nvPr/>
            </p:nvSpPr>
            <p:spPr>
              <a:xfrm>
                <a:off x="6143636" y="2857496"/>
                <a:ext cx="357190" cy="42862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3" name="شكل بيضاوي 122"/>
              <p:cNvSpPr/>
              <p:nvPr/>
            </p:nvSpPr>
            <p:spPr>
              <a:xfrm>
                <a:off x="6143636" y="3286124"/>
                <a:ext cx="357190" cy="42862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24" name="شكل بيضاوي 123"/>
              <p:cNvSpPr/>
              <p:nvPr/>
            </p:nvSpPr>
            <p:spPr>
              <a:xfrm>
                <a:off x="6143636" y="3714752"/>
                <a:ext cx="357190" cy="42862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</p:grpSp>
        <p:grpSp>
          <p:nvGrpSpPr>
            <p:cNvPr id="41" name="مجموعة 83"/>
            <p:cNvGrpSpPr/>
            <p:nvPr/>
          </p:nvGrpSpPr>
          <p:grpSpPr>
            <a:xfrm>
              <a:off x="2143108" y="2386006"/>
              <a:ext cx="714380" cy="1714512"/>
              <a:chOff x="6143636" y="2428868"/>
              <a:chExt cx="714380" cy="1714512"/>
            </a:xfrm>
          </p:grpSpPr>
          <p:sp>
            <p:nvSpPr>
              <p:cNvPr id="109" name="شكل بيضاوي 108"/>
              <p:cNvSpPr/>
              <p:nvPr/>
            </p:nvSpPr>
            <p:spPr>
              <a:xfrm>
                <a:off x="6500826" y="2428868"/>
                <a:ext cx="357190" cy="42862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10" name="شكل بيضاوي 109"/>
              <p:cNvSpPr/>
              <p:nvPr/>
            </p:nvSpPr>
            <p:spPr>
              <a:xfrm>
                <a:off x="6500826" y="2857496"/>
                <a:ext cx="357190" cy="42862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1" name="شكل بيضاوي 110"/>
              <p:cNvSpPr/>
              <p:nvPr/>
            </p:nvSpPr>
            <p:spPr>
              <a:xfrm>
                <a:off x="6500826" y="3286124"/>
                <a:ext cx="357190" cy="42862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12" name="شكل بيضاوي 111"/>
              <p:cNvSpPr/>
              <p:nvPr/>
            </p:nvSpPr>
            <p:spPr>
              <a:xfrm>
                <a:off x="6500826" y="3714752"/>
                <a:ext cx="357190" cy="42862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13" name="شكل بيضاوي 112"/>
              <p:cNvSpPr/>
              <p:nvPr/>
            </p:nvSpPr>
            <p:spPr>
              <a:xfrm>
                <a:off x="6143636" y="2428868"/>
                <a:ext cx="357190" cy="42862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14" name="شكل بيضاوي 113"/>
              <p:cNvSpPr/>
              <p:nvPr/>
            </p:nvSpPr>
            <p:spPr>
              <a:xfrm>
                <a:off x="6143636" y="2857496"/>
                <a:ext cx="357190" cy="42862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15" name="شكل بيضاوي 114"/>
              <p:cNvSpPr/>
              <p:nvPr/>
            </p:nvSpPr>
            <p:spPr>
              <a:xfrm>
                <a:off x="6143636" y="3286124"/>
                <a:ext cx="357190" cy="42862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16" name="شكل بيضاوي 115"/>
              <p:cNvSpPr/>
              <p:nvPr/>
            </p:nvSpPr>
            <p:spPr>
              <a:xfrm>
                <a:off x="6143636" y="3714752"/>
                <a:ext cx="357190" cy="42862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</p:grpSp>
        <p:sp>
          <p:nvSpPr>
            <p:cNvPr id="108" name="مكعب 107"/>
            <p:cNvSpPr/>
            <p:nvPr/>
          </p:nvSpPr>
          <p:spPr>
            <a:xfrm>
              <a:off x="2143108" y="2200266"/>
              <a:ext cx="3000396" cy="1928826"/>
            </a:xfrm>
            <a:prstGeom prst="cube">
              <a:avLst>
                <a:gd name="adj" fmla="val 12740"/>
              </a:avLst>
            </a:prstGeom>
            <a:solidFill>
              <a:schemeClr val="accent3">
                <a:lumMod val="20000"/>
                <a:lumOff val="80000"/>
                <a:alpha val="43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145" name="مجموعة 144"/>
          <p:cNvGrpSpPr/>
          <p:nvPr/>
        </p:nvGrpSpPr>
        <p:grpSpPr>
          <a:xfrm>
            <a:off x="571472" y="2643182"/>
            <a:ext cx="2500330" cy="2000264"/>
            <a:chOff x="5572132" y="3429000"/>
            <a:chExt cx="2500330" cy="2000264"/>
          </a:xfrm>
        </p:grpSpPr>
        <p:grpSp>
          <p:nvGrpSpPr>
            <p:cNvPr id="146" name="مجموعة 116"/>
            <p:cNvGrpSpPr/>
            <p:nvPr/>
          </p:nvGrpSpPr>
          <p:grpSpPr>
            <a:xfrm>
              <a:off x="7000892" y="3429000"/>
              <a:ext cx="1071570" cy="2000264"/>
              <a:chOff x="7000892" y="3429000"/>
              <a:chExt cx="1071570" cy="2000264"/>
            </a:xfrm>
          </p:grpSpPr>
          <p:sp>
            <p:nvSpPr>
              <p:cNvPr id="158" name="مستطيل مستدير الزوايا 157"/>
              <p:cNvSpPr/>
              <p:nvPr/>
            </p:nvSpPr>
            <p:spPr>
              <a:xfrm>
                <a:off x="7000892" y="3429000"/>
                <a:ext cx="1071570" cy="2000264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grpSp>
            <p:nvGrpSpPr>
              <p:cNvPr id="159" name="مجموعة 107"/>
              <p:cNvGrpSpPr/>
              <p:nvPr/>
            </p:nvGrpSpPr>
            <p:grpSpPr>
              <a:xfrm>
                <a:off x="7158056" y="3571876"/>
                <a:ext cx="714380" cy="1714512"/>
                <a:chOff x="4286248" y="2386002"/>
                <a:chExt cx="714380" cy="1714512"/>
              </a:xfrm>
            </p:grpSpPr>
            <p:sp>
              <p:nvSpPr>
                <p:cNvPr id="160" name="شكل بيضاوي 159"/>
                <p:cNvSpPr/>
                <p:nvPr/>
              </p:nvSpPr>
              <p:spPr>
                <a:xfrm>
                  <a:off x="4643438" y="2386002"/>
                  <a:ext cx="357190" cy="428628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ar-SA" sz="2400" b="1" dirty="0">
                      <a:solidFill>
                        <a:schemeClr val="tx1"/>
                      </a:solidFill>
                    </a:rPr>
                    <a:t>١</a:t>
                  </a:r>
                </a:p>
              </p:txBody>
            </p:sp>
            <p:sp>
              <p:nvSpPr>
                <p:cNvPr id="161" name="شكل بيضاوي 160"/>
                <p:cNvSpPr/>
                <p:nvPr/>
              </p:nvSpPr>
              <p:spPr>
                <a:xfrm>
                  <a:off x="4643438" y="2814630"/>
                  <a:ext cx="357190" cy="428628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ar-SA" sz="2400" b="1" dirty="0">
                      <a:solidFill>
                        <a:schemeClr val="tx1"/>
                      </a:solidFill>
                    </a:rPr>
                    <a:t>٣</a:t>
                  </a:r>
                </a:p>
              </p:txBody>
            </p:sp>
            <p:sp>
              <p:nvSpPr>
                <p:cNvPr id="162" name="شكل بيضاوي 161"/>
                <p:cNvSpPr/>
                <p:nvPr/>
              </p:nvSpPr>
              <p:spPr>
                <a:xfrm>
                  <a:off x="4643438" y="3243258"/>
                  <a:ext cx="357190" cy="428628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ar-SA" sz="2400" b="1" dirty="0">
                      <a:solidFill>
                        <a:schemeClr val="tx1"/>
                      </a:solidFill>
                    </a:rPr>
                    <a:t>٥</a:t>
                  </a:r>
                </a:p>
              </p:txBody>
            </p:sp>
            <p:sp>
              <p:nvSpPr>
                <p:cNvPr id="163" name="شكل بيضاوي 162"/>
                <p:cNvSpPr/>
                <p:nvPr/>
              </p:nvSpPr>
              <p:spPr>
                <a:xfrm>
                  <a:off x="4643438" y="3671886"/>
                  <a:ext cx="357190" cy="428628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ar-SA" sz="2400" b="1" dirty="0">
                      <a:solidFill>
                        <a:schemeClr val="tx1"/>
                      </a:solidFill>
                    </a:rPr>
                    <a:t>٧</a:t>
                  </a:r>
                </a:p>
              </p:txBody>
            </p:sp>
            <p:sp>
              <p:nvSpPr>
                <p:cNvPr id="164" name="شكل بيضاوي 163"/>
                <p:cNvSpPr/>
                <p:nvPr/>
              </p:nvSpPr>
              <p:spPr>
                <a:xfrm>
                  <a:off x="4286248" y="2386002"/>
                  <a:ext cx="357190" cy="428628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ar-SA" sz="2400" b="1" dirty="0">
                      <a:solidFill>
                        <a:schemeClr val="tx1"/>
                      </a:solidFill>
                    </a:rPr>
                    <a:t>٢</a:t>
                  </a:r>
                </a:p>
              </p:txBody>
            </p:sp>
            <p:sp>
              <p:nvSpPr>
                <p:cNvPr id="165" name="شكل بيضاوي 164"/>
                <p:cNvSpPr/>
                <p:nvPr/>
              </p:nvSpPr>
              <p:spPr>
                <a:xfrm>
                  <a:off x="4286248" y="2814630"/>
                  <a:ext cx="357190" cy="428628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ar-SA" sz="2400" b="1" dirty="0">
                      <a:solidFill>
                        <a:schemeClr val="tx1"/>
                      </a:solidFill>
                    </a:rPr>
                    <a:t>٤</a:t>
                  </a:r>
                </a:p>
              </p:txBody>
            </p:sp>
            <p:sp>
              <p:nvSpPr>
                <p:cNvPr id="166" name="شكل بيضاوي 165"/>
                <p:cNvSpPr/>
                <p:nvPr/>
              </p:nvSpPr>
              <p:spPr>
                <a:xfrm>
                  <a:off x="4286248" y="3243258"/>
                  <a:ext cx="357190" cy="428628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ar-SA" sz="2400" b="1" dirty="0">
                      <a:solidFill>
                        <a:schemeClr val="tx1"/>
                      </a:solidFill>
                    </a:rPr>
                    <a:t>٦</a:t>
                  </a:r>
                </a:p>
              </p:txBody>
            </p:sp>
            <p:sp>
              <p:nvSpPr>
                <p:cNvPr id="167" name="شكل بيضاوي 166"/>
                <p:cNvSpPr/>
                <p:nvPr/>
              </p:nvSpPr>
              <p:spPr>
                <a:xfrm>
                  <a:off x="4286248" y="3671886"/>
                  <a:ext cx="357190" cy="428628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ar-SA" sz="2400" b="1" dirty="0">
                      <a:solidFill>
                        <a:schemeClr val="tx1"/>
                      </a:solidFill>
                    </a:rPr>
                    <a:t>٨</a:t>
                  </a:r>
                </a:p>
              </p:txBody>
            </p:sp>
          </p:grpSp>
        </p:grpSp>
        <p:grpSp>
          <p:nvGrpSpPr>
            <p:cNvPr id="147" name="مجموعة 117"/>
            <p:cNvGrpSpPr/>
            <p:nvPr/>
          </p:nvGrpSpPr>
          <p:grpSpPr>
            <a:xfrm>
              <a:off x="5572132" y="3429000"/>
              <a:ext cx="1071570" cy="2000264"/>
              <a:chOff x="7000892" y="3429000"/>
              <a:chExt cx="1071570" cy="2000264"/>
            </a:xfrm>
          </p:grpSpPr>
          <p:sp>
            <p:nvSpPr>
              <p:cNvPr id="148" name="مستطيل مستدير الزوايا 147"/>
              <p:cNvSpPr/>
              <p:nvPr/>
            </p:nvSpPr>
            <p:spPr>
              <a:xfrm>
                <a:off x="7000892" y="3429000"/>
                <a:ext cx="1071570" cy="2000264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grpSp>
            <p:nvGrpSpPr>
              <p:cNvPr id="149" name="مجموعة 119"/>
              <p:cNvGrpSpPr/>
              <p:nvPr/>
            </p:nvGrpSpPr>
            <p:grpSpPr>
              <a:xfrm>
                <a:off x="7158056" y="3571876"/>
                <a:ext cx="714380" cy="1714512"/>
                <a:chOff x="4286248" y="2386002"/>
                <a:chExt cx="714380" cy="1714512"/>
              </a:xfrm>
            </p:grpSpPr>
            <p:sp>
              <p:nvSpPr>
                <p:cNvPr id="150" name="شكل بيضاوي 149"/>
                <p:cNvSpPr/>
                <p:nvPr/>
              </p:nvSpPr>
              <p:spPr>
                <a:xfrm>
                  <a:off x="4643438" y="2386002"/>
                  <a:ext cx="357190" cy="42862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ar-SA" sz="2400" b="1" dirty="0">
                      <a:solidFill>
                        <a:schemeClr val="tx1"/>
                      </a:solidFill>
                    </a:rPr>
                    <a:t>١</a:t>
                  </a:r>
                </a:p>
              </p:txBody>
            </p:sp>
            <p:sp>
              <p:nvSpPr>
                <p:cNvPr id="151" name="شكل بيضاوي 150"/>
                <p:cNvSpPr/>
                <p:nvPr/>
              </p:nvSpPr>
              <p:spPr>
                <a:xfrm>
                  <a:off x="4643438" y="2814630"/>
                  <a:ext cx="357190" cy="42862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ar-SA" sz="2400" b="1" dirty="0">
                      <a:solidFill>
                        <a:schemeClr val="tx1"/>
                      </a:solidFill>
                    </a:rPr>
                    <a:t>٣</a:t>
                  </a:r>
                </a:p>
              </p:txBody>
            </p:sp>
            <p:sp>
              <p:nvSpPr>
                <p:cNvPr id="152" name="شكل بيضاوي 151"/>
                <p:cNvSpPr/>
                <p:nvPr/>
              </p:nvSpPr>
              <p:spPr>
                <a:xfrm>
                  <a:off x="4643438" y="3243258"/>
                  <a:ext cx="357190" cy="42862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ar-SA" sz="2400" b="1" dirty="0">
                      <a:solidFill>
                        <a:schemeClr val="tx1"/>
                      </a:solidFill>
                    </a:rPr>
                    <a:t>٥</a:t>
                  </a:r>
                </a:p>
              </p:txBody>
            </p:sp>
            <p:sp>
              <p:nvSpPr>
                <p:cNvPr id="153" name="شكل بيضاوي 152"/>
                <p:cNvSpPr/>
                <p:nvPr/>
              </p:nvSpPr>
              <p:spPr>
                <a:xfrm>
                  <a:off x="4643438" y="3671886"/>
                  <a:ext cx="357190" cy="42862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ar-SA" sz="2400" b="1" dirty="0">
                      <a:solidFill>
                        <a:schemeClr val="tx1"/>
                      </a:solidFill>
                    </a:rPr>
                    <a:t>٧</a:t>
                  </a:r>
                </a:p>
              </p:txBody>
            </p:sp>
            <p:sp>
              <p:nvSpPr>
                <p:cNvPr id="154" name="شكل بيضاوي 153"/>
                <p:cNvSpPr/>
                <p:nvPr/>
              </p:nvSpPr>
              <p:spPr>
                <a:xfrm>
                  <a:off x="4286248" y="2386002"/>
                  <a:ext cx="357190" cy="42862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ar-SA" sz="2400" b="1">
                      <a:solidFill>
                        <a:schemeClr val="tx1"/>
                      </a:solidFill>
                    </a:rPr>
                    <a:t>٢</a:t>
                  </a:r>
                  <a:endParaRPr lang="ar-SA" sz="24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5" name="شكل بيضاوي 154"/>
                <p:cNvSpPr/>
                <p:nvPr/>
              </p:nvSpPr>
              <p:spPr>
                <a:xfrm>
                  <a:off x="4286248" y="2814630"/>
                  <a:ext cx="357190" cy="42862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ar-SA" sz="2400" b="1" dirty="0">
                      <a:solidFill>
                        <a:schemeClr val="tx1"/>
                      </a:solidFill>
                    </a:rPr>
                    <a:t>٤</a:t>
                  </a:r>
                </a:p>
              </p:txBody>
            </p:sp>
            <p:sp>
              <p:nvSpPr>
                <p:cNvPr id="156" name="شكل بيضاوي 155"/>
                <p:cNvSpPr/>
                <p:nvPr/>
              </p:nvSpPr>
              <p:spPr>
                <a:xfrm>
                  <a:off x="4286248" y="3243258"/>
                  <a:ext cx="357190" cy="42862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ar-SA" sz="2400" b="1" dirty="0">
                      <a:solidFill>
                        <a:schemeClr val="tx1"/>
                      </a:solidFill>
                    </a:rPr>
                    <a:t>٦</a:t>
                  </a:r>
                </a:p>
              </p:txBody>
            </p:sp>
            <p:sp>
              <p:nvSpPr>
                <p:cNvPr id="157" name="شكل بيضاوي 156"/>
                <p:cNvSpPr/>
                <p:nvPr/>
              </p:nvSpPr>
              <p:spPr>
                <a:xfrm>
                  <a:off x="4286248" y="3671886"/>
                  <a:ext cx="357190" cy="42862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ar-SA" sz="2400" b="1" dirty="0">
                      <a:solidFill>
                        <a:schemeClr val="tx1"/>
                      </a:solidFill>
                    </a:rPr>
                    <a:t>٨</a:t>
                  </a:r>
                </a:p>
              </p:txBody>
            </p:sp>
          </p:grpSp>
        </p:grpSp>
      </p:grpSp>
      <p:sp>
        <p:nvSpPr>
          <p:cNvPr id="168" name="مربع نص 167"/>
          <p:cNvSpPr txBox="1"/>
          <p:nvPr/>
        </p:nvSpPr>
        <p:spPr>
          <a:xfrm>
            <a:off x="6329368" y="5772166"/>
            <a:ext cx="37147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sp>
        <p:nvSpPr>
          <p:cNvPr id="30" name="عنصر نائب لرقم الشريحة 29">
            <a:extLst>
              <a:ext uri="{FF2B5EF4-FFF2-40B4-BE49-F238E27FC236}">
                <a16:creationId xmlns:a16="http://schemas.microsoft.com/office/drawing/2014/main" id="{A135A3D4-078D-113B-68C6-04F4F4E7B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E859-FE18-4BCE-8D55-0A0FFDD235C1}" type="slidenum">
              <a:rPr lang="ar-SA" smtClean="0"/>
              <a:pPr/>
              <a:t>461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8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/>
      <p:bldP spid="8" grpId="0"/>
      <p:bldP spid="9" grpId="0"/>
      <p:bldP spid="21" grpId="0"/>
      <p:bldP spid="26" grpId="0"/>
      <p:bldP spid="91" grpId="0"/>
      <p:bldP spid="94" grpId="0" animBg="1"/>
      <p:bldP spid="96" grpId="0" animBg="1"/>
      <p:bldP spid="97" grpId="0"/>
      <p:bldP spid="102" grpId="0"/>
      <p:bldP spid="16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180403" y="842652"/>
            <a:ext cx="4541601" cy="577460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8" name="مستطيل مستدير الزوايا 7">
            <a:extLst>
              <a:ext uri="{FF2B5EF4-FFF2-40B4-BE49-F238E27FC236}">
                <a16:creationId xmlns:a16="http://schemas.microsoft.com/office/drawing/2014/main" id="{F69DFCC6-18CD-654A-8353-D02A7523B821}"/>
              </a:ext>
            </a:extLst>
          </p:cNvPr>
          <p:cNvSpPr/>
          <p:nvPr/>
        </p:nvSpPr>
        <p:spPr>
          <a:xfrm>
            <a:off x="4357985" y="4372073"/>
            <a:ext cx="515707" cy="235952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4" name="مستطيل مستدير الزوايا 13">
            <a:extLst>
              <a:ext uri="{FF2B5EF4-FFF2-40B4-BE49-F238E27FC236}">
                <a16:creationId xmlns:a16="http://schemas.microsoft.com/office/drawing/2014/main" id="{73B328FF-17C6-6A4C-9083-02641729BD84}"/>
              </a:ext>
            </a:extLst>
          </p:cNvPr>
          <p:cNvSpPr/>
          <p:nvPr/>
        </p:nvSpPr>
        <p:spPr>
          <a:xfrm>
            <a:off x="4357985" y="4890095"/>
            <a:ext cx="515707" cy="235952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5" name="مستطيل مستدير الزوايا 14">
            <a:extLst>
              <a:ext uri="{FF2B5EF4-FFF2-40B4-BE49-F238E27FC236}">
                <a16:creationId xmlns:a16="http://schemas.microsoft.com/office/drawing/2014/main" id="{8CF8CF17-C83D-EE4B-A9AF-B44814D3B483}"/>
              </a:ext>
            </a:extLst>
          </p:cNvPr>
          <p:cNvSpPr/>
          <p:nvPr/>
        </p:nvSpPr>
        <p:spPr>
          <a:xfrm>
            <a:off x="4357985" y="5409211"/>
            <a:ext cx="515707" cy="235952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6" name="مستطيل مستدير الزوايا 15">
            <a:extLst>
              <a:ext uri="{FF2B5EF4-FFF2-40B4-BE49-F238E27FC236}">
                <a16:creationId xmlns:a16="http://schemas.microsoft.com/office/drawing/2014/main" id="{E75A134D-BFA5-6646-90A0-DF6B067E1F8A}"/>
              </a:ext>
            </a:extLst>
          </p:cNvPr>
          <p:cNvSpPr/>
          <p:nvPr/>
        </p:nvSpPr>
        <p:spPr>
          <a:xfrm>
            <a:off x="4357985" y="5862257"/>
            <a:ext cx="515707" cy="235952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9" name="مستطيل مستدير الزوايا 18">
            <a:extLst>
              <a:ext uri="{FF2B5EF4-FFF2-40B4-BE49-F238E27FC236}">
                <a16:creationId xmlns:a16="http://schemas.microsoft.com/office/drawing/2014/main" id="{78EB84B0-60F0-EB4F-8C40-89AFBF96A685}"/>
              </a:ext>
            </a:extLst>
          </p:cNvPr>
          <p:cNvSpPr/>
          <p:nvPr/>
        </p:nvSpPr>
        <p:spPr>
          <a:xfrm>
            <a:off x="4366122" y="1331510"/>
            <a:ext cx="515707" cy="235952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0" name="مستطيل مستدير الزوايا 19">
            <a:extLst>
              <a:ext uri="{FF2B5EF4-FFF2-40B4-BE49-F238E27FC236}">
                <a16:creationId xmlns:a16="http://schemas.microsoft.com/office/drawing/2014/main" id="{1A316317-CFD3-794B-AEC8-904CB079E8AC}"/>
              </a:ext>
            </a:extLst>
          </p:cNvPr>
          <p:cNvSpPr/>
          <p:nvPr/>
        </p:nvSpPr>
        <p:spPr>
          <a:xfrm>
            <a:off x="4352666" y="1780241"/>
            <a:ext cx="515707" cy="235952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1" name="مستطيل مستدير الزوايا 20">
            <a:extLst>
              <a:ext uri="{FF2B5EF4-FFF2-40B4-BE49-F238E27FC236}">
                <a16:creationId xmlns:a16="http://schemas.microsoft.com/office/drawing/2014/main" id="{42B87723-84B4-FC49-940A-F16B201064B7}"/>
              </a:ext>
            </a:extLst>
          </p:cNvPr>
          <p:cNvSpPr/>
          <p:nvPr/>
        </p:nvSpPr>
        <p:spPr>
          <a:xfrm>
            <a:off x="4373599" y="2404682"/>
            <a:ext cx="515707" cy="235952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2" name="مستطيل مستدير الزوايا 21">
            <a:extLst>
              <a:ext uri="{FF2B5EF4-FFF2-40B4-BE49-F238E27FC236}">
                <a16:creationId xmlns:a16="http://schemas.microsoft.com/office/drawing/2014/main" id="{200DB7EC-C849-0148-ABAA-CE91A9FDC861}"/>
              </a:ext>
            </a:extLst>
          </p:cNvPr>
          <p:cNvSpPr/>
          <p:nvPr/>
        </p:nvSpPr>
        <p:spPr>
          <a:xfrm>
            <a:off x="4357985" y="2876851"/>
            <a:ext cx="515707" cy="235952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3" name="مستطيل مستدير الزوايا 22">
            <a:extLst>
              <a:ext uri="{FF2B5EF4-FFF2-40B4-BE49-F238E27FC236}">
                <a16:creationId xmlns:a16="http://schemas.microsoft.com/office/drawing/2014/main" id="{F34EAB86-42A1-2C48-8C9B-A8A2B0C6D10F}"/>
              </a:ext>
            </a:extLst>
          </p:cNvPr>
          <p:cNvSpPr/>
          <p:nvPr/>
        </p:nvSpPr>
        <p:spPr>
          <a:xfrm>
            <a:off x="4381156" y="3325704"/>
            <a:ext cx="515707" cy="235952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4" name="مستطيل مستدير الزوايا 23">
            <a:extLst>
              <a:ext uri="{FF2B5EF4-FFF2-40B4-BE49-F238E27FC236}">
                <a16:creationId xmlns:a16="http://schemas.microsoft.com/office/drawing/2014/main" id="{C07B4A7B-B1FF-7440-9175-0A384F8CE632}"/>
              </a:ext>
            </a:extLst>
          </p:cNvPr>
          <p:cNvSpPr/>
          <p:nvPr/>
        </p:nvSpPr>
        <p:spPr>
          <a:xfrm>
            <a:off x="4381156" y="3837054"/>
            <a:ext cx="515707" cy="235952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grpSp>
        <p:nvGrpSpPr>
          <p:cNvPr id="3" name="Google Shape;150;p5">
            <a:extLst>
              <a:ext uri="{FF2B5EF4-FFF2-40B4-BE49-F238E27FC236}">
                <a16:creationId xmlns:a16="http://schemas.microsoft.com/office/drawing/2014/main" id="{7E55C790-2E53-984E-BCF1-009512672255}"/>
              </a:ext>
            </a:extLst>
          </p:cNvPr>
          <p:cNvGrpSpPr/>
          <p:nvPr/>
        </p:nvGrpSpPr>
        <p:grpSpPr>
          <a:xfrm rot="10800000" flipV="1">
            <a:off x="4080743" y="2480938"/>
            <a:ext cx="583947" cy="605945"/>
            <a:chOff x="1331026" y="922810"/>
            <a:chExt cx="507037" cy="309842"/>
          </a:xfrm>
        </p:grpSpPr>
        <p:sp>
          <p:nvSpPr>
            <p:cNvPr id="6" name="Google Shape;152;p5">
              <a:extLst>
                <a:ext uri="{FF2B5EF4-FFF2-40B4-BE49-F238E27FC236}">
                  <a16:creationId xmlns:a16="http://schemas.microsoft.com/office/drawing/2014/main" id="{FC55C137-F5BC-E046-829C-086042145C71}"/>
                </a:ext>
              </a:extLst>
            </p:cNvPr>
            <p:cNvSpPr/>
            <p:nvPr/>
          </p:nvSpPr>
          <p:spPr>
            <a:xfrm>
              <a:off x="1331026" y="92281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53;p5">
              <a:extLst>
                <a:ext uri="{FF2B5EF4-FFF2-40B4-BE49-F238E27FC236}">
                  <a16:creationId xmlns:a16="http://schemas.microsoft.com/office/drawing/2014/main" id="{7C220086-AEBB-8A42-9FF3-65D00535DBA2}"/>
                </a:ext>
              </a:extLst>
            </p:cNvPr>
            <p:cNvSpPr/>
            <p:nvPr/>
          </p:nvSpPr>
          <p:spPr>
            <a:xfrm>
              <a:off x="1331026" y="1180648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" name="Google Shape;150;p5">
            <a:extLst>
              <a:ext uri="{FF2B5EF4-FFF2-40B4-BE49-F238E27FC236}">
                <a16:creationId xmlns:a16="http://schemas.microsoft.com/office/drawing/2014/main" id="{6D6384DB-BA25-5848-9596-8D48A867CB56}"/>
              </a:ext>
            </a:extLst>
          </p:cNvPr>
          <p:cNvGrpSpPr/>
          <p:nvPr/>
        </p:nvGrpSpPr>
        <p:grpSpPr>
          <a:xfrm rot="10800000" flipV="1">
            <a:off x="4096658" y="1402189"/>
            <a:ext cx="583947" cy="605945"/>
            <a:chOff x="1331026" y="922810"/>
            <a:chExt cx="507037" cy="309842"/>
          </a:xfrm>
        </p:grpSpPr>
        <p:sp>
          <p:nvSpPr>
            <p:cNvPr id="41" name="Google Shape;152;p5">
              <a:extLst>
                <a:ext uri="{FF2B5EF4-FFF2-40B4-BE49-F238E27FC236}">
                  <a16:creationId xmlns:a16="http://schemas.microsoft.com/office/drawing/2014/main" id="{BFAFAF09-2D0E-264F-9482-D5F9F232DC47}"/>
                </a:ext>
              </a:extLst>
            </p:cNvPr>
            <p:cNvSpPr/>
            <p:nvPr/>
          </p:nvSpPr>
          <p:spPr>
            <a:xfrm>
              <a:off x="1331026" y="92281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53;p5">
              <a:extLst>
                <a:ext uri="{FF2B5EF4-FFF2-40B4-BE49-F238E27FC236}">
                  <a16:creationId xmlns:a16="http://schemas.microsoft.com/office/drawing/2014/main" id="{CA57E03B-F93A-944C-A723-8C786FB9E2BD}"/>
                </a:ext>
              </a:extLst>
            </p:cNvPr>
            <p:cNvSpPr/>
            <p:nvPr/>
          </p:nvSpPr>
          <p:spPr>
            <a:xfrm>
              <a:off x="1331026" y="1180648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" name="Google Shape;150;p5">
            <a:extLst>
              <a:ext uri="{FF2B5EF4-FFF2-40B4-BE49-F238E27FC236}">
                <a16:creationId xmlns:a16="http://schemas.microsoft.com/office/drawing/2014/main" id="{F0D49905-907F-BB4D-819B-CAE67929D8EC}"/>
              </a:ext>
            </a:extLst>
          </p:cNvPr>
          <p:cNvGrpSpPr/>
          <p:nvPr/>
        </p:nvGrpSpPr>
        <p:grpSpPr>
          <a:xfrm rot="10800000" flipV="1">
            <a:off x="4096659" y="4488462"/>
            <a:ext cx="583947" cy="605945"/>
            <a:chOff x="1331026" y="922810"/>
            <a:chExt cx="507037" cy="309842"/>
          </a:xfrm>
        </p:grpSpPr>
        <p:sp>
          <p:nvSpPr>
            <p:cNvPr id="47" name="Google Shape;152;p5">
              <a:extLst>
                <a:ext uri="{FF2B5EF4-FFF2-40B4-BE49-F238E27FC236}">
                  <a16:creationId xmlns:a16="http://schemas.microsoft.com/office/drawing/2014/main" id="{7CDB3BEA-9E83-C844-9162-2D8A3EB66101}"/>
                </a:ext>
              </a:extLst>
            </p:cNvPr>
            <p:cNvSpPr/>
            <p:nvPr/>
          </p:nvSpPr>
          <p:spPr>
            <a:xfrm>
              <a:off x="1331026" y="92281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53;p5">
              <a:extLst>
                <a:ext uri="{FF2B5EF4-FFF2-40B4-BE49-F238E27FC236}">
                  <a16:creationId xmlns:a16="http://schemas.microsoft.com/office/drawing/2014/main" id="{4E88A303-0F06-2941-A101-703F4BC5613D}"/>
                </a:ext>
              </a:extLst>
            </p:cNvPr>
            <p:cNvSpPr/>
            <p:nvPr/>
          </p:nvSpPr>
          <p:spPr>
            <a:xfrm>
              <a:off x="1331026" y="1180648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" name="Google Shape;150;p5">
            <a:extLst>
              <a:ext uri="{FF2B5EF4-FFF2-40B4-BE49-F238E27FC236}">
                <a16:creationId xmlns:a16="http://schemas.microsoft.com/office/drawing/2014/main" id="{85387752-B876-454B-B20A-A3C968C46FDD}"/>
              </a:ext>
            </a:extLst>
          </p:cNvPr>
          <p:cNvGrpSpPr/>
          <p:nvPr/>
        </p:nvGrpSpPr>
        <p:grpSpPr>
          <a:xfrm rot="10800000" flipV="1">
            <a:off x="4096658" y="5502534"/>
            <a:ext cx="583948" cy="551861"/>
            <a:chOff x="1331026" y="922810"/>
            <a:chExt cx="507038" cy="282187"/>
          </a:xfrm>
        </p:grpSpPr>
        <p:sp>
          <p:nvSpPr>
            <p:cNvPr id="50" name="Google Shape;152;p5">
              <a:extLst>
                <a:ext uri="{FF2B5EF4-FFF2-40B4-BE49-F238E27FC236}">
                  <a16:creationId xmlns:a16="http://schemas.microsoft.com/office/drawing/2014/main" id="{25166BBB-4A4D-0E49-B83D-0DD7ED5A29B4}"/>
                </a:ext>
              </a:extLst>
            </p:cNvPr>
            <p:cNvSpPr/>
            <p:nvPr/>
          </p:nvSpPr>
          <p:spPr>
            <a:xfrm>
              <a:off x="1331026" y="92281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53;p5">
              <a:extLst>
                <a:ext uri="{FF2B5EF4-FFF2-40B4-BE49-F238E27FC236}">
                  <a16:creationId xmlns:a16="http://schemas.microsoft.com/office/drawing/2014/main" id="{01985238-6FC7-C942-A3C5-E4CE9E0BBA5D}"/>
                </a:ext>
              </a:extLst>
            </p:cNvPr>
            <p:cNvSpPr/>
            <p:nvPr/>
          </p:nvSpPr>
          <p:spPr>
            <a:xfrm>
              <a:off x="1331027" y="1152993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" name="Google Shape;150;p5">
            <a:extLst>
              <a:ext uri="{FF2B5EF4-FFF2-40B4-BE49-F238E27FC236}">
                <a16:creationId xmlns:a16="http://schemas.microsoft.com/office/drawing/2014/main" id="{C94A16E8-8C77-B344-9C1F-EC3F1D769CCA}"/>
              </a:ext>
            </a:extLst>
          </p:cNvPr>
          <p:cNvGrpSpPr/>
          <p:nvPr/>
        </p:nvGrpSpPr>
        <p:grpSpPr>
          <a:xfrm rot="10800000" flipV="1">
            <a:off x="4066296" y="3442474"/>
            <a:ext cx="598393" cy="554984"/>
            <a:chOff x="1331026" y="922810"/>
            <a:chExt cx="519580" cy="283784"/>
          </a:xfrm>
        </p:grpSpPr>
        <p:sp>
          <p:nvSpPr>
            <p:cNvPr id="32" name="Google Shape;152;p5">
              <a:extLst>
                <a:ext uri="{FF2B5EF4-FFF2-40B4-BE49-F238E27FC236}">
                  <a16:creationId xmlns:a16="http://schemas.microsoft.com/office/drawing/2014/main" id="{4C2ECDA5-1828-264E-AC4E-C04A1D3C24C9}"/>
                </a:ext>
              </a:extLst>
            </p:cNvPr>
            <p:cNvSpPr/>
            <p:nvPr/>
          </p:nvSpPr>
          <p:spPr>
            <a:xfrm>
              <a:off x="1331026" y="92281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53;p5">
              <a:extLst>
                <a:ext uri="{FF2B5EF4-FFF2-40B4-BE49-F238E27FC236}">
                  <a16:creationId xmlns:a16="http://schemas.microsoft.com/office/drawing/2014/main" id="{D64AD131-4320-6B49-8C67-403FFB507E74}"/>
                </a:ext>
              </a:extLst>
            </p:cNvPr>
            <p:cNvSpPr/>
            <p:nvPr/>
          </p:nvSpPr>
          <p:spPr>
            <a:xfrm>
              <a:off x="1343569" y="115459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" name="صورة 12">
            <a:extLst>
              <a:ext uri="{FF2B5EF4-FFF2-40B4-BE49-F238E27FC236}">
                <a16:creationId xmlns:a16="http://schemas.microsoft.com/office/drawing/2014/main" id="{C88BF4AC-06DB-3C44-97DD-393620852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6136">
            <a:off x="5985188" y="1776341"/>
            <a:ext cx="1239145" cy="1026487"/>
          </a:xfrm>
          <a:prstGeom prst="rect">
            <a:avLst/>
          </a:prstGeom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D7699D22-EDE6-DB4A-A89A-11A1D9FD6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6136">
            <a:off x="5381264" y="3083034"/>
            <a:ext cx="651729" cy="539882"/>
          </a:xfrm>
          <a:prstGeom prst="rect">
            <a:avLst/>
          </a:prstGeom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115C9424-F261-2743-9A24-C66A8F2FDB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6136">
            <a:off x="5865914" y="4034078"/>
            <a:ext cx="397833" cy="329559"/>
          </a:xfrm>
          <a:prstGeom prst="rect">
            <a:avLst/>
          </a:prstGeom>
        </p:spPr>
      </p:pic>
      <p:pic>
        <p:nvPicPr>
          <p:cNvPr id="45" name="صورة 44">
            <a:extLst>
              <a:ext uri="{FF2B5EF4-FFF2-40B4-BE49-F238E27FC236}">
                <a16:creationId xmlns:a16="http://schemas.microsoft.com/office/drawing/2014/main" id="{AABB697E-CCD2-B542-AA6E-04D5FDBE6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6136">
            <a:off x="4982238" y="4276676"/>
            <a:ext cx="421140" cy="348866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9341CA4C-2412-E024-E746-86BE8648D8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28159"/>
          <a:stretch/>
        </p:blipFill>
        <p:spPr>
          <a:xfrm>
            <a:off x="4330" y="1307500"/>
            <a:ext cx="3674663" cy="352190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B9B5056-8EAB-EDA9-5E12-49B2432BA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B31-3915-46EC-A236-CE7D79E4494B}" type="slidenum">
              <a:rPr lang="ar-SA" smtClean="0"/>
              <a:pPr/>
              <a:t>462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6950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 flipH="1">
            <a:off x="323528" y="566730"/>
            <a:ext cx="4821898" cy="603062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8" name="مستطيل مستدير الزوايا 7">
            <a:extLst>
              <a:ext uri="{FF2B5EF4-FFF2-40B4-BE49-F238E27FC236}">
                <a16:creationId xmlns:a16="http://schemas.microsoft.com/office/drawing/2014/main" id="{F69DFCC6-18CD-654A-8353-D02A7523B821}"/>
              </a:ext>
            </a:extLst>
          </p:cNvPr>
          <p:cNvSpPr/>
          <p:nvPr/>
        </p:nvSpPr>
        <p:spPr>
          <a:xfrm>
            <a:off x="4648039" y="4765146"/>
            <a:ext cx="481749" cy="21817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5" name="مستطيل مستدير الزوايا 14">
            <a:extLst>
              <a:ext uri="{FF2B5EF4-FFF2-40B4-BE49-F238E27FC236}">
                <a16:creationId xmlns:a16="http://schemas.microsoft.com/office/drawing/2014/main" id="{8CF8CF17-C83D-EE4B-A9AF-B44814D3B483}"/>
              </a:ext>
            </a:extLst>
          </p:cNvPr>
          <p:cNvSpPr/>
          <p:nvPr/>
        </p:nvSpPr>
        <p:spPr>
          <a:xfrm>
            <a:off x="4648039" y="5236946"/>
            <a:ext cx="481749" cy="21817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6" name="مستطيل مستدير الزوايا 15">
            <a:extLst>
              <a:ext uri="{FF2B5EF4-FFF2-40B4-BE49-F238E27FC236}">
                <a16:creationId xmlns:a16="http://schemas.microsoft.com/office/drawing/2014/main" id="{E75A134D-BFA5-6646-90A0-DF6B067E1F8A}"/>
              </a:ext>
            </a:extLst>
          </p:cNvPr>
          <p:cNvSpPr/>
          <p:nvPr/>
        </p:nvSpPr>
        <p:spPr>
          <a:xfrm>
            <a:off x="4648039" y="5671814"/>
            <a:ext cx="481749" cy="21817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7" name="مستطيل مستدير الزوايا 16">
            <a:extLst>
              <a:ext uri="{FF2B5EF4-FFF2-40B4-BE49-F238E27FC236}">
                <a16:creationId xmlns:a16="http://schemas.microsoft.com/office/drawing/2014/main" id="{EFA914B0-46C7-B741-8731-27587262D3FF}"/>
              </a:ext>
            </a:extLst>
          </p:cNvPr>
          <p:cNvSpPr/>
          <p:nvPr/>
        </p:nvSpPr>
        <p:spPr>
          <a:xfrm>
            <a:off x="4633158" y="6126350"/>
            <a:ext cx="481749" cy="21817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9" name="مستطيل مستدير الزوايا 18">
            <a:extLst>
              <a:ext uri="{FF2B5EF4-FFF2-40B4-BE49-F238E27FC236}">
                <a16:creationId xmlns:a16="http://schemas.microsoft.com/office/drawing/2014/main" id="{78EB84B0-60F0-EB4F-8C40-89AFBF96A685}"/>
              </a:ext>
            </a:extLst>
          </p:cNvPr>
          <p:cNvSpPr/>
          <p:nvPr/>
        </p:nvSpPr>
        <p:spPr>
          <a:xfrm>
            <a:off x="4633158" y="1878154"/>
            <a:ext cx="481749" cy="21817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0" name="مستطيل مستدير الزوايا 19">
            <a:extLst>
              <a:ext uri="{FF2B5EF4-FFF2-40B4-BE49-F238E27FC236}">
                <a16:creationId xmlns:a16="http://schemas.microsoft.com/office/drawing/2014/main" id="{1A316317-CFD3-794B-AEC8-904CB079E8AC}"/>
              </a:ext>
            </a:extLst>
          </p:cNvPr>
          <p:cNvSpPr/>
          <p:nvPr/>
        </p:nvSpPr>
        <p:spPr>
          <a:xfrm>
            <a:off x="4633158" y="2416155"/>
            <a:ext cx="481749" cy="21817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1" name="مستطيل مستدير الزوايا 20">
            <a:extLst>
              <a:ext uri="{FF2B5EF4-FFF2-40B4-BE49-F238E27FC236}">
                <a16:creationId xmlns:a16="http://schemas.microsoft.com/office/drawing/2014/main" id="{42B87723-84B4-FC49-940A-F16B201064B7}"/>
              </a:ext>
            </a:extLst>
          </p:cNvPr>
          <p:cNvSpPr/>
          <p:nvPr/>
        </p:nvSpPr>
        <p:spPr>
          <a:xfrm>
            <a:off x="4633158" y="2889574"/>
            <a:ext cx="481749" cy="21817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2" name="مستطيل مستدير الزوايا 21">
            <a:extLst>
              <a:ext uri="{FF2B5EF4-FFF2-40B4-BE49-F238E27FC236}">
                <a16:creationId xmlns:a16="http://schemas.microsoft.com/office/drawing/2014/main" id="{200DB7EC-C849-0148-ABAA-CE91A9FDC861}"/>
              </a:ext>
            </a:extLst>
          </p:cNvPr>
          <p:cNvSpPr/>
          <p:nvPr/>
        </p:nvSpPr>
        <p:spPr>
          <a:xfrm>
            <a:off x="4633158" y="3357912"/>
            <a:ext cx="481749" cy="21817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3" name="مستطيل مستدير الزوايا 22">
            <a:extLst>
              <a:ext uri="{FF2B5EF4-FFF2-40B4-BE49-F238E27FC236}">
                <a16:creationId xmlns:a16="http://schemas.microsoft.com/office/drawing/2014/main" id="{F34EAB86-42A1-2C48-8C9B-A8A2B0C6D10F}"/>
              </a:ext>
            </a:extLst>
          </p:cNvPr>
          <p:cNvSpPr/>
          <p:nvPr/>
        </p:nvSpPr>
        <p:spPr>
          <a:xfrm>
            <a:off x="4633158" y="3823389"/>
            <a:ext cx="481749" cy="21817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4" name="مستطيل مستدير الزوايا 23">
            <a:extLst>
              <a:ext uri="{FF2B5EF4-FFF2-40B4-BE49-F238E27FC236}">
                <a16:creationId xmlns:a16="http://schemas.microsoft.com/office/drawing/2014/main" id="{C07B4A7B-B1FF-7440-9175-0A384F8CE632}"/>
              </a:ext>
            </a:extLst>
          </p:cNvPr>
          <p:cNvSpPr/>
          <p:nvPr/>
        </p:nvSpPr>
        <p:spPr>
          <a:xfrm>
            <a:off x="4648039" y="4310610"/>
            <a:ext cx="481749" cy="21817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grpSp>
        <p:nvGrpSpPr>
          <p:cNvPr id="25" name="Google Shape;150;p5">
            <a:extLst>
              <a:ext uri="{FF2B5EF4-FFF2-40B4-BE49-F238E27FC236}">
                <a16:creationId xmlns:a16="http://schemas.microsoft.com/office/drawing/2014/main" id="{B457AACF-F13B-DC47-9088-497663393AFB}"/>
              </a:ext>
            </a:extLst>
          </p:cNvPr>
          <p:cNvGrpSpPr/>
          <p:nvPr/>
        </p:nvGrpSpPr>
        <p:grpSpPr>
          <a:xfrm rot="10800000" flipV="1">
            <a:off x="4753669" y="1946215"/>
            <a:ext cx="578778" cy="636722"/>
            <a:chOff x="1347338" y="889432"/>
            <a:chExt cx="537973" cy="352111"/>
          </a:xfrm>
        </p:grpSpPr>
        <p:sp>
          <p:nvSpPr>
            <p:cNvPr id="26" name="Google Shape;152;p5">
              <a:extLst>
                <a:ext uri="{FF2B5EF4-FFF2-40B4-BE49-F238E27FC236}">
                  <a16:creationId xmlns:a16="http://schemas.microsoft.com/office/drawing/2014/main" id="{C8C52157-4B6B-AB42-B561-87C124E1FECD}"/>
                </a:ext>
              </a:extLst>
            </p:cNvPr>
            <p:cNvSpPr/>
            <p:nvPr/>
          </p:nvSpPr>
          <p:spPr>
            <a:xfrm>
              <a:off x="1347338" y="889432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53;p5">
              <a:extLst>
                <a:ext uri="{FF2B5EF4-FFF2-40B4-BE49-F238E27FC236}">
                  <a16:creationId xmlns:a16="http://schemas.microsoft.com/office/drawing/2014/main" id="{0239D457-528A-9142-86F1-3DB31A1796F2}"/>
                </a:ext>
              </a:extLst>
            </p:cNvPr>
            <p:cNvSpPr/>
            <p:nvPr/>
          </p:nvSpPr>
          <p:spPr>
            <a:xfrm>
              <a:off x="1378274" y="1189539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" name="Google Shape;150;p5">
            <a:extLst>
              <a:ext uri="{FF2B5EF4-FFF2-40B4-BE49-F238E27FC236}">
                <a16:creationId xmlns:a16="http://schemas.microsoft.com/office/drawing/2014/main" id="{1F55ED3A-97D1-F741-A959-096238D8AF5C}"/>
              </a:ext>
            </a:extLst>
          </p:cNvPr>
          <p:cNvGrpSpPr/>
          <p:nvPr/>
        </p:nvGrpSpPr>
        <p:grpSpPr>
          <a:xfrm rot="10800000" flipV="1">
            <a:off x="4703738" y="2958971"/>
            <a:ext cx="545635" cy="560669"/>
            <a:chOff x="1285758" y="938571"/>
            <a:chExt cx="507167" cy="310053"/>
          </a:xfrm>
        </p:grpSpPr>
        <p:sp>
          <p:nvSpPr>
            <p:cNvPr id="41" name="Google Shape;152;p5">
              <a:extLst>
                <a:ext uri="{FF2B5EF4-FFF2-40B4-BE49-F238E27FC236}">
                  <a16:creationId xmlns:a16="http://schemas.microsoft.com/office/drawing/2014/main" id="{B8F93B04-5CF7-5643-B1C4-32373365E3AC}"/>
                </a:ext>
              </a:extLst>
            </p:cNvPr>
            <p:cNvSpPr/>
            <p:nvPr/>
          </p:nvSpPr>
          <p:spPr>
            <a:xfrm>
              <a:off x="1285758" y="938571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53;p5">
              <a:extLst>
                <a:ext uri="{FF2B5EF4-FFF2-40B4-BE49-F238E27FC236}">
                  <a16:creationId xmlns:a16="http://schemas.microsoft.com/office/drawing/2014/main" id="{029D9103-26BE-C949-8900-26227B659817}"/>
                </a:ext>
              </a:extLst>
            </p:cNvPr>
            <p:cNvSpPr/>
            <p:nvPr/>
          </p:nvSpPr>
          <p:spPr>
            <a:xfrm>
              <a:off x="1285888" y="119662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Google Shape;150;p5">
            <a:extLst>
              <a:ext uri="{FF2B5EF4-FFF2-40B4-BE49-F238E27FC236}">
                <a16:creationId xmlns:a16="http://schemas.microsoft.com/office/drawing/2014/main" id="{0991A770-E8FE-B644-8141-0565B8D7BAE9}"/>
              </a:ext>
            </a:extLst>
          </p:cNvPr>
          <p:cNvGrpSpPr/>
          <p:nvPr/>
        </p:nvGrpSpPr>
        <p:grpSpPr>
          <a:xfrm rot="10800000" flipV="1">
            <a:off x="4761861" y="3883489"/>
            <a:ext cx="573140" cy="583553"/>
            <a:chOff x="1283516" y="896752"/>
            <a:chExt cx="532733" cy="322708"/>
          </a:xfrm>
        </p:grpSpPr>
        <p:sp>
          <p:nvSpPr>
            <p:cNvPr id="44" name="Google Shape;152;p5">
              <a:extLst>
                <a:ext uri="{FF2B5EF4-FFF2-40B4-BE49-F238E27FC236}">
                  <a16:creationId xmlns:a16="http://schemas.microsoft.com/office/drawing/2014/main" id="{F6E398F9-3195-8C47-A9BC-C86DB20653D1}"/>
                </a:ext>
              </a:extLst>
            </p:cNvPr>
            <p:cNvSpPr/>
            <p:nvPr/>
          </p:nvSpPr>
          <p:spPr>
            <a:xfrm>
              <a:off x="1283516" y="896752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53;p5">
              <a:extLst>
                <a:ext uri="{FF2B5EF4-FFF2-40B4-BE49-F238E27FC236}">
                  <a16:creationId xmlns:a16="http://schemas.microsoft.com/office/drawing/2014/main" id="{CC9E761B-07C1-C147-B2D7-58F2A00892DC}"/>
                </a:ext>
              </a:extLst>
            </p:cNvPr>
            <p:cNvSpPr/>
            <p:nvPr/>
          </p:nvSpPr>
          <p:spPr>
            <a:xfrm>
              <a:off x="1309212" y="1167456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" name="Google Shape;150;p5">
            <a:extLst>
              <a:ext uri="{FF2B5EF4-FFF2-40B4-BE49-F238E27FC236}">
                <a16:creationId xmlns:a16="http://schemas.microsoft.com/office/drawing/2014/main" id="{971359A2-1B90-AE48-BB42-3F8803E04E97}"/>
              </a:ext>
            </a:extLst>
          </p:cNvPr>
          <p:cNvGrpSpPr/>
          <p:nvPr/>
        </p:nvGrpSpPr>
        <p:grpSpPr>
          <a:xfrm rot="10800000" flipV="1">
            <a:off x="4752657" y="5753656"/>
            <a:ext cx="554699" cy="537771"/>
            <a:chOff x="1285889" y="917371"/>
            <a:chExt cx="515592" cy="292786"/>
          </a:xfrm>
        </p:grpSpPr>
        <p:sp>
          <p:nvSpPr>
            <p:cNvPr id="47" name="Google Shape;152;p5">
              <a:extLst>
                <a:ext uri="{FF2B5EF4-FFF2-40B4-BE49-F238E27FC236}">
                  <a16:creationId xmlns:a16="http://schemas.microsoft.com/office/drawing/2014/main" id="{CBC5613F-60D7-1245-A021-CF0E529B2B74}"/>
                </a:ext>
              </a:extLst>
            </p:cNvPr>
            <p:cNvSpPr/>
            <p:nvPr/>
          </p:nvSpPr>
          <p:spPr>
            <a:xfrm>
              <a:off x="1294444" y="917371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53;p5">
              <a:extLst>
                <a:ext uri="{FF2B5EF4-FFF2-40B4-BE49-F238E27FC236}">
                  <a16:creationId xmlns:a16="http://schemas.microsoft.com/office/drawing/2014/main" id="{954FAB46-0348-2742-B4E7-BBA85B7C0FA7}"/>
                </a:ext>
              </a:extLst>
            </p:cNvPr>
            <p:cNvSpPr/>
            <p:nvPr/>
          </p:nvSpPr>
          <p:spPr>
            <a:xfrm>
              <a:off x="1285889" y="1158153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" name="Google Shape;150;p5">
            <a:extLst>
              <a:ext uri="{FF2B5EF4-FFF2-40B4-BE49-F238E27FC236}">
                <a16:creationId xmlns:a16="http://schemas.microsoft.com/office/drawing/2014/main" id="{2798B125-7D59-E44C-84A7-F18B5FF8CB94}"/>
              </a:ext>
            </a:extLst>
          </p:cNvPr>
          <p:cNvGrpSpPr/>
          <p:nvPr/>
        </p:nvGrpSpPr>
        <p:grpSpPr>
          <a:xfrm rot="10800000" flipV="1">
            <a:off x="4752656" y="4857536"/>
            <a:ext cx="545497" cy="548575"/>
            <a:chOff x="1294446" y="917403"/>
            <a:chExt cx="507039" cy="303365"/>
          </a:xfrm>
        </p:grpSpPr>
        <p:sp>
          <p:nvSpPr>
            <p:cNvPr id="50" name="Google Shape;152;p5">
              <a:extLst>
                <a:ext uri="{FF2B5EF4-FFF2-40B4-BE49-F238E27FC236}">
                  <a16:creationId xmlns:a16="http://schemas.microsoft.com/office/drawing/2014/main" id="{9A37921A-8425-904B-A095-0243B446E995}"/>
                </a:ext>
              </a:extLst>
            </p:cNvPr>
            <p:cNvSpPr/>
            <p:nvPr/>
          </p:nvSpPr>
          <p:spPr>
            <a:xfrm>
              <a:off x="1294446" y="917403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53;p5">
              <a:extLst>
                <a:ext uri="{FF2B5EF4-FFF2-40B4-BE49-F238E27FC236}">
                  <a16:creationId xmlns:a16="http://schemas.microsoft.com/office/drawing/2014/main" id="{590D82BF-8BF7-4D41-945F-671C10DA1B97}"/>
                </a:ext>
              </a:extLst>
            </p:cNvPr>
            <p:cNvSpPr/>
            <p:nvPr/>
          </p:nvSpPr>
          <p:spPr>
            <a:xfrm>
              <a:off x="1294448" y="1168764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3277C6EE-5820-3747-B4A2-B23275123C76}"/>
              </a:ext>
            </a:extLst>
          </p:cNvPr>
          <p:cNvSpPr/>
          <p:nvPr/>
        </p:nvSpPr>
        <p:spPr>
          <a:xfrm>
            <a:off x="755576" y="1727656"/>
            <a:ext cx="2803208" cy="934403"/>
          </a:xfrm>
          <a:prstGeom prst="rect">
            <a:avLst/>
          </a:prstGeom>
          <a:noFill/>
          <a:ln w="28575">
            <a:noFill/>
          </a:ln>
          <a:effectLst>
            <a:outerShdw blurRad="50800" dist="50800" dir="5400000" algn="ctr" rotWithShape="0">
              <a:srgbClr val="9CDF9B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  <a:latin typeface="Diwan Kufi" pitchFamily="2" charset="-78"/>
                <a:cs typeface="Diwan Kufi" pitchFamily="2" charset="-78"/>
              </a:rPr>
              <a:t>١٠-٥</a:t>
            </a:r>
          </a:p>
          <a:p>
            <a:pPr algn="ctr"/>
            <a:r>
              <a:rPr lang="ar-SA" sz="4400" dirty="0">
                <a:solidFill>
                  <a:schemeClr val="tx1"/>
                </a:solidFill>
                <a:latin typeface="Diwan Kufi" pitchFamily="2" charset="-78"/>
                <a:cs typeface="Diwan Kufi" pitchFamily="2" charset="-78"/>
              </a:rPr>
              <a:t>احتمالات الحوادث </a:t>
            </a:r>
            <a:r>
              <a:rPr lang="ar-SA" sz="4400">
                <a:solidFill>
                  <a:schemeClr val="tx1"/>
                </a:solidFill>
                <a:latin typeface="Diwan Kufi" pitchFamily="2" charset="-78"/>
                <a:cs typeface="Diwan Kufi" pitchFamily="2" charset="-78"/>
              </a:rPr>
              <a:t>المركبه</a:t>
            </a:r>
            <a:endParaRPr lang="ar-SA" sz="4400" dirty="0">
              <a:solidFill>
                <a:schemeClr val="tx1"/>
              </a:solidFill>
              <a:latin typeface="Diwan Kufi" pitchFamily="2" charset="-78"/>
              <a:cs typeface="Diwan Kufi" pitchFamily="2" charset="-78"/>
            </a:endParaRPr>
          </a:p>
        </p:txBody>
      </p:sp>
      <p:sp>
        <p:nvSpPr>
          <p:cNvPr id="35" name="مستطيل مستدير الزوايا 34">
            <a:extLst>
              <a:ext uri="{FF2B5EF4-FFF2-40B4-BE49-F238E27FC236}">
                <a16:creationId xmlns:a16="http://schemas.microsoft.com/office/drawing/2014/main" id="{8CF09041-73F4-1045-810E-67EA3EE4EDBF}"/>
              </a:ext>
            </a:extLst>
          </p:cNvPr>
          <p:cNvSpPr/>
          <p:nvPr/>
        </p:nvSpPr>
        <p:spPr>
          <a:xfrm>
            <a:off x="4597896" y="899430"/>
            <a:ext cx="481749" cy="21817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36" name="مستطيل مستدير الزوايا 35">
            <a:extLst>
              <a:ext uri="{FF2B5EF4-FFF2-40B4-BE49-F238E27FC236}">
                <a16:creationId xmlns:a16="http://schemas.microsoft.com/office/drawing/2014/main" id="{056C6628-8BCD-6B49-8B70-F88FD2C4CF23}"/>
              </a:ext>
            </a:extLst>
          </p:cNvPr>
          <p:cNvSpPr/>
          <p:nvPr/>
        </p:nvSpPr>
        <p:spPr>
          <a:xfrm>
            <a:off x="4597896" y="1437431"/>
            <a:ext cx="481749" cy="218173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grpSp>
        <p:nvGrpSpPr>
          <p:cNvPr id="37" name="Google Shape;150;p5">
            <a:extLst>
              <a:ext uri="{FF2B5EF4-FFF2-40B4-BE49-F238E27FC236}">
                <a16:creationId xmlns:a16="http://schemas.microsoft.com/office/drawing/2014/main" id="{5FEA7270-67B0-4A46-9AB8-B196B6626150}"/>
              </a:ext>
            </a:extLst>
          </p:cNvPr>
          <p:cNvGrpSpPr/>
          <p:nvPr/>
        </p:nvGrpSpPr>
        <p:grpSpPr>
          <a:xfrm rot="10800000" flipV="1">
            <a:off x="4754682" y="992169"/>
            <a:ext cx="545495" cy="636290"/>
            <a:chOff x="1344558" y="903079"/>
            <a:chExt cx="507037" cy="351872"/>
          </a:xfrm>
        </p:grpSpPr>
        <p:sp>
          <p:nvSpPr>
            <p:cNvPr id="38" name="Google Shape;152;p5">
              <a:extLst>
                <a:ext uri="{FF2B5EF4-FFF2-40B4-BE49-F238E27FC236}">
                  <a16:creationId xmlns:a16="http://schemas.microsoft.com/office/drawing/2014/main" id="{22766A71-8FBD-9B43-9FE5-CF818DF4F245}"/>
                </a:ext>
              </a:extLst>
            </p:cNvPr>
            <p:cNvSpPr/>
            <p:nvPr/>
          </p:nvSpPr>
          <p:spPr>
            <a:xfrm>
              <a:off x="1344558" y="903079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53;p5">
              <a:extLst>
                <a:ext uri="{FF2B5EF4-FFF2-40B4-BE49-F238E27FC236}">
                  <a16:creationId xmlns:a16="http://schemas.microsoft.com/office/drawing/2014/main" id="{21A3C235-C296-6A49-92FD-BC748F1C8EC1}"/>
                </a:ext>
              </a:extLst>
            </p:cNvPr>
            <p:cNvSpPr/>
            <p:nvPr/>
          </p:nvSpPr>
          <p:spPr>
            <a:xfrm>
              <a:off x="1344558" y="1202947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" name="صورة 12" descr="صورة تحتوي على المصباح&#10;&#10;تم إنشاء الوصف تلقائياً">
            <a:extLst>
              <a:ext uri="{FF2B5EF4-FFF2-40B4-BE49-F238E27FC236}">
                <a16:creationId xmlns:a16="http://schemas.microsoft.com/office/drawing/2014/main" id="{FEF59B73-7DEA-4842-8251-0CAA362360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369271"/>
            <a:ext cx="2364970" cy="2814510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A362A1F4-04BB-6054-0270-44FE64118F3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utout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28159"/>
          <a:stretch/>
        </p:blipFill>
        <p:spPr>
          <a:xfrm>
            <a:off x="5724128" y="1946214"/>
            <a:ext cx="2767784" cy="2652725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4AC02DC7-776C-1B8D-B7F1-419D9782D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B31-3915-46EC-A236-CE7D79E4494B}" type="slidenum">
              <a:rPr lang="ar-SA" smtClean="0"/>
              <a:pPr/>
              <a:t>436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8670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214290"/>
            <a:ext cx="30003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714356"/>
            <a:ext cx="528638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714356"/>
            <a:ext cx="2657479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سداسي 6"/>
          <p:cNvSpPr/>
          <p:nvPr/>
        </p:nvSpPr>
        <p:spPr>
          <a:xfrm>
            <a:off x="4286248" y="2714620"/>
            <a:ext cx="4643470" cy="785818"/>
          </a:xfrm>
          <a:prstGeom prst="hexagon">
            <a:avLst/>
          </a:prstGeom>
          <a:solidFill>
            <a:schemeClr val="bg1">
              <a:lumMod val="65000"/>
            </a:schemeClr>
          </a:solidFill>
          <a:ln w="76200" cmpd="tri">
            <a:solidFill>
              <a:schemeClr val="tx1"/>
            </a:solidFill>
            <a:prstDash val="dash"/>
          </a:ln>
          <a:effectLst>
            <a:softEdge rad="6350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tx1"/>
                </a:solidFill>
              </a:rPr>
              <a:t>افترض أن الطائرة وصلت في موعدها .</a:t>
            </a:r>
          </a:p>
          <a:p>
            <a:r>
              <a:rPr lang="ar-SA" sz="2200" b="1" dirty="0">
                <a:solidFill>
                  <a:schemeClr val="tx1"/>
                </a:solidFill>
              </a:rPr>
              <a:t>فهل يؤثر ذلك على فقدان أمتعة خالد ؟</a:t>
            </a:r>
          </a:p>
        </p:txBody>
      </p:sp>
      <p:sp>
        <p:nvSpPr>
          <p:cNvPr id="8" name="سداسي 7"/>
          <p:cNvSpPr/>
          <p:nvPr/>
        </p:nvSpPr>
        <p:spPr>
          <a:xfrm>
            <a:off x="3357554" y="2714620"/>
            <a:ext cx="857256" cy="785818"/>
          </a:xfrm>
          <a:prstGeom prst="hexagon">
            <a:avLst/>
          </a:prstGeom>
          <a:solidFill>
            <a:schemeClr val="bg1">
              <a:lumMod val="65000"/>
            </a:schemeClr>
          </a:solidFill>
          <a:ln w="76200" cmpd="tri">
            <a:solidFill>
              <a:schemeClr val="tx1"/>
            </a:solidFill>
            <a:prstDash val="dash"/>
          </a:ln>
          <a:effectLst>
            <a:softEdge rad="6350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لا</a:t>
            </a:r>
          </a:p>
        </p:txBody>
      </p:sp>
      <p:sp>
        <p:nvSpPr>
          <p:cNvPr id="9" name="سداسي 8"/>
          <p:cNvSpPr/>
          <p:nvPr/>
        </p:nvSpPr>
        <p:spPr>
          <a:xfrm>
            <a:off x="4286248" y="3786190"/>
            <a:ext cx="4643470" cy="785818"/>
          </a:xfrm>
          <a:prstGeom prst="hexagon">
            <a:avLst/>
          </a:prstGeom>
          <a:solidFill>
            <a:schemeClr val="bg1">
              <a:lumMod val="65000"/>
            </a:schemeClr>
          </a:solidFill>
          <a:ln w="76200" cmpd="tri">
            <a:solidFill>
              <a:schemeClr val="tx1"/>
            </a:solidFill>
            <a:prstDash val="dash"/>
          </a:ln>
          <a:effectLst>
            <a:softEdge rad="6350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tx1"/>
                </a:solidFill>
              </a:rPr>
              <a:t>ما معنى كلمة مستقلة ؟</a:t>
            </a:r>
          </a:p>
        </p:txBody>
      </p:sp>
      <p:sp>
        <p:nvSpPr>
          <p:cNvPr id="10" name="سداسي 9"/>
          <p:cNvSpPr/>
          <p:nvPr/>
        </p:nvSpPr>
        <p:spPr>
          <a:xfrm>
            <a:off x="1357290" y="3786190"/>
            <a:ext cx="2857520" cy="785818"/>
          </a:xfrm>
          <a:prstGeom prst="hexagon">
            <a:avLst/>
          </a:prstGeom>
          <a:solidFill>
            <a:schemeClr val="bg1">
              <a:lumMod val="65000"/>
            </a:schemeClr>
          </a:solidFill>
          <a:ln w="76200" cmpd="tri">
            <a:solidFill>
              <a:schemeClr val="tx1"/>
            </a:solidFill>
            <a:prstDash val="dash"/>
          </a:ln>
          <a:effectLst>
            <a:softEdge rad="6350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حرة أو غير مرتبطة</a:t>
            </a:r>
          </a:p>
        </p:txBody>
      </p:sp>
      <p:sp>
        <p:nvSpPr>
          <p:cNvPr id="11" name="سداسي 10"/>
          <p:cNvSpPr/>
          <p:nvPr/>
        </p:nvSpPr>
        <p:spPr>
          <a:xfrm>
            <a:off x="4286248" y="5214950"/>
            <a:ext cx="4643470" cy="1071570"/>
          </a:xfrm>
          <a:prstGeom prst="hexagon">
            <a:avLst/>
          </a:prstGeom>
          <a:solidFill>
            <a:schemeClr val="bg1">
              <a:lumMod val="65000"/>
            </a:schemeClr>
          </a:solidFill>
          <a:ln w="76200" cmpd="tri">
            <a:solidFill>
              <a:schemeClr val="tx1"/>
            </a:solidFill>
            <a:prstDash val="dash"/>
          </a:ln>
          <a:effectLst>
            <a:softEdge rad="6350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tx1"/>
                </a:solidFill>
              </a:rPr>
              <a:t>هل يمكن استعمال كلمة مستقلة لوصف العلاقة بين وصول الطائرة في موعدها وفقدان الأمتعة ؟</a:t>
            </a:r>
          </a:p>
        </p:txBody>
      </p:sp>
      <p:sp>
        <p:nvSpPr>
          <p:cNvPr id="12" name="سداسي 11"/>
          <p:cNvSpPr/>
          <p:nvPr/>
        </p:nvSpPr>
        <p:spPr>
          <a:xfrm>
            <a:off x="214282" y="4857760"/>
            <a:ext cx="4000528" cy="1785950"/>
          </a:xfrm>
          <a:prstGeom prst="hexagon">
            <a:avLst/>
          </a:prstGeom>
          <a:solidFill>
            <a:schemeClr val="bg1">
              <a:lumMod val="65000"/>
            </a:schemeClr>
          </a:solidFill>
          <a:ln w="76200" cmpd="tri">
            <a:solidFill>
              <a:schemeClr val="tx1"/>
            </a:solidFill>
            <a:prstDash val="dash"/>
          </a:ln>
          <a:effectLst>
            <a:softEdge rad="6350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نعم</a:t>
            </a:r>
            <a:r>
              <a:rPr lang="ar-SA" sz="2400" b="1" dirty="0">
                <a:solidFill>
                  <a:schemeClr val="tx1"/>
                </a:solidFill>
              </a:rPr>
              <a:t> ، لأن وصول الطائرة في موعدها لا يؤثر في فقدان الأمتعة أو عدمه : هاتان الحادثتان مستقلتان بعضهما عن بعض .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6B021F5-39B3-A58B-5ABD-0FEB1C939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E859-FE18-4BCE-8D55-0A0FFDD235C1}" type="slidenum">
              <a:rPr lang="ar-SA" smtClean="0"/>
              <a:pPr/>
              <a:t>437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214290"/>
            <a:ext cx="30003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سداسي 2"/>
          <p:cNvSpPr/>
          <p:nvPr/>
        </p:nvSpPr>
        <p:spPr>
          <a:xfrm>
            <a:off x="3500430" y="857232"/>
            <a:ext cx="2214578" cy="71438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accent1">
                    <a:lumMod val="75000"/>
                  </a:schemeClr>
                </a:solidFill>
              </a:rPr>
              <a:t>الحوادث</a:t>
            </a:r>
          </a:p>
        </p:txBody>
      </p:sp>
      <p:sp>
        <p:nvSpPr>
          <p:cNvPr id="4" name="سداسي 3"/>
          <p:cNvSpPr/>
          <p:nvPr/>
        </p:nvSpPr>
        <p:spPr>
          <a:xfrm>
            <a:off x="6500826" y="2400294"/>
            <a:ext cx="2214578" cy="71438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accent1">
                    <a:lumMod val="75000"/>
                  </a:schemeClr>
                </a:solidFill>
              </a:rPr>
              <a:t>بسيطة</a:t>
            </a:r>
          </a:p>
        </p:txBody>
      </p:sp>
      <p:sp>
        <p:nvSpPr>
          <p:cNvPr id="5" name="سداسي 4"/>
          <p:cNvSpPr/>
          <p:nvPr/>
        </p:nvSpPr>
        <p:spPr>
          <a:xfrm>
            <a:off x="1714480" y="2400294"/>
            <a:ext cx="2214578" cy="71438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accent1">
                    <a:lumMod val="75000"/>
                  </a:schemeClr>
                </a:solidFill>
              </a:rPr>
              <a:t>مركبة</a:t>
            </a:r>
          </a:p>
        </p:txBody>
      </p:sp>
      <p:sp>
        <p:nvSpPr>
          <p:cNvPr id="6" name="قوس كبير أيمن 5"/>
          <p:cNvSpPr/>
          <p:nvPr/>
        </p:nvSpPr>
        <p:spPr>
          <a:xfrm rot="16200000">
            <a:off x="4822033" y="-464371"/>
            <a:ext cx="785818" cy="4857784"/>
          </a:xfrm>
          <a:prstGeom prst="rightBrace">
            <a:avLst>
              <a:gd name="adj1" fmla="val 8333"/>
              <a:gd name="adj2" fmla="val 35619"/>
            </a:avLst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قوس كبير أيمن 6"/>
          <p:cNvSpPr/>
          <p:nvPr/>
        </p:nvSpPr>
        <p:spPr>
          <a:xfrm rot="16200000">
            <a:off x="3250397" y="1535893"/>
            <a:ext cx="785818" cy="4143404"/>
          </a:xfrm>
          <a:prstGeom prst="rightBrace">
            <a:avLst>
              <a:gd name="adj1" fmla="val 8333"/>
              <a:gd name="adj2" fmla="val 28948"/>
            </a:avLst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7" name="مجموعة 16"/>
          <p:cNvGrpSpPr/>
          <p:nvPr/>
        </p:nvGrpSpPr>
        <p:grpSpPr>
          <a:xfrm>
            <a:off x="4429124" y="4000504"/>
            <a:ext cx="2606288" cy="2286016"/>
            <a:chOff x="4429124" y="4071942"/>
            <a:chExt cx="2606288" cy="2286016"/>
          </a:xfrm>
        </p:grpSpPr>
        <p:sp>
          <p:nvSpPr>
            <p:cNvPr id="10" name="مخمس عادي 9"/>
            <p:cNvSpPr/>
            <p:nvPr/>
          </p:nvSpPr>
          <p:spPr>
            <a:xfrm>
              <a:off x="4429124" y="4071942"/>
              <a:ext cx="2592000" cy="714380"/>
            </a:xfrm>
            <a:prstGeom prst="pentagon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800" b="1" dirty="0">
                  <a:solidFill>
                    <a:schemeClr val="tx1"/>
                  </a:solidFill>
                </a:rPr>
                <a:t>مستقلة</a:t>
              </a:r>
            </a:p>
          </p:txBody>
        </p:sp>
        <p:sp>
          <p:nvSpPr>
            <p:cNvPr id="11" name="مخمس عادي 10"/>
            <p:cNvSpPr/>
            <p:nvPr/>
          </p:nvSpPr>
          <p:spPr>
            <a:xfrm>
              <a:off x="4443412" y="5643578"/>
              <a:ext cx="2592000" cy="714380"/>
            </a:xfrm>
            <a:prstGeom prst="pentagon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800" b="1" dirty="0">
                  <a:solidFill>
                    <a:schemeClr val="tx1"/>
                  </a:solidFill>
                </a:rPr>
                <a:t>غير مستقلة</a:t>
              </a:r>
            </a:p>
          </p:txBody>
        </p:sp>
        <p:cxnSp>
          <p:nvCxnSpPr>
            <p:cNvPr id="15" name="رابط مستقيم 14"/>
            <p:cNvCxnSpPr/>
            <p:nvPr/>
          </p:nvCxnSpPr>
          <p:spPr>
            <a:xfrm rot="5400000">
              <a:off x="5316090" y="5192786"/>
              <a:ext cx="828000" cy="1588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مجموعة 17"/>
          <p:cNvGrpSpPr/>
          <p:nvPr/>
        </p:nvGrpSpPr>
        <p:grpSpPr>
          <a:xfrm>
            <a:off x="285720" y="4000504"/>
            <a:ext cx="2606288" cy="2286016"/>
            <a:chOff x="271432" y="4071942"/>
            <a:chExt cx="2606288" cy="2286016"/>
          </a:xfrm>
        </p:grpSpPr>
        <p:sp>
          <p:nvSpPr>
            <p:cNvPr id="12" name="مخمس عادي 11"/>
            <p:cNvSpPr/>
            <p:nvPr/>
          </p:nvSpPr>
          <p:spPr>
            <a:xfrm>
              <a:off x="271432" y="4071942"/>
              <a:ext cx="2592000" cy="714380"/>
            </a:xfrm>
            <a:prstGeom prst="pentagon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800" b="1" dirty="0">
                  <a:solidFill>
                    <a:schemeClr val="tx1"/>
                  </a:solidFill>
                </a:rPr>
                <a:t>متنافية</a:t>
              </a:r>
            </a:p>
          </p:txBody>
        </p:sp>
        <p:sp>
          <p:nvSpPr>
            <p:cNvPr id="13" name="مخمس عادي 12"/>
            <p:cNvSpPr/>
            <p:nvPr/>
          </p:nvSpPr>
          <p:spPr>
            <a:xfrm>
              <a:off x="285720" y="5643578"/>
              <a:ext cx="2592000" cy="714380"/>
            </a:xfrm>
            <a:prstGeom prst="pentagon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800" b="1" dirty="0">
                  <a:solidFill>
                    <a:schemeClr val="tx1"/>
                  </a:solidFill>
                </a:rPr>
                <a:t>غير متنافية</a:t>
              </a:r>
            </a:p>
          </p:txBody>
        </p:sp>
        <p:cxnSp>
          <p:nvCxnSpPr>
            <p:cNvPr id="16" name="رابط مستقيم 15"/>
            <p:cNvCxnSpPr/>
            <p:nvPr/>
          </p:nvCxnSpPr>
          <p:spPr>
            <a:xfrm rot="5400000">
              <a:off x="1156810" y="5199528"/>
              <a:ext cx="828000" cy="1588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صورة 18">
            <a:extLst>
              <a:ext uri="{FF2B5EF4-FFF2-40B4-BE49-F238E27FC236}">
                <a16:creationId xmlns:a16="http://schemas.microsoft.com/office/drawing/2014/main" id="{C92ED89F-D5CB-F669-3D9D-EBE5343A0C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28159"/>
          <a:stretch/>
        </p:blipFill>
        <p:spPr>
          <a:xfrm>
            <a:off x="7514452" y="5213969"/>
            <a:ext cx="1348749" cy="1292680"/>
          </a:xfrm>
          <a:prstGeom prst="rect">
            <a:avLst/>
          </a:prstGeom>
        </p:spPr>
      </p:pic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3B631A64-0064-04F9-C149-07138D16B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E859-FE18-4BCE-8D55-0A0FFDD235C1}" type="slidenum">
              <a:rPr lang="ar-SA" smtClean="0"/>
              <a:pPr/>
              <a:t>438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214290"/>
            <a:ext cx="30003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7" name="مجموعة 156"/>
          <p:cNvGrpSpPr/>
          <p:nvPr/>
        </p:nvGrpSpPr>
        <p:grpSpPr>
          <a:xfrm>
            <a:off x="428596" y="642918"/>
            <a:ext cx="2928958" cy="2571768"/>
            <a:chOff x="428596" y="714356"/>
            <a:chExt cx="2928958" cy="2571768"/>
          </a:xfrm>
        </p:grpSpPr>
        <p:pic>
          <p:nvPicPr>
            <p:cNvPr id="2050" name="Picture 2" descr="http://t3.gstatic.com/images?q=tbn:ANd9GcTKUbgk23O7N7fkr81SC_E2ppX44RPugU7rZj6uP6-1t7hN9QVmu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8596" y="714356"/>
              <a:ext cx="2928958" cy="2571768"/>
            </a:xfrm>
            <a:prstGeom prst="rect">
              <a:avLst/>
            </a:prstGeom>
            <a:noFill/>
          </p:spPr>
        </p:pic>
        <p:grpSp>
          <p:nvGrpSpPr>
            <p:cNvPr id="156" name="مجموعة 155"/>
            <p:cNvGrpSpPr/>
            <p:nvPr/>
          </p:nvGrpSpPr>
          <p:grpSpPr>
            <a:xfrm>
              <a:off x="785786" y="1214422"/>
              <a:ext cx="2478421" cy="1801035"/>
              <a:chOff x="785786" y="1214422"/>
              <a:chExt cx="2478421" cy="1801035"/>
            </a:xfrm>
          </p:grpSpPr>
          <p:grpSp>
            <p:nvGrpSpPr>
              <p:cNvPr id="15" name="مجموعة 14"/>
              <p:cNvGrpSpPr/>
              <p:nvPr/>
            </p:nvGrpSpPr>
            <p:grpSpPr>
              <a:xfrm>
                <a:off x="2143108" y="1500174"/>
                <a:ext cx="1121099" cy="1015217"/>
                <a:chOff x="6530561" y="3398299"/>
                <a:chExt cx="1121099" cy="1015217"/>
              </a:xfrm>
            </p:grpSpPr>
            <p:sp>
              <p:nvSpPr>
                <p:cNvPr id="12" name="شكل بيضاوي 11"/>
                <p:cNvSpPr/>
                <p:nvPr/>
              </p:nvSpPr>
              <p:spPr>
                <a:xfrm>
                  <a:off x="6902499" y="3684388"/>
                  <a:ext cx="357190" cy="428628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3" name="قوس 12"/>
                <p:cNvSpPr/>
                <p:nvPr/>
              </p:nvSpPr>
              <p:spPr>
                <a:xfrm rot="425926">
                  <a:off x="6530561" y="3556260"/>
                  <a:ext cx="500066" cy="857256"/>
                </a:xfrm>
                <a:prstGeom prst="arc">
                  <a:avLst>
                    <a:gd name="adj1" fmla="val 18176515"/>
                    <a:gd name="adj2" fmla="val 1064331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4" name="قوس 13"/>
                <p:cNvSpPr/>
                <p:nvPr/>
              </p:nvSpPr>
              <p:spPr>
                <a:xfrm rot="11479134">
                  <a:off x="7151594" y="3398299"/>
                  <a:ext cx="500066" cy="857256"/>
                </a:xfrm>
                <a:prstGeom prst="arc">
                  <a:avLst>
                    <a:gd name="adj1" fmla="val 18176515"/>
                    <a:gd name="adj2" fmla="val 1064331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8" name="مجموعة 17"/>
              <p:cNvGrpSpPr/>
              <p:nvPr/>
            </p:nvGrpSpPr>
            <p:grpSpPr>
              <a:xfrm>
                <a:off x="1071538" y="1571612"/>
                <a:ext cx="1121099" cy="1015217"/>
                <a:chOff x="5128756" y="1785589"/>
                <a:chExt cx="1121099" cy="1015217"/>
              </a:xfrm>
            </p:grpSpPr>
            <p:sp>
              <p:nvSpPr>
                <p:cNvPr id="19" name="شكل بيضاوي 18"/>
                <p:cNvSpPr/>
                <p:nvPr/>
              </p:nvSpPr>
              <p:spPr>
                <a:xfrm>
                  <a:off x="5500694" y="2071678"/>
                  <a:ext cx="357190" cy="42862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20" name="قوس 19"/>
                <p:cNvSpPr/>
                <p:nvPr/>
              </p:nvSpPr>
              <p:spPr>
                <a:xfrm rot="425926">
                  <a:off x="5128756" y="1943550"/>
                  <a:ext cx="500066" cy="857256"/>
                </a:xfrm>
                <a:prstGeom prst="arc">
                  <a:avLst>
                    <a:gd name="adj1" fmla="val 18176515"/>
                    <a:gd name="adj2" fmla="val 1064331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21" name="قوس 20"/>
                <p:cNvSpPr/>
                <p:nvPr/>
              </p:nvSpPr>
              <p:spPr>
                <a:xfrm rot="11479134">
                  <a:off x="5749789" y="1785589"/>
                  <a:ext cx="500066" cy="857256"/>
                </a:xfrm>
                <a:prstGeom prst="arc">
                  <a:avLst>
                    <a:gd name="adj1" fmla="val 18176515"/>
                    <a:gd name="adj2" fmla="val 1064331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22" name="مجموعة 21"/>
              <p:cNvGrpSpPr/>
              <p:nvPr/>
            </p:nvGrpSpPr>
            <p:grpSpPr>
              <a:xfrm>
                <a:off x="1285852" y="2000240"/>
                <a:ext cx="1121099" cy="1015217"/>
                <a:chOff x="5128756" y="1785589"/>
                <a:chExt cx="1121099" cy="1015217"/>
              </a:xfrm>
            </p:grpSpPr>
            <p:sp>
              <p:nvSpPr>
                <p:cNvPr id="23" name="شكل بيضاوي 22"/>
                <p:cNvSpPr/>
                <p:nvPr/>
              </p:nvSpPr>
              <p:spPr>
                <a:xfrm>
                  <a:off x="5500694" y="2071678"/>
                  <a:ext cx="357190" cy="42862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24" name="قوس 23"/>
                <p:cNvSpPr/>
                <p:nvPr/>
              </p:nvSpPr>
              <p:spPr>
                <a:xfrm rot="425926">
                  <a:off x="5128756" y="1943550"/>
                  <a:ext cx="500066" cy="857256"/>
                </a:xfrm>
                <a:prstGeom prst="arc">
                  <a:avLst>
                    <a:gd name="adj1" fmla="val 18176515"/>
                    <a:gd name="adj2" fmla="val 1064331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25" name="قوس 24"/>
                <p:cNvSpPr/>
                <p:nvPr/>
              </p:nvSpPr>
              <p:spPr>
                <a:xfrm rot="11479134">
                  <a:off x="5749789" y="1785589"/>
                  <a:ext cx="500066" cy="857256"/>
                </a:xfrm>
                <a:prstGeom prst="arc">
                  <a:avLst>
                    <a:gd name="adj1" fmla="val 18176515"/>
                    <a:gd name="adj2" fmla="val 1064331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26" name="مجموعة 25"/>
              <p:cNvGrpSpPr/>
              <p:nvPr/>
            </p:nvGrpSpPr>
            <p:grpSpPr>
              <a:xfrm>
                <a:off x="928662" y="1928802"/>
                <a:ext cx="1121099" cy="1015217"/>
                <a:chOff x="5128756" y="1785589"/>
                <a:chExt cx="1121099" cy="1015217"/>
              </a:xfrm>
            </p:grpSpPr>
            <p:sp>
              <p:nvSpPr>
                <p:cNvPr id="27" name="شكل بيضاوي 26"/>
                <p:cNvSpPr/>
                <p:nvPr/>
              </p:nvSpPr>
              <p:spPr>
                <a:xfrm>
                  <a:off x="5500694" y="2071678"/>
                  <a:ext cx="357190" cy="42862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28" name="قوس 27"/>
                <p:cNvSpPr/>
                <p:nvPr/>
              </p:nvSpPr>
              <p:spPr>
                <a:xfrm rot="425926">
                  <a:off x="5128756" y="1943550"/>
                  <a:ext cx="500066" cy="857256"/>
                </a:xfrm>
                <a:prstGeom prst="arc">
                  <a:avLst>
                    <a:gd name="adj1" fmla="val 18176515"/>
                    <a:gd name="adj2" fmla="val 1064331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29" name="قوس 28"/>
                <p:cNvSpPr/>
                <p:nvPr/>
              </p:nvSpPr>
              <p:spPr>
                <a:xfrm rot="11479134">
                  <a:off x="5749789" y="1785589"/>
                  <a:ext cx="500066" cy="857256"/>
                </a:xfrm>
                <a:prstGeom prst="arc">
                  <a:avLst>
                    <a:gd name="adj1" fmla="val 18176515"/>
                    <a:gd name="adj2" fmla="val 1064331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30" name="مجموعة 29"/>
              <p:cNvGrpSpPr/>
              <p:nvPr/>
            </p:nvGrpSpPr>
            <p:grpSpPr>
              <a:xfrm>
                <a:off x="1428728" y="1571612"/>
                <a:ext cx="1121099" cy="1015217"/>
                <a:chOff x="6557516" y="1785589"/>
                <a:chExt cx="1121099" cy="1015217"/>
              </a:xfrm>
            </p:grpSpPr>
            <p:sp>
              <p:nvSpPr>
                <p:cNvPr id="31" name="شكل بيضاوي 30"/>
                <p:cNvSpPr/>
                <p:nvPr/>
              </p:nvSpPr>
              <p:spPr>
                <a:xfrm>
                  <a:off x="6929454" y="2071678"/>
                  <a:ext cx="357190" cy="428628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32" name="قوس 31"/>
                <p:cNvSpPr/>
                <p:nvPr/>
              </p:nvSpPr>
              <p:spPr>
                <a:xfrm rot="425926">
                  <a:off x="6557516" y="1943550"/>
                  <a:ext cx="500066" cy="857256"/>
                </a:xfrm>
                <a:prstGeom prst="arc">
                  <a:avLst>
                    <a:gd name="adj1" fmla="val 18176515"/>
                    <a:gd name="adj2" fmla="val 1064331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33" name="قوس 32"/>
                <p:cNvSpPr/>
                <p:nvPr/>
              </p:nvSpPr>
              <p:spPr>
                <a:xfrm rot="11479134">
                  <a:off x="7178549" y="1785589"/>
                  <a:ext cx="500066" cy="857256"/>
                </a:xfrm>
                <a:prstGeom prst="arc">
                  <a:avLst>
                    <a:gd name="adj1" fmla="val 18176515"/>
                    <a:gd name="adj2" fmla="val 1064331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34" name="مجموعة 33"/>
              <p:cNvGrpSpPr/>
              <p:nvPr/>
            </p:nvGrpSpPr>
            <p:grpSpPr>
              <a:xfrm>
                <a:off x="1643042" y="1928802"/>
                <a:ext cx="1121099" cy="1015217"/>
                <a:chOff x="6557516" y="1785589"/>
                <a:chExt cx="1121099" cy="1015217"/>
              </a:xfrm>
            </p:grpSpPr>
            <p:sp>
              <p:nvSpPr>
                <p:cNvPr id="35" name="شكل بيضاوي 34"/>
                <p:cNvSpPr/>
                <p:nvPr/>
              </p:nvSpPr>
              <p:spPr>
                <a:xfrm>
                  <a:off x="6929454" y="2071678"/>
                  <a:ext cx="357190" cy="428628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36" name="قوس 35"/>
                <p:cNvSpPr/>
                <p:nvPr/>
              </p:nvSpPr>
              <p:spPr>
                <a:xfrm rot="425926">
                  <a:off x="6557516" y="1943550"/>
                  <a:ext cx="500066" cy="857256"/>
                </a:xfrm>
                <a:prstGeom prst="arc">
                  <a:avLst>
                    <a:gd name="adj1" fmla="val 18176515"/>
                    <a:gd name="adj2" fmla="val 1064331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37" name="قوس 36"/>
                <p:cNvSpPr/>
                <p:nvPr/>
              </p:nvSpPr>
              <p:spPr>
                <a:xfrm rot="11479134">
                  <a:off x="7178549" y="1785589"/>
                  <a:ext cx="500066" cy="857256"/>
                </a:xfrm>
                <a:prstGeom prst="arc">
                  <a:avLst>
                    <a:gd name="adj1" fmla="val 18176515"/>
                    <a:gd name="adj2" fmla="val 1064331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38" name="مجموعة 37"/>
              <p:cNvGrpSpPr/>
              <p:nvPr/>
            </p:nvGrpSpPr>
            <p:grpSpPr>
              <a:xfrm>
                <a:off x="1785918" y="1571612"/>
                <a:ext cx="1121099" cy="1015217"/>
                <a:chOff x="6557516" y="1785589"/>
                <a:chExt cx="1121099" cy="1015217"/>
              </a:xfrm>
            </p:grpSpPr>
            <p:sp>
              <p:nvSpPr>
                <p:cNvPr id="39" name="شكل بيضاوي 38"/>
                <p:cNvSpPr/>
                <p:nvPr/>
              </p:nvSpPr>
              <p:spPr>
                <a:xfrm>
                  <a:off x="6929454" y="2071678"/>
                  <a:ext cx="357190" cy="428628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40" name="قوس 39"/>
                <p:cNvSpPr/>
                <p:nvPr/>
              </p:nvSpPr>
              <p:spPr>
                <a:xfrm rot="425926">
                  <a:off x="6557516" y="1943550"/>
                  <a:ext cx="500066" cy="857256"/>
                </a:xfrm>
                <a:prstGeom prst="arc">
                  <a:avLst>
                    <a:gd name="adj1" fmla="val 18176515"/>
                    <a:gd name="adj2" fmla="val 1064331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41" name="قوس 40"/>
                <p:cNvSpPr/>
                <p:nvPr/>
              </p:nvSpPr>
              <p:spPr>
                <a:xfrm rot="11479134">
                  <a:off x="7178549" y="1785589"/>
                  <a:ext cx="500066" cy="857256"/>
                </a:xfrm>
                <a:prstGeom prst="arc">
                  <a:avLst>
                    <a:gd name="adj1" fmla="val 18176515"/>
                    <a:gd name="adj2" fmla="val 1064331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42" name="مجموعة 41"/>
              <p:cNvGrpSpPr/>
              <p:nvPr/>
            </p:nvGrpSpPr>
            <p:grpSpPr>
              <a:xfrm>
                <a:off x="1928794" y="1857364"/>
                <a:ext cx="1121099" cy="1015217"/>
                <a:chOff x="6557516" y="1785589"/>
                <a:chExt cx="1121099" cy="1015217"/>
              </a:xfrm>
            </p:grpSpPr>
            <p:sp>
              <p:nvSpPr>
                <p:cNvPr id="43" name="شكل بيضاوي 42"/>
                <p:cNvSpPr/>
                <p:nvPr/>
              </p:nvSpPr>
              <p:spPr>
                <a:xfrm>
                  <a:off x="6929454" y="2071678"/>
                  <a:ext cx="357190" cy="428628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44" name="قوس 43"/>
                <p:cNvSpPr/>
                <p:nvPr/>
              </p:nvSpPr>
              <p:spPr>
                <a:xfrm rot="425926">
                  <a:off x="6557516" y="1943550"/>
                  <a:ext cx="500066" cy="857256"/>
                </a:xfrm>
                <a:prstGeom prst="arc">
                  <a:avLst>
                    <a:gd name="adj1" fmla="val 18176515"/>
                    <a:gd name="adj2" fmla="val 1064331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45" name="قوس 44"/>
                <p:cNvSpPr/>
                <p:nvPr/>
              </p:nvSpPr>
              <p:spPr>
                <a:xfrm rot="11479134">
                  <a:off x="7178549" y="1785589"/>
                  <a:ext cx="500066" cy="857256"/>
                </a:xfrm>
                <a:prstGeom prst="arc">
                  <a:avLst>
                    <a:gd name="adj1" fmla="val 18176515"/>
                    <a:gd name="adj2" fmla="val 1064331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46" name="مجموعة 45"/>
              <p:cNvGrpSpPr/>
              <p:nvPr/>
            </p:nvGrpSpPr>
            <p:grpSpPr>
              <a:xfrm>
                <a:off x="1214414" y="1714488"/>
                <a:ext cx="1121099" cy="1015217"/>
                <a:chOff x="6530561" y="3398299"/>
                <a:chExt cx="1121099" cy="1015217"/>
              </a:xfrm>
            </p:grpSpPr>
            <p:sp>
              <p:nvSpPr>
                <p:cNvPr id="47" name="شكل بيضاوي 46"/>
                <p:cNvSpPr/>
                <p:nvPr/>
              </p:nvSpPr>
              <p:spPr>
                <a:xfrm>
                  <a:off x="6902499" y="3684388"/>
                  <a:ext cx="357190" cy="428628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48" name="قوس 47"/>
                <p:cNvSpPr/>
                <p:nvPr/>
              </p:nvSpPr>
              <p:spPr>
                <a:xfrm rot="425926">
                  <a:off x="6530561" y="3556260"/>
                  <a:ext cx="500066" cy="857256"/>
                </a:xfrm>
                <a:prstGeom prst="arc">
                  <a:avLst>
                    <a:gd name="adj1" fmla="val 18176515"/>
                    <a:gd name="adj2" fmla="val 1064331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49" name="قوس 48"/>
                <p:cNvSpPr/>
                <p:nvPr/>
              </p:nvSpPr>
              <p:spPr>
                <a:xfrm rot="11479134">
                  <a:off x="7151594" y="3398299"/>
                  <a:ext cx="500066" cy="857256"/>
                </a:xfrm>
                <a:prstGeom prst="arc">
                  <a:avLst>
                    <a:gd name="adj1" fmla="val 18176515"/>
                    <a:gd name="adj2" fmla="val 1064331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50" name="مجموعة 49"/>
              <p:cNvGrpSpPr/>
              <p:nvPr/>
            </p:nvGrpSpPr>
            <p:grpSpPr>
              <a:xfrm>
                <a:off x="1285852" y="1214422"/>
                <a:ext cx="1121099" cy="1015217"/>
                <a:chOff x="6530561" y="3398299"/>
                <a:chExt cx="1121099" cy="1015217"/>
              </a:xfrm>
            </p:grpSpPr>
            <p:sp>
              <p:nvSpPr>
                <p:cNvPr id="51" name="شكل بيضاوي 50"/>
                <p:cNvSpPr/>
                <p:nvPr/>
              </p:nvSpPr>
              <p:spPr>
                <a:xfrm>
                  <a:off x="6902499" y="3684388"/>
                  <a:ext cx="357190" cy="428628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52" name="قوس 51"/>
                <p:cNvSpPr/>
                <p:nvPr/>
              </p:nvSpPr>
              <p:spPr>
                <a:xfrm rot="425926">
                  <a:off x="6530561" y="3556260"/>
                  <a:ext cx="500066" cy="857256"/>
                </a:xfrm>
                <a:prstGeom prst="arc">
                  <a:avLst>
                    <a:gd name="adj1" fmla="val 18176515"/>
                    <a:gd name="adj2" fmla="val 1064331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53" name="قوس 52"/>
                <p:cNvSpPr/>
                <p:nvPr/>
              </p:nvSpPr>
              <p:spPr>
                <a:xfrm rot="11479134">
                  <a:off x="7151594" y="3398299"/>
                  <a:ext cx="500066" cy="857256"/>
                </a:xfrm>
                <a:prstGeom prst="arc">
                  <a:avLst>
                    <a:gd name="adj1" fmla="val 18176515"/>
                    <a:gd name="adj2" fmla="val 1064331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54" name="مجموعة 53"/>
              <p:cNvGrpSpPr/>
              <p:nvPr/>
            </p:nvGrpSpPr>
            <p:grpSpPr>
              <a:xfrm>
                <a:off x="1643042" y="1214422"/>
                <a:ext cx="1121099" cy="1015217"/>
                <a:chOff x="6530561" y="3398299"/>
                <a:chExt cx="1121099" cy="1015217"/>
              </a:xfrm>
            </p:grpSpPr>
            <p:sp>
              <p:nvSpPr>
                <p:cNvPr id="55" name="شكل بيضاوي 54"/>
                <p:cNvSpPr/>
                <p:nvPr/>
              </p:nvSpPr>
              <p:spPr>
                <a:xfrm>
                  <a:off x="6902499" y="3684388"/>
                  <a:ext cx="357190" cy="428628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56" name="قوس 55"/>
                <p:cNvSpPr/>
                <p:nvPr/>
              </p:nvSpPr>
              <p:spPr>
                <a:xfrm rot="425926">
                  <a:off x="6530561" y="3556260"/>
                  <a:ext cx="500066" cy="857256"/>
                </a:xfrm>
                <a:prstGeom prst="arc">
                  <a:avLst>
                    <a:gd name="adj1" fmla="val 18176515"/>
                    <a:gd name="adj2" fmla="val 1064331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57" name="قوس 56"/>
                <p:cNvSpPr/>
                <p:nvPr/>
              </p:nvSpPr>
              <p:spPr>
                <a:xfrm rot="11479134">
                  <a:off x="7151594" y="3398299"/>
                  <a:ext cx="500066" cy="857256"/>
                </a:xfrm>
                <a:prstGeom prst="arc">
                  <a:avLst>
                    <a:gd name="adj1" fmla="val 18176515"/>
                    <a:gd name="adj2" fmla="val 1064331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58" name="مجموعة 57"/>
              <p:cNvGrpSpPr/>
              <p:nvPr/>
            </p:nvGrpSpPr>
            <p:grpSpPr>
              <a:xfrm>
                <a:off x="1643042" y="1571612"/>
                <a:ext cx="1121099" cy="1015217"/>
                <a:chOff x="6530561" y="3398299"/>
                <a:chExt cx="1121099" cy="1015217"/>
              </a:xfrm>
            </p:grpSpPr>
            <p:sp>
              <p:nvSpPr>
                <p:cNvPr id="59" name="شكل بيضاوي 58"/>
                <p:cNvSpPr/>
                <p:nvPr/>
              </p:nvSpPr>
              <p:spPr>
                <a:xfrm>
                  <a:off x="6902499" y="3684388"/>
                  <a:ext cx="357190" cy="428628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60" name="قوس 59"/>
                <p:cNvSpPr/>
                <p:nvPr/>
              </p:nvSpPr>
              <p:spPr>
                <a:xfrm rot="425926">
                  <a:off x="6530561" y="3556260"/>
                  <a:ext cx="500066" cy="857256"/>
                </a:xfrm>
                <a:prstGeom prst="arc">
                  <a:avLst>
                    <a:gd name="adj1" fmla="val 18176515"/>
                    <a:gd name="adj2" fmla="val 1064331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61" name="قوس 60"/>
                <p:cNvSpPr/>
                <p:nvPr/>
              </p:nvSpPr>
              <p:spPr>
                <a:xfrm rot="11479134">
                  <a:off x="7151594" y="3398299"/>
                  <a:ext cx="500066" cy="857256"/>
                </a:xfrm>
                <a:prstGeom prst="arc">
                  <a:avLst>
                    <a:gd name="adj1" fmla="val 18176515"/>
                    <a:gd name="adj2" fmla="val 1064331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62" name="مجموعة 61"/>
              <p:cNvGrpSpPr/>
              <p:nvPr/>
            </p:nvGrpSpPr>
            <p:grpSpPr>
              <a:xfrm>
                <a:off x="785786" y="1571612"/>
                <a:ext cx="1121099" cy="1015217"/>
                <a:chOff x="6530561" y="3398299"/>
                <a:chExt cx="1121099" cy="1015217"/>
              </a:xfrm>
            </p:grpSpPr>
            <p:sp>
              <p:nvSpPr>
                <p:cNvPr id="63" name="شكل بيضاوي 62"/>
                <p:cNvSpPr/>
                <p:nvPr/>
              </p:nvSpPr>
              <p:spPr>
                <a:xfrm>
                  <a:off x="6902499" y="3684388"/>
                  <a:ext cx="357190" cy="428628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64" name="قوس 63"/>
                <p:cNvSpPr/>
                <p:nvPr/>
              </p:nvSpPr>
              <p:spPr>
                <a:xfrm rot="425926">
                  <a:off x="6530561" y="3556260"/>
                  <a:ext cx="500066" cy="857256"/>
                </a:xfrm>
                <a:prstGeom prst="arc">
                  <a:avLst>
                    <a:gd name="adj1" fmla="val 18176515"/>
                    <a:gd name="adj2" fmla="val 1064331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65" name="قوس 64"/>
                <p:cNvSpPr/>
                <p:nvPr/>
              </p:nvSpPr>
              <p:spPr>
                <a:xfrm rot="11479134">
                  <a:off x="7151594" y="3398299"/>
                  <a:ext cx="500066" cy="857256"/>
                </a:xfrm>
                <a:prstGeom prst="arc">
                  <a:avLst>
                    <a:gd name="adj1" fmla="val 18176515"/>
                    <a:gd name="adj2" fmla="val 1064331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</p:grpSp>
      </p:grpSp>
      <p:cxnSp>
        <p:nvCxnSpPr>
          <p:cNvPr id="67" name="رابط مستقيم 66"/>
          <p:cNvCxnSpPr/>
          <p:nvPr/>
        </p:nvCxnSpPr>
        <p:spPr>
          <a:xfrm rot="5400000">
            <a:off x="1572398" y="3571082"/>
            <a:ext cx="6000792" cy="1588"/>
          </a:xfrm>
          <a:prstGeom prst="line">
            <a:avLst/>
          </a:prstGeom>
          <a:ln w="762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5" name="مجموعة 154"/>
          <p:cNvGrpSpPr/>
          <p:nvPr/>
        </p:nvGrpSpPr>
        <p:grpSpPr>
          <a:xfrm>
            <a:off x="4714876" y="642918"/>
            <a:ext cx="2928958" cy="2571768"/>
            <a:chOff x="4714876" y="714356"/>
            <a:chExt cx="2928958" cy="2571768"/>
          </a:xfrm>
        </p:grpSpPr>
        <p:pic>
          <p:nvPicPr>
            <p:cNvPr id="68" name="Picture 2" descr="http://t3.gstatic.com/images?q=tbn:ANd9GcTKUbgk23O7N7fkr81SC_E2ppX44RPugU7rZj6uP6-1t7hN9QVmu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14876" y="714356"/>
              <a:ext cx="2928958" cy="2571768"/>
            </a:xfrm>
            <a:prstGeom prst="rect">
              <a:avLst/>
            </a:prstGeom>
            <a:noFill/>
          </p:spPr>
        </p:pic>
        <p:grpSp>
          <p:nvGrpSpPr>
            <p:cNvPr id="69" name="مجموعة 68"/>
            <p:cNvGrpSpPr/>
            <p:nvPr/>
          </p:nvGrpSpPr>
          <p:grpSpPr>
            <a:xfrm>
              <a:off x="6429388" y="1500174"/>
              <a:ext cx="1121099" cy="1015217"/>
              <a:chOff x="6530561" y="3398299"/>
              <a:chExt cx="1121099" cy="1015217"/>
            </a:xfrm>
          </p:grpSpPr>
          <p:sp>
            <p:nvSpPr>
              <p:cNvPr id="70" name="شكل بيضاوي 69"/>
              <p:cNvSpPr/>
              <p:nvPr/>
            </p:nvSpPr>
            <p:spPr>
              <a:xfrm>
                <a:off x="6902499" y="3684388"/>
                <a:ext cx="357190" cy="428628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71" name="قوس 70"/>
              <p:cNvSpPr/>
              <p:nvPr/>
            </p:nvSpPr>
            <p:spPr>
              <a:xfrm rot="425926">
                <a:off x="6530561" y="3556260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72" name="قوس 71"/>
              <p:cNvSpPr/>
              <p:nvPr/>
            </p:nvSpPr>
            <p:spPr>
              <a:xfrm rot="11479134">
                <a:off x="7151594" y="3398299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73" name="مجموعة 72"/>
            <p:cNvGrpSpPr/>
            <p:nvPr/>
          </p:nvGrpSpPr>
          <p:grpSpPr>
            <a:xfrm>
              <a:off x="5357818" y="1571612"/>
              <a:ext cx="1121099" cy="1015217"/>
              <a:chOff x="5128756" y="1785589"/>
              <a:chExt cx="1121099" cy="1015217"/>
            </a:xfrm>
          </p:grpSpPr>
          <p:sp>
            <p:nvSpPr>
              <p:cNvPr id="74" name="شكل بيضاوي 73"/>
              <p:cNvSpPr/>
              <p:nvPr/>
            </p:nvSpPr>
            <p:spPr>
              <a:xfrm>
                <a:off x="5500694" y="2071678"/>
                <a:ext cx="357190" cy="42862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75" name="قوس 74"/>
              <p:cNvSpPr/>
              <p:nvPr/>
            </p:nvSpPr>
            <p:spPr>
              <a:xfrm rot="425926">
                <a:off x="5128756" y="1943550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76" name="قوس 75"/>
              <p:cNvSpPr/>
              <p:nvPr/>
            </p:nvSpPr>
            <p:spPr>
              <a:xfrm rot="11479134">
                <a:off x="5749789" y="1785589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77" name="مجموعة 76"/>
            <p:cNvGrpSpPr/>
            <p:nvPr/>
          </p:nvGrpSpPr>
          <p:grpSpPr>
            <a:xfrm>
              <a:off x="5572132" y="2000240"/>
              <a:ext cx="1121099" cy="1015217"/>
              <a:chOff x="5128756" y="1785589"/>
              <a:chExt cx="1121099" cy="1015217"/>
            </a:xfrm>
          </p:grpSpPr>
          <p:sp>
            <p:nvSpPr>
              <p:cNvPr id="78" name="شكل بيضاوي 77"/>
              <p:cNvSpPr/>
              <p:nvPr/>
            </p:nvSpPr>
            <p:spPr>
              <a:xfrm>
                <a:off x="5500694" y="2071678"/>
                <a:ext cx="357190" cy="42862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79" name="قوس 78"/>
              <p:cNvSpPr/>
              <p:nvPr/>
            </p:nvSpPr>
            <p:spPr>
              <a:xfrm rot="425926">
                <a:off x="5128756" y="1943550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0" name="قوس 79"/>
              <p:cNvSpPr/>
              <p:nvPr/>
            </p:nvSpPr>
            <p:spPr>
              <a:xfrm rot="11479134">
                <a:off x="5749789" y="1785589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81" name="مجموعة 80"/>
            <p:cNvGrpSpPr/>
            <p:nvPr/>
          </p:nvGrpSpPr>
          <p:grpSpPr>
            <a:xfrm>
              <a:off x="5214942" y="1928802"/>
              <a:ext cx="1121099" cy="1015217"/>
              <a:chOff x="5128756" y="1785589"/>
              <a:chExt cx="1121099" cy="1015217"/>
            </a:xfrm>
          </p:grpSpPr>
          <p:sp>
            <p:nvSpPr>
              <p:cNvPr id="82" name="شكل بيضاوي 81"/>
              <p:cNvSpPr/>
              <p:nvPr/>
            </p:nvSpPr>
            <p:spPr>
              <a:xfrm>
                <a:off x="5500694" y="2071678"/>
                <a:ext cx="357190" cy="42862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3" name="قوس 82"/>
              <p:cNvSpPr/>
              <p:nvPr/>
            </p:nvSpPr>
            <p:spPr>
              <a:xfrm rot="425926">
                <a:off x="5128756" y="1943550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4" name="قوس 83"/>
              <p:cNvSpPr/>
              <p:nvPr/>
            </p:nvSpPr>
            <p:spPr>
              <a:xfrm rot="11479134">
                <a:off x="5749789" y="1785589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85" name="مجموعة 84"/>
            <p:cNvGrpSpPr/>
            <p:nvPr/>
          </p:nvGrpSpPr>
          <p:grpSpPr>
            <a:xfrm>
              <a:off x="5715008" y="1571612"/>
              <a:ext cx="1121099" cy="1015217"/>
              <a:chOff x="6557516" y="1785589"/>
              <a:chExt cx="1121099" cy="1015217"/>
            </a:xfrm>
          </p:grpSpPr>
          <p:sp>
            <p:nvSpPr>
              <p:cNvPr id="86" name="شكل بيضاوي 85"/>
              <p:cNvSpPr/>
              <p:nvPr/>
            </p:nvSpPr>
            <p:spPr>
              <a:xfrm>
                <a:off x="6929454" y="2071678"/>
                <a:ext cx="357190" cy="42862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7" name="قوس 86"/>
              <p:cNvSpPr/>
              <p:nvPr/>
            </p:nvSpPr>
            <p:spPr>
              <a:xfrm rot="425926">
                <a:off x="6557516" y="1943550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8" name="قوس 87"/>
              <p:cNvSpPr/>
              <p:nvPr/>
            </p:nvSpPr>
            <p:spPr>
              <a:xfrm rot="11479134">
                <a:off x="7178549" y="1785589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89" name="مجموعة 88"/>
            <p:cNvGrpSpPr/>
            <p:nvPr/>
          </p:nvGrpSpPr>
          <p:grpSpPr>
            <a:xfrm>
              <a:off x="5929322" y="1928802"/>
              <a:ext cx="1121099" cy="1015217"/>
              <a:chOff x="6557516" y="1785589"/>
              <a:chExt cx="1121099" cy="1015217"/>
            </a:xfrm>
          </p:grpSpPr>
          <p:sp>
            <p:nvSpPr>
              <p:cNvPr id="90" name="شكل بيضاوي 89"/>
              <p:cNvSpPr/>
              <p:nvPr/>
            </p:nvSpPr>
            <p:spPr>
              <a:xfrm>
                <a:off x="6929454" y="2071678"/>
                <a:ext cx="357190" cy="42862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1" name="قوس 90"/>
              <p:cNvSpPr/>
              <p:nvPr/>
            </p:nvSpPr>
            <p:spPr>
              <a:xfrm rot="425926">
                <a:off x="6557516" y="1943550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2" name="قوس 91"/>
              <p:cNvSpPr/>
              <p:nvPr/>
            </p:nvSpPr>
            <p:spPr>
              <a:xfrm rot="11479134">
                <a:off x="7178549" y="1785589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93" name="مجموعة 92"/>
            <p:cNvGrpSpPr/>
            <p:nvPr/>
          </p:nvGrpSpPr>
          <p:grpSpPr>
            <a:xfrm>
              <a:off x="6072198" y="1571612"/>
              <a:ext cx="1121099" cy="1015217"/>
              <a:chOff x="6557516" y="1785589"/>
              <a:chExt cx="1121099" cy="1015217"/>
            </a:xfrm>
          </p:grpSpPr>
          <p:sp>
            <p:nvSpPr>
              <p:cNvPr id="94" name="شكل بيضاوي 93"/>
              <p:cNvSpPr/>
              <p:nvPr/>
            </p:nvSpPr>
            <p:spPr>
              <a:xfrm>
                <a:off x="6929454" y="2071678"/>
                <a:ext cx="357190" cy="42862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5" name="قوس 94"/>
              <p:cNvSpPr/>
              <p:nvPr/>
            </p:nvSpPr>
            <p:spPr>
              <a:xfrm rot="425926">
                <a:off x="6557516" y="1943550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6" name="قوس 95"/>
              <p:cNvSpPr/>
              <p:nvPr/>
            </p:nvSpPr>
            <p:spPr>
              <a:xfrm rot="11479134">
                <a:off x="7178549" y="1785589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97" name="مجموعة 96"/>
            <p:cNvGrpSpPr/>
            <p:nvPr/>
          </p:nvGrpSpPr>
          <p:grpSpPr>
            <a:xfrm>
              <a:off x="6215074" y="1857364"/>
              <a:ext cx="1121099" cy="1015217"/>
              <a:chOff x="6557516" y="1785589"/>
              <a:chExt cx="1121099" cy="1015217"/>
            </a:xfrm>
          </p:grpSpPr>
          <p:sp>
            <p:nvSpPr>
              <p:cNvPr id="98" name="شكل بيضاوي 97"/>
              <p:cNvSpPr/>
              <p:nvPr/>
            </p:nvSpPr>
            <p:spPr>
              <a:xfrm>
                <a:off x="6929454" y="2071678"/>
                <a:ext cx="357190" cy="42862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9" name="قوس 98"/>
              <p:cNvSpPr/>
              <p:nvPr/>
            </p:nvSpPr>
            <p:spPr>
              <a:xfrm rot="425926">
                <a:off x="6557516" y="1943550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0" name="قوس 99"/>
              <p:cNvSpPr/>
              <p:nvPr/>
            </p:nvSpPr>
            <p:spPr>
              <a:xfrm rot="11479134">
                <a:off x="7178549" y="1785589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101" name="مجموعة 100"/>
            <p:cNvGrpSpPr/>
            <p:nvPr/>
          </p:nvGrpSpPr>
          <p:grpSpPr>
            <a:xfrm>
              <a:off x="5500694" y="1714488"/>
              <a:ext cx="1121099" cy="1015217"/>
              <a:chOff x="6530561" y="3398299"/>
              <a:chExt cx="1121099" cy="1015217"/>
            </a:xfrm>
          </p:grpSpPr>
          <p:sp>
            <p:nvSpPr>
              <p:cNvPr id="102" name="شكل بيضاوي 101"/>
              <p:cNvSpPr/>
              <p:nvPr/>
            </p:nvSpPr>
            <p:spPr>
              <a:xfrm>
                <a:off x="6902499" y="3684388"/>
                <a:ext cx="357190" cy="428628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3" name="قوس 102"/>
              <p:cNvSpPr/>
              <p:nvPr/>
            </p:nvSpPr>
            <p:spPr>
              <a:xfrm rot="425926">
                <a:off x="6530561" y="3556260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4" name="قوس 103"/>
              <p:cNvSpPr/>
              <p:nvPr/>
            </p:nvSpPr>
            <p:spPr>
              <a:xfrm rot="11479134">
                <a:off x="7151594" y="3398299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105" name="مجموعة 104"/>
            <p:cNvGrpSpPr/>
            <p:nvPr/>
          </p:nvGrpSpPr>
          <p:grpSpPr>
            <a:xfrm>
              <a:off x="5572132" y="1214422"/>
              <a:ext cx="1121099" cy="1015217"/>
              <a:chOff x="6530561" y="3398299"/>
              <a:chExt cx="1121099" cy="1015217"/>
            </a:xfrm>
          </p:grpSpPr>
          <p:sp>
            <p:nvSpPr>
              <p:cNvPr id="106" name="شكل بيضاوي 105"/>
              <p:cNvSpPr/>
              <p:nvPr/>
            </p:nvSpPr>
            <p:spPr>
              <a:xfrm>
                <a:off x="6902499" y="3684388"/>
                <a:ext cx="357190" cy="428628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7" name="قوس 106"/>
              <p:cNvSpPr/>
              <p:nvPr/>
            </p:nvSpPr>
            <p:spPr>
              <a:xfrm rot="425926">
                <a:off x="6530561" y="3556260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8" name="قوس 107"/>
              <p:cNvSpPr/>
              <p:nvPr/>
            </p:nvSpPr>
            <p:spPr>
              <a:xfrm rot="11479134">
                <a:off x="7151594" y="3398299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109" name="مجموعة 108"/>
            <p:cNvGrpSpPr/>
            <p:nvPr/>
          </p:nvGrpSpPr>
          <p:grpSpPr>
            <a:xfrm>
              <a:off x="5929322" y="1214422"/>
              <a:ext cx="1121099" cy="1015217"/>
              <a:chOff x="6530561" y="3398299"/>
              <a:chExt cx="1121099" cy="1015217"/>
            </a:xfrm>
          </p:grpSpPr>
          <p:sp>
            <p:nvSpPr>
              <p:cNvPr id="110" name="شكل بيضاوي 109"/>
              <p:cNvSpPr/>
              <p:nvPr/>
            </p:nvSpPr>
            <p:spPr>
              <a:xfrm>
                <a:off x="6902499" y="3684388"/>
                <a:ext cx="357190" cy="428628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11" name="قوس 110"/>
              <p:cNvSpPr/>
              <p:nvPr/>
            </p:nvSpPr>
            <p:spPr>
              <a:xfrm rot="425926">
                <a:off x="6530561" y="3556260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12" name="قوس 111"/>
              <p:cNvSpPr/>
              <p:nvPr/>
            </p:nvSpPr>
            <p:spPr>
              <a:xfrm rot="11479134">
                <a:off x="7151594" y="3398299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113" name="مجموعة 112"/>
            <p:cNvGrpSpPr/>
            <p:nvPr/>
          </p:nvGrpSpPr>
          <p:grpSpPr>
            <a:xfrm>
              <a:off x="5929322" y="1571612"/>
              <a:ext cx="1121099" cy="1015217"/>
              <a:chOff x="6530561" y="3398299"/>
              <a:chExt cx="1121099" cy="1015217"/>
            </a:xfrm>
          </p:grpSpPr>
          <p:sp>
            <p:nvSpPr>
              <p:cNvPr id="114" name="شكل بيضاوي 113"/>
              <p:cNvSpPr/>
              <p:nvPr/>
            </p:nvSpPr>
            <p:spPr>
              <a:xfrm>
                <a:off x="6902499" y="3684388"/>
                <a:ext cx="357190" cy="428628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15" name="قوس 114"/>
              <p:cNvSpPr/>
              <p:nvPr/>
            </p:nvSpPr>
            <p:spPr>
              <a:xfrm rot="425926">
                <a:off x="6530561" y="3556260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16" name="قوس 115"/>
              <p:cNvSpPr/>
              <p:nvPr/>
            </p:nvSpPr>
            <p:spPr>
              <a:xfrm rot="11479134">
                <a:off x="7151594" y="3398299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117" name="مجموعة 116"/>
            <p:cNvGrpSpPr/>
            <p:nvPr/>
          </p:nvGrpSpPr>
          <p:grpSpPr>
            <a:xfrm>
              <a:off x="5072066" y="1571612"/>
              <a:ext cx="1121099" cy="1015217"/>
              <a:chOff x="6530561" y="3398299"/>
              <a:chExt cx="1121099" cy="1015217"/>
            </a:xfrm>
          </p:grpSpPr>
          <p:sp>
            <p:nvSpPr>
              <p:cNvPr id="118" name="شكل بيضاوي 117"/>
              <p:cNvSpPr/>
              <p:nvPr/>
            </p:nvSpPr>
            <p:spPr>
              <a:xfrm>
                <a:off x="6902499" y="3684388"/>
                <a:ext cx="357190" cy="428628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19" name="قوس 118"/>
              <p:cNvSpPr/>
              <p:nvPr/>
            </p:nvSpPr>
            <p:spPr>
              <a:xfrm rot="425926">
                <a:off x="6530561" y="3556260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0" name="قوس 119"/>
              <p:cNvSpPr/>
              <p:nvPr/>
            </p:nvSpPr>
            <p:spPr>
              <a:xfrm rot="11479134">
                <a:off x="7151594" y="3398299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</p:grpSp>
      <p:sp>
        <p:nvSpPr>
          <p:cNvPr id="121" name="مربع نص 120"/>
          <p:cNvSpPr txBox="1"/>
          <p:nvPr/>
        </p:nvSpPr>
        <p:spPr>
          <a:xfrm>
            <a:off x="5214942" y="3143248"/>
            <a:ext cx="378621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إذا سحبنا كرة عشوائيا ثم أعدناها وسحبنا كرة ثانية فإن :</a:t>
            </a:r>
          </a:p>
        </p:txBody>
      </p:sp>
      <p:sp>
        <p:nvSpPr>
          <p:cNvPr id="122" name="مربع نص 121"/>
          <p:cNvSpPr txBox="1"/>
          <p:nvPr/>
        </p:nvSpPr>
        <p:spPr>
          <a:xfrm>
            <a:off x="7215206" y="3914318"/>
            <a:ext cx="178595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 ( حمراء ) =</a:t>
            </a:r>
          </a:p>
        </p:txBody>
      </p:sp>
      <p:grpSp>
        <p:nvGrpSpPr>
          <p:cNvPr id="127" name="مجموعة 126"/>
          <p:cNvGrpSpPr/>
          <p:nvPr/>
        </p:nvGrpSpPr>
        <p:grpSpPr>
          <a:xfrm>
            <a:off x="6927152" y="3786190"/>
            <a:ext cx="556756" cy="701891"/>
            <a:chOff x="6687946" y="5000636"/>
            <a:chExt cx="556756" cy="701891"/>
          </a:xfrm>
        </p:grpSpPr>
        <p:sp>
          <p:nvSpPr>
            <p:cNvPr id="123" name="مربع نص 122"/>
            <p:cNvSpPr txBox="1"/>
            <p:nvPr/>
          </p:nvSpPr>
          <p:spPr>
            <a:xfrm>
              <a:off x="6771830" y="5000636"/>
              <a:ext cx="42862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٤</a:t>
              </a:r>
            </a:p>
          </p:txBody>
        </p:sp>
        <p:sp>
          <p:nvSpPr>
            <p:cNvPr id="124" name="مربع نص 123"/>
            <p:cNvSpPr txBox="1"/>
            <p:nvPr/>
          </p:nvSpPr>
          <p:spPr>
            <a:xfrm>
              <a:off x="6687946" y="5271640"/>
              <a:ext cx="55675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١٣</a:t>
              </a:r>
            </a:p>
          </p:txBody>
        </p:sp>
        <p:cxnSp>
          <p:nvCxnSpPr>
            <p:cNvPr id="126" name="رابط مستقيم 125"/>
            <p:cNvCxnSpPr/>
            <p:nvPr/>
          </p:nvCxnSpPr>
          <p:spPr>
            <a:xfrm rot="10800000">
              <a:off x="6864521" y="5328330"/>
              <a:ext cx="288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8" name="مربع نص 127"/>
          <p:cNvSpPr txBox="1"/>
          <p:nvPr/>
        </p:nvSpPr>
        <p:spPr>
          <a:xfrm>
            <a:off x="7202760" y="4555001"/>
            <a:ext cx="178595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 ( خضراء ) =</a:t>
            </a:r>
          </a:p>
        </p:txBody>
      </p:sp>
      <p:grpSp>
        <p:nvGrpSpPr>
          <p:cNvPr id="129" name="مجموعة 128"/>
          <p:cNvGrpSpPr/>
          <p:nvPr/>
        </p:nvGrpSpPr>
        <p:grpSpPr>
          <a:xfrm>
            <a:off x="6858016" y="4426873"/>
            <a:ext cx="556756" cy="701891"/>
            <a:chOff x="6687946" y="5000636"/>
            <a:chExt cx="556756" cy="701891"/>
          </a:xfrm>
        </p:grpSpPr>
        <p:sp>
          <p:nvSpPr>
            <p:cNvPr id="130" name="مربع نص 129"/>
            <p:cNvSpPr txBox="1"/>
            <p:nvPr/>
          </p:nvSpPr>
          <p:spPr>
            <a:xfrm>
              <a:off x="6771830" y="5000636"/>
              <a:ext cx="42862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٦</a:t>
              </a:r>
            </a:p>
          </p:txBody>
        </p:sp>
        <p:sp>
          <p:nvSpPr>
            <p:cNvPr id="131" name="مربع نص 130"/>
            <p:cNvSpPr txBox="1"/>
            <p:nvPr/>
          </p:nvSpPr>
          <p:spPr>
            <a:xfrm>
              <a:off x="6687946" y="5271640"/>
              <a:ext cx="55675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١٣</a:t>
              </a:r>
            </a:p>
          </p:txBody>
        </p:sp>
        <p:cxnSp>
          <p:nvCxnSpPr>
            <p:cNvPr id="132" name="رابط مستقيم 131"/>
            <p:cNvCxnSpPr/>
            <p:nvPr/>
          </p:nvCxnSpPr>
          <p:spPr>
            <a:xfrm rot="10800000">
              <a:off x="6864521" y="5328330"/>
              <a:ext cx="288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مربع نص 132"/>
          <p:cNvSpPr txBox="1"/>
          <p:nvPr/>
        </p:nvSpPr>
        <p:spPr>
          <a:xfrm>
            <a:off x="5214942" y="5141253"/>
            <a:ext cx="378621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هل نتيجة سحب الكرة الحمراء أثر في نتيجة سحب الكرة الخضراء ؟</a:t>
            </a:r>
          </a:p>
        </p:txBody>
      </p:sp>
      <p:sp>
        <p:nvSpPr>
          <p:cNvPr id="134" name="مربع نص 133"/>
          <p:cNvSpPr txBox="1"/>
          <p:nvPr/>
        </p:nvSpPr>
        <p:spPr>
          <a:xfrm>
            <a:off x="5786446" y="6141385"/>
            <a:ext cx="200026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rgbClr val="FF0000"/>
                </a:solidFill>
              </a:rPr>
              <a:t>الحادثتان مستقلتان</a:t>
            </a:r>
          </a:p>
        </p:txBody>
      </p:sp>
      <p:sp>
        <p:nvSpPr>
          <p:cNvPr id="135" name="مربع نص 134"/>
          <p:cNvSpPr txBox="1"/>
          <p:nvPr/>
        </p:nvSpPr>
        <p:spPr>
          <a:xfrm>
            <a:off x="5786446" y="5429264"/>
            <a:ext cx="4286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00B050"/>
                </a:solidFill>
              </a:rPr>
              <a:t>لا</a:t>
            </a:r>
          </a:p>
        </p:txBody>
      </p:sp>
      <p:sp>
        <p:nvSpPr>
          <p:cNvPr id="136" name="مربع نص 135"/>
          <p:cNvSpPr txBox="1"/>
          <p:nvPr/>
        </p:nvSpPr>
        <p:spPr>
          <a:xfrm>
            <a:off x="571472" y="3145507"/>
            <a:ext cx="378621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إذا سحبنا كرة عشوائيا ولم نعدها وسحبنا كرة ثانية فإن :</a:t>
            </a:r>
          </a:p>
        </p:txBody>
      </p:sp>
      <p:sp>
        <p:nvSpPr>
          <p:cNvPr id="137" name="مربع نص 136"/>
          <p:cNvSpPr txBox="1"/>
          <p:nvPr/>
        </p:nvSpPr>
        <p:spPr>
          <a:xfrm>
            <a:off x="2571736" y="3916577"/>
            <a:ext cx="178595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 ( حمراء ) =</a:t>
            </a:r>
          </a:p>
        </p:txBody>
      </p:sp>
      <p:grpSp>
        <p:nvGrpSpPr>
          <p:cNvPr id="138" name="مجموعة 137"/>
          <p:cNvGrpSpPr/>
          <p:nvPr/>
        </p:nvGrpSpPr>
        <p:grpSpPr>
          <a:xfrm>
            <a:off x="2283682" y="3788449"/>
            <a:ext cx="556756" cy="701891"/>
            <a:chOff x="6687946" y="5000636"/>
            <a:chExt cx="556756" cy="701891"/>
          </a:xfrm>
        </p:grpSpPr>
        <p:sp>
          <p:nvSpPr>
            <p:cNvPr id="139" name="مربع نص 138"/>
            <p:cNvSpPr txBox="1"/>
            <p:nvPr/>
          </p:nvSpPr>
          <p:spPr>
            <a:xfrm>
              <a:off x="6771830" y="5000636"/>
              <a:ext cx="42862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٤</a:t>
              </a:r>
            </a:p>
          </p:txBody>
        </p:sp>
        <p:sp>
          <p:nvSpPr>
            <p:cNvPr id="140" name="مربع نص 139"/>
            <p:cNvSpPr txBox="1"/>
            <p:nvPr/>
          </p:nvSpPr>
          <p:spPr>
            <a:xfrm>
              <a:off x="6687946" y="5271640"/>
              <a:ext cx="55675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١٣</a:t>
              </a:r>
            </a:p>
          </p:txBody>
        </p:sp>
        <p:cxnSp>
          <p:nvCxnSpPr>
            <p:cNvPr id="141" name="رابط مستقيم 140"/>
            <p:cNvCxnSpPr/>
            <p:nvPr/>
          </p:nvCxnSpPr>
          <p:spPr>
            <a:xfrm rot="10800000">
              <a:off x="6864521" y="5328330"/>
              <a:ext cx="288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2" name="مربع نص 141"/>
          <p:cNvSpPr txBox="1"/>
          <p:nvPr/>
        </p:nvSpPr>
        <p:spPr>
          <a:xfrm>
            <a:off x="2559290" y="4557260"/>
            <a:ext cx="178595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 ( خضراء ) =</a:t>
            </a:r>
          </a:p>
        </p:txBody>
      </p:sp>
      <p:grpSp>
        <p:nvGrpSpPr>
          <p:cNvPr id="143" name="مجموعة 142"/>
          <p:cNvGrpSpPr/>
          <p:nvPr/>
        </p:nvGrpSpPr>
        <p:grpSpPr>
          <a:xfrm>
            <a:off x="2214546" y="4429132"/>
            <a:ext cx="556756" cy="701891"/>
            <a:chOff x="6687946" y="5000636"/>
            <a:chExt cx="556756" cy="701891"/>
          </a:xfrm>
        </p:grpSpPr>
        <p:sp>
          <p:nvSpPr>
            <p:cNvPr id="144" name="مربع نص 143"/>
            <p:cNvSpPr txBox="1"/>
            <p:nvPr/>
          </p:nvSpPr>
          <p:spPr>
            <a:xfrm>
              <a:off x="6771830" y="5000636"/>
              <a:ext cx="42862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٦</a:t>
              </a:r>
            </a:p>
          </p:txBody>
        </p:sp>
        <p:sp>
          <p:nvSpPr>
            <p:cNvPr id="145" name="مربع نص 144"/>
            <p:cNvSpPr txBox="1"/>
            <p:nvPr/>
          </p:nvSpPr>
          <p:spPr>
            <a:xfrm>
              <a:off x="6687946" y="5271640"/>
              <a:ext cx="55675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١٢</a:t>
              </a:r>
            </a:p>
          </p:txBody>
        </p:sp>
        <p:cxnSp>
          <p:nvCxnSpPr>
            <p:cNvPr id="146" name="رابط مستقيم 145"/>
            <p:cNvCxnSpPr/>
            <p:nvPr/>
          </p:nvCxnSpPr>
          <p:spPr>
            <a:xfrm rot="10800000">
              <a:off x="6864521" y="5328330"/>
              <a:ext cx="288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مربع نص 146"/>
          <p:cNvSpPr txBox="1"/>
          <p:nvPr/>
        </p:nvSpPr>
        <p:spPr>
          <a:xfrm>
            <a:off x="571472" y="5143512"/>
            <a:ext cx="378621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هل نتيجة سحب الكرة الحمراء أثر في نتيجة سحب الكرة الخضراء ؟</a:t>
            </a:r>
          </a:p>
        </p:txBody>
      </p:sp>
      <p:sp>
        <p:nvSpPr>
          <p:cNvPr id="148" name="مربع نص 147"/>
          <p:cNvSpPr txBox="1"/>
          <p:nvPr/>
        </p:nvSpPr>
        <p:spPr>
          <a:xfrm>
            <a:off x="1000100" y="6143644"/>
            <a:ext cx="242889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rgbClr val="FF0000"/>
                </a:solidFill>
              </a:rPr>
              <a:t>الحادثتان غير مستقلتين</a:t>
            </a:r>
          </a:p>
        </p:txBody>
      </p:sp>
      <p:sp>
        <p:nvSpPr>
          <p:cNvPr id="149" name="مربع نص 148"/>
          <p:cNvSpPr txBox="1"/>
          <p:nvPr/>
        </p:nvSpPr>
        <p:spPr>
          <a:xfrm>
            <a:off x="785786" y="5431523"/>
            <a:ext cx="7858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00B050"/>
                </a:solidFill>
              </a:rPr>
              <a:t>نعم</a:t>
            </a:r>
          </a:p>
        </p:txBody>
      </p:sp>
      <p:sp>
        <p:nvSpPr>
          <p:cNvPr id="150" name="مربع نص 149"/>
          <p:cNvSpPr txBox="1"/>
          <p:nvPr/>
        </p:nvSpPr>
        <p:spPr>
          <a:xfrm>
            <a:off x="1971656" y="4555461"/>
            <a:ext cx="35722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=</a:t>
            </a:r>
          </a:p>
        </p:txBody>
      </p:sp>
      <p:grpSp>
        <p:nvGrpSpPr>
          <p:cNvPr id="151" name="مجموعة 150"/>
          <p:cNvGrpSpPr/>
          <p:nvPr/>
        </p:nvGrpSpPr>
        <p:grpSpPr>
          <a:xfrm>
            <a:off x="1500166" y="4429132"/>
            <a:ext cx="556756" cy="701891"/>
            <a:chOff x="6687946" y="5000636"/>
            <a:chExt cx="556756" cy="701891"/>
          </a:xfrm>
        </p:grpSpPr>
        <p:sp>
          <p:nvSpPr>
            <p:cNvPr id="152" name="مربع نص 151"/>
            <p:cNvSpPr txBox="1"/>
            <p:nvPr/>
          </p:nvSpPr>
          <p:spPr>
            <a:xfrm>
              <a:off x="6771830" y="5000636"/>
              <a:ext cx="42862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١</a:t>
              </a:r>
            </a:p>
          </p:txBody>
        </p:sp>
        <p:sp>
          <p:nvSpPr>
            <p:cNvPr id="153" name="مربع نص 152"/>
            <p:cNvSpPr txBox="1"/>
            <p:nvPr/>
          </p:nvSpPr>
          <p:spPr>
            <a:xfrm>
              <a:off x="6687946" y="5271640"/>
              <a:ext cx="55675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cxnSp>
          <p:nvCxnSpPr>
            <p:cNvPr id="154" name="رابط مستقيم 153"/>
            <p:cNvCxnSpPr/>
            <p:nvPr/>
          </p:nvCxnSpPr>
          <p:spPr>
            <a:xfrm rot="10800000">
              <a:off x="6864521" y="5328330"/>
              <a:ext cx="288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CD1B6686-3A90-209E-C5A2-AC977E014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E859-FE18-4BCE-8D55-0A0FFDD235C1}" type="slidenum">
              <a:rPr lang="ar-SA" smtClean="0"/>
              <a:pPr/>
              <a:t>439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800" decel="100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800" decel="100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800" decel="100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800" decel="100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800" decel="10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800" decel="10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800" decel="10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22" grpId="0"/>
      <p:bldP spid="128" grpId="0"/>
      <p:bldP spid="133" grpId="0"/>
      <p:bldP spid="134" grpId="0"/>
      <p:bldP spid="135" grpId="0"/>
      <p:bldP spid="136" grpId="0"/>
      <p:bldP spid="137" grpId="0"/>
      <p:bldP spid="142" grpId="0"/>
      <p:bldP spid="147" grpId="0"/>
      <p:bldP spid="148" grpId="0"/>
      <p:bldP spid="149" grpId="0"/>
      <p:bldP spid="1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214290"/>
            <a:ext cx="30003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مجموعة 8"/>
          <p:cNvGrpSpPr/>
          <p:nvPr/>
        </p:nvGrpSpPr>
        <p:grpSpPr>
          <a:xfrm>
            <a:off x="4929190" y="1214422"/>
            <a:ext cx="3943378" cy="4957204"/>
            <a:chOff x="4929190" y="1500174"/>
            <a:chExt cx="3943378" cy="4957204"/>
          </a:xfrm>
        </p:grpSpPr>
        <p:sp>
          <p:nvSpPr>
            <p:cNvPr id="4" name="مخمس عادي 3"/>
            <p:cNvSpPr/>
            <p:nvPr/>
          </p:nvSpPr>
          <p:spPr>
            <a:xfrm>
              <a:off x="5214942" y="1500174"/>
              <a:ext cx="3377818" cy="1214446"/>
            </a:xfrm>
            <a:prstGeom prst="pentagon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800" b="1" dirty="0">
                  <a:solidFill>
                    <a:schemeClr val="tx1"/>
                  </a:solidFill>
                </a:rPr>
                <a:t>الحوادث المستقلة</a:t>
              </a:r>
            </a:p>
          </p:txBody>
        </p:sp>
        <p:sp>
          <p:nvSpPr>
            <p:cNvPr id="7" name="قوس متوسط أيمن 6"/>
            <p:cNvSpPr/>
            <p:nvPr/>
          </p:nvSpPr>
          <p:spPr>
            <a:xfrm>
              <a:off x="8586816" y="1957378"/>
              <a:ext cx="285752" cy="4500000"/>
            </a:xfrm>
            <a:prstGeom prst="rightBracket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قوس متوسط أيمن 7"/>
            <p:cNvSpPr/>
            <p:nvPr/>
          </p:nvSpPr>
          <p:spPr>
            <a:xfrm flipH="1">
              <a:off x="4929190" y="1957378"/>
              <a:ext cx="284400" cy="4500000"/>
            </a:xfrm>
            <a:prstGeom prst="rightBracket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10" name="مجموعة 9"/>
          <p:cNvGrpSpPr/>
          <p:nvPr/>
        </p:nvGrpSpPr>
        <p:grpSpPr>
          <a:xfrm>
            <a:off x="322876" y="1214422"/>
            <a:ext cx="4356000" cy="4968000"/>
            <a:chOff x="4929190" y="1500174"/>
            <a:chExt cx="3943378" cy="4957204"/>
          </a:xfrm>
        </p:grpSpPr>
        <p:sp>
          <p:nvSpPr>
            <p:cNvPr id="11" name="مخمس عادي 10"/>
            <p:cNvSpPr/>
            <p:nvPr/>
          </p:nvSpPr>
          <p:spPr>
            <a:xfrm>
              <a:off x="5214942" y="1500174"/>
              <a:ext cx="3377818" cy="1214446"/>
            </a:xfrm>
            <a:prstGeom prst="pentagon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800" b="1" dirty="0">
                  <a:solidFill>
                    <a:schemeClr val="tx1"/>
                  </a:solidFill>
                </a:rPr>
                <a:t>الحوادث غير المستقلة</a:t>
              </a:r>
            </a:p>
          </p:txBody>
        </p:sp>
        <p:sp>
          <p:nvSpPr>
            <p:cNvPr id="12" name="قوس متوسط أيمن 11"/>
            <p:cNvSpPr/>
            <p:nvPr/>
          </p:nvSpPr>
          <p:spPr>
            <a:xfrm>
              <a:off x="8586816" y="1957378"/>
              <a:ext cx="285752" cy="4500000"/>
            </a:xfrm>
            <a:prstGeom prst="rightBracket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" name="قوس متوسط أيمن 12"/>
            <p:cNvSpPr/>
            <p:nvPr/>
          </p:nvSpPr>
          <p:spPr>
            <a:xfrm flipH="1">
              <a:off x="4929190" y="1957378"/>
              <a:ext cx="284400" cy="4500000"/>
            </a:xfrm>
            <a:prstGeom prst="rightBracket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14" name="مربع نص 13"/>
          <p:cNvSpPr txBox="1"/>
          <p:nvPr/>
        </p:nvSpPr>
        <p:spPr>
          <a:xfrm>
            <a:off x="5000628" y="2857496"/>
            <a:ext cx="3786214" cy="430887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1">
            <a:spAutoFit/>
          </a:bodyPr>
          <a:lstStyle/>
          <a:p>
            <a:r>
              <a:rPr lang="ar-SA" sz="2200" b="1" dirty="0"/>
              <a:t>نتيجة إحداهما لا تؤثر في نتيجة الأخرى</a:t>
            </a:r>
          </a:p>
        </p:txBody>
      </p:sp>
      <p:sp>
        <p:nvSpPr>
          <p:cNvPr id="16" name="مربع نص 15"/>
          <p:cNvSpPr txBox="1"/>
          <p:nvPr/>
        </p:nvSpPr>
        <p:spPr>
          <a:xfrm>
            <a:off x="7215206" y="4855501"/>
            <a:ext cx="157163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 ( أ </a:t>
            </a:r>
            <a:r>
              <a:rPr lang="ar-SA" sz="2200" b="1" dirty="0">
                <a:solidFill>
                  <a:srgbClr val="FF0000"/>
                </a:solidFill>
              </a:rPr>
              <a:t>و</a:t>
            </a:r>
            <a:r>
              <a:rPr lang="ar-SA" sz="2200" b="1" dirty="0"/>
              <a:t> ب ) =</a:t>
            </a:r>
          </a:p>
        </p:txBody>
      </p:sp>
      <p:sp>
        <p:nvSpPr>
          <p:cNvPr id="17" name="مربع نص 16"/>
          <p:cNvSpPr txBox="1"/>
          <p:nvPr/>
        </p:nvSpPr>
        <p:spPr>
          <a:xfrm>
            <a:off x="5286380" y="4857760"/>
            <a:ext cx="200026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 ( أ ) × ح ( ب )</a:t>
            </a:r>
          </a:p>
        </p:txBody>
      </p:sp>
      <p:sp>
        <p:nvSpPr>
          <p:cNvPr id="18" name="مربع نص 17"/>
          <p:cNvSpPr txBox="1"/>
          <p:nvPr/>
        </p:nvSpPr>
        <p:spPr>
          <a:xfrm>
            <a:off x="5000628" y="4071942"/>
            <a:ext cx="3786214" cy="430887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1">
            <a:spAutoFit/>
          </a:bodyPr>
          <a:lstStyle/>
          <a:p>
            <a:r>
              <a:rPr lang="ar-SA" sz="2200" b="1" dirty="0"/>
              <a:t>إذا كانت أ </a:t>
            </a:r>
            <a:r>
              <a:rPr lang="ar-SA" sz="2200" b="1" dirty="0">
                <a:solidFill>
                  <a:srgbClr val="FF0000"/>
                </a:solidFill>
              </a:rPr>
              <a:t>و</a:t>
            </a:r>
            <a:r>
              <a:rPr lang="ar-SA" sz="2200" b="1" dirty="0"/>
              <a:t> ب حادثتان مستقلتين فإن :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428596" y="2857496"/>
            <a:ext cx="4157692" cy="430887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1">
            <a:spAutoFit/>
          </a:bodyPr>
          <a:lstStyle/>
          <a:p>
            <a:r>
              <a:rPr lang="ar-SA" sz="2200" b="1" dirty="0"/>
              <a:t>نتيجة إحداهما تؤثر في نتيجة الأخرى</a:t>
            </a:r>
          </a:p>
        </p:txBody>
      </p:sp>
      <p:sp>
        <p:nvSpPr>
          <p:cNvPr id="20" name="مربع نص 19"/>
          <p:cNvSpPr txBox="1"/>
          <p:nvPr/>
        </p:nvSpPr>
        <p:spPr>
          <a:xfrm>
            <a:off x="3014652" y="4855501"/>
            <a:ext cx="157163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 ( أ </a:t>
            </a:r>
            <a:r>
              <a:rPr lang="ar-SA" sz="2200" b="1" dirty="0">
                <a:solidFill>
                  <a:srgbClr val="FF0000"/>
                </a:solidFill>
              </a:rPr>
              <a:t>و</a:t>
            </a:r>
            <a:r>
              <a:rPr lang="ar-SA" sz="2200" b="1" dirty="0"/>
              <a:t> ب ) =</a:t>
            </a:r>
          </a:p>
        </p:txBody>
      </p:sp>
      <p:sp>
        <p:nvSpPr>
          <p:cNvPr id="21" name="مربع نص 20"/>
          <p:cNvSpPr txBox="1"/>
          <p:nvPr/>
        </p:nvSpPr>
        <p:spPr>
          <a:xfrm>
            <a:off x="571472" y="4857760"/>
            <a:ext cx="251461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 ( أ ) × ح ( ب بعد أ )</a:t>
            </a:r>
          </a:p>
        </p:txBody>
      </p:sp>
      <p:sp>
        <p:nvSpPr>
          <p:cNvPr id="22" name="مربع نص 21"/>
          <p:cNvSpPr txBox="1"/>
          <p:nvPr/>
        </p:nvSpPr>
        <p:spPr>
          <a:xfrm>
            <a:off x="428596" y="4071942"/>
            <a:ext cx="4157692" cy="430887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1">
            <a:spAutoFit/>
          </a:bodyPr>
          <a:lstStyle/>
          <a:p>
            <a:r>
              <a:rPr lang="ar-SA" sz="2200" b="1" dirty="0"/>
              <a:t>إذا كانت أ </a:t>
            </a:r>
            <a:r>
              <a:rPr lang="ar-SA" sz="2200" b="1" dirty="0">
                <a:solidFill>
                  <a:srgbClr val="FF0000"/>
                </a:solidFill>
              </a:rPr>
              <a:t>و</a:t>
            </a:r>
            <a:r>
              <a:rPr lang="ar-SA" sz="2200" b="1" dirty="0"/>
              <a:t> ب حادثتان غير مستقلتين فإن :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89FC657B-2198-1E0F-ED80-40EE013FD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E859-FE18-4BCE-8D55-0A0FFDD235C1}" type="slidenum">
              <a:rPr lang="ar-SA" smtClean="0"/>
              <a:pPr/>
              <a:t>440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/>
      <p:bldP spid="18" grpId="0" animBg="1"/>
      <p:bldP spid="19" grpId="0" animBg="1"/>
      <p:bldP spid="20" grpId="0"/>
      <p:bldP spid="21" grpId="0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214290"/>
            <a:ext cx="30003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دبوس زينة 2"/>
          <p:cNvSpPr/>
          <p:nvPr/>
        </p:nvSpPr>
        <p:spPr>
          <a:xfrm>
            <a:off x="928662" y="714356"/>
            <a:ext cx="7215238" cy="914406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دبوس زينة 3"/>
          <p:cNvSpPr/>
          <p:nvPr/>
        </p:nvSpPr>
        <p:spPr>
          <a:xfrm>
            <a:off x="8158154" y="857232"/>
            <a:ext cx="857256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مثال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785794"/>
            <a:ext cx="685800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5" name="مجموعة 124"/>
          <p:cNvGrpSpPr/>
          <p:nvPr/>
        </p:nvGrpSpPr>
        <p:grpSpPr>
          <a:xfrm>
            <a:off x="164753" y="2000240"/>
            <a:ext cx="2978487" cy="2571768"/>
            <a:chOff x="1285852" y="2000240"/>
            <a:chExt cx="2978487" cy="2571768"/>
          </a:xfrm>
        </p:grpSpPr>
        <p:pic>
          <p:nvPicPr>
            <p:cNvPr id="7" name="Picture 2" descr="http://t3.gstatic.com/images?q=tbn:ANd9GcTKUbgk23O7N7fkr81SC_E2ppX44RPugU7rZj6uP6-1t7hN9QVmuA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85852" y="2000240"/>
              <a:ext cx="2928958" cy="2571768"/>
            </a:xfrm>
            <a:prstGeom prst="rect">
              <a:avLst/>
            </a:prstGeom>
            <a:noFill/>
          </p:spPr>
        </p:pic>
        <p:grpSp>
          <p:nvGrpSpPr>
            <p:cNvPr id="8" name="مجموعة 68"/>
            <p:cNvGrpSpPr/>
            <p:nvPr/>
          </p:nvGrpSpPr>
          <p:grpSpPr>
            <a:xfrm>
              <a:off x="3143240" y="2500306"/>
              <a:ext cx="1121099" cy="1015217"/>
              <a:chOff x="6530561" y="3398299"/>
              <a:chExt cx="1121099" cy="1015217"/>
            </a:xfrm>
          </p:grpSpPr>
          <p:sp>
            <p:nvSpPr>
              <p:cNvPr id="57" name="شكل بيضاوي 56"/>
              <p:cNvSpPr/>
              <p:nvPr/>
            </p:nvSpPr>
            <p:spPr>
              <a:xfrm>
                <a:off x="6902499" y="3684388"/>
                <a:ext cx="357190" cy="42862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58" name="قوس 57"/>
              <p:cNvSpPr/>
              <p:nvPr/>
            </p:nvSpPr>
            <p:spPr>
              <a:xfrm rot="425926">
                <a:off x="6530561" y="3556260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59" name="قوس 58"/>
              <p:cNvSpPr/>
              <p:nvPr/>
            </p:nvSpPr>
            <p:spPr>
              <a:xfrm rot="11479134">
                <a:off x="7151594" y="3398299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9" name="مجموعة 72"/>
            <p:cNvGrpSpPr/>
            <p:nvPr/>
          </p:nvGrpSpPr>
          <p:grpSpPr>
            <a:xfrm>
              <a:off x="1785918" y="2714620"/>
              <a:ext cx="1121099" cy="1015217"/>
              <a:chOff x="5128756" y="1785589"/>
              <a:chExt cx="1121099" cy="1015217"/>
            </a:xfrm>
          </p:grpSpPr>
          <p:sp>
            <p:nvSpPr>
              <p:cNvPr id="54" name="شكل بيضاوي 53"/>
              <p:cNvSpPr/>
              <p:nvPr/>
            </p:nvSpPr>
            <p:spPr>
              <a:xfrm>
                <a:off x="5500694" y="2071678"/>
                <a:ext cx="357190" cy="42862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55" name="قوس 54"/>
              <p:cNvSpPr/>
              <p:nvPr/>
            </p:nvSpPr>
            <p:spPr>
              <a:xfrm rot="425926">
                <a:off x="5128756" y="1943550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56" name="قوس 55"/>
              <p:cNvSpPr/>
              <p:nvPr/>
            </p:nvSpPr>
            <p:spPr>
              <a:xfrm rot="11479134">
                <a:off x="5749789" y="1785589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10" name="مجموعة 76"/>
            <p:cNvGrpSpPr/>
            <p:nvPr/>
          </p:nvGrpSpPr>
          <p:grpSpPr>
            <a:xfrm>
              <a:off x="2071670" y="3286124"/>
              <a:ext cx="1121099" cy="1015217"/>
              <a:chOff x="5128756" y="1785589"/>
              <a:chExt cx="1121099" cy="1015217"/>
            </a:xfrm>
          </p:grpSpPr>
          <p:sp>
            <p:nvSpPr>
              <p:cNvPr id="51" name="شكل بيضاوي 50"/>
              <p:cNvSpPr/>
              <p:nvPr/>
            </p:nvSpPr>
            <p:spPr>
              <a:xfrm>
                <a:off x="5500694" y="2071678"/>
                <a:ext cx="357190" cy="42862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52" name="قوس 51"/>
              <p:cNvSpPr/>
              <p:nvPr/>
            </p:nvSpPr>
            <p:spPr>
              <a:xfrm rot="425926">
                <a:off x="5128756" y="1943550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53" name="قوس 52"/>
              <p:cNvSpPr/>
              <p:nvPr/>
            </p:nvSpPr>
            <p:spPr>
              <a:xfrm rot="11479134">
                <a:off x="5749789" y="1785589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11" name="مجموعة 80"/>
            <p:cNvGrpSpPr/>
            <p:nvPr/>
          </p:nvGrpSpPr>
          <p:grpSpPr>
            <a:xfrm>
              <a:off x="1714480" y="3143248"/>
              <a:ext cx="1121099" cy="1015217"/>
              <a:chOff x="5128756" y="1785589"/>
              <a:chExt cx="1121099" cy="1015217"/>
            </a:xfrm>
          </p:grpSpPr>
          <p:sp>
            <p:nvSpPr>
              <p:cNvPr id="48" name="شكل بيضاوي 47"/>
              <p:cNvSpPr/>
              <p:nvPr/>
            </p:nvSpPr>
            <p:spPr>
              <a:xfrm>
                <a:off x="5500694" y="2071678"/>
                <a:ext cx="357190" cy="42862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9" name="قوس 48"/>
              <p:cNvSpPr/>
              <p:nvPr/>
            </p:nvSpPr>
            <p:spPr>
              <a:xfrm rot="425926">
                <a:off x="5128756" y="1943550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50" name="قوس 49"/>
              <p:cNvSpPr/>
              <p:nvPr/>
            </p:nvSpPr>
            <p:spPr>
              <a:xfrm rot="11479134">
                <a:off x="5749789" y="1785589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16" name="مجموعة 100"/>
            <p:cNvGrpSpPr/>
            <p:nvPr/>
          </p:nvGrpSpPr>
          <p:grpSpPr>
            <a:xfrm>
              <a:off x="1428728" y="2428868"/>
              <a:ext cx="1121099" cy="1015217"/>
              <a:chOff x="6530561" y="3398299"/>
              <a:chExt cx="1121099" cy="1015217"/>
            </a:xfrm>
          </p:grpSpPr>
          <p:sp>
            <p:nvSpPr>
              <p:cNvPr id="33" name="شكل بيضاوي 32"/>
              <p:cNvSpPr/>
              <p:nvPr/>
            </p:nvSpPr>
            <p:spPr>
              <a:xfrm>
                <a:off x="6902499" y="3684388"/>
                <a:ext cx="357190" cy="428628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4" name="قوس 33"/>
              <p:cNvSpPr/>
              <p:nvPr/>
            </p:nvSpPr>
            <p:spPr>
              <a:xfrm rot="425926">
                <a:off x="6530561" y="3556260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5" name="قوس 34"/>
              <p:cNvSpPr/>
              <p:nvPr/>
            </p:nvSpPr>
            <p:spPr>
              <a:xfrm rot="11479134">
                <a:off x="7151594" y="3398299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20" name="مجموعة 116"/>
            <p:cNvGrpSpPr/>
            <p:nvPr/>
          </p:nvGrpSpPr>
          <p:grpSpPr>
            <a:xfrm>
              <a:off x="1428728" y="2857496"/>
              <a:ext cx="1121099" cy="1015217"/>
              <a:chOff x="6530561" y="3398299"/>
              <a:chExt cx="1121099" cy="1015217"/>
            </a:xfrm>
          </p:grpSpPr>
          <p:sp>
            <p:nvSpPr>
              <p:cNvPr id="21" name="شكل بيضاوي 20"/>
              <p:cNvSpPr/>
              <p:nvPr/>
            </p:nvSpPr>
            <p:spPr>
              <a:xfrm>
                <a:off x="6902499" y="3684388"/>
                <a:ext cx="357190" cy="428628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2" name="قوس 21"/>
              <p:cNvSpPr/>
              <p:nvPr/>
            </p:nvSpPr>
            <p:spPr>
              <a:xfrm rot="425926">
                <a:off x="6530561" y="3556260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3" name="قوس 22"/>
              <p:cNvSpPr/>
              <p:nvPr/>
            </p:nvSpPr>
            <p:spPr>
              <a:xfrm rot="11479134">
                <a:off x="7151594" y="3398299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60" name="مجموعة 72"/>
            <p:cNvGrpSpPr/>
            <p:nvPr/>
          </p:nvGrpSpPr>
          <p:grpSpPr>
            <a:xfrm>
              <a:off x="1785918" y="2428868"/>
              <a:ext cx="1121099" cy="1015217"/>
              <a:chOff x="5128756" y="1785589"/>
              <a:chExt cx="1121099" cy="1015217"/>
            </a:xfrm>
          </p:grpSpPr>
          <p:sp>
            <p:nvSpPr>
              <p:cNvPr id="61" name="شكل بيضاوي 60"/>
              <p:cNvSpPr/>
              <p:nvPr/>
            </p:nvSpPr>
            <p:spPr>
              <a:xfrm>
                <a:off x="5500694" y="2071678"/>
                <a:ext cx="357190" cy="42862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62" name="قوس 61"/>
              <p:cNvSpPr/>
              <p:nvPr/>
            </p:nvSpPr>
            <p:spPr>
              <a:xfrm rot="425926">
                <a:off x="5128756" y="1943550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63" name="قوس 62"/>
              <p:cNvSpPr/>
              <p:nvPr/>
            </p:nvSpPr>
            <p:spPr>
              <a:xfrm rot="11479134">
                <a:off x="5749789" y="1785589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64" name="مجموعة 76"/>
            <p:cNvGrpSpPr/>
            <p:nvPr/>
          </p:nvGrpSpPr>
          <p:grpSpPr>
            <a:xfrm>
              <a:off x="2143108" y="2500306"/>
              <a:ext cx="1121099" cy="1015217"/>
              <a:chOff x="5128756" y="1785589"/>
              <a:chExt cx="1121099" cy="1015217"/>
            </a:xfrm>
          </p:grpSpPr>
          <p:sp>
            <p:nvSpPr>
              <p:cNvPr id="65" name="شكل بيضاوي 64"/>
              <p:cNvSpPr/>
              <p:nvPr/>
            </p:nvSpPr>
            <p:spPr>
              <a:xfrm>
                <a:off x="5500694" y="2071678"/>
                <a:ext cx="357190" cy="42862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66" name="قوس 65"/>
              <p:cNvSpPr/>
              <p:nvPr/>
            </p:nvSpPr>
            <p:spPr>
              <a:xfrm rot="425926">
                <a:off x="5128756" y="1943550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67" name="قوس 66"/>
              <p:cNvSpPr/>
              <p:nvPr/>
            </p:nvSpPr>
            <p:spPr>
              <a:xfrm rot="11479134">
                <a:off x="5749789" y="1785589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68" name="مجموعة 80"/>
            <p:cNvGrpSpPr/>
            <p:nvPr/>
          </p:nvGrpSpPr>
          <p:grpSpPr>
            <a:xfrm>
              <a:off x="2071670" y="2928934"/>
              <a:ext cx="1121099" cy="1015217"/>
              <a:chOff x="5128756" y="1785589"/>
              <a:chExt cx="1121099" cy="1015217"/>
            </a:xfrm>
          </p:grpSpPr>
          <p:sp>
            <p:nvSpPr>
              <p:cNvPr id="69" name="شكل بيضاوي 68"/>
              <p:cNvSpPr/>
              <p:nvPr/>
            </p:nvSpPr>
            <p:spPr>
              <a:xfrm>
                <a:off x="5500694" y="2071678"/>
                <a:ext cx="357190" cy="42862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70" name="قوس 69"/>
              <p:cNvSpPr/>
              <p:nvPr/>
            </p:nvSpPr>
            <p:spPr>
              <a:xfrm rot="425926">
                <a:off x="5128756" y="1943550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71" name="قوس 70"/>
              <p:cNvSpPr/>
              <p:nvPr/>
            </p:nvSpPr>
            <p:spPr>
              <a:xfrm rot="11479134">
                <a:off x="5749789" y="1785589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72" name="مجموعة 72"/>
            <p:cNvGrpSpPr/>
            <p:nvPr/>
          </p:nvGrpSpPr>
          <p:grpSpPr>
            <a:xfrm>
              <a:off x="1857356" y="2000240"/>
              <a:ext cx="1121099" cy="1015217"/>
              <a:chOff x="5128756" y="1785589"/>
              <a:chExt cx="1121099" cy="1015217"/>
            </a:xfrm>
          </p:grpSpPr>
          <p:sp>
            <p:nvSpPr>
              <p:cNvPr id="73" name="شكل بيضاوي 72"/>
              <p:cNvSpPr/>
              <p:nvPr/>
            </p:nvSpPr>
            <p:spPr>
              <a:xfrm>
                <a:off x="5500694" y="2071678"/>
                <a:ext cx="357190" cy="42862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74" name="قوس 73"/>
              <p:cNvSpPr/>
              <p:nvPr/>
            </p:nvSpPr>
            <p:spPr>
              <a:xfrm rot="425926">
                <a:off x="5128756" y="1943550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75" name="قوس 74"/>
              <p:cNvSpPr/>
              <p:nvPr/>
            </p:nvSpPr>
            <p:spPr>
              <a:xfrm rot="11479134">
                <a:off x="5749789" y="1785589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76" name="مجموعة 76"/>
            <p:cNvGrpSpPr/>
            <p:nvPr/>
          </p:nvGrpSpPr>
          <p:grpSpPr>
            <a:xfrm>
              <a:off x="2428860" y="3286124"/>
              <a:ext cx="1121099" cy="1015217"/>
              <a:chOff x="5128756" y="1785589"/>
              <a:chExt cx="1121099" cy="1015217"/>
            </a:xfrm>
          </p:grpSpPr>
          <p:sp>
            <p:nvSpPr>
              <p:cNvPr id="77" name="شكل بيضاوي 76"/>
              <p:cNvSpPr/>
              <p:nvPr/>
            </p:nvSpPr>
            <p:spPr>
              <a:xfrm>
                <a:off x="5500694" y="2071678"/>
                <a:ext cx="357190" cy="42862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78" name="قوس 77"/>
              <p:cNvSpPr/>
              <p:nvPr/>
            </p:nvSpPr>
            <p:spPr>
              <a:xfrm rot="425926">
                <a:off x="5128756" y="1943550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79" name="قوس 78"/>
              <p:cNvSpPr/>
              <p:nvPr/>
            </p:nvSpPr>
            <p:spPr>
              <a:xfrm rot="11479134">
                <a:off x="5749789" y="1785589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80" name="مجموعة 80"/>
            <p:cNvGrpSpPr/>
            <p:nvPr/>
          </p:nvGrpSpPr>
          <p:grpSpPr>
            <a:xfrm>
              <a:off x="1571604" y="2000240"/>
              <a:ext cx="1121099" cy="1015217"/>
              <a:chOff x="5128756" y="1785589"/>
              <a:chExt cx="1121099" cy="1015217"/>
            </a:xfrm>
          </p:grpSpPr>
          <p:sp>
            <p:nvSpPr>
              <p:cNvPr id="81" name="شكل بيضاوي 80"/>
              <p:cNvSpPr/>
              <p:nvPr/>
            </p:nvSpPr>
            <p:spPr>
              <a:xfrm>
                <a:off x="5500694" y="2071678"/>
                <a:ext cx="357190" cy="42862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2" name="قوس 81"/>
              <p:cNvSpPr/>
              <p:nvPr/>
            </p:nvSpPr>
            <p:spPr>
              <a:xfrm rot="425926">
                <a:off x="5128756" y="1943550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3" name="قوس 82"/>
              <p:cNvSpPr/>
              <p:nvPr/>
            </p:nvSpPr>
            <p:spPr>
              <a:xfrm rot="11479134">
                <a:off x="5749789" y="1785589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84" name="مجموعة 68"/>
            <p:cNvGrpSpPr/>
            <p:nvPr/>
          </p:nvGrpSpPr>
          <p:grpSpPr>
            <a:xfrm>
              <a:off x="2428860" y="2857496"/>
              <a:ext cx="1121099" cy="1015217"/>
              <a:chOff x="6530561" y="3398299"/>
              <a:chExt cx="1121099" cy="1015217"/>
            </a:xfrm>
          </p:grpSpPr>
          <p:sp>
            <p:nvSpPr>
              <p:cNvPr id="85" name="شكل بيضاوي 84"/>
              <p:cNvSpPr/>
              <p:nvPr/>
            </p:nvSpPr>
            <p:spPr>
              <a:xfrm>
                <a:off x="6902499" y="3684388"/>
                <a:ext cx="357190" cy="428628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6" name="قوس 85"/>
              <p:cNvSpPr/>
              <p:nvPr/>
            </p:nvSpPr>
            <p:spPr>
              <a:xfrm rot="425926">
                <a:off x="6530561" y="3556260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7" name="قوس 86"/>
              <p:cNvSpPr/>
              <p:nvPr/>
            </p:nvSpPr>
            <p:spPr>
              <a:xfrm rot="11479134">
                <a:off x="7151594" y="3398299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88" name="مجموعة 68"/>
            <p:cNvGrpSpPr/>
            <p:nvPr/>
          </p:nvGrpSpPr>
          <p:grpSpPr>
            <a:xfrm>
              <a:off x="2500298" y="2428868"/>
              <a:ext cx="1121099" cy="1015217"/>
              <a:chOff x="6530561" y="3398299"/>
              <a:chExt cx="1121099" cy="1015217"/>
            </a:xfrm>
          </p:grpSpPr>
          <p:sp>
            <p:nvSpPr>
              <p:cNvPr id="89" name="شكل بيضاوي 88"/>
              <p:cNvSpPr/>
              <p:nvPr/>
            </p:nvSpPr>
            <p:spPr>
              <a:xfrm>
                <a:off x="6902499" y="3684388"/>
                <a:ext cx="357190" cy="428628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0" name="قوس 89"/>
              <p:cNvSpPr/>
              <p:nvPr/>
            </p:nvSpPr>
            <p:spPr>
              <a:xfrm rot="425926">
                <a:off x="6530561" y="3556260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1" name="قوس 90"/>
              <p:cNvSpPr/>
              <p:nvPr/>
            </p:nvSpPr>
            <p:spPr>
              <a:xfrm rot="11479134">
                <a:off x="7151594" y="3398299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92" name="مجموعة 68"/>
            <p:cNvGrpSpPr/>
            <p:nvPr/>
          </p:nvGrpSpPr>
          <p:grpSpPr>
            <a:xfrm>
              <a:off x="2214546" y="2071678"/>
              <a:ext cx="1121099" cy="1015217"/>
              <a:chOff x="6530561" y="3398299"/>
              <a:chExt cx="1121099" cy="1015217"/>
            </a:xfrm>
          </p:grpSpPr>
          <p:sp>
            <p:nvSpPr>
              <p:cNvPr id="93" name="شكل بيضاوي 92"/>
              <p:cNvSpPr/>
              <p:nvPr/>
            </p:nvSpPr>
            <p:spPr>
              <a:xfrm>
                <a:off x="6902499" y="3684388"/>
                <a:ext cx="357190" cy="428628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4" name="قوس 93"/>
              <p:cNvSpPr/>
              <p:nvPr/>
            </p:nvSpPr>
            <p:spPr>
              <a:xfrm rot="425926">
                <a:off x="6530561" y="3556260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5" name="قوس 94"/>
              <p:cNvSpPr/>
              <p:nvPr/>
            </p:nvSpPr>
            <p:spPr>
              <a:xfrm rot="11479134">
                <a:off x="7151594" y="3398299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96" name="مجموعة 68"/>
            <p:cNvGrpSpPr/>
            <p:nvPr/>
          </p:nvGrpSpPr>
          <p:grpSpPr>
            <a:xfrm>
              <a:off x="2714612" y="3214686"/>
              <a:ext cx="1121099" cy="1015217"/>
              <a:chOff x="6530561" y="3398299"/>
              <a:chExt cx="1121099" cy="1015217"/>
            </a:xfrm>
          </p:grpSpPr>
          <p:sp>
            <p:nvSpPr>
              <p:cNvPr id="97" name="شكل بيضاوي 96"/>
              <p:cNvSpPr/>
              <p:nvPr/>
            </p:nvSpPr>
            <p:spPr>
              <a:xfrm>
                <a:off x="6902499" y="3684388"/>
                <a:ext cx="357190" cy="428628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8" name="قوس 97"/>
              <p:cNvSpPr/>
              <p:nvPr/>
            </p:nvSpPr>
            <p:spPr>
              <a:xfrm rot="425926">
                <a:off x="6530561" y="3556260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9" name="قوس 98"/>
              <p:cNvSpPr/>
              <p:nvPr/>
            </p:nvSpPr>
            <p:spPr>
              <a:xfrm rot="11479134">
                <a:off x="7151594" y="3398299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100" name="مجموعة 68"/>
            <p:cNvGrpSpPr/>
            <p:nvPr/>
          </p:nvGrpSpPr>
          <p:grpSpPr>
            <a:xfrm>
              <a:off x="2714612" y="2786058"/>
              <a:ext cx="1121099" cy="1015217"/>
              <a:chOff x="6530561" y="3398299"/>
              <a:chExt cx="1121099" cy="1015217"/>
            </a:xfrm>
          </p:grpSpPr>
          <p:sp>
            <p:nvSpPr>
              <p:cNvPr id="101" name="شكل بيضاوي 100"/>
              <p:cNvSpPr/>
              <p:nvPr/>
            </p:nvSpPr>
            <p:spPr>
              <a:xfrm>
                <a:off x="6902499" y="3684388"/>
                <a:ext cx="357190" cy="42862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2" name="قوس 101"/>
              <p:cNvSpPr/>
              <p:nvPr/>
            </p:nvSpPr>
            <p:spPr>
              <a:xfrm rot="425926">
                <a:off x="6530561" y="3556260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3" name="قوس 102"/>
              <p:cNvSpPr/>
              <p:nvPr/>
            </p:nvSpPr>
            <p:spPr>
              <a:xfrm rot="11479134">
                <a:off x="7151594" y="3398299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104" name="مجموعة 68"/>
            <p:cNvGrpSpPr/>
            <p:nvPr/>
          </p:nvGrpSpPr>
          <p:grpSpPr>
            <a:xfrm>
              <a:off x="3071802" y="2857496"/>
              <a:ext cx="1121099" cy="1015217"/>
              <a:chOff x="6530561" y="3398299"/>
              <a:chExt cx="1121099" cy="1015217"/>
            </a:xfrm>
          </p:grpSpPr>
          <p:sp>
            <p:nvSpPr>
              <p:cNvPr id="105" name="شكل بيضاوي 104"/>
              <p:cNvSpPr/>
              <p:nvPr/>
            </p:nvSpPr>
            <p:spPr>
              <a:xfrm>
                <a:off x="6902499" y="3684388"/>
                <a:ext cx="357190" cy="42862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6" name="قوس 105"/>
              <p:cNvSpPr/>
              <p:nvPr/>
            </p:nvSpPr>
            <p:spPr>
              <a:xfrm rot="425926">
                <a:off x="6530561" y="3556260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7" name="قوس 106"/>
              <p:cNvSpPr/>
              <p:nvPr/>
            </p:nvSpPr>
            <p:spPr>
              <a:xfrm rot="11479134">
                <a:off x="7151594" y="3398299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108" name="مجموعة 68"/>
            <p:cNvGrpSpPr/>
            <p:nvPr/>
          </p:nvGrpSpPr>
          <p:grpSpPr>
            <a:xfrm>
              <a:off x="2786050" y="2428868"/>
              <a:ext cx="1121099" cy="1015217"/>
              <a:chOff x="6530561" y="3398299"/>
              <a:chExt cx="1121099" cy="1015217"/>
            </a:xfrm>
          </p:grpSpPr>
          <p:sp>
            <p:nvSpPr>
              <p:cNvPr id="109" name="شكل بيضاوي 108"/>
              <p:cNvSpPr/>
              <p:nvPr/>
            </p:nvSpPr>
            <p:spPr>
              <a:xfrm>
                <a:off x="6902499" y="3684388"/>
                <a:ext cx="357190" cy="42862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10" name="قوس 109"/>
              <p:cNvSpPr/>
              <p:nvPr/>
            </p:nvSpPr>
            <p:spPr>
              <a:xfrm rot="425926">
                <a:off x="6530561" y="3556260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11" name="قوس 110"/>
              <p:cNvSpPr/>
              <p:nvPr/>
            </p:nvSpPr>
            <p:spPr>
              <a:xfrm rot="11479134">
                <a:off x="7151594" y="3398299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113" name="مجموعة 68"/>
            <p:cNvGrpSpPr/>
            <p:nvPr/>
          </p:nvGrpSpPr>
          <p:grpSpPr>
            <a:xfrm>
              <a:off x="2643174" y="2000240"/>
              <a:ext cx="1121099" cy="1015217"/>
              <a:chOff x="6530561" y="3398299"/>
              <a:chExt cx="1121099" cy="1015217"/>
            </a:xfrm>
          </p:grpSpPr>
          <p:sp>
            <p:nvSpPr>
              <p:cNvPr id="114" name="شكل بيضاوي 113"/>
              <p:cNvSpPr/>
              <p:nvPr/>
            </p:nvSpPr>
            <p:spPr>
              <a:xfrm>
                <a:off x="6902499" y="3684388"/>
                <a:ext cx="357190" cy="42862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15" name="قوس 114"/>
              <p:cNvSpPr/>
              <p:nvPr/>
            </p:nvSpPr>
            <p:spPr>
              <a:xfrm rot="425926">
                <a:off x="6530561" y="3556260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16" name="قوس 115"/>
              <p:cNvSpPr/>
              <p:nvPr/>
            </p:nvSpPr>
            <p:spPr>
              <a:xfrm rot="11479134">
                <a:off x="7151594" y="3398299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121" name="مجموعة 68"/>
            <p:cNvGrpSpPr/>
            <p:nvPr/>
          </p:nvGrpSpPr>
          <p:grpSpPr>
            <a:xfrm>
              <a:off x="3000364" y="2071678"/>
              <a:ext cx="1121099" cy="1015217"/>
              <a:chOff x="6530561" y="3398299"/>
              <a:chExt cx="1121099" cy="1015217"/>
            </a:xfrm>
          </p:grpSpPr>
          <p:sp>
            <p:nvSpPr>
              <p:cNvPr id="122" name="شكل بيضاوي 121"/>
              <p:cNvSpPr/>
              <p:nvPr/>
            </p:nvSpPr>
            <p:spPr>
              <a:xfrm>
                <a:off x="6902499" y="3684388"/>
                <a:ext cx="357190" cy="42862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3" name="قوس 122"/>
              <p:cNvSpPr/>
              <p:nvPr/>
            </p:nvSpPr>
            <p:spPr>
              <a:xfrm rot="425926">
                <a:off x="6530561" y="3556260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4" name="قوس 123"/>
              <p:cNvSpPr/>
              <p:nvPr/>
            </p:nvSpPr>
            <p:spPr>
              <a:xfrm rot="11479134">
                <a:off x="7151594" y="3398299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</p:grpSp>
      <p:sp>
        <p:nvSpPr>
          <p:cNvPr id="126" name="مربع نص 125"/>
          <p:cNvSpPr txBox="1"/>
          <p:nvPr/>
        </p:nvSpPr>
        <p:spPr>
          <a:xfrm>
            <a:off x="7074632" y="2342682"/>
            <a:ext cx="178595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 ( سوداء ) =</a:t>
            </a:r>
          </a:p>
        </p:txBody>
      </p:sp>
      <p:grpSp>
        <p:nvGrpSpPr>
          <p:cNvPr id="127" name="مجموعة 126"/>
          <p:cNvGrpSpPr/>
          <p:nvPr/>
        </p:nvGrpSpPr>
        <p:grpSpPr>
          <a:xfrm>
            <a:off x="6800866" y="2214554"/>
            <a:ext cx="556756" cy="730467"/>
            <a:chOff x="6730810" y="4986348"/>
            <a:chExt cx="556756" cy="730467"/>
          </a:xfrm>
        </p:grpSpPr>
        <p:sp>
          <p:nvSpPr>
            <p:cNvPr id="128" name="مربع نص 127"/>
            <p:cNvSpPr txBox="1"/>
            <p:nvPr/>
          </p:nvSpPr>
          <p:spPr>
            <a:xfrm>
              <a:off x="6771830" y="4986348"/>
              <a:ext cx="42862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٦</a:t>
              </a:r>
            </a:p>
          </p:txBody>
        </p:sp>
        <p:sp>
          <p:nvSpPr>
            <p:cNvPr id="129" name="مربع نص 128"/>
            <p:cNvSpPr txBox="1"/>
            <p:nvPr/>
          </p:nvSpPr>
          <p:spPr>
            <a:xfrm>
              <a:off x="6730810" y="5285928"/>
              <a:ext cx="55675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٢١</a:t>
              </a:r>
            </a:p>
          </p:txBody>
        </p:sp>
        <p:cxnSp>
          <p:nvCxnSpPr>
            <p:cNvPr id="130" name="رابط مستقيم 129"/>
            <p:cNvCxnSpPr/>
            <p:nvPr/>
          </p:nvCxnSpPr>
          <p:spPr>
            <a:xfrm rot="10800000">
              <a:off x="6864521" y="5328330"/>
              <a:ext cx="288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مربع نص 130"/>
          <p:cNvSpPr txBox="1"/>
          <p:nvPr/>
        </p:nvSpPr>
        <p:spPr>
          <a:xfrm>
            <a:off x="7086618" y="3541041"/>
            <a:ext cx="178595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 ( صفراء ) =</a:t>
            </a:r>
          </a:p>
        </p:txBody>
      </p:sp>
      <p:grpSp>
        <p:nvGrpSpPr>
          <p:cNvPr id="132" name="مجموعة 131"/>
          <p:cNvGrpSpPr/>
          <p:nvPr/>
        </p:nvGrpSpPr>
        <p:grpSpPr>
          <a:xfrm>
            <a:off x="6812852" y="3412913"/>
            <a:ext cx="556756" cy="730467"/>
            <a:chOff x="6730810" y="4986348"/>
            <a:chExt cx="556756" cy="730467"/>
          </a:xfrm>
        </p:grpSpPr>
        <p:sp>
          <p:nvSpPr>
            <p:cNvPr id="133" name="مربع نص 132"/>
            <p:cNvSpPr txBox="1"/>
            <p:nvPr/>
          </p:nvSpPr>
          <p:spPr>
            <a:xfrm>
              <a:off x="6771830" y="4986348"/>
              <a:ext cx="42862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٤</a:t>
              </a:r>
            </a:p>
          </p:txBody>
        </p:sp>
        <p:sp>
          <p:nvSpPr>
            <p:cNvPr id="134" name="مربع نص 133"/>
            <p:cNvSpPr txBox="1"/>
            <p:nvPr/>
          </p:nvSpPr>
          <p:spPr>
            <a:xfrm>
              <a:off x="6730810" y="5285928"/>
              <a:ext cx="55675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٢١</a:t>
              </a:r>
            </a:p>
          </p:txBody>
        </p:sp>
        <p:cxnSp>
          <p:nvCxnSpPr>
            <p:cNvPr id="135" name="رابط مستقيم 134"/>
            <p:cNvCxnSpPr/>
            <p:nvPr/>
          </p:nvCxnSpPr>
          <p:spPr>
            <a:xfrm rot="10800000">
              <a:off x="6864521" y="5328330"/>
              <a:ext cx="288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6" name="مربع نص 135"/>
          <p:cNvSpPr txBox="1"/>
          <p:nvPr/>
        </p:nvSpPr>
        <p:spPr>
          <a:xfrm>
            <a:off x="6215074" y="4753688"/>
            <a:ext cx="264550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 ( سوداء و صفراء ) =</a:t>
            </a:r>
          </a:p>
        </p:txBody>
      </p:sp>
      <p:grpSp>
        <p:nvGrpSpPr>
          <p:cNvPr id="151" name="مجموعة 150"/>
          <p:cNvGrpSpPr/>
          <p:nvPr/>
        </p:nvGrpSpPr>
        <p:grpSpPr>
          <a:xfrm>
            <a:off x="4886326" y="4625560"/>
            <a:ext cx="1571174" cy="730467"/>
            <a:chOff x="4929190" y="4055855"/>
            <a:chExt cx="1571174" cy="730467"/>
          </a:xfrm>
        </p:grpSpPr>
        <p:grpSp>
          <p:nvGrpSpPr>
            <p:cNvPr id="137" name="مجموعة 136"/>
            <p:cNvGrpSpPr/>
            <p:nvPr/>
          </p:nvGrpSpPr>
          <p:grpSpPr>
            <a:xfrm>
              <a:off x="5215402" y="4055855"/>
              <a:ext cx="556756" cy="730467"/>
              <a:chOff x="6730810" y="4986348"/>
              <a:chExt cx="556756" cy="730467"/>
            </a:xfrm>
          </p:grpSpPr>
          <p:sp>
            <p:nvSpPr>
              <p:cNvPr id="138" name="مربع نص 137"/>
              <p:cNvSpPr txBox="1"/>
              <p:nvPr/>
            </p:nvSpPr>
            <p:spPr>
              <a:xfrm>
                <a:off x="6771830" y="4986348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٤</a:t>
                </a:r>
              </a:p>
            </p:txBody>
          </p:sp>
          <p:sp>
            <p:nvSpPr>
              <p:cNvPr id="139" name="مربع نص 138"/>
              <p:cNvSpPr txBox="1"/>
              <p:nvPr/>
            </p:nvSpPr>
            <p:spPr>
              <a:xfrm>
                <a:off x="6730810" y="5285928"/>
                <a:ext cx="55675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٢١</a:t>
                </a:r>
              </a:p>
            </p:txBody>
          </p:sp>
          <p:cxnSp>
            <p:nvCxnSpPr>
              <p:cNvPr id="140" name="رابط مستقيم 139"/>
              <p:cNvCxnSpPr/>
              <p:nvPr/>
            </p:nvCxnSpPr>
            <p:spPr>
              <a:xfrm rot="10800000">
                <a:off x="6864521" y="5328330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1" name="مجموعة 140"/>
            <p:cNvGrpSpPr/>
            <p:nvPr/>
          </p:nvGrpSpPr>
          <p:grpSpPr>
            <a:xfrm>
              <a:off x="5943608" y="4055855"/>
              <a:ext cx="556756" cy="730467"/>
              <a:chOff x="6730810" y="4986348"/>
              <a:chExt cx="556756" cy="730467"/>
            </a:xfrm>
          </p:grpSpPr>
          <p:sp>
            <p:nvSpPr>
              <p:cNvPr id="142" name="مربع نص 141"/>
              <p:cNvSpPr txBox="1"/>
              <p:nvPr/>
            </p:nvSpPr>
            <p:spPr>
              <a:xfrm>
                <a:off x="6771830" y="4986348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٦</a:t>
                </a:r>
              </a:p>
            </p:txBody>
          </p:sp>
          <p:sp>
            <p:nvSpPr>
              <p:cNvPr id="143" name="مربع نص 142"/>
              <p:cNvSpPr txBox="1"/>
              <p:nvPr/>
            </p:nvSpPr>
            <p:spPr>
              <a:xfrm>
                <a:off x="6730810" y="5285928"/>
                <a:ext cx="55675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٢١</a:t>
                </a:r>
              </a:p>
            </p:txBody>
          </p:sp>
          <p:cxnSp>
            <p:nvCxnSpPr>
              <p:cNvPr id="144" name="رابط مستقيم 143"/>
              <p:cNvCxnSpPr/>
              <p:nvPr/>
            </p:nvCxnSpPr>
            <p:spPr>
              <a:xfrm rot="10800000">
                <a:off x="6864521" y="5328330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5" name="مربع نص 144"/>
            <p:cNvSpPr txBox="1"/>
            <p:nvPr/>
          </p:nvSpPr>
          <p:spPr>
            <a:xfrm>
              <a:off x="5672148" y="4186242"/>
              <a:ext cx="35949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×</a:t>
              </a:r>
            </a:p>
          </p:txBody>
        </p:sp>
        <p:sp>
          <p:nvSpPr>
            <p:cNvPr id="150" name="مربع نص 149"/>
            <p:cNvSpPr txBox="1"/>
            <p:nvPr/>
          </p:nvSpPr>
          <p:spPr>
            <a:xfrm>
              <a:off x="4929190" y="4186242"/>
              <a:ext cx="35949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grpSp>
        <p:nvGrpSpPr>
          <p:cNvPr id="158" name="مجموعة 157"/>
          <p:cNvGrpSpPr/>
          <p:nvPr/>
        </p:nvGrpSpPr>
        <p:grpSpPr>
          <a:xfrm>
            <a:off x="4029070" y="4627359"/>
            <a:ext cx="956810" cy="730467"/>
            <a:chOff x="4029070" y="4627359"/>
            <a:chExt cx="956810" cy="730467"/>
          </a:xfrm>
        </p:grpSpPr>
        <p:grpSp>
          <p:nvGrpSpPr>
            <p:cNvPr id="152" name="مجموعة 151"/>
            <p:cNvGrpSpPr/>
            <p:nvPr/>
          </p:nvGrpSpPr>
          <p:grpSpPr>
            <a:xfrm>
              <a:off x="4286248" y="4627359"/>
              <a:ext cx="699632" cy="730467"/>
              <a:chOff x="6587934" y="4986348"/>
              <a:chExt cx="699632" cy="730467"/>
            </a:xfrm>
          </p:grpSpPr>
          <p:sp>
            <p:nvSpPr>
              <p:cNvPr id="153" name="مربع نص 152"/>
              <p:cNvSpPr txBox="1"/>
              <p:nvPr/>
            </p:nvSpPr>
            <p:spPr>
              <a:xfrm>
                <a:off x="6630798" y="4986348"/>
                <a:ext cx="61252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٢٤</a:t>
                </a:r>
              </a:p>
            </p:txBody>
          </p:sp>
          <p:sp>
            <p:nvSpPr>
              <p:cNvPr id="154" name="مربع نص 153"/>
              <p:cNvSpPr txBox="1"/>
              <p:nvPr/>
            </p:nvSpPr>
            <p:spPr>
              <a:xfrm>
                <a:off x="6587934" y="5285928"/>
                <a:ext cx="699632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٤٤١</a:t>
                </a:r>
              </a:p>
            </p:txBody>
          </p:sp>
          <p:cxnSp>
            <p:nvCxnSpPr>
              <p:cNvPr id="155" name="رابط مستقيم 154"/>
              <p:cNvCxnSpPr/>
              <p:nvPr/>
            </p:nvCxnSpPr>
            <p:spPr>
              <a:xfrm rot="10800000">
                <a:off x="6720521" y="5328330"/>
                <a:ext cx="432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6" name="مربع نص 155"/>
            <p:cNvSpPr txBox="1"/>
            <p:nvPr/>
          </p:nvSpPr>
          <p:spPr>
            <a:xfrm>
              <a:off x="4029070" y="4753688"/>
              <a:ext cx="35949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sp>
        <p:nvSpPr>
          <p:cNvPr id="157" name="مربع نص 156"/>
          <p:cNvSpPr txBox="1"/>
          <p:nvPr/>
        </p:nvSpPr>
        <p:spPr>
          <a:xfrm>
            <a:off x="2500298" y="4755947"/>
            <a:ext cx="157393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٥٫٤</a:t>
            </a:r>
            <a:r>
              <a:rPr lang="ar-SA" sz="2200" b="1" dirty="0">
                <a:latin typeface="Tahoma"/>
                <a:cs typeface="Tahoma"/>
              </a:rPr>
              <a:t>٪</a:t>
            </a:r>
            <a:r>
              <a:rPr lang="ar-SA" sz="2200" b="1" dirty="0"/>
              <a:t>  تقريبا</a:t>
            </a:r>
          </a:p>
        </p:txBody>
      </p:sp>
      <p:sp>
        <p:nvSpPr>
          <p:cNvPr id="159" name="شكل بيضاوي 158"/>
          <p:cNvSpPr/>
          <p:nvPr/>
        </p:nvSpPr>
        <p:spPr>
          <a:xfrm>
            <a:off x="3428992" y="2714620"/>
            <a:ext cx="2571768" cy="1143008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bg2">
                <a:lumMod val="2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accent1">
                    <a:lumMod val="75000"/>
                  </a:schemeClr>
                </a:solidFill>
              </a:rPr>
              <a:t>الحادثتان مستقلتان</a:t>
            </a: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4B7A619D-F5BE-9FD4-01B1-D3DD60675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E859-FE18-4BCE-8D55-0A0FFDD235C1}" type="slidenum">
              <a:rPr lang="ar-SA" smtClean="0"/>
              <a:pPr/>
              <a:t>441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6" grpId="0"/>
      <p:bldP spid="131" grpId="0"/>
      <p:bldP spid="136" grpId="0"/>
      <p:bldP spid="157" grpId="0"/>
      <p:bldP spid="1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214290"/>
            <a:ext cx="30003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دبوس زينة 2"/>
          <p:cNvSpPr/>
          <p:nvPr/>
        </p:nvSpPr>
        <p:spPr>
          <a:xfrm>
            <a:off x="5857884" y="714356"/>
            <a:ext cx="2286016" cy="914406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دبوس زينة 3"/>
          <p:cNvSpPr/>
          <p:nvPr/>
        </p:nvSpPr>
        <p:spPr>
          <a:xfrm>
            <a:off x="8143900" y="857232"/>
            <a:ext cx="871510" cy="642942"/>
          </a:xfrm>
          <a:prstGeom prst="plaque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4">
                    <a:lumMod val="75000"/>
                  </a:schemeClr>
                </a:solidFill>
              </a:rPr>
              <a:t>تحقق</a:t>
            </a:r>
          </a:p>
        </p:txBody>
      </p:sp>
      <p:grpSp>
        <p:nvGrpSpPr>
          <p:cNvPr id="5" name="مجموعة 124"/>
          <p:cNvGrpSpPr/>
          <p:nvPr/>
        </p:nvGrpSpPr>
        <p:grpSpPr>
          <a:xfrm>
            <a:off x="164753" y="2000240"/>
            <a:ext cx="2978487" cy="2571768"/>
            <a:chOff x="1285852" y="2000240"/>
            <a:chExt cx="2978487" cy="2571768"/>
          </a:xfrm>
        </p:grpSpPr>
        <p:pic>
          <p:nvPicPr>
            <p:cNvPr id="7" name="Picture 2" descr="http://t3.gstatic.com/images?q=tbn:ANd9GcTKUbgk23O7N7fkr81SC_E2ppX44RPugU7rZj6uP6-1t7hN9QVmu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85852" y="2000240"/>
              <a:ext cx="2928958" cy="2571768"/>
            </a:xfrm>
            <a:prstGeom prst="rect">
              <a:avLst/>
            </a:prstGeom>
            <a:noFill/>
          </p:spPr>
        </p:pic>
        <p:grpSp>
          <p:nvGrpSpPr>
            <p:cNvPr id="6" name="مجموعة 68"/>
            <p:cNvGrpSpPr/>
            <p:nvPr/>
          </p:nvGrpSpPr>
          <p:grpSpPr>
            <a:xfrm>
              <a:off x="3143240" y="2500306"/>
              <a:ext cx="1121099" cy="1015217"/>
              <a:chOff x="6530561" y="3398299"/>
              <a:chExt cx="1121099" cy="1015217"/>
            </a:xfrm>
          </p:grpSpPr>
          <p:sp>
            <p:nvSpPr>
              <p:cNvPr id="57" name="شكل بيضاوي 56"/>
              <p:cNvSpPr/>
              <p:nvPr/>
            </p:nvSpPr>
            <p:spPr>
              <a:xfrm>
                <a:off x="6902499" y="3684388"/>
                <a:ext cx="357190" cy="42862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58" name="قوس 57"/>
              <p:cNvSpPr/>
              <p:nvPr/>
            </p:nvSpPr>
            <p:spPr>
              <a:xfrm rot="425926">
                <a:off x="6530561" y="3556260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59" name="قوس 58"/>
              <p:cNvSpPr/>
              <p:nvPr/>
            </p:nvSpPr>
            <p:spPr>
              <a:xfrm rot="11479134">
                <a:off x="7151594" y="3398299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8" name="مجموعة 72"/>
            <p:cNvGrpSpPr/>
            <p:nvPr/>
          </p:nvGrpSpPr>
          <p:grpSpPr>
            <a:xfrm>
              <a:off x="1785918" y="2714620"/>
              <a:ext cx="1121099" cy="1015217"/>
              <a:chOff x="5128756" y="1785589"/>
              <a:chExt cx="1121099" cy="1015217"/>
            </a:xfrm>
          </p:grpSpPr>
          <p:sp>
            <p:nvSpPr>
              <p:cNvPr id="54" name="شكل بيضاوي 53"/>
              <p:cNvSpPr/>
              <p:nvPr/>
            </p:nvSpPr>
            <p:spPr>
              <a:xfrm>
                <a:off x="5500694" y="2071678"/>
                <a:ext cx="357190" cy="42862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55" name="قوس 54"/>
              <p:cNvSpPr/>
              <p:nvPr/>
            </p:nvSpPr>
            <p:spPr>
              <a:xfrm rot="425926">
                <a:off x="5128756" y="1943550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56" name="قوس 55"/>
              <p:cNvSpPr/>
              <p:nvPr/>
            </p:nvSpPr>
            <p:spPr>
              <a:xfrm rot="11479134">
                <a:off x="5749789" y="1785589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9" name="مجموعة 76"/>
            <p:cNvGrpSpPr/>
            <p:nvPr/>
          </p:nvGrpSpPr>
          <p:grpSpPr>
            <a:xfrm>
              <a:off x="2071670" y="3286124"/>
              <a:ext cx="1121099" cy="1015217"/>
              <a:chOff x="5128756" y="1785589"/>
              <a:chExt cx="1121099" cy="1015217"/>
            </a:xfrm>
          </p:grpSpPr>
          <p:sp>
            <p:nvSpPr>
              <p:cNvPr id="51" name="شكل بيضاوي 50"/>
              <p:cNvSpPr/>
              <p:nvPr/>
            </p:nvSpPr>
            <p:spPr>
              <a:xfrm>
                <a:off x="5500694" y="2071678"/>
                <a:ext cx="357190" cy="42862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52" name="قوس 51"/>
              <p:cNvSpPr/>
              <p:nvPr/>
            </p:nvSpPr>
            <p:spPr>
              <a:xfrm rot="425926">
                <a:off x="5128756" y="1943550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53" name="قوس 52"/>
              <p:cNvSpPr/>
              <p:nvPr/>
            </p:nvSpPr>
            <p:spPr>
              <a:xfrm rot="11479134">
                <a:off x="5749789" y="1785589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10" name="مجموعة 80"/>
            <p:cNvGrpSpPr/>
            <p:nvPr/>
          </p:nvGrpSpPr>
          <p:grpSpPr>
            <a:xfrm>
              <a:off x="1714480" y="3143248"/>
              <a:ext cx="1121099" cy="1015217"/>
              <a:chOff x="5128756" y="1785589"/>
              <a:chExt cx="1121099" cy="1015217"/>
            </a:xfrm>
          </p:grpSpPr>
          <p:sp>
            <p:nvSpPr>
              <p:cNvPr id="48" name="شكل بيضاوي 47"/>
              <p:cNvSpPr/>
              <p:nvPr/>
            </p:nvSpPr>
            <p:spPr>
              <a:xfrm>
                <a:off x="5500694" y="2071678"/>
                <a:ext cx="357190" cy="42862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9" name="قوس 48"/>
              <p:cNvSpPr/>
              <p:nvPr/>
            </p:nvSpPr>
            <p:spPr>
              <a:xfrm rot="425926">
                <a:off x="5128756" y="1943550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50" name="قوس 49"/>
              <p:cNvSpPr/>
              <p:nvPr/>
            </p:nvSpPr>
            <p:spPr>
              <a:xfrm rot="11479134">
                <a:off x="5749789" y="1785589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11" name="مجموعة 100"/>
            <p:cNvGrpSpPr/>
            <p:nvPr/>
          </p:nvGrpSpPr>
          <p:grpSpPr>
            <a:xfrm>
              <a:off x="1428728" y="2428868"/>
              <a:ext cx="1121099" cy="1015217"/>
              <a:chOff x="6530561" y="3398299"/>
              <a:chExt cx="1121099" cy="1015217"/>
            </a:xfrm>
          </p:grpSpPr>
          <p:sp>
            <p:nvSpPr>
              <p:cNvPr id="33" name="شكل بيضاوي 32"/>
              <p:cNvSpPr/>
              <p:nvPr/>
            </p:nvSpPr>
            <p:spPr>
              <a:xfrm>
                <a:off x="6902499" y="3684388"/>
                <a:ext cx="357190" cy="428628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4" name="قوس 33"/>
              <p:cNvSpPr/>
              <p:nvPr/>
            </p:nvSpPr>
            <p:spPr>
              <a:xfrm rot="425926">
                <a:off x="6530561" y="3556260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5" name="قوس 34"/>
              <p:cNvSpPr/>
              <p:nvPr/>
            </p:nvSpPr>
            <p:spPr>
              <a:xfrm rot="11479134">
                <a:off x="7151594" y="3398299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12" name="مجموعة 116"/>
            <p:cNvGrpSpPr/>
            <p:nvPr/>
          </p:nvGrpSpPr>
          <p:grpSpPr>
            <a:xfrm>
              <a:off x="1428728" y="2857496"/>
              <a:ext cx="1121099" cy="1015217"/>
              <a:chOff x="6530561" y="3398299"/>
              <a:chExt cx="1121099" cy="1015217"/>
            </a:xfrm>
          </p:grpSpPr>
          <p:sp>
            <p:nvSpPr>
              <p:cNvPr id="21" name="شكل بيضاوي 20"/>
              <p:cNvSpPr/>
              <p:nvPr/>
            </p:nvSpPr>
            <p:spPr>
              <a:xfrm>
                <a:off x="6902499" y="3684388"/>
                <a:ext cx="357190" cy="428628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2" name="قوس 21"/>
              <p:cNvSpPr/>
              <p:nvPr/>
            </p:nvSpPr>
            <p:spPr>
              <a:xfrm rot="425926">
                <a:off x="6530561" y="3556260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3" name="قوس 22"/>
              <p:cNvSpPr/>
              <p:nvPr/>
            </p:nvSpPr>
            <p:spPr>
              <a:xfrm rot="11479134">
                <a:off x="7151594" y="3398299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13" name="مجموعة 72"/>
            <p:cNvGrpSpPr/>
            <p:nvPr/>
          </p:nvGrpSpPr>
          <p:grpSpPr>
            <a:xfrm>
              <a:off x="1785918" y="2428868"/>
              <a:ext cx="1121099" cy="1015217"/>
              <a:chOff x="5128756" y="1785589"/>
              <a:chExt cx="1121099" cy="1015217"/>
            </a:xfrm>
          </p:grpSpPr>
          <p:sp>
            <p:nvSpPr>
              <p:cNvPr id="61" name="شكل بيضاوي 60"/>
              <p:cNvSpPr/>
              <p:nvPr/>
            </p:nvSpPr>
            <p:spPr>
              <a:xfrm>
                <a:off x="5500694" y="2071678"/>
                <a:ext cx="357190" cy="42862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62" name="قوس 61"/>
              <p:cNvSpPr/>
              <p:nvPr/>
            </p:nvSpPr>
            <p:spPr>
              <a:xfrm rot="425926">
                <a:off x="5128756" y="1943550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63" name="قوس 62"/>
              <p:cNvSpPr/>
              <p:nvPr/>
            </p:nvSpPr>
            <p:spPr>
              <a:xfrm rot="11479134">
                <a:off x="5749789" y="1785589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14" name="مجموعة 76"/>
            <p:cNvGrpSpPr/>
            <p:nvPr/>
          </p:nvGrpSpPr>
          <p:grpSpPr>
            <a:xfrm>
              <a:off x="2143108" y="2500306"/>
              <a:ext cx="1121099" cy="1015217"/>
              <a:chOff x="5128756" y="1785589"/>
              <a:chExt cx="1121099" cy="1015217"/>
            </a:xfrm>
          </p:grpSpPr>
          <p:sp>
            <p:nvSpPr>
              <p:cNvPr id="65" name="شكل بيضاوي 64"/>
              <p:cNvSpPr/>
              <p:nvPr/>
            </p:nvSpPr>
            <p:spPr>
              <a:xfrm>
                <a:off x="5500694" y="2071678"/>
                <a:ext cx="357190" cy="42862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66" name="قوس 65"/>
              <p:cNvSpPr/>
              <p:nvPr/>
            </p:nvSpPr>
            <p:spPr>
              <a:xfrm rot="425926">
                <a:off x="5128756" y="1943550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67" name="قوس 66"/>
              <p:cNvSpPr/>
              <p:nvPr/>
            </p:nvSpPr>
            <p:spPr>
              <a:xfrm rot="11479134">
                <a:off x="5749789" y="1785589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15" name="مجموعة 80"/>
            <p:cNvGrpSpPr/>
            <p:nvPr/>
          </p:nvGrpSpPr>
          <p:grpSpPr>
            <a:xfrm>
              <a:off x="2071670" y="2928934"/>
              <a:ext cx="1121099" cy="1015217"/>
              <a:chOff x="5128756" y="1785589"/>
              <a:chExt cx="1121099" cy="1015217"/>
            </a:xfrm>
          </p:grpSpPr>
          <p:sp>
            <p:nvSpPr>
              <p:cNvPr id="69" name="شكل بيضاوي 68"/>
              <p:cNvSpPr/>
              <p:nvPr/>
            </p:nvSpPr>
            <p:spPr>
              <a:xfrm>
                <a:off x="5500694" y="2071678"/>
                <a:ext cx="357190" cy="42862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70" name="قوس 69"/>
              <p:cNvSpPr/>
              <p:nvPr/>
            </p:nvSpPr>
            <p:spPr>
              <a:xfrm rot="425926">
                <a:off x="5128756" y="1943550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71" name="قوس 70"/>
              <p:cNvSpPr/>
              <p:nvPr/>
            </p:nvSpPr>
            <p:spPr>
              <a:xfrm rot="11479134">
                <a:off x="5749789" y="1785589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16" name="مجموعة 72"/>
            <p:cNvGrpSpPr/>
            <p:nvPr/>
          </p:nvGrpSpPr>
          <p:grpSpPr>
            <a:xfrm>
              <a:off x="1857356" y="2000240"/>
              <a:ext cx="1121099" cy="1015217"/>
              <a:chOff x="5128756" y="1785589"/>
              <a:chExt cx="1121099" cy="1015217"/>
            </a:xfrm>
          </p:grpSpPr>
          <p:sp>
            <p:nvSpPr>
              <p:cNvPr id="73" name="شكل بيضاوي 72"/>
              <p:cNvSpPr/>
              <p:nvPr/>
            </p:nvSpPr>
            <p:spPr>
              <a:xfrm>
                <a:off x="5500694" y="2071678"/>
                <a:ext cx="357190" cy="42862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74" name="قوس 73"/>
              <p:cNvSpPr/>
              <p:nvPr/>
            </p:nvSpPr>
            <p:spPr>
              <a:xfrm rot="425926">
                <a:off x="5128756" y="1943550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75" name="قوس 74"/>
              <p:cNvSpPr/>
              <p:nvPr/>
            </p:nvSpPr>
            <p:spPr>
              <a:xfrm rot="11479134">
                <a:off x="5749789" y="1785589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17" name="مجموعة 76"/>
            <p:cNvGrpSpPr/>
            <p:nvPr/>
          </p:nvGrpSpPr>
          <p:grpSpPr>
            <a:xfrm>
              <a:off x="2428860" y="3286124"/>
              <a:ext cx="1121099" cy="1015217"/>
              <a:chOff x="5128756" y="1785589"/>
              <a:chExt cx="1121099" cy="1015217"/>
            </a:xfrm>
          </p:grpSpPr>
          <p:sp>
            <p:nvSpPr>
              <p:cNvPr id="77" name="شكل بيضاوي 76"/>
              <p:cNvSpPr/>
              <p:nvPr/>
            </p:nvSpPr>
            <p:spPr>
              <a:xfrm>
                <a:off x="5500694" y="2071678"/>
                <a:ext cx="357190" cy="42862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78" name="قوس 77"/>
              <p:cNvSpPr/>
              <p:nvPr/>
            </p:nvSpPr>
            <p:spPr>
              <a:xfrm rot="425926">
                <a:off x="5128756" y="1943550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79" name="قوس 78"/>
              <p:cNvSpPr/>
              <p:nvPr/>
            </p:nvSpPr>
            <p:spPr>
              <a:xfrm rot="11479134">
                <a:off x="5749789" y="1785589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18" name="مجموعة 80"/>
            <p:cNvGrpSpPr/>
            <p:nvPr/>
          </p:nvGrpSpPr>
          <p:grpSpPr>
            <a:xfrm>
              <a:off x="1571604" y="2000240"/>
              <a:ext cx="1121099" cy="1015217"/>
              <a:chOff x="5128756" y="1785589"/>
              <a:chExt cx="1121099" cy="1015217"/>
            </a:xfrm>
          </p:grpSpPr>
          <p:sp>
            <p:nvSpPr>
              <p:cNvPr id="81" name="شكل بيضاوي 80"/>
              <p:cNvSpPr/>
              <p:nvPr/>
            </p:nvSpPr>
            <p:spPr>
              <a:xfrm>
                <a:off x="5500694" y="2071678"/>
                <a:ext cx="357190" cy="42862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2" name="قوس 81"/>
              <p:cNvSpPr/>
              <p:nvPr/>
            </p:nvSpPr>
            <p:spPr>
              <a:xfrm rot="425926">
                <a:off x="5128756" y="1943550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3" name="قوس 82"/>
              <p:cNvSpPr/>
              <p:nvPr/>
            </p:nvSpPr>
            <p:spPr>
              <a:xfrm rot="11479134">
                <a:off x="5749789" y="1785589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19" name="مجموعة 68"/>
            <p:cNvGrpSpPr/>
            <p:nvPr/>
          </p:nvGrpSpPr>
          <p:grpSpPr>
            <a:xfrm>
              <a:off x="2428860" y="2857496"/>
              <a:ext cx="1121099" cy="1015217"/>
              <a:chOff x="6530561" y="3398299"/>
              <a:chExt cx="1121099" cy="1015217"/>
            </a:xfrm>
          </p:grpSpPr>
          <p:sp>
            <p:nvSpPr>
              <p:cNvPr id="85" name="شكل بيضاوي 84"/>
              <p:cNvSpPr/>
              <p:nvPr/>
            </p:nvSpPr>
            <p:spPr>
              <a:xfrm>
                <a:off x="6902499" y="3684388"/>
                <a:ext cx="357190" cy="428628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6" name="قوس 85"/>
              <p:cNvSpPr/>
              <p:nvPr/>
            </p:nvSpPr>
            <p:spPr>
              <a:xfrm rot="425926">
                <a:off x="6530561" y="3556260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7" name="قوس 86"/>
              <p:cNvSpPr/>
              <p:nvPr/>
            </p:nvSpPr>
            <p:spPr>
              <a:xfrm rot="11479134">
                <a:off x="7151594" y="3398299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20" name="مجموعة 68"/>
            <p:cNvGrpSpPr/>
            <p:nvPr/>
          </p:nvGrpSpPr>
          <p:grpSpPr>
            <a:xfrm>
              <a:off x="2500298" y="2428868"/>
              <a:ext cx="1121099" cy="1015217"/>
              <a:chOff x="6530561" y="3398299"/>
              <a:chExt cx="1121099" cy="1015217"/>
            </a:xfrm>
          </p:grpSpPr>
          <p:sp>
            <p:nvSpPr>
              <p:cNvPr id="89" name="شكل بيضاوي 88"/>
              <p:cNvSpPr/>
              <p:nvPr/>
            </p:nvSpPr>
            <p:spPr>
              <a:xfrm>
                <a:off x="6902499" y="3684388"/>
                <a:ext cx="357190" cy="428628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0" name="قوس 89"/>
              <p:cNvSpPr/>
              <p:nvPr/>
            </p:nvSpPr>
            <p:spPr>
              <a:xfrm rot="425926">
                <a:off x="6530561" y="3556260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1" name="قوس 90"/>
              <p:cNvSpPr/>
              <p:nvPr/>
            </p:nvSpPr>
            <p:spPr>
              <a:xfrm rot="11479134">
                <a:off x="7151594" y="3398299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24" name="مجموعة 68"/>
            <p:cNvGrpSpPr/>
            <p:nvPr/>
          </p:nvGrpSpPr>
          <p:grpSpPr>
            <a:xfrm>
              <a:off x="2214546" y="2071678"/>
              <a:ext cx="1121099" cy="1015217"/>
              <a:chOff x="6530561" y="3398299"/>
              <a:chExt cx="1121099" cy="1015217"/>
            </a:xfrm>
          </p:grpSpPr>
          <p:sp>
            <p:nvSpPr>
              <p:cNvPr id="93" name="شكل بيضاوي 92"/>
              <p:cNvSpPr/>
              <p:nvPr/>
            </p:nvSpPr>
            <p:spPr>
              <a:xfrm>
                <a:off x="6902499" y="3684388"/>
                <a:ext cx="357190" cy="428628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4" name="قوس 93"/>
              <p:cNvSpPr/>
              <p:nvPr/>
            </p:nvSpPr>
            <p:spPr>
              <a:xfrm rot="425926">
                <a:off x="6530561" y="3556260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5" name="قوس 94"/>
              <p:cNvSpPr/>
              <p:nvPr/>
            </p:nvSpPr>
            <p:spPr>
              <a:xfrm rot="11479134">
                <a:off x="7151594" y="3398299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25" name="مجموعة 68"/>
            <p:cNvGrpSpPr/>
            <p:nvPr/>
          </p:nvGrpSpPr>
          <p:grpSpPr>
            <a:xfrm>
              <a:off x="2714612" y="3214686"/>
              <a:ext cx="1121099" cy="1015217"/>
              <a:chOff x="6530561" y="3398299"/>
              <a:chExt cx="1121099" cy="1015217"/>
            </a:xfrm>
          </p:grpSpPr>
          <p:sp>
            <p:nvSpPr>
              <p:cNvPr id="97" name="شكل بيضاوي 96"/>
              <p:cNvSpPr/>
              <p:nvPr/>
            </p:nvSpPr>
            <p:spPr>
              <a:xfrm>
                <a:off x="6902499" y="3684388"/>
                <a:ext cx="357190" cy="428628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8" name="قوس 97"/>
              <p:cNvSpPr/>
              <p:nvPr/>
            </p:nvSpPr>
            <p:spPr>
              <a:xfrm rot="425926">
                <a:off x="6530561" y="3556260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9" name="قوس 98"/>
              <p:cNvSpPr/>
              <p:nvPr/>
            </p:nvSpPr>
            <p:spPr>
              <a:xfrm rot="11479134">
                <a:off x="7151594" y="3398299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26" name="مجموعة 68"/>
            <p:cNvGrpSpPr/>
            <p:nvPr/>
          </p:nvGrpSpPr>
          <p:grpSpPr>
            <a:xfrm>
              <a:off x="2714612" y="2786058"/>
              <a:ext cx="1121099" cy="1015217"/>
              <a:chOff x="6530561" y="3398299"/>
              <a:chExt cx="1121099" cy="1015217"/>
            </a:xfrm>
          </p:grpSpPr>
          <p:sp>
            <p:nvSpPr>
              <p:cNvPr id="101" name="شكل بيضاوي 100"/>
              <p:cNvSpPr/>
              <p:nvPr/>
            </p:nvSpPr>
            <p:spPr>
              <a:xfrm>
                <a:off x="6902499" y="3684388"/>
                <a:ext cx="357190" cy="42862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2" name="قوس 101"/>
              <p:cNvSpPr/>
              <p:nvPr/>
            </p:nvSpPr>
            <p:spPr>
              <a:xfrm rot="425926">
                <a:off x="6530561" y="3556260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3" name="قوس 102"/>
              <p:cNvSpPr/>
              <p:nvPr/>
            </p:nvSpPr>
            <p:spPr>
              <a:xfrm rot="11479134">
                <a:off x="7151594" y="3398299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27" name="مجموعة 68"/>
            <p:cNvGrpSpPr/>
            <p:nvPr/>
          </p:nvGrpSpPr>
          <p:grpSpPr>
            <a:xfrm>
              <a:off x="3071802" y="2857496"/>
              <a:ext cx="1121099" cy="1015217"/>
              <a:chOff x="6530561" y="3398299"/>
              <a:chExt cx="1121099" cy="1015217"/>
            </a:xfrm>
          </p:grpSpPr>
          <p:sp>
            <p:nvSpPr>
              <p:cNvPr id="105" name="شكل بيضاوي 104"/>
              <p:cNvSpPr/>
              <p:nvPr/>
            </p:nvSpPr>
            <p:spPr>
              <a:xfrm>
                <a:off x="6902499" y="3684388"/>
                <a:ext cx="357190" cy="42862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6" name="قوس 105"/>
              <p:cNvSpPr/>
              <p:nvPr/>
            </p:nvSpPr>
            <p:spPr>
              <a:xfrm rot="425926">
                <a:off x="6530561" y="3556260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7" name="قوس 106"/>
              <p:cNvSpPr/>
              <p:nvPr/>
            </p:nvSpPr>
            <p:spPr>
              <a:xfrm rot="11479134">
                <a:off x="7151594" y="3398299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28" name="مجموعة 68"/>
            <p:cNvGrpSpPr/>
            <p:nvPr/>
          </p:nvGrpSpPr>
          <p:grpSpPr>
            <a:xfrm>
              <a:off x="2786050" y="2428868"/>
              <a:ext cx="1121099" cy="1015217"/>
              <a:chOff x="6530561" y="3398299"/>
              <a:chExt cx="1121099" cy="1015217"/>
            </a:xfrm>
          </p:grpSpPr>
          <p:sp>
            <p:nvSpPr>
              <p:cNvPr id="109" name="شكل بيضاوي 108"/>
              <p:cNvSpPr/>
              <p:nvPr/>
            </p:nvSpPr>
            <p:spPr>
              <a:xfrm>
                <a:off x="6902499" y="3684388"/>
                <a:ext cx="357190" cy="42862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10" name="قوس 109"/>
              <p:cNvSpPr/>
              <p:nvPr/>
            </p:nvSpPr>
            <p:spPr>
              <a:xfrm rot="425926">
                <a:off x="6530561" y="3556260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11" name="قوس 110"/>
              <p:cNvSpPr/>
              <p:nvPr/>
            </p:nvSpPr>
            <p:spPr>
              <a:xfrm rot="11479134">
                <a:off x="7151594" y="3398299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29" name="مجموعة 68"/>
            <p:cNvGrpSpPr/>
            <p:nvPr/>
          </p:nvGrpSpPr>
          <p:grpSpPr>
            <a:xfrm>
              <a:off x="2643174" y="2000240"/>
              <a:ext cx="1121099" cy="1015217"/>
              <a:chOff x="6530561" y="3398299"/>
              <a:chExt cx="1121099" cy="1015217"/>
            </a:xfrm>
          </p:grpSpPr>
          <p:sp>
            <p:nvSpPr>
              <p:cNvPr id="114" name="شكل بيضاوي 113"/>
              <p:cNvSpPr/>
              <p:nvPr/>
            </p:nvSpPr>
            <p:spPr>
              <a:xfrm>
                <a:off x="6902499" y="3684388"/>
                <a:ext cx="357190" cy="42862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15" name="قوس 114"/>
              <p:cNvSpPr/>
              <p:nvPr/>
            </p:nvSpPr>
            <p:spPr>
              <a:xfrm rot="425926">
                <a:off x="6530561" y="3556260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16" name="قوس 115"/>
              <p:cNvSpPr/>
              <p:nvPr/>
            </p:nvSpPr>
            <p:spPr>
              <a:xfrm rot="11479134">
                <a:off x="7151594" y="3398299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30" name="مجموعة 68"/>
            <p:cNvGrpSpPr/>
            <p:nvPr/>
          </p:nvGrpSpPr>
          <p:grpSpPr>
            <a:xfrm>
              <a:off x="3000364" y="2071678"/>
              <a:ext cx="1121099" cy="1015217"/>
              <a:chOff x="6530561" y="3398299"/>
              <a:chExt cx="1121099" cy="1015217"/>
            </a:xfrm>
          </p:grpSpPr>
          <p:sp>
            <p:nvSpPr>
              <p:cNvPr id="122" name="شكل بيضاوي 121"/>
              <p:cNvSpPr/>
              <p:nvPr/>
            </p:nvSpPr>
            <p:spPr>
              <a:xfrm>
                <a:off x="6902499" y="3684388"/>
                <a:ext cx="357190" cy="42862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3" name="قوس 122"/>
              <p:cNvSpPr/>
              <p:nvPr/>
            </p:nvSpPr>
            <p:spPr>
              <a:xfrm rot="425926">
                <a:off x="6530561" y="3556260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4" name="قوس 123"/>
              <p:cNvSpPr/>
              <p:nvPr/>
            </p:nvSpPr>
            <p:spPr>
              <a:xfrm rot="11479134">
                <a:off x="7151594" y="3398299"/>
                <a:ext cx="500066" cy="857256"/>
              </a:xfrm>
              <a:prstGeom prst="arc">
                <a:avLst>
                  <a:gd name="adj1" fmla="val 18176515"/>
                  <a:gd name="adj2" fmla="val 1064331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</p:grpSp>
      <p:sp>
        <p:nvSpPr>
          <p:cNvPr id="126" name="مربع نص 125"/>
          <p:cNvSpPr txBox="1"/>
          <p:nvPr/>
        </p:nvSpPr>
        <p:spPr>
          <a:xfrm>
            <a:off x="7074632" y="2342682"/>
            <a:ext cx="178595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 ( زرقاء ) =</a:t>
            </a:r>
          </a:p>
        </p:txBody>
      </p:sp>
      <p:grpSp>
        <p:nvGrpSpPr>
          <p:cNvPr id="31" name="مجموعة 126"/>
          <p:cNvGrpSpPr/>
          <p:nvPr/>
        </p:nvGrpSpPr>
        <p:grpSpPr>
          <a:xfrm>
            <a:off x="6800866" y="2214554"/>
            <a:ext cx="556756" cy="730467"/>
            <a:chOff x="6730810" y="4986348"/>
            <a:chExt cx="556756" cy="730467"/>
          </a:xfrm>
        </p:grpSpPr>
        <p:sp>
          <p:nvSpPr>
            <p:cNvPr id="128" name="مربع نص 127"/>
            <p:cNvSpPr txBox="1"/>
            <p:nvPr/>
          </p:nvSpPr>
          <p:spPr>
            <a:xfrm>
              <a:off x="6771830" y="4986348"/>
              <a:ext cx="42862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٩</a:t>
              </a:r>
            </a:p>
          </p:txBody>
        </p:sp>
        <p:sp>
          <p:nvSpPr>
            <p:cNvPr id="129" name="مربع نص 128"/>
            <p:cNvSpPr txBox="1"/>
            <p:nvPr/>
          </p:nvSpPr>
          <p:spPr>
            <a:xfrm>
              <a:off x="6730810" y="5285928"/>
              <a:ext cx="55675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٢١</a:t>
              </a:r>
            </a:p>
          </p:txBody>
        </p:sp>
        <p:cxnSp>
          <p:nvCxnSpPr>
            <p:cNvPr id="130" name="رابط مستقيم 129"/>
            <p:cNvCxnSpPr/>
            <p:nvPr/>
          </p:nvCxnSpPr>
          <p:spPr>
            <a:xfrm rot="10800000">
              <a:off x="6864521" y="5328330"/>
              <a:ext cx="288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مربع نص 130"/>
          <p:cNvSpPr txBox="1"/>
          <p:nvPr/>
        </p:nvSpPr>
        <p:spPr>
          <a:xfrm>
            <a:off x="7086618" y="3541041"/>
            <a:ext cx="178595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 ( خضراء ) =</a:t>
            </a:r>
          </a:p>
        </p:txBody>
      </p:sp>
      <p:grpSp>
        <p:nvGrpSpPr>
          <p:cNvPr id="32" name="مجموعة 131"/>
          <p:cNvGrpSpPr/>
          <p:nvPr/>
        </p:nvGrpSpPr>
        <p:grpSpPr>
          <a:xfrm>
            <a:off x="6715140" y="3412913"/>
            <a:ext cx="556756" cy="730467"/>
            <a:chOff x="6730810" y="4986348"/>
            <a:chExt cx="556756" cy="730467"/>
          </a:xfrm>
        </p:grpSpPr>
        <p:sp>
          <p:nvSpPr>
            <p:cNvPr id="133" name="مربع نص 132"/>
            <p:cNvSpPr txBox="1"/>
            <p:nvPr/>
          </p:nvSpPr>
          <p:spPr>
            <a:xfrm>
              <a:off x="6771830" y="4986348"/>
              <a:ext cx="42862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</a:t>
              </a:r>
            </a:p>
          </p:txBody>
        </p:sp>
        <p:sp>
          <p:nvSpPr>
            <p:cNvPr id="134" name="مربع نص 133"/>
            <p:cNvSpPr txBox="1"/>
            <p:nvPr/>
          </p:nvSpPr>
          <p:spPr>
            <a:xfrm>
              <a:off x="6730810" y="5285928"/>
              <a:ext cx="55675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٢١</a:t>
              </a:r>
            </a:p>
          </p:txBody>
        </p:sp>
        <p:cxnSp>
          <p:nvCxnSpPr>
            <p:cNvPr id="135" name="رابط مستقيم 134"/>
            <p:cNvCxnSpPr/>
            <p:nvPr/>
          </p:nvCxnSpPr>
          <p:spPr>
            <a:xfrm rot="10800000">
              <a:off x="6864521" y="5328330"/>
              <a:ext cx="288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6" name="مربع نص 135"/>
          <p:cNvSpPr txBox="1"/>
          <p:nvPr/>
        </p:nvSpPr>
        <p:spPr>
          <a:xfrm>
            <a:off x="6215074" y="4753688"/>
            <a:ext cx="264550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 ( زرقاء و خضراء ) =</a:t>
            </a:r>
          </a:p>
        </p:txBody>
      </p:sp>
      <p:grpSp>
        <p:nvGrpSpPr>
          <p:cNvPr id="36" name="مجموعة 150"/>
          <p:cNvGrpSpPr/>
          <p:nvPr/>
        </p:nvGrpSpPr>
        <p:grpSpPr>
          <a:xfrm>
            <a:off x="4886326" y="4625560"/>
            <a:ext cx="1571174" cy="1069021"/>
            <a:chOff x="4929190" y="4055855"/>
            <a:chExt cx="1571174" cy="1069021"/>
          </a:xfrm>
        </p:grpSpPr>
        <p:grpSp>
          <p:nvGrpSpPr>
            <p:cNvPr id="37" name="مجموعة 136"/>
            <p:cNvGrpSpPr/>
            <p:nvPr/>
          </p:nvGrpSpPr>
          <p:grpSpPr>
            <a:xfrm>
              <a:off x="5215402" y="4055855"/>
              <a:ext cx="556756" cy="730467"/>
              <a:chOff x="6730810" y="4986348"/>
              <a:chExt cx="556756" cy="730467"/>
            </a:xfrm>
          </p:grpSpPr>
          <p:sp>
            <p:nvSpPr>
              <p:cNvPr id="138" name="مربع نص 137"/>
              <p:cNvSpPr txBox="1"/>
              <p:nvPr/>
            </p:nvSpPr>
            <p:spPr>
              <a:xfrm>
                <a:off x="6771830" y="4986348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</a:t>
                </a:r>
              </a:p>
            </p:txBody>
          </p:sp>
          <p:sp>
            <p:nvSpPr>
              <p:cNvPr id="139" name="مربع نص 138"/>
              <p:cNvSpPr txBox="1"/>
              <p:nvPr/>
            </p:nvSpPr>
            <p:spPr>
              <a:xfrm>
                <a:off x="6730810" y="5285928"/>
                <a:ext cx="55675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٢١</a:t>
                </a:r>
              </a:p>
            </p:txBody>
          </p:sp>
          <p:cxnSp>
            <p:nvCxnSpPr>
              <p:cNvPr id="140" name="رابط مستقيم 139"/>
              <p:cNvCxnSpPr/>
              <p:nvPr/>
            </p:nvCxnSpPr>
            <p:spPr>
              <a:xfrm rot="10800000">
                <a:off x="6864521" y="5328330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مجموعة 140"/>
            <p:cNvGrpSpPr/>
            <p:nvPr/>
          </p:nvGrpSpPr>
          <p:grpSpPr>
            <a:xfrm>
              <a:off x="5943608" y="4055855"/>
              <a:ext cx="556756" cy="1069021"/>
              <a:chOff x="6730810" y="4986348"/>
              <a:chExt cx="556756" cy="1069021"/>
            </a:xfrm>
          </p:grpSpPr>
          <p:sp>
            <p:nvSpPr>
              <p:cNvPr id="142" name="مربع نص 141"/>
              <p:cNvSpPr txBox="1"/>
              <p:nvPr/>
            </p:nvSpPr>
            <p:spPr>
              <a:xfrm>
                <a:off x="6771830" y="4986348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٩</a:t>
                </a:r>
              </a:p>
            </p:txBody>
          </p:sp>
          <p:sp>
            <p:nvSpPr>
              <p:cNvPr id="143" name="مربع نص 142"/>
              <p:cNvSpPr txBox="1"/>
              <p:nvPr/>
            </p:nvSpPr>
            <p:spPr>
              <a:xfrm>
                <a:off x="6730810" y="5285928"/>
                <a:ext cx="556756" cy="76944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٢١</a:t>
                </a:r>
              </a:p>
              <a:p>
                <a:pPr algn="ctr"/>
                <a:endParaRPr lang="ar-SA" sz="2200" b="1" dirty="0"/>
              </a:p>
            </p:txBody>
          </p:sp>
          <p:cxnSp>
            <p:nvCxnSpPr>
              <p:cNvPr id="144" name="رابط مستقيم 143"/>
              <p:cNvCxnSpPr/>
              <p:nvPr/>
            </p:nvCxnSpPr>
            <p:spPr>
              <a:xfrm rot="10800000">
                <a:off x="6864521" y="5328330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5" name="مربع نص 144"/>
            <p:cNvSpPr txBox="1"/>
            <p:nvPr/>
          </p:nvSpPr>
          <p:spPr>
            <a:xfrm>
              <a:off x="5672148" y="4186242"/>
              <a:ext cx="35949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×</a:t>
              </a:r>
            </a:p>
          </p:txBody>
        </p:sp>
        <p:sp>
          <p:nvSpPr>
            <p:cNvPr id="150" name="مربع نص 149"/>
            <p:cNvSpPr txBox="1"/>
            <p:nvPr/>
          </p:nvSpPr>
          <p:spPr>
            <a:xfrm>
              <a:off x="4929190" y="4186242"/>
              <a:ext cx="35949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grpSp>
        <p:nvGrpSpPr>
          <p:cNvPr id="39" name="مجموعة 157"/>
          <p:cNvGrpSpPr/>
          <p:nvPr/>
        </p:nvGrpSpPr>
        <p:grpSpPr>
          <a:xfrm>
            <a:off x="4029070" y="4627359"/>
            <a:ext cx="956810" cy="730467"/>
            <a:chOff x="4029070" y="4627359"/>
            <a:chExt cx="956810" cy="730467"/>
          </a:xfrm>
        </p:grpSpPr>
        <p:grpSp>
          <p:nvGrpSpPr>
            <p:cNvPr id="40" name="مجموعة 151"/>
            <p:cNvGrpSpPr/>
            <p:nvPr/>
          </p:nvGrpSpPr>
          <p:grpSpPr>
            <a:xfrm>
              <a:off x="4286248" y="4627359"/>
              <a:ext cx="699632" cy="730467"/>
              <a:chOff x="6587934" y="4986348"/>
              <a:chExt cx="699632" cy="730467"/>
            </a:xfrm>
          </p:grpSpPr>
          <p:sp>
            <p:nvSpPr>
              <p:cNvPr id="153" name="مربع نص 152"/>
              <p:cNvSpPr txBox="1"/>
              <p:nvPr/>
            </p:nvSpPr>
            <p:spPr>
              <a:xfrm>
                <a:off x="6602222" y="4986348"/>
                <a:ext cx="61252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١٨</a:t>
                </a:r>
              </a:p>
            </p:txBody>
          </p:sp>
          <p:sp>
            <p:nvSpPr>
              <p:cNvPr id="154" name="مربع نص 153"/>
              <p:cNvSpPr txBox="1"/>
              <p:nvPr/>
            </p:nvSpPr>
            <p:spPr>
              <a:xfrm>
                <a:off x="6587934" y="5285928"/>
                <a:ext cx="699632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٤٤١</a:t>
                </a:r>
              </a:p>
            </p:txBody>
          </p:sp>
          <p:cxnSp>
            <p:nvCxnSpPr>
              <p:cNvPr id="155" name="رابط مستقيم 154"/>
              <p:cNvCxnSpPr/>
              <p:nvPr/>
            </p:nvCxnSpPr>
            <p:spPr>
              <a:xfrm rot="10800000">
                <a:off x="6720521" y="5328330"/>
                <a:ext cx="432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6" name="مربع نص 155"/>
            <p:cNvSpPr txBox="1"/>
            <p:nvPr/>
          </p:nvSpPr>
          <p:spPr>
            <a:xfrm>
              <a:off x="4029070" y="4753688"/>
              <a:ext cx="35949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</a:t>
              </a:r>
            </a:p>
          </p:txBody>
        </p:sp>
      </p:grpSp>
      <p:sp>
        <p:nvSpPr>
          <p:cNvPr id="157" name="مربع نص 156"/>
          <p:cNvSpPr txBox="1"/>
          <p:nvPr/>
        </p:nvSpPr>
        <p:spPr>
          <a:xfrm>
            <a:off x="2500298" y="4755947"/>
            <a:ext cx="157393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٤٫١</a:t>
            </a:r>
            <a:r>
              <a:rPr lang="ar-SA" sz="2200" b="1" dirty="0">
                <a:latin typeface="Tahoma"/>
                <a:cs typeface="Tahoma"/>
              </a:rPr>
              <a:t>٪</a:t>
            </a:r>
            <a:r>
              <a:rPr lang="ar-SA" sz="2200" b="1" dirty="0"/>
              <a:t>  تقريبا</a:t>
            </a:r>
          </a:p>
        </p:txBody>
      </p:sp>
      <p:sp>
        <p:nvSpPr>
          <p:cNvPr id="159" name="شكل بيضاوي 158"/>
          <p:cNvSpPr/>
          <p:nvPr/>
        </p:nvSpPr>
        <p:spPr>
          <a:xfrm>
            <a:off x="3428992" y="2714620"/>
            <a:ext cx="2571768" cy="1143008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bg2">
                <a:lumMod val="2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accent1">
                    <a:lumMod val="75000"/>
                  </a:schemeClr>
                </a:solidFill>
              </a:rPr>
              <a:t>الحادثتان مستقلتان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028684"/>
            <a:ext cx="165735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عنصر نائب لرقم الشريحة 40">
            <a:extLst>
              <a:ext uri="{FF2B5EF4-FFF2-40B4-BE49-F238E27FC236}">
                <a16:creationId xmlns:a16="http://schemas.microsoft.com/office/drawing/2014/main" id="{B1A00E4B-718C-AC70-E142-3D1247142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CE859-FE18-4BCE-8D55-0A0FFDD235C1}" type="slidenum">
              <a:rPr lang="ar-SA" smtClean="0"/>
              <a:pPr/>
              <a:t>442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6" grpId="0"/>
      <p:bldP spid="131" grpId="0"/>
      <p:bldP spid="136" grpId="0"/>
      <p:bldP spid="157" grpId="0"/>
      <p:bldP spid="159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</TotalTime>
  <Words>1946</Words>
  <Application>Microsoft Macintosh PowerPoint</Application>
  <PresentationFormat>عرض على الشاشة (4:3)</PresentationFormat>
  <Paragraphs>992</Paragraphs>
  <Slides>29</Slides>
  <Notes>5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29</vt:i4>
      </vt:variant>
    </vt:vector>
  </HeadingPairs>
  <TitlesOfParts>
    <vt:vector size="36" baseType="lpstr">
      <vt:lpstr>Arial</vt:lpstr>
      <vt:lpstr>Beirut</vt:lpstr>
      <vt:lpstr>Calibri</vt:lpstr>
      <vt:lpstr>Comic Sans MS</vt:lpstr>
      <vt:lpstr>Diwan Kufi</vt:lpstr>
      <vt:lpstr>Tahoma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free-tech</dc:creator>
  <cp:lastModifiedBy>بتول فاضل</cp:lastModifiedBy>
  <cp:revision>115</cp:revision>
  <dcterms:created xsi:type="dcterms:W3CDTF">2013-01-07T08:01:41Z</dcterms:created>
  <dcterms:modified xsi:type="dcterms:W3CDTF">2022-08-10T23:58:49Z</dcterms:modified>
</cp:coreProperties>
</file>