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412" rtl="1" saveSubsetFonts="1">
  <p:sldMasterIdLst>
    <p:sldMasterId id="2147483648" r:id="rId1"/>
  </p:sldMasterIdLst>
  <p:notesMasterIdLst>
    <p:notesMasterId r:id="rId24"/>
  </p:notesMasterIdLst>
  <p:sldIdLst>
    <p:sldId id="277" r:id="rId2"/>
    <p:sldId id="278" r:id="rId3"/>
    <p:sldId id="282" r:id="rId4"/>
    <p:sldId id="299" r:id="rId5"/>
    <p:sldId id="301" r:id="rId6"/>
    <p:sldId id="300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262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22"/>
    <p:restoredTop sz="94648"/>
  </p:normalViewPr>
  <p:slideViewPr>
    <p:cSldViewPr>
      <p:cViewPr varScale="1">
        <p:scale>
          <a:sx n="117" d="100"/>
          <a:sy n="117" d="100"/>
        </p:scale>
        <p:origin x="5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4A35147-B852-4540-87C1-9C26EEDA7B7B}" type="datetimeFigureOut">
              <a:rPr lang="ar-SA" smtClean="0"/>
              <a:t>14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EB70B6D-3B5F-F644-80FA-04A21ADBFF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024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82D41-F868-F24A-B9E8-B24C40C71EC0}" type="slidenum">
              <a:rPr lang="ar-SA" smtClean="0"/>
              <a:t>412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60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421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2568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422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9752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423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3461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424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2346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425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6929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426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3464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427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0871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428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6563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429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8295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430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7104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82D41-F868-F24A-B9E8-B24C40C71EC0}" type="slidenum">
              <a:rPr lang="ar-SA" smtClean="0"/>
              <a:t>413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5498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431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037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432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3537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82D41-F868-F24A-B9E8-B24C40C71EC0}" type="slidenum">
              <a:rPr lang="ar-SA" smtClean="0"/>
              <a:t>414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5863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415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8011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416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8339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417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0280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418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3384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419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391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420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262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ED1D-3CB7-8A44-97DE-AA7BA09938C8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6C89-7B62-5A40-BCDB-4E7C8CC857E3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4C6F-CF28-1542-A657-99C6B68C126E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30C7-55B6-0041-B992-084E3DCD807C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89C4-D128-6549-8C1C-F0C5A3E501BD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7709-E911-6D4B-9E58-FA365326271A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2106F-A7A7-724C-A08A-985DCCBA670E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1235-4325-8746-8E8F-86958F7DA117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2658-682F-4D48-845F-81A0C04D16F2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4FC0-72FA-3F48-9130-8A62C1DE09A9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7AC8-2908-364E-A705-2811ACEE7255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D6CCC-4B98-9240-A844-1E7C0691F29A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FEB31-3915-46EC-A236-CE7D79E4494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18" Type="http://schemas.openxmlformats.org/officeDocument/2006/relationships/image" Target="../media/image14.png"/><Relationship Id="rId26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5" Type="http://schemas.openxmlformats.org/officeDocument/2006/relationships/hyperlink" Target="https://pixabay.com/en/mouse-computer-hardware-optical-159568/" TargetMode="External"/><Relationship Id="rId2" Type="http://schemas.openxmlformats.org/officeDocument/2006/relationships/audio" Target="../media/media1.m4a"/><Relationship Id="rId16" Type="http://schemas.openxmlformats.org/officeDocument/2006/relationships/image" Target="../media/image12.gif"/><Relationship Id="rId20" Type="http://schemas.openxmlformats.org/officeDocument/2006/relationships/image" Target="../media/image16.png"/><Relationship Id="rId29" Type="http://schemas.openxmlformats.org/officeDocument/2006/relationships/image" Target="../media/image23.png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32" Type="http://schemas.microsoft.com/office/2007/relationships/hdphoto" Target="../media/hdphoto1.wdp"/><Relationship Id="rId5" Type="http://schemas.openxmlformats.org/officeDocument/2006/relationships/image" Target="../media/image1.png"/><Relationship Id="rId15" Type="http://schemas.openxmlformats.org/officeDocument/2006/relationships/image" Target="../media/image11.gif"/><Relationship Id="rId23" Type="http://schemas.openxmlformats.org/officeDocument/2006/relationships/image" Target="../media/image19.png"/><Relationship Id="rId28" Type="http://schemas.openxmlformats.org/officeDocument/2006/relationships/hyperlink" Target="https://gadgetsin.com/samsung-galaxy-book-2018-touchscreen-tablet-laptop.htm" TargetMode="External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31" Type="http://schemas.openxmlformats.org/officeDocument/2006/relationships/image" Target="../media/image2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gif"/><Relationship Id="rId22" Type="http://schemas.openxmlformats.org/officeDocument/2006/relationships/image" Target="../media/image18.png"/><Relationship Id="rId27" Type="http://schemas.openxmlformats.org/officeDocument/2006/relationships/image" Target="../media/image22.jpg"/><Relationship Id="rId30" Type="http://schemas.openxmlformats.org/officeDocument/2006/relationships/image" Target="../media/image2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36.pn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3.pn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3.pn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28.jpeg"/><Relationship Id="rId26" Type="http://schemas.openxmlformats.org/officeDocument/2006/relationships/image" Target="../media/image20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2.gif"/><Relationship Id="rId17" Type="http://schemas.openxmlformats.org/officeDocument/2006/relationships/image" Target="../media/image27.jpeg"/><Relationship Id="rId25" Type="http://schemas.openxmlformats.org/officeDocument/2006/relationships/hyperlink" Target="https://gadgetsin.com/samsung-galaxy-book-2018-touchscreen-tablet-laptop.htm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20" Type="http://schemas.openxmlformats.org/officeDocument/2006/relationships/image" Target="../media/image7.png"/><Relationship Id="rId29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gif"/><Relationship Id="rId24" Type="http://schemas.openxmlformats.org/officeDocument/2006/relationships/image" Target="../media/image22.jp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1.png"/><Relationship Id="rId10" Type="http://schemas.openxmlformats.org/officeDocument/2006/relationships/image" Target="../media/image10.gif"/><Relationship Id="rId19" Type="http://schemas.openxmlformats.org/officeDocument/2006/relationships/image" Target="../media/image17.png"/><Relationship Id="rId31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Relationship Id="rId22" Type="http://schemas.openxmlformats.org/officeDocument/2006/relationships/image" Target="../media/image19.png"/><Relationship Id="rId27" Type="http://schemas.openxmlformats.org/officeDocument/2006/relationships/hyperlink" Target="https://pixabay.com/en/mouse-computer-hardware-optical-159568/" TargetMode="External"/><Relationship Id="rId30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3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654" y="4281207"/>
            <a:ext cx="2164814" cy="216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32" y="6279588"/>
            <a:ext cx="6707639" cy="74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28" y="595288"/>
            <a:ext cx="5012765" cy="362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69" y="3890829"/>
            <a:ext cx="617991" cy="61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6" y="3920496"/>
            <a:ext cx="363969" cy="5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983" y="5472659"/>
            <a:ext cx="1017182" cy="102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20" y="1804576"/>
            <a:ext cx="1915600" cy="1430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8" name="مجموعة 77">
            <a:extLst>
              <a:ext uri="{FF2B5EF4-FFF2-40B4-BE49-F238E27FC236}">
                <a16:creationId xmlns:a16="http://schemas.microsoft.com/office/drawing/2014/main" id="{EAAD1D18-CA9F-1141-AB54-D51C077BBFF1}"/>
              </a:ext>
            </a:extLst>
          </p:cNvPr>
          <p:cNvGrpSpPr/>
          <p:nvPr/>
        </p:nvGrpSpPr>
        <p:grpSpPr>
          <a:xfrm>
            <a:off x="330580" y="493866"/>
            <a:ext cx="1214328" cy="1137422"/>
            <a:chOff x="3326307" y="697407"/>
            <a:chExt cx="5463186" cy="5463186"/>
          </a:xfrm>
        </p:grpSpPr>
        <p:sp>
          <p:nvSpPr>
            <p:cNvPr id="79" name="شكل بيضاوي 78">
              <a:extLst>
                <a:ext uri="{FF2B5EF4-FFF2-40B4-BE49-F238E27FC236}">
                  <a16:creationId xmlns:a16="http://schemas.microsoft.com/office/drawing/2014/main" id="{694AED0D-0A07-3243-8F6C-1381429A3D23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013" dirty="0"/>
            </a:p>
          </p:txBody>
        </p:sp>
        <p:grpSp>
          <p:nvGrpSpPr>
            <p:cNvPr id="80" name="مجموعة 79">
              <a:extLst>
                <a:ext uri="{FF2B5EF4-FFF2-40B4-BE49-F238E27FC236}">
                  <a16:creationId xmlns:a16="http://schemas.microsoft.com/office/drawing/2014/main" id="{43BBB82D-D0A7-DF48-B7D2-1E0D3EA2D9A2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81" name="مربع نص 80">
                <a:extLst>
                  <a:ext uri="{FF2B5EF4-FFF2-40B4-BE49-F238E27FC236}">
                    <a16:creationId xmlns:a16="http://schemas.microsoft.com/office/drawing/2014/main" id="{AF4E1C44-C533-A04E-9250-503DCE13B35C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B12C7CD3-0D48-EA40-B1E7-4BDD37AA2FDD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E4ECC8DB-B270-0F4C-B388-CC2D704C62B9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4" name="مربع نص 83">
                <a:extLst>
                  <a:ext uri="{FF2B5EF4-FFF2-40B4-BE49-F238E27FC236}">
                    <a16:creationId xmlns:a16="http://schemas.microsoft.com/office/drawing/2014/main" id="{BE937512-9F25-4447-8D23-5610C59F8C3A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5" name="مربع نص 84">
                <a:extLst>
                  <a:ext uri="{FF2B5EF4-FFF2-40B4-BE49-F238E27FC236}">
                    <a16:creationId xmlns:a16="http://schemas.microsoft.com/office/drawing/2014/main" id="{95BCFCEC-9BAA-2D40-ADEE-583B60D98BEE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CA6CEAA7-D4A2-8141-B5D7-06983607FEDA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01D50439-4A29-E84D-8520-F34DA4769A67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8" name="مربع نص 87">
                <a:extLst>
                  <a:ext uri="{FF2B5EF4-FFF2-40B4-BE49-F238E27FC236}">
                    <a16:creationId xmlns:a16="http://schemas.microsoft.com/office/drawing/2014/main" id="{F189B1F7-4194-3D4A-8D8E-A9498F457726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1C732033-2506-574B-B678-02A267B90046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159C6A72-2854-ED46-9F69-D9793C0F2615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1" name="مربع نص 90">
                <a:extLst>
                  <a:ext uri="{FF2B5EF4-FFF2-40B4-BE49-F238E27FC236}">
                    <a16:creationId xmlns:a16="http://schemas.microsoft.com/office/drawing/2014/main" id="{F8A410C5-2885-B044-8E01-9D243E0422B5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2" name="مربع نص 91">
                <a:extLst>
                  <a:ext uri="{FF2B5EF4-FFF2-40B4-BE49-F238E27FC236}">
                    <a16:creationId xmlns:a16="http://schemas.microsoft.com/office/drawing/2014/main" id="{B40D7353-D077-5048-9D10-89F9DA93629C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514350" rtl="0"/>
                <a:endParaRPr lang="ar-EG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93" name="مجموعة 92">
            <a:extLst>
              <a:ext uri="{FF2B5EF4-FFF2-40B4-BE49-F238E27FC236}">
                <a16:creationId xmlns:a16="http://schemas.microsoft.com/office/drawing/2014/main" id="{27A8D15F-A9A8-0844-9340-BA356F7FEFE0}"/>
              </a:ext>
            </a:extLst>
          </p:cNvPr>
          <p:cNvGrpSpPr/>
          <p:nvPr/>
        </p:nvGrpSpPr>
        <p:grpSpPr>
          <a:xfrm>
            <a:off x="911646" y="601842"/>
            <a:ext cx="66496" cy="1010018"/>
            <a:chOff x="5944770" y="1379001"/>
            <a:chExt cx="226260" cy="3927154"/>
          </a:xfrm>
        </p:grpSpPr>
        <p:sp>
          <p:nvSpPr>
            <p:cNvPr id="94" name="مثلث متساوي الساقين 49">
              <a:extLst>
                <a:ext uri="{FF2B5EF4-FFF2-40B4-BE49-F238E27FC236}">
                  <a16:creationId xmlns:a16="http://schemas.microsoft.com/office/drawing/2014/main" id="{92E703BB-C59B-9F46-BAB7-B63B4202CF90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5" name="مثلث متساوي الساقين 50">
              <a:extLst>
                <a:ext uri="{FF2B5EF4-FFF2-40B4-BE49-F238E27FC236}">
                  <a16:creationId xmlns:a16="http://schemas.microsoft.com/office/drawing/2014/main" id="{F2D131C5-78C5-D24C-ACDE-76563A960731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C7373F19-C00C-5A4B-ADB7-1E642557894F}"/>
              </a:ext>
            </a:extLst>
          </p:cNvPr>
          <p:cNvGrpSpPr/>
          <p:nvPr/>
        </p:nvGrpSpPr>
        <p:grpSpPr>
          <a:xfrm rot="4908360">
            <a:off x="854081" y="707117"/>
            <a:ext cx="62967" cy="787190"/>
            <a:chOff x="5944770" y="1379001"/>
            <a:chExt cx="226260" cy="3927154"/>
          </a:xfrm>
        </p:grpSpPr>
        <p:sp>
          <p:nvSpPr>
            <p:cNvPr id="97" name="مثلث متساوي الساقين 52">
              <a:extLst>
                <a:ext uri="{FF2B5EF4-FFF2-40B4-BE49-F238E27FC236}">
                  <a16:creationId xmlns:a16="http://schemas.microsoft.com/office/drawing/2014/main" id="{6C9E82D5-2552-1745-A0B1-FFFE2F983F00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8" name="مثلث متساوي الساقين 53">
              <a:extLst>
                <a:ext uri="{FF2B5EF4-FFF2-40B4-BE49-F238E27FC236}">
                  <a16:creationId xmlns:a16="http://schemas.microsoft.com/office/drawing/2014/main" id="{BF08EBB8-EF8B-B74E-AB7C-0B6783CD0470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sp>
        <p:nvSpPr>
          <p:cNvPr id="99" name="شكل بيضاوي 98">
            <a:extLst>
              <a:ext uri="{FF2B5EF4-FFF2-40B4-BE49-F238E27FC236}">
                <a16:creationId xmlns:a16="http://schemas.microsoft.com/office/drawing/2014/main" id="{90757D27-C6B1-9E47-A820-C1B46F8CB80C}"/>
              </a:ext>
            </a:extLst>
          </p:cNvPr>
          <p:cNvSpPr/>
          <p:nvPr/>
        </p:nvSpPr>
        <p:spPr>
          <a:xfrm>
            <a:off x="888697" y="1046730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endParaRPr lang="ar-EG" sz="1013"/>
          </a:p>
        </p:txBody>
      </p:sp>
      <p:sp>
        <p:nvSpPr>
          <p:cNvPr id="104" name="شكل حر 103">
            <a:extLst>
              <a:ext uri="{FF2B5EF4-FFF2-40B4-BE49-F238E27FC236}">
                <a16:creationId xmlns:a16="http://schemas.microsoft.com/office/drawing/2014/main" id="{31C94EBA-9FE9-934D-8C93-73BCF962E6CB}"/>
              </a:ext>
            </a:extLst>
          </p:cNvPr>
          <p:cNvSpPr/>
          <p:nvPr/>
        </p:nvSpPr>
        <p:spPr>
          <a:xfrm>
            <a:off x="183916" y="1659551"/>
            <a:ext cx="1468941" cy="1545722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defTabSz="514350" rtl="0"/>
            <a:endParaRPr lang="ar-SA" sz="1013" dirty="0"/>
          </a:p>
        </p:txBody>
      </p:sp>
      <p:pic>
        <p:nvPicPr>
          <p:cNvPr id="105" name="صورة 104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CC956F0B-B543-1C43-A7F3-FFFC4DE8E3B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973844" y="2298504"/>
            <a:ext cx="283621" cy="569978"/>
          </a:xfrm>
          <a:prstGeom prst="rect">
            <a:avLst/>
          </a:prstGeom>
        </p:spPr>
      </p:pic>
      <p:pic>
        <p:nvPicPr>
          <p:cNvPr id="106" name="صورة 105">
            <a:extLst>
              <a:ext uri="{FF2B5EF4-FFF2-40B4-BE49-F238E27FC236}">
                <a16:creationId xmlns:a16="http://schemas.microsoft.com/office/drawing/2014/main" id="{0AC52F3C-27A4-C045-899C-17A74874A3B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0261" t="-1" r="1991" b="37349"/>
          <a:stretch/>
        </p:blipFill>
        <p:spPr>
          <a:xfrm>
            <a:off x="243331" y="2415136"/>
            <a:ext cx="510927" cy="759960"/>
          </a:xfrm>
          <a:prstGeom prst="rect">
            <a:avLst/>
          </a:prstGeom>
        </p:spPr>
      </p:pic>
      <p:pic>
        <p:nvPicPr>
          <p:cNvPr id="107" name="صورة 106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43131CBE-D1D4-DD40-90CC-271D2E211C46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4760" y="1608395"/>
            <a:ext cx="780003" cy="1626235"/>
          </a:xfrm>
          <a:prstGeom prst="rect">
            <a:avLst/>
          </a:prstGeom>
        </p:spPr>
      </p:pic>
      <p:pic>
        <p:nvPicPr>
          <p:cNvPr id="108" name="صورة 10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55693798-5DA9-624D-843A-8B02E42B6E00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641" y="1611080"/>
            <a:ext cx="780003" cy="1626235"/>
          </a:xfrm>
          <a:prstGeom prst="rect">
            <a:avLst/>
          </a:prstGeom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00" y="5798768"/>
            <a:ext cx="1562824" cy="13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64" y="4050478"/>
            <a:ext cx="1393271" cy="227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السلام عليكم">
            <a:hlinkClick r:id="" action="ppaction://media"/>
            <a:extLst>
              <a:ext uri="{FF2B5EF4-FFF2-40B4-BE49-F238E27FC236}">
                <a16:creationId xmlns:a16="http://schemas.microsoft.com/office/drawing/2014/main" id="{132473EC-31B4-C44D-9628-4828EABDF9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609600" y="5899901"/>
            <a:ext cx="609600" cy="621844"/>
          </a:xfrm>
          <a:prstGeom prst="rect">
            <a:avLst/>
          </a:prstGeom>
        </p:spPr>
      </p:pic>
      <p:sp>
        <p:nvSpPr>
          <p:cNvPr id="115" name="مستطيل 114">
            <a:extLst>
              <a:ext uri="{FF2B5EF4-FFF2-40B4-BE49-F238E27FC236}">
                <a16:creationId xmlns:a16="http://schemas.microsoft.com/office/drawing/2014/main" id="{24AB720F-4D19-C045-B969-ECDDB0006361}"/>
              </a:ext>
            </a:extLst>
          </p:cNvPr>
          <p:cNvSpPr/>
          <p:nvPr/>
        </p:nvSpPr>
        <p:spPr>
          <a:xfrm>
            <a:off x="3124680" y="922803"/>
            <a:ext cx="2803208" cy="9344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100" dirty="0">
                <a:solidFill>
                  <a:srgbClr val="FFFC00"/>
                </a:solidFill>
                <a:latin typeface="Beirut" pitchFamily="2" charset="-78"/>
                <a:cs typeface="Beirut" pitchFamily="2" charset="-78"/>
              </a:rPr>
              <a:t>١٠-٤ </a:t>
            </a:r>
          </a:p>
          <a:p>
            <a:pPr algn="ctr"/>
            <a:r>
              <a:rPr lang="ar-SA" sz="2100" dirty="0" err="1">
                <a:solidFill>
                  <a:srgbClr val="73FEFF"/>
                </a:solidFill>
                <a:latin typeface="Beirut" pitchFamily="2" charset="-78"/>
                <a:cs typeface="Beirut" pitchFamily="2" charset="-78"/>
              </a:rPr>
              <a:t>الباديل</a:t>
            </a:r>
            <a:r>
              <a:rPr lang="ar-SA" sz="2100" dirty="0">
                <a:solidFill>
                  <a:srgbClr val="73FEFF"/>
                </a:solidFill>
                <a:latin typeface="Beirut" pitchFamily="2" charset="-78"/>
                <a:cs typeface="Beirut" pitchFamily="2" charset="-78"/>
              </a:rPr>
              <a:t> والتوافيق</a:t>
            </a:r>
          </a:p>
        </p:txBody>
      </p:sp>
      <p:sp>
        <p:nvSpPr>
          <p:cNvPr id="117" name="مربع نص 5">
            <a:extLst>
              <a:ext uri="{FF2B5EF4-FFF2-40B4-BE49-F238E27FC236}">
                <a16:creationId xmlns:a16="http://schemas.microsoft.com/office/drawing/2014/main" id="{D21F284B-C9C2-4E4A-8BAA-9DC411E37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865" y="976684"/>
            <a:ext cx="1757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</a:pPr>
            <a:r>
              <a:rPr lang="ar-SA" altLang="ar-SA" sz="1200" dirty="0">
                <a:solidFill>
                  <a:schemeClr val="bg1"/>
                </a:solidFill>
              </a:rPr>
              <a:t>ا</a:t>
            </a:r>
            <a:r>
              <a:rPr lang="ar-SA" altLang="ar-SA" sz="1200" dirty="0">
                <a:solidFill>
                  <a:srgbClr val="73FEFF"/>
                </a:solidFill>
              </a:rPr>
              <a:t>لتاريخ </a:t>
            </a:r>
            <a:r>
              <a:rPr lang="ar-SA" altLang="ar-SA" sz="1200" dirty="0">
                <a:solidFill>
                  <a:schemeClr val="bg1"/>
                </a:solidFill>
              </a:rPr>
              <a:t>  </a:t>
            </a:r>
            <a:r>
              <a:rPr lang="ar-SA" altLang="ar-SA" sz="1200">
                <a:solidFill>
                  <a:schemeClr val="bg1"/>
                </a:solidFill>
              </a:rPr>
              <a:t>// ١٤٤هـ</a:t>
            </a:r>
            <a:endParaRPr lang="ar-SA" altLang="ar-SA" sz="1200" dirty="0">
              <a:solidFill>
                <a:schemeClr val="bg1"/>
              </a:solidFill>
            </a:endParaRPr>
          </a:p>
          <a:p>
            <a:pPr defTabSz="685800" rtl="0">
              <a:spcBef>
                <a:spcPct val="0"/>
              </a:spcBef>
              <a:buNone/>
            </a:pPr>
            <a:endParaRPr lang="ar-SA" altLang="ar-SA" sz="1200" dirty="0">
              <a:solidFill>
                <a:schemeClr val="bg1"/>
              </a:solidFill>
            </a:endParaRPr>
          </a:p>
          <a:p>
            <a:pPr defTabSz="685800" rtl="0">
              <a:spcBef>
                <a:spcPct val="0"/>
              </a:spcBef>
              <a:buNone/>
            </a:pPr>
            <a:r>
              <a:rPr lang="ar-SA" altLang="ar-SA" sz="1200" dirty="0">
                <a:solidFill>
                  <a:schemeClr val="bg1"/>
                </a:solidFill>
              </a:rPr>
              <a:t> </a:t>
            </a:r>
            <a:r>
              <a:rPr lang="ar-SA" altLang="ar-SA" sz="1200" dirty="0">
                <a:solidFill>
                  <a:srgbClr val="73FEFF"/>
                </a:solidFill>
              </a:rPr>
              <a:t>رقم الصفحة </a:t>
            </a:r>
            <a:r>
              <a:rPr lang="ar-SA" altLang="ar-SA" sz="1200" dirty="0">
                <a:solidFill>
                  <a:schemeClr val="bg1"/>
                </a:solidFill>
              </a:rPr>
              <a:t>: ٢٠٦</a:t>
            </a:r>
            <a:r>
              <a:rPr lang="ar-SA" altLang="ar-SA" sz="105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8" name="مستطيل 117">
            <a:extLst>
              <a:ext uri="{FF2B5EF4-FFF2-40B4-BE49-F238E27FC236}">
                <a16:creationId xmlns:a16="http://schemas.microsoft.com/office/drawing/2014/main" id="{179347F8-FD23-E94A-8C8C-0BC212E1C02F}"/>
              </a:ext>
            </a:extLst>
          </p:cNvPr>
          <p:cNvSpPr/>
          <p:nvPr/>
        </p:nvSpPr>
        <p:spPr>
          <a:xfrm>
            <a:off x="4149695" y="2297144"/>
            <a:ext cx="2803208" cy="114162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dirty="0">
                <a:solidFill>
                  <a:srgbClr val="00FB92"/>
                </a:solidFill>
                <a:latin typeface="Beirut" pitchFamily="2" charset="-78"/>
                <a:cs typeface="Beirut" pitchFamily="2" charset="-78"/>
              </a:rPr>
              <a:t>فيما سبق</a:t>
            </a:r>
          </a:p>
          <a:p>
            <a:pPr algn="ctr"/>
            <a:endParaRPr lang="ar-SA" dirty="0">
              <a:solidFill>
                <a:srgbClr val="011893"/>
              </a:solidFill>
              <a:latin typeface="Beirut" pitchFamily="2" charset="-78"/>
              <a:cs typeface="Waseem" pitchFamily="2" charset="-78"/>
            </a:endParaRP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 </a:t>
            </a:r>
            <a:r>
              <a:rPr lang="ar-SA" dirty="0">
                <a:solidFill>
                  <a:schemeClr val="bg1"/>
                </a:solidFill>
                <a:latin typeface="Beirut" pitchFamily="2" charset="-78"/>
                <a:cs typeface="Waseem" pitchFamily="2" charset="-78"/>
              </a:rPr>
              <a:t>درست استعمال مبدا </a:t>
            </a:r>
            <a:r>
              <a:rPr lang="ar-SA" dirty="0" err="1">
                <a:solidFill>
                  <a:schemeClr val="bg1"/>
                </a:solidFill>
                <a:latin typeface="Beirut" pitchFamily="2" charset="-78"/>
                <a:cs typeface="Waseem" pitchFamily="2" charset="-78"/>
              </a:rPr>
              <a:t>العدالاساسي</a:t>
            </a:r>
            <a:endParaRPr lang="ar-SA" dirty="0">
              <a:solidFill>
                <a:schemeClr val="bg1"/>
              </a:solidFill>
              <a:latin typeface="Beirut" pitchFamily="2" charset="-78"/>
              <a:cs typeface="Waseem" pitchFamily="2" charset="-78"/>
            </a:endParaRPr>
          </a:p>
          <a:p>
            <a:pPr algn="ctr"/>
            <a:endParaRPr lang="ar-SA" sz="2700" dirty="0">
              <a:solidFill>
                <a:srgbClr val="008F00"/>
              </a:solidFill>
              <a:latin typeface="Beirut" pitchFamily="2" charset="-78"/>
              <a:cs typeface="Beirut" pitchFamily="2" charset="-78"/>
            </a:endParaRP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 </a:t>
            </a:r>
          </a:p>
        </p:txBody>
      </p:sp>
      <p:sp>
        <p:nvSpPr>
          <p:cNvPr id="119" name="مستطيل 118">
            <a:extLst>
              <a:ext uri="{FF2B5EF4-FFF2-40B4-BE49-F238E27FC236}">
                <a16:creationId xmlns:a16="http://schemas.microsoft.com/office/drawing/2014/main" id="{8FAF6126-C112-A541-A51A-3E41021303FF}"/>
              </a:ext>
            </a:extLst>
          </p:cNvPr>
          <p:cNvSpPr/>
          <p:nvPr/>
        </p:nvSpPr>
        <p:spPr>
          <a:xfrm>
            <a:off x="1940637" y="2005763"/>
            <a:ext cx="2803208" cy="137123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dirty="0">
                <a:solidFill>
                  <a:srgbClr val="00FB92"/>
                </a:solidFill>
                <a:latin typeface="Beirut" pitchFamily="2" charset="-78"/>
                <a:cs typeface="Beirut" pitchFamily="2" charset="-78"/>
              </a:rPr>
              <a:t>الان</a:t>
            </a:r>
          </a:p>
          <a:p>
            <a:pPr algn="ctr"/>
            <a:r>
              <a:rPr lang="ar-SA" dirty="0">
                <a:solidFill>
                  <a:schemeClr val="bg1"/>
                </a:solidFill>
                <a:latin typeface="Beirut" pitchFamily="2" charset="-78"/>
                <a:cs typeface="Waseem" pitchFamily="2" charset="-78"/>
              </a:rPr>
              <a:t>استعمل التباديل</a:t>
            </a:r>
          </a:p>
          <a:p>
            <a:pPr algn="ctr"/>
            <a:endParaRPr lang="ar-SA" dirty="0">
              <a:solidFill>
                <a:schemeClr val="bg1"/>
              </a:solidFill>
              <a:latin typeface="Beirut" pitchFamily="2" charset="-78"/>
              <a:cs typeface="Waseem" pitchFamily="2" charset="-78"/>
            </a:endParaRPr>
          </a:p>
          <a:p>
            <a:pPr algn="ctr"/>
            <a:r>
              <a:rPr lang="ar-SA" dirty="0">
                <a:solidFill>
                  <a:schemeClr val="bg1"/>
                </a:solidFill>
                <a:latin typeface="Beirut" pitchFamily="2" charset="-78"/>
                <a:cs typeface="Waseem" pitchFamily="2" charset="-78"/>
              </a:rPr>
              <a:t>استعمل التوافيق</a:t>
            </a:r>
          </a:p>
          <a:p>
            <a:pPr algn="ctr"/>
            <a:endParaRPr lang="ar-SA" dirty="0">
              <a:solidFill>
                <a:srgbClr val="011893"/>
              </a:solidFill>
              <a:latin typeface="Beirut" pitchFamily="2" charset="-78"/>
              <a:cs typeface="Waseem" pitchFamily="2" charset="-78"/>
            </a:endParaRPr>
          </a:p>
        </p:txBody>
      </p:sp>
      <p:pic>
        <p:nvPicPr>
          <p:cNvPr id="113" name="Google Shape;68;p13">
            <a:extLst>
              <a:ext uri="{FF2B5EF4-FFF2-40B4-BE49-F238E27FC236}">
                <a16:creationId xmlns:a16="http://schemas.microsoft.com/office/drawing/2014/main" id="{AF6778BE-852F-F34E-8088-31F4E02E3DF4}"/>
              </a:ext>
            </a:extLst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044189" y="2533658"/>
            <a:ext cx="2584622" cy="408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5006" y="4205050"/>
            <a:ext cx="2254983" cy="318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986" y="4877906"/>
            <a:ext cx="3500579" cy="25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صورة 109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71FAE02E-2168-5544-B6F0-5B3648032AF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5895990" y="5430625"/>
            <a:ext cx="334516" cy="206285"/>
          </a:xfrm>
          <a:prstGeom prst="rect">
            <a:avLst/>
          </a:prstGeom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12" y="5345939"/>
            <a:ext cx="463571" cy="48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صورة 108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D7D32CB8-0A89-5147-AC3B-A9AC2DF57FE6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 flipH="1">
            <a:off x="6112499" y="4625100"/>
            <a:ext cx="1209593" cy="1163653"/>
          </a:xfrm>
          <a:prstGeom prst="rect">
            <a:avLst/>
          </a:prstGeom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53" y="4862696"/>
            <a:ext cx="734964" cy="5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271A4424-3A5A-3A48-BC3C-5524A3B51A24}"/>
              </a:ext>
            </a:extLst>
          </p:cNvPr>
          <p:cNvSpPr/>
          <p:nvPr/>
        </p:nvSpPr>
        <p:spPr>
          <a:xfrm>
            <a:off x="7154584" y="116632"/>
            <a:ext cx="1774593" cy="143005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DC5DD98-7753-CF41-A1DA-D674707C181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27" y="244257"/>
            <a:ext cx="1636850" cy="1137422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2E921EC9-E9F5-5FB4-DD07-77F5375F9A02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2348109" y="4778680"/>
            <a:ext cx="956708" cy="916937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32BF3A6-5537-232D-051B-80477930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412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104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2 L -0.13893 0.02222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18177 -0.025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97" y="-12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207" fill="hold"/>
                                        <p:tgtEl>
                                          <p:spTgt spid="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66025" y="1055981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09164" y="131869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التباديل والتوافيق</a:t>
            </a:r>
          </a:p>
        </p:txBody>
      </p: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039C63B1-1FDC-C648-A262-1D094B2C2734}"/>
              </a:ext>
            </a:extLst>
          </p:cNvPr>
          <p:cNvSpPr/>
          <p:nvPr/>
        </p:nvSpPr>
        <p:spPr>
          <a:xfrm>
            <a:off x="1500134" y="628895"/>
            <a:ext cx="7643866" cy="91440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6BCB6F59-4CA5-3B42-B25E-2474DA98E6D9}"/>
              </a:ext>
            </a:extLst>
          </p:cNvPr>
          <p:cNvSpPr/>
          <p:nvPr/>
        </p:nvSpPr>
        <p:spPr>
          <a:xfrm>
            <a:off x="9158254" y="771771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مثال</a:t>
            </a: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id="{15B8B2A5-D4B6-1144-8CD0-46156F467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62" y="700333"/>
            <a:ext cx="703422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2" name="مجموعة 61">
            <a:extLst>
              <a:ext uri="{FF2B5EF4-FFF2-40B4-BE49-F238E27FC236}">
                <a16:creationId xmlns:a16="http://schemas.microsoft.com/office/drawing/2014/main" id="{B42825F1-E850-434A-8158-2BFC1561602F}"/>
              </a:ext>
            </a:extLst>
          </p:cNvPr>
          <p:cNvGrpSpPr/>
          <p:nvPr/>
        </p:nvGrpSpPr>
        <p:grpSpPr>
          <a:xfrm>
            <a:off x="4857720" y="4486547"/>
            <a:ext cx="3571900" cy="930953"/>
            <a:chOff x="3428992" y="3786190"/>
            <a:chExt cx="1785950" cy="930953"/>
          </a:xfrm>
        </p:grpSpPr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1F4D9001-6079-F543-A4AA-1466B914D094}"/>
                </a:ext>
              </a:extLst>
            </p:cNvPr>
            <p:cNvSpPr txBox="1"/>
            <p:nvPr/>
          </p:nvSpPr>
          <p:spPr>
            <a:xfrm>
              <a:off x="3428992" y="3786190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١٠ × ٩ × ٨ × ٧ × ٦ × ٥ × ٤!</a:t>
              </a:r>
            </a:p>
          </p:txBody>
        </p: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2F1C4F5B-F5E6-EC4F-A305-2CF84BE4AED1}"/>
                </a:ext>
              </a:extLst>
            </p:cNvPr>
            <p:cNvSpPr txBox="1"/>
            <p:nvPr/>
          </p:nvSpPr>
          <p:spPr>
            <a:xfrm>
              <a:off x="4179091" y="4286256"/>
              <a:ext cx="33575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٤!</a:t>
              </a:r>
            </a:p>
          </p:txBody>
        </p:sp>
        <p:cxnSp>
          <p:nvCxnSpPr>
            <p:cNvPr id="65" name="رابط مستقيم 8">
              <a:extLst>
                <a:ext uri="{FF2B5EF4-FFF2-40B4-BE49-F238E27FC236}">
                  <a16:creationId xmlns:a16="http://schemas.microsoft.com/office/drawing/2014/main" id="{6F3A6F60-CF8C-714D-8EC4-B20CA49C9DE2}"/>
                </a:ext>
              </a:extLst>
            </p:cNvPr>
            <p:cNvCxnSpPr/>
            <p:nvPr/>
          </p:nvCxnSpPr>
          <p:spPr>
            <a:xfrm rot="10800000">
              <a:off x="3488730" y="4214818"/>
              <a:ext cx="1674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F45E0159-3F23-6E42-A432-6DEDF2FBA731}"/>
              </a:ext>
            </a:extLst>
          </p:cNvPr>
          <p:cNvSpPr txBox="1"/>
          <p:nvPr/>
        </p:nvSpPr>
        <p:spPr>
          <a:xfrm>
            <a:off x="6958423" y="2181690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8FFAB8DB-7CAD-8C43-AA47-0C81AC60A03F}"/>
              </a:ext>
            </a:extLst>
          </p:cNvPr>
          <p:cNvGrpSpPr/>
          <p:nvPr/>
        </p:nvGrpSpPr>
        <p:grpSpPr>
          <a:xfrm>
            <a:off x="7244175" y="1995952"/>
            <a:ext cx="1000132" cy="759503"/>
            <a:chOff x="3714742" y="2428868"/>
            <a:chExt cx="1000132" cy="759503"/>
          </a:xfrm>
        </p:grpSpPr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3167B5B2-268D-1546-9550-72EC212601D9}"/>
                </a:ext>
              </a:extLst>
            </p:cNvPr>
            <p:cNvSpPr txBox="1"/>
            <p:nvPr/>
          </p:nvSpPr>
          <p:spPr>
            <a:xfrm>
              <a:off x="3929058" y="257174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ل</a:t>
              </a:r>
            </a:p>
          </p:txBody>
        </p:sp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1F81616B-EAA2-BF46-9530-0CBF414BB922}"/>
                </a:ext>
              </a:extLst>
            </p:cNvPr>
            <p:cNvSpPr txBox="1"/>
            <p:nvPr/>
          </p:nvSpPr>
          <p:spPr>
            <a:xfrm>
              <a:off x="4186234" y="2428868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١٠</a:t>
              </a:r>
            </a:p>
          </p:txBody>
        </p:sp>
        <p:sp>
          <p:nvSpPr>
            <p:cNvPr id="72" name="مربع نص 71">
              <a:extLst>
                <a:ext uri="{FF2B5EF4-FFF2-40B4-BE49-F238E27FC236}">
                  <a16:creationId xmlns:a16="http://schemas.microsoft.com/office/drawing/2014/main" id="{031DA8E8-D987-EE45-9FF7-95B4871C6C55}"/>
                </a:ext>
              </a:extLst>
            </p:cNvPr>
            <p:cNvSpPr txBox="1"/>
            <p:nvPr/>
          </p:nvSpPr>
          <p:spPr>
            <a:xfrm>
              <a:off x="3714742" y="275748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٦</a:t>
              </a:r>
            </a:p>
          </p:txBody>
        </p:sp>
      </p:grp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F41CD322-18E3-6148-AD44-DB998729C261}"/>
              </a:ext>
            </a:extLst>
          </p:cNvPr>
          <p:cNvGrpSpPr/>
          <p:nvPr/>
        </p:nvGrpSpPr>
        <p:grpSpPr>
          <a:xfrm>
            <a:off x="5529663" y="1969637"/>
            <a:ext cx="1500198" cy="930953"/>
            <a:chOff x="3743320" y="3786190"/>
            <a:chExt cx="1500198" cy="930953"/>
          </a:xfrm>
        </p:grpSpPr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CE1C83A2-02A2-914A-9163-9C4E9D6E65DC}"/>
                </a:ext>
              </a:extLst>
            </p:cNvPr>
            <p:cNvSpPr txBox="1"/>
            <p:nvPr/>
          </p:nvSpPr>
          <p:spPr>
            <a:xfrm>
              <a:off x="4100510" y="3786190"/>
              <a:ext cx="71438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١٠!</a:t>
              </a:r>
            </a:p>
          </p:txBody>
        </p:sp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8CED7C74-0A36-9445-9662-0AB8657BCDC2}"/>
                </a:ext>
              </a:extLst>
            </p:cNvPr>
            <p:cNvSpPr txBox="1"/>
            <p:nvPr/>
          </p:nvSpPr>
          <p:spPr>
            <a:xfrm>
              <a:off x="3743320" y="4286256"/>
              <a:ext cx="150019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( ١٠ ــ ٦ ) !</a:t>
              </a:r>
            </a:p>
          </p:txBody>
        </p:sp>
        <p:cxnSp>
          <p:nvCxnSpPr>
            <p:cNvPr id="76" name="رابط مستقيم 17">
              <a:extLst>
                <a:ext uri="{FF2B5EF4-FFF2-40B4-BE49-F238E27FC236}">
                  <a16:creationId xmlns:a16="http://schemas.microsoft.com/office/drawing/2014/main" id="{E581C9EF-006E-7241-A818-E94E50DFCB7F}"/>
                </a:ext>
              </a:extLst>
            </p:cNvPr>
            <p:cNvCxnSpPr/>
            <p:nvPr/>
          </p:nvCxnSpPr>
          <p:spPr>
            <a:xfrm rot="10800000">
              <a:off x="3866730" y="4214818"/>
              <a:ext cx="1296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DFE5DAE5-A66B-6044-9F5F-8AD4AF4851FD}"/>
              </a:ext>
            </a:extLst>
          </p:cNvPr>
          <p:cNvSpPr txBox="1"/>
          <p:nvPr/>
        </p:nvSpPr>
        <p:spPr>
          <a:xfrm>
            <a:off x="8501058" y="4698602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0FF43EEF-4330-144B-A05A-F5556B1268EF}"/>
              </a:ext>
            </a:extLst>
          </p:cNvPr>
          <p:cNvSpPr txBox="1"/>
          <p:nvPr/>
        </p:nvSpPr>
        <p:spPr>
          <a:xfrm>
            <a:off x="6799860" y="3457123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AB81215C-E7F8-BA4D-9E85-90D29A410B84}"/>
              </a:ext>
            </a:extLst>
          </p:cNvPr>
          <p:cNvGrpSpPr/>
          <p:nvPr/>
        </p:nvGrpSpPr>
        <p:grpSpPr>
          <a:xfrm>
            <a:off x="6114056" y="3245070"/>
            <a:ext cx="757242" cy="930953"/>
            <a:chOff x="4486276" y="3786190"/>
            <a:chExt cx="757242" cy="930953"/>
          </a:xfrm>
        </p:grpSpPr>
        <p:sp>
          <p:nvSpPr>
            <p:cNvPr id="80" name="مربع نص 79">
              <a:extLst>
                <a:ext uri="{FF2B5EF4-FFF2-40B4-BE49-F238E27FC236}">
                  <a16:creationId xmlns:a16="http://schemas.microsoft.com/office/drawing/2014/main" id="{5E09713C-54F5-A443-8EC6-17867AC0ACB7}"/>
                </a:ext>
              </a:extLst>
            </p:cNvPr>
            <p:cNvSpPr txBox="1"/>
            <p:nvPr/>
          </p:nvSpPr>
          <p:spPr>
            <a:xfrm>
              <a:off x="4486276" y="3786190"/>
              <a:ext cx="71438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١٠!</a:t>
              </a:r>
            </a:p>
          </p:txBody>
        </p:sp>
        <p:sp>
          <p:nvSpPr>
            <p:cNvPr id="82" name="مربع نص 81">
              <a:extLst>
                <a:ext uri="{FF2B5EF4-FFF2-40B4-BE49-F238E27FC236}">
                  <a16:creationId xmlns:a16="http://schemas.microsoft.com/office/drawing/2014/main" id="{969F0111-CFD4-464C-BDD6-F5585B82A894}"/>
                </a:ext>
              </a:extLst>
            </p:cNvPr>
            <p:cNvSpPr txBox="1"/>
            <p:nvPr/>
          </p:nvSpPr>
          <p:spPr>
            <a:xfrm>
              <a:off x="4529138" y="4286256"/>
              <a:ext cx="71438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٤!</a:t>
              </a:r>
            </a:p>
          </p:txBody>
        </p:sp>
        <p:cxnSp>
          <p:nvCxnSpPr>
            <p:cNvPr id="83" name="رابط مستقيم 27">
              <a:extLst>
                <a:ext uri="{FF2B5EF4-FFF2-40B4-BE49-F238E27FC236}">
                  <a16:creationId xmlns:a16="http://schemas.microsoft.com/office/drawing/2014/main" id="{0FBEA177-C75A-3448-B3FF-097CEE40D19E}"/>
                </a:ext>
              </a:extLst>
            </p:cNvPr>
            <p:cNvCxnSpPr/>
            <p:nvPr/>
          </p:nvCxnSpPr>
          <p:spPr>
            <a:xfrm rot="10800000">
              <a:off x="4586730" y="4214818"/>
              <a:ext cx="576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F74DAB38-58D6-1B4B-8716-874271B2006E}"/>
              </a:ext>
            </a:extLst>
          </p:cNvPr>
          <p:cNvSpPr txBox="1"/>
          <p:nvPr/>
        </p:nvSpPr>
        <p:spPr>
          <a:xfrm>
            <a:off x="2451435" y="4559288"/>
            <a:ext cx="16859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 ١٥١٢٠٠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ACC4C3D0-5284-9C43-BCDB-309CEDAD1BB5}"/>
              </a:ext>
            </a:extLst>
          </p:cNvPr>
          <p:cNvSpPr txBox="1"/>
          <p:nvPr/>
        </p:nvSpPr>
        <p:spPr>
          <a:xfrm>
            <a:off x="6915553" y="5498832"/>
            <a:ext cx="150019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عدد الطرق =</a:t>
            </a: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0984E9D2-9E23-6546-ACDF-95201B14D088}"/>
              </a:ext>
            </a:extLst>
          </p:cNvPr>
          <p:cNvSpPr txBox="1"/>
          <p:nvPr/>
        </p:nvSpPr>
        <p:spPr>
          <a:xfrm>
            <a:off x="4694662" y="5489998"/>
            <a:ext cx="23574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١٥١٢٠٠ طريقة</a:t>
            </a:r>
          </a:p>
        </p:txBody>
      </p:sp>
      <p:cxnSp>
        <p:nvCxnSpPr>
          <p:cNvPr id="87" name="رابط مستقيم 32">
            <a:extLst>
              <a:ext uri="{FF2B5EF4-FFF2-40B4-BE49-F238E27FC236}">
                <a16:creationId xmlns:a16="http://schemas.microsoft.com/office/drawing/2014/main" id="{10B6EE9C-B9F7-0940-871E-DC426D802DA9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60869" y="4623876"/>
            <a:ext cx="357190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رابط مستقيم 33">
            <a:extLst>
              <a:ext uri="{FF2B5EF4-FFF2-40B4-BE49-F238E27FC236}">
                <a16:creationId xmlns:a16="http://schemas.microsoft.com/office/drawing/2014/main" id="{1937C9C7-2BFC-FF42-BCEF-5CE312C1BEBD}"/>
              </a:ext>
            </a:extLst>
          </p:cNvPr>
          <p:cNvCxnSpPr/>
          <p:nvPr/>
        </p:nvCxnSpPr>
        <p:spPr>
          <a:xfrm rot="10800000" flipV="1">
            <a:off x="6596523" y="5094899"/>
            <a:ext cx="357190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A3F2F9E-0F93-3414-04D4-FCABAF5B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421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7625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8" grpId="0"/>
      <p:bldP spid="77" grpId="0"/>
      <p:bldP spid="78" grpId="0"/>
      <p:bldP spid="84" grpId="0"/>
      <p:bldP spid="85" grpId="0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66025" y="1055981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09164" y="131869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التباديل والتوافيق</a:t>
            </a:r>
          </a:p>
        </p:txBody>
      </p: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7E54C764-78E1-744D-818B-DCF6F693E69F}"/>
              </a:ext>
            </a:extLst>
          </p:cNvPr>
          <p:cNvSpPr/>
          <p:nvPr/>
        </p:nvSpPr>
        <p:spPr>
          <a:xfrm>
            <a:off x="495793" y="807579"/>
            <a:ext cx="7183588" cy="91440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2EE6B459-FF25-864F-8E55-586E87131D88}"/>
              </a:ext>
            </a:extLst>
          </p:cNvPr>
          <p:cNvSpPr/>
          <p:nvPr/>
        </p:nvSpPr>
        <p:spPr>
          <a:xfrm>
            <a:off x="7582844" y="932248"/>
            <a:ext cx="101438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grpSp>
        <p:nvGrpSpPr>
          <p:cNvPr id="61" name="مجموعة 5">
            <a:extLst>
              <a:ext uri="{FF2B5EF4-FFF2-40B4-BE49-F238E27FC236}">
                <a16:creationId xmlns:a16="http://schemas.microsoft.com/office/drawing/2014/main" id="{394A7387-F67F-284B-8EA3-CE219D578FEB}"/>
              </a:ext>
            </a:extLst>
          </p:cNvPr>
          <p:cNvGrpSpPr/>
          <p:nvPr/>
        </p:nvGrpSpPr>
        <p:grpSpPr>
          <a:xfrm>
            <a:off x="510482" y="4647024"/>
            <a:ext cx="6357982" cy="930953"/>
            <a:chOff x="2035951" y="3786190"/>
            <a:chExt cx="3178991" cy="930953"/>
          </a:xfrm>
        </p:grpSpPr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1FD298F1-ACD5-A544-9BCA-F65DCE30B981}"/>
                </a:ext>
              </a:extLst>
            </p:cNvPr>
            <p:cNvSpPr txBox="1"/>
            <p:nvPr/>
          </p:nvSpPr>
          <p:spPr>
            <a:xfrm>
              <a:off x="2035951" y="3786190"/>
              <a:ext cx="317899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١٥ × ١٤ × ١٣ × ١٢ × ١١ × ١٠ × ٩ × ٨ × ٧ × ٦ × ٥!</a:t>
              </a:r>
            </a:p>
          </p:txBody>
        </p: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5D441CB0-5D3E-E94C-AF69-A7E51386DA5D}"/>
                </a:ext>
              </a:extLst>
            </p:cNvPr>
            <p:cNvSpPr txBox="1"/>
            <p:nvPr/>
          </p:nvSpPr>
          <p:spPr>
            <a:xfrm>
              <a:off x="3521861" y="4286256"/>
              <a:ext cx="335759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٥!</a:t>
              </a:r>
            </a:p>
          </p:txBody>
        </p:sp>
        <p:cxnSp>
          <p:nvCxnSpPr>
            <p:cNvPr id="64" name="رابط مستقيم 8">
              <a:extLst>
                <a:ext uri="{FF2B5EF4-FFF2-40B4-BE49-F238E27FC236}">
                  <a16:creationId xmlns:a16="http://schemas.microsoft.com/office/drawing/2014/main" id="{1300767A-9996-BA44-AD8F-09BD28EB6F0A}"/>
                </a:ext>
              </a:extLst>
            </p:cNvPr>
            <p:cNvCxnSpPr/>
            <p:nvPr/>
          </p:nvCxnSpPr>
          <p:spPr>
            <a:xfrm rot="10800000">
              <a:off x="2174730" y="4214818"/>
              <a:ext cx="2988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C6188B5F-200A-D542-B0E2-5E488A25ADCD}"/>
              </a:ext>
            </a:extLst>
          </p:cNvPr>
          <p:cNvSpPr txBox="1"/>
          <p:nvPr/>
        </p:nvSpPr>
        <p:spPr>
          <a:xfrm>
            <a:off x="6939902" y="2287309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68" name="مجموعة 10">
            <a:extLst>
              <a:ext uri="{FF2B5EF4-FFF2-40B4-BE49-F238E27FC236}">
                <a16:creationId xmlns:a16="http://schemas.microsoft.com/office/drawing/2014/main" id="{E7D79BC4-102C-614E-B8C5-F24C7DC516C7}"/>
              </a:ext>
            </a:extLst>
          </p:cNvPr>
          <p:cNvGrpSpPr/>
          <p:nvPr/>
        </p:nvGrpSpPr>
        <p:grpSpPr>
          <a:xfrm>
            <a:off x="7225654" y="2101571"/>
            <a:ext cx="1000132" cy="759503"/>
            <a:chOff x="3714742" y="2428868"/>
            <a:chExt cx="1000132" cy="759503"/>
          </a:xfrm>
        </p:grpSpPr>
        <p:sp>
          <p:nvSpPr>
            <p:cNvPr id="69" name="مربع نص 68">
              <a:extLst>
                <a:ext uri="{FF2B5EF4-FFF2-40B4-BE49-F238E27FC236}">
                  <a16:creationId xmlns:a16="http://schemas.microsoft.com/office/drawing/2014/main" id="{3A7B94DC-94AD-0042-BA1B-7E0430F07125}"/>
                </a:ext>
              </a:extLst>
            </p:cNvPr>
            <p:cNvSpPr txBox="1"/>
            <p:nvPr/>
          </p:nvSpPr>
          <p:spPr>
            <a:xfrm>
              <a:off x="3929058" y="257174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ل</a:t>
              </a:r>
            </a:p>
          </p:txBody>
        </p:sp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7E363C41-3EA0-BF44-A878-A24DFE232D83}"/>
                </a:ext>
              </a:extLst>
            </p:cNvPr>
            <p:cNvSpPr txBox="1"/>
            <p:nvPr/>
          </p:nvSpPr>
          <p:spPr>
            <a:xfrm>
              <a:off x="4186234" y="2428868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١٥</a:t>
              </a:r>
            </a:p>
          </p:txBody>
        </p:sp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474AD0FB-4A8C-5848-B193-301ADE9F4F6F}"/>
                </a:ext>
              </a:extLst>
            </p:cNvPr>
            <p:cNvSpPr txBox="1"/>
            <p:nvPr/>
          </p:nvSpPr>
          <p:spPr>
            <a:xfrm>
              <a:off x="3714742" y="275748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١٠</a:t>
              </a:r>
            </a:p>
          </p:txBody>
        </p:sp>
      </p:grpSp>
      <p:grpSp>
        <p:nvGrpSpPr>
          <p:cNvPr id="72" name="مجموعة 14">
            <a:extLst>
              <a:ext uri="{FF2B5EF4-FFF2-40B4-BE49-F238E27FC236}">
                <a16:creationId xmlns:a16="http://schemas.microsoft.com/office/drawing/2014/main" id="{EB1EEAD5-E2D7-0045-9673-74B92EF454BE}"/>
              </a:ext>
            </a:extLst>
          </p:cNvPr>
          <p:cNvGrpSpPr/>
          <p:nvPr/>
        </p:nvGrpSpPr>
        <p:grpSpPr>
          <a:xfrm>
            <a:off x="5368266" y="2075256"/>
            <a:ext cx="1643074" cy="930953"/>
            <a:chOff x="3600444" y="3786190"/>
            <a:chExt cx="1643074" cy="930953"/>
          </a:xfrm>
        </p:grpSpPr>
        <p:sp>
          <p:nvSpPr>
            <p:cNvPr id="73" name="مربع نص 72">
              <a:extLst>
                <a:ext uri="{FF2B5EF4-FFF2-40B4-BE49-F238E27FC236}">
                  <a16:creationId xmlns:a16="http://schemas.microsoft.com/office/drawing/2014/main" id="{8ADCA613-65A3-D449-AE9C-BF5899C2F9E4}"/>
                </a:ext>
              </a:extLst>
            </p:cNvPr>
            <p:cNvSpPr txBox="1"/>
            <p:nvPr/>
          </p:nvSpPr>
          <p:spPr>
            <a:xfrm>
              <a:off x="4071934" y="3786190"/>
              <a:ext cx="71438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١٥!</a:t>
              </a:r>
            </a:p>
          </p:txBody>
        </p:sp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14775BD7-ACFD-7D48-B7DC-8A28FF9830E4}"/>
                </a:ext>
              </a:extLst>
            </p:cNvPr>
            <p:cNvSpPr txBox="1"/>
            <p:nvPr/>
          </p:nvSpPr>
          <p:spPr>
            <a:xfrm>
              <a:off x="3600444" y="4286256"/>
              <a:ext cx="164307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( ١٥ ــ ١٠ ) !</a:t>
              </a:r>
            </a:p>
          </p:txBody>
        </p:sp>
        <p:cxnSp>
          <p:nvCxnSpPr>
            <p:cNvPr id="75" name="رابط مستقيم 17">
              <a:extLst>
                <a:ext uri="{FF2B5EF4-FFF2-40B4-BE49-F238E27FC236}">
                  <a16:creationId xmlns:a16="http://schemas.microsoft.com/office/drawing/2014/main" id="{0F193BFC-9F7D-9A45-8BD6-6758161FC54F}"/>
                </a:ext>
              </a:extLst>
            </p:cNvPr>
            <p:cNvCxnSpPr/>
            <p:nvPr/>
          </p:nvCxnSpPr>
          <p:spPr>
            <a:xfrm rot="10800000">
              <a:off x="3714746" y="4214818"/>
              <a:ext cx="1440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B432F9EF-BD8A-7E4E-9DDB-65F3285BE711}"/>
              </a:ext>
            </a:extLst>
          </p:cNvPr>
          <p:cNvSpPr txBox="1"/>
          <p:nvPr/>
        </p:nvSpPr>
        <p:spPr>
          <a:xfrm>
            <a:off x="6939902" y="4859079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B4DA908F-F732-BD46-B9C5-BC3A14364A99}"/>
              </a:ext>
            </a:extLst>
          </p:cNvPr>
          <p:cNvSpPr txBox="1"/>
          <p:nvPr/>
        </p:nvSpPr>
        <p:spPr>
          <a:xfrm>
            <a:off x="6939902" y="3501755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78" name="مجموعة 24">
            <a:extLst>
              <a:ext uri="{FF2B5EF4-FFF2-40B4-BE49-F238E27FC236}">
                <a16:creationId xmlns:a16="http://schemas.microsoft.com/office/drawing/2014/main" id="{178E4F47-A8D0-E140-8BD2-5230B21D94BE}"/>
              </a:ext>
            </a:extLst>
          </p:cNvPr>
          <p:cNvGrpSpPr/>
          <p:nvPr/>
        </p:nvGrpSpPr>
        <p:grpSpPr>
          <a:xfrm>
            <a:off x="6254098" y="3289702"/>
            <a:ext cx="757242" cy="930953"/>
            <a:chOff x="4486276" y="3786190"/>
            <a:chExt cx="757242" cy="930953"/>
          </a:xfrm>
        </p:grpSpPr>
        <p:sp>
          <p:nvSpPr>
            <p:cNvPr id="79" name="مربع نص 78">
              <a:extLst>
                <a:ext uri="{FF2B5EF4-FFF2-40B4-BE49-F238E27FC236}">
                  <a16:creationId xmlns:a16="http://schemas.microsoft.com/office/drawing/2014/main" id="{902D71DF-EFD2-3647-9AAA-58FF250CD050}"/>
                </a:ext>
              </a:extLst>
            </p:cNvPr>
            <p:cNvSpPr txBox="1"/>
            <p:nvPr/>
          </p:nvSpPr>
          <p:spPr>
            <a:xfrm>
              <a:off x="4486276" y="3786190"/>
              <a:ext cx="71438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١٥!</a:t>
              </a:r>
            </a:p>
          </p:txBody>
        </p:sp>
        <p:sp>
          <p:nvSpPr>
            <p:cNvPr id="80" name="مربع نص 79">
              <a:extLst>
                <a:ext uri="{FF2B5EF4-FFF2-40B4-BE49-F238E27FC236}">
                  <a16:creationId xmlns:a16="http://schemas.microsoft.com/office/drawing/2014/main" id="{47F38DEB-6CC3-1842-8A16-22A907D5CF76}"/>
                </a:ext>
              </a:extLst>
            </p:cNvPr>
            <p:cNvSpPr txBox="1"/>
            <p:nvPr/>
          </p:nvSpPr>
          <p:spPr>
            <a:xfrm>
              <a:off x="4529138" y="4286256"/>
              <a:ext cx="71438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٥!</a:t>
              </a:r>
            </a:p>
          </p:txBody>
        </p:sp>
        <p:cxnSp>
          <p:nvCxnSpPr>
            <p:cNvPr id="82" name="رابط مستقيم 27">
              <a:extLst>
                <a:ext uri="{FF2B5EF4-FFF2-40B4-BE49-F238E27FC236}">
                  <a16:creationId xmlns:a16="http://schemas.microsoft.com/office/drawing/2014/main" id="{C30FE3BD-007D-E844-9A89-EE3067B4134C}"/>
                </a:ext>
              </a:extLst>
            </p:cNvPr>
            <p:cNvCxnSpPr/>
            <p:nvPr/>
          </p:nvCxnSpPr>
          <p:spPr>
            <a:xfrm rot="10800000">
              <a:off x="4586730" y="4214818"/>
              <a:ext cx="576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C5C788D0-2D65-7B42-8EC7-C2FB3181945A}"/>
              </a:ext>
            </a:extLst>
          </p:cNvPr>
          <p:cNvSpPr txBox="1"/>
          <p:nvPr/>
        </p:nvSpPr>
        <p:spPr>
          <a:xfrm>
            <a:off x="5911196" y="5932908"/>
            <a:ext cx="150019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عدد الطرق =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3BCFD84D-EAC7-C046-BFFA-BAC352912029}"/>
              </a:ext>
            </a:extLst>
          </p:cNvPr>
          <p:cNvSpPr txBox="1"/>
          <p:nvPr/>
        </p:nvSpPr>
        <p:spPr>
          <a:xfrm>
            <a:off x="3368002" y="5932908"/>
            <a:ext cx="264320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١٠٨٩٧٢٨٦٤٠٠ طريقة</a:t>
            </a:r>
          </a:p>
        </p:txBody>
      </p:sp>
      <p:cxnSp>
        <p:nvCxnSpPr>
          <p:cNvPr id="85" name="رابط مستقيم 32">
            <a:extLst>
              <a:ext uri="{FF2B5EF4-FFF2-40B4-BE49-F238E27FC236}">
                <a16:creationId xmlns:a16="http://schemas.microsoft.com/office/drawing/2014/main" id="{931DDEC1-4124-E446-A004-1E9BE478B7AD}"/>
              </a:ext>
            </a:extLst>
          </p:cNvPr>
          <p:cNvCxnSpPr/>
          <p:nvPr/>
        </p:nvCxnSpPr>
        <p:spPr>
          <a:xfrm rot="10800000" flipV="1">
            <a:off x="788039" y="4762631"/>
            <a:ext cx="357190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رابط مستقيم 33">
            <a:extLst>
              <a:ext uri="{FF2B5EF4-FFF2-40B4-BE49-F238E27FC236}">
                <a16:creationId xmlns:a16="http://schemas.microsoft.com/office/drawing/2014/main" id="{81651672-C764-0049-B8F1-60B13EF3F173}"/>
              </a:ext>
            </a:extLst>
          </p:cNvPr>
          <p:cNvCxnSpPr/>
          <p:nvPr/>
        </p:nvCxnSpPr>
        <p:spPr>
          <a:xfrm rot="10800000" flipV="1">
            <a:off x="3582316" y="5291095"/>
            <a:ext cx="357190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2">
            <a:extLst>
              <a:ext uri="{FF2B5EF4-FFF2-40B4-BE49-F238E27FC236}">
                <a16:creationId xmlns:a16="http://schemas.microsoft.com/office/drawing/2014/main" id="{55F1E11D-B317-E04F-994E-975B52CB6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5228" y="932248"/>
            <a:ext cx="615659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18F8BAD-755F-05D1-3E5D-A2D7B772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422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5976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5" grpId="0"/>
      <p:bldP spid="76" grpId="0"/>
      <p:bldP spid="77" grpId="0"/>
      <p:bldP spid="83" grpId="0" animBg="1"/>
      <p:bldP spid="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66025" y="1055981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09164" y="131869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التباديل والتوافيق</a:t>
            </a:r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B1ADD19E-F1B7-2842-AFE4-FB096454B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1921" y="665896"/>
            <a:ext cx="2057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1F6A986E-A776-5B43-B87C-96C12799CD24}"/>
              </a:ext>
            </a:extLst>
          </p:cNvPr>
          <p:cNvSpPr/>
          <p:nvPr/>
        </p:nvSpPr>
        <p:spPr>
          <a:xfrm>
            <a:off x="4424935" y="1237400"/>
            <a:ext cx="3214710" cy="91440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B3D61230-9DD3-6042-8338-ACCEEA59243C}"/>
              </a:ext>
            </a:extLst>
          </p:cNvPr>
          <p:cNvSpPr/>
          <p:nvPr/>
        </p:nvSpPr>
        <p:spPr>
          <a:xfrm>
            <a:off x="7639645" y="1380276"/>
            <a:ext cx="101438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</p:txBody>
      </p:sp>
      <p:grpSp>
        <p:nvGrpSpPr>
          <p:cNvPr id="62" name="مجموعة 5">
            <a:extLst>
              <a:ext uri="{FF2B5EF4-FFF2-40B4-BE49-F238E27FC236}">
                <a16:creationId xmlns:a16="http://schemas.microsoft.com/office/drawing/2014/main" id="{5EE07D58-AB8C-8940-8B6F-EBF0F17513D1}"/>
              </a:ext>
            </a:extLst>
          </p:cNvPr>
          <p:cNvGrpSpPr/>
          <p:nvPr/>
        </p:nvGrpSpPr>
        <p:grpSpPr>
          <a:xfrm>
            <a:off x="5425067" y="5095052"/>
            <a:ext cx="1500198" cy="930953"/>
            <a:chOff x="4464843" y="3786190"/>
            <a:chExt cx="750099" cy="930953"/>
          </a:xfrm>
        </p:grpSpPr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FA6A79E7-9B62-2645-BAE6-4680E2173B46}"/>
                </a:ext>
              </a:extLst>
            </p:cNvPr>
            <p:cNvSpPr txBox="1"/>
            <p:nvPr/>
          </p:nvSpPr>
          <p:spPr>
            <a:xfrm>
              <a:off x="4464843" y="3786190"/>
              <a:ext cx="75009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٧ × ٦ ×  ٥! </a:t>
              </a:r>
            </a:p>
          </p:txBody>
        </p: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684132E2-EBB3-2541-92A3-688F57582DB2}"/>
                </a:ext>
              </a:extLst>
            </p:cNvPr>
            <p:cNvSpPr txBox="1"/>
            <p:nvPr/>
          </p:nvSpPr>
          <p:spPr>
            <a:xfrm>
              <a:off x="4686300" y="4286256"/>
              <a:ext cx="33575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٥!</a:t>
              </a:r>
            </a:p>
          </p:txBody>
        </p:sp>
        <p:cxnSp>
          <p:nvCxnSpPr>
            <p:cNvPr id="65" name="رابط مستقيم 8">
              <a:extLst>
                <a:ext uri="{FF2B5EF4-FFF2-40B4-BE49-F238E27FC236}">
                  <a16:creationId xmlns:a16="http://schemas.microsoft.com/office/drawing/2014/main" id="{75B4BFFC-F266-094B-808D-FBACFF063623}"/>
                </a:ext>
              </a:extLst>
            </p:cNvPr>
            <p:cNvCxnSpPr/>
            <p:nvPr/>
          </p:nvCxnSpPr>
          <p:spPr>
            <a:xfrm rot="10800000">
              <a:off x="4514730" y="4214818"/>
              <a:ext cx="648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082EC901-E5DA-2A47-AA99-886271EF94A2}"/>
              </a:ext>
            </a:extLst>
          </p:cNvPr>
          <p:cNvSpPr txBox="1"/>
          <p:nvPr/>
        </p:nvSpPr>
        <p:spPr>
          <a:xfrm>
            <a:off x="6996703" y="2735337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69" name="مجموعة 10">
            <a:extLst>
              <a:ext uri="{FF2B5EF4-FFF2-40B4-BE49-F238E27FC236}">
                <a16:creationId xmlns:a16="http://schemas.microsoft.com/office/drawing/2014/main" id="{C646FCA2-811F-3C43-8093-1B614472D05A}"/>
              </a:ext>
            </a:extLst>
          </p:cNvPr>
          <p:cNvGrpSpPr/>
          <p:nvPr/>
        </p:nvGrpSpPr>
        <p:grpSpPr>
          <a:xfrm>
            <a:off x="7282455" y="2549599"/>
            <a:ext cx="1000132" cy="759503"/>
            <a:chOff x="3714742" y="2428868"/>
            <a:chExt cx="1000132" cy="759503"/>
          </a:xfrm>
        </p:grpSpPr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7F77FE64-3940-6F4C-A556-80726B605F87}"/>
                </a:ext>
              </a:extLst>
            </p:cNvPr>
            <p:cNvSpPr txBox="1"/>
            <p:nvPr/>
          </p:nvSpPr>
          <p:spPr>
            <a:xfrm>
              <a:off x="3929058" y="257174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ل</a:t>
              </a:r>
            </a:p>
          </p:txBody>
        </p:sp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98A9CEE0-25AE-AD4B-BA59-E7C4FD3DF4F0}"/>
                </a:ext>
              </a:extLst>
            </p:cNvPr>
            <p:cNvSpPr txBox="1"/>
            <p:nvPr/>
          </p:nvSpPr>
          <p:spPr>
            <a:xfrm>
              <a:off x="4186234" y="2428868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٧</a:t>
              </a:r>
            </a:p>
          </p:txBody>
        </p:sp>
        <p:sp>
          <p:nvSpPr>
            <p:cNvPr id="72" name="مربع نص 71">
              <a:extLst>
                <a:ext uri="{FF2B5EF4-FFF2-40B4-BE49-F238E27FC236}">
                  <a16:creationId xmlns:a16="http://schemas.microsoft.com/office/drawing/2014/main" id="{82323396-0BDF-EE4A-845A-F1809999CB96}"/>
                </a:ext>
              </a:extLst>
            </p:cNvPr>
            <p:cNvSpPr txBox="1"/>
            <p:nvPr/>
          </p:nvSpPr>
          <p:spPr>
            <a:xfrm>
              <a:off x="3714742" y="275748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٢</a:t>
              </a:r>
            </a:p>
          </p:txBody>
        </p:sp>
      </p:grpSp>
      <p:grpSp>
        <p:nvGrpSpPr>
          <p:cNvPr id="73" name="مجموعة 14">
            <a:extLst>
              <a:ext uri="{FF2B5EF4-FFF2-40B4-BE49-F238E27FC236}">
                <a16:creationId xmlns:a16="http://schemas.microsoft.com/office/drawing/2014/main" id="{8E043DAA-CFBD-F042-A3EC-67D10363C10A}"/>
              </a:ext>
            </a:extLst>
          </p:cNvPr>
          <p:cNvGrpSpPr/>
          <p:nvPr/>
        </p:nvGrpSpPr>
        <p:grpSpPr>
          <a:xfrm>
            <a:off x="5567943" y="2523284"/>
            <a:ext cx="1643074" cy="930953"/>
            <a:chOff x="3743320" y="3786190"/>
            <a:chExt cx="1643074" cy="930953"/>
          </a:xfrm>
        </p:grpSpPr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0BBE91B3-E491-6C46-AA98-34643EBDAC94}"/>
                </a:ext>
              </a:extLst>
            </p:cNvPr>
            <p:cNvSpPr txBox="1"/>
            <p:nvPr/>
          </p:nvSpPr>
          <p:spPr>
            <a:xfrm>
              <a:off x="4229098" y="3786190"/>
              <a:ext cx="71438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٧!</a:t>
              </a:r>
            </a:p>
          </p:txBody>
        </p:sp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38C92D37-CA94-8E4E-9097-8899CC1905F0}"/>
                </a:ext>
              </a:extLst>
            </p:cNvPr>
            <p:cNvSpPr txBox="1"/>
            <p:nvPr/>
          </p:nvSpPr>
          <p:spPr>
            <a:xfrm>
              <a:off x="3743320" y="4286256"/>
              <a:ext cx="164307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( ٧ ــ ٢ ) !</a:t>
              </a:r>
            </a:p>
          </p:txBody>
        </p:sp>
        <p:cxnSp>
          <p:nvCxnSpPr>
            <p:cNvPr id="76" name="رابط مستقيم 17">
              <a:extLst>
                <a:ext uri="{FF2B5EF4-FFF2-40B4-BE49-F238E27FC236}">
                  <a16:creationId xmlns:a16="http://schemas.microsoft.com/office/drawing/2014/main" id="{0EA44204-FAF5-6541-A5A6-F12028A12179}"/>
                </a:ext>
              </a:extLst>
            </p:cNvPr>
            <p:cNvCxnSpPr/>
            <p:nvPr/>
          </p:nvCxnSpPr>
          <p:spPr>
            <a:xfrm rot="10800000">
              <a:off x="4002746" y="4214818"/>
              <a:ext cx="115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D3C91434-3EDC-9F41-AC02-959FC04C0AA8}"/>
              </a:ext>
            </a:extLst>
          </p:cNvPr>
          <p:cNvSpPr txBox="1"/>
          <p:nvPr/>
        </p:nvSpPr>
        <p:spPr>
          <a:xfrm>
            <a:off x="6996703" y="5307107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2465A936-8748-8842-ABD7-6BA386CEFE29}"/>
              </a:ext>
            </a:extLst>
          </p:cNvPr>
          <p:cNvSpPr txBox="1"/>
          <p:nvPr/>
        </p:nvSpPr>
        <p:spPr>
          <a:xfrm>
            <a:off x="6996703" y="3949783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79" name="مجموعة 24">
            <a:extLst>
              <a:ext uri="{FF2B5EF4-FFF2-40B4-BE49-F238E27FC236}">
                <a16:creationId xmlns:a16="http://schemas.microsoft.com/office/drawing/2014/main" id="{D21FFE54-6783-CA45-9745-B9A46143C152}"/>
              </a:ext>
            </a:extLst>
          </p:cNvPr>
          <p:cNvGrpSpPr/>
          <p:nvPr/>
        </p:nvGrpSpPr>
        <p:grpSpPr>
          <a:xfrm>
            <a:off x="6239461" y="3737730"/>
            <a:ext cx="843428" cy="930953"/>
            <a:chOff x="4414838" y="3786190"/>
            <a:chExt cx="843428" cy="930953"/>
          </a:xfrm>
        </p:grpSpPr>
        <p:sp>
          <p:nvSpPr>
            <p:cNvPr id="80" name="مربع نص 79">
              <a:extLst>
                <a:ext uri="{FF2B5EF4-FFF2-40B4-BE49-F238E27FC236}">
                  <a16:creationId xmlns:a16="http://schemas.microsoft.com/office/drawing/2014/main" id="{88ACF956-D6DB-C843-AEEC-6AD7A80C3F06}"/>
                </a:ext>
              </a:extLst>
            </p:cNvPr>
            <p:cNvSpPr txBox="1"/>
            <p:nvPr/>
          </p:nvSpPr>
          <p:spPr>
            <a:xfrm>
              <a:off x="4414838" y="3786190"/>
              <a:ext cx="71438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٧!</a:t>
              </a:r>
            </a:p>
          </p:txBody>
        </p:sp>
        <p:sp>
          <p:nvSpPr>
            <p:cNvPr id="82" name="مربع نص 81">
              <a:extLst>
                <a:ext uri="{FF2B5EF4-FFF2-40B4-BE49-F238E27FC236}">
                  <a16:creationId xmlns:a16="http://schemas.microsoft.com/office/drawing/2014/main" id="{A3B6CA6C-B5DB-E449-A47A-BD20D7D23AAC}"/>
                </a:ext>
              </a:extLst>
            </p:cNvPr>
            <p:cNvSpPr txBox="1"/>
            <p:nvPr/>
          </p:nvSpPr>
          <p:spPr>
            <a:xfrm>
              <a:off x="4543886" y="4286256"/>
              <a:ext cx="71438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٥!</a:t>
              </a:r>
            </a:p>
          </p:txBody>
        </p:sp>
        <p:cxnSp>
          <p:nvCxnSpPr>
            <p:cNvPr id="83" name="رابط مستقيم 27">
              <a:extLst>
                <a:ext uri="{FF2B5EF4-FFF2-40B4-BE49-F238E27FC236}">
                  <a16:creationId xmlns:a16="http://schemas.microsoft.com/office/drawing/2014/main" id="{8D27767D-82B8-5447-91DC-3E44745AFD9C}"/>
                </a:ext>
              </a:extLst>
            </p:cNvPr>
            <p:cNvCxnSpPr/>
            <p:nvPr/>
          </p:nvCxnSpPr>
          <p:spPr>
            <a:xfrm rot="10800000">
              <a:off x="4728704" y="4214818"/>
              <a:ext cx="360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01099BC9-FB78-004B-B6CB-A9C99CC72FF4}"/>
              </a:ext>
            </a:extLst>
          </p:cNvPr>
          <p:cNvSpPr txBox="1"/>
          <p:nvPr/>
        </p:nvSpPr>
        <p:spPr>
          <a:xfrm>
            <a:off x="6425199" y="6021487"/>
            <a:ext cx="85725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  ٤٢</a:t>
            </a:r>
          </a:p>
        </p:txBody>
      </p:sp>
      <p:cxnSp>
        <p:nvCxnSpPr>
          <p:cNvPr id="85" name="رابط مستقيم 32">
            <a:extLst>
              <a:ext uri="{FF2B5EF4-FFF2-40B4-BE49-F238E27FC236}">
                <a16:creationId xmlns:a16="http://schemas.microsoft.com/office/drawing/2014/main" id="{8777D641-6F0D-5A4B-9670-75B6073C203E}"/>
              </a:ext>
            </a:extLst>
          </p:cNvPr>
          <p:cNvCxnSpPr/>
          <p:nvPr/>
        </p:nvCxnSpPr>
        <p:spPr>
          <a:xfrm rot="10800000" flipV="1">
            <a:off x="5509710" y="5200554"/>
            <a:ext cx="357190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رابط مستقيم 33">
            <a:extLst>
              <a:ext uri="{FF2B5EF4-FFF2-40B4-BE49-F238E27FC236}">
                <a16:creationId xmlns:a16="http://schemas.microsoft.com/office/drawing/2014/main" id="{4586BA18-F3A1-3543-A27E-3091A0C723B8}"/>
              </a:ext>
            </a:extLst>
          </p:cNvPr>
          <p:cNvCxnSpPr/>
          <p:nvPr/>
        </p:nvCxnSpPr>
        <p:spPr>
          <a:xfrm rot="10800000" flipV="1">
            <a:off x="5994245" y="5702275"/>
            <a:ext cx="357190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2">
            <a:extLst>
              <a:ext uri="{FF2B5EF4-FFF2-40B4-BE49-F238E27FC236}">
                <a16:creationId xmlns:a16="http://schemas.microsoft.com/office/drawing/2014/main" id="{A708A59A-0CF8-EF4E-9842-C5EF85AC0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68075" y="1466002"/>
            <a:ext cx="84296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3">
            <a:extLst>
              <a:ext uri="{FF2B5EF4-FFF2-40B4-BE49-F238E27FC236}">
                <a16:creationId xmlns:a16="http://schemas.microsoft.com/office/drawing/2014/main" id="{0B57A38A-09A7-0B4E-A6D1-1F1EF8EA8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3695" y="1466000"/>
            <a:ext cx="57626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" name="مربع نص 88">
            <a:extLst>
              <a:ext uri="{FF2B5EF4-FFF2-40B4-BE49-F238E27FC236}">
                <a16:creationId xmlns:a16="http://schemas.microsoft.com/office/drawing/2014/main" id="{D54A479C-4A7C-F843-B100-EF37FCD98074}"/>
              </a:ext>
            </a:extLst>
          </p:cNvPr>
          <p:cNvSpPr txBox="1"/>
          <p:nvPr/>
        </p:nvSpPr>
        <p:spPr>
          <a:xfrm>
            <a:off x="1996043" y="2806777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90" name="مجموعة 10">
            <a:extLst>
              <a:ext uri="{FF2B5EF4-FFF2-40B4-BE49-F238E27FC236}">
                <a16:creationId xmlns:a16="http://schemas.microsoft.com/office/drawing/2014/main" id="{2E3C5390-A7BE-D34D-902B-B7B26FAE38EC}"/>
              </a:ext>
            </a:extLst>
          </p:cNvPr>
          <p:cNvGrpSpPr/>
          <p:nvPr/>
        </p:nvGrpSpPr>
        <p:grpSpPr>
          <a:xfrm>
            <a:off x="2281795" y="2621039"/>
            <a:ext cx="1000132" cy="759503"/>
            <a:chOff x="3714742" y="2428868"/>
            <a:chExt cx="1000132" cy="759503"/>
          </a:xfrm>
        </p:grpSpPr>
        <p:sp>
          <p:nvSpPr>
            <p:cNvPr id="91" name="مربع نص 90">
              <a:extLst>
                <a:ext uri="{FF2B5EF4-FFF2-40B4-BE49-F238E27FC236}">
                  <a16:creationId xmlns:a16="http://schemas.microsoft.com/office/drawing/2014/main" id="{6F8DBEAE-3E94-2A48-8153-F9F22EDF877B}"/>
                </a:ext>
              </a:extLst>
            </p:cNvPr>
            <p:cNvSpPr txBox="1"/>
            <p:nvPr/>
          </p:nvSpPr>
          <p:spPr>
            <a:xfrm>
              <a:off x="3929058" y="257174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ل</a:t>
              </a:r>
            </a:p>
          </p:txBody>
        </p:sp>
        <p:sp>
          <p:nvSpPr>
            <p:cNvPr id="92" name="مربع نص 91">
              <a:extLst>
                <a:ext uri="{FF2B5EF4-FFF2-40B4-BE49-F238E27FC236}">
                  <a16:creationId xmlns:a16="http://schemas.microsoft.com/office/drawing/2014/main" id="{5424CD59-EF8D-1D41-8406-6D27D603C663}"/>
                </a:ext>
              </a:extLst>
            </p:cNvPr>
            <p:cNvSpPr txBox="1"/>
            <p:nvPr/>
          </p:nvSpPr>
          <p:spPr>
            <a:xfrm>
              <a:off x="4186234" y="2428868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٧</a:t>
              </a:r>
            </a:p>
          </p:txBody>
        </p:sp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9DD155C7-1816-194E-84C8-A403BFF2EB39}"/>
                </a:ext>
              </a:extLst>
            </p:cNvPr>
            <p:cNvSpPr txBox="1"/>
            <p:nvPr/>
          </p:nvSpPr>
          <p:spPr>
            <a:xfrm>
              <a:off x="3714742" y="275748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٢</a:t>
              </a:r>
            </a:p>
          </p:txBody>
        </p:sp>
      </p:grp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6694E8C4-1A79-3D45-99A9-E0CCA26C4F17}"/>
              </a:ext>
            </a:extLst>
          </p:cNvPr>
          <p:cNvSpPr txBox="1"/>
          <p:nvPr/>
        </p:nvSpPr>
        <p:spPr>
          <a:xfrm>
            <a:off x="638721" y="2806777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 ٧ ×٦</a:t>
            </a:r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E84F45C8-5E36-B044-AF9C-C937AC1DFA3C}"/>
              </a:ext>
            </a:extLst>
          </p:cNvPr>
          <p:cNvSpPr txBox="1"/>
          <p:nvPr/>
        </p:nvSpPr>
        <p:spPr>
          <a:xfrm>
            <a:off x="953049" y="3592595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  ٤٢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4311E5D5-2901-0F47-AA29-FD243B9C7FF5}"/>
              </a:ext>
            </a:extLst>
          </p:cNvPr>
          <p:cNvSpPr txBox="1"/>
          <p:nvPr/>
        </p:nvSpPr>
        <p:spPr>
          <a:xfrm>
            <a:off x="1495977" y="1806645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حل آخر</a:t>
            </a:r>
          </a:p>
        </p:txBody>
      </p:sp>
      <p:sp>
        <p:nvSpPr>
          <p:cNvPr id="97" name="قوس متوسط أيمن 96">
            <a:extLst>
              <a:ext uri="{FF2B5EF4-FFF2-40B4-BE49-F238E27FC236}">
                <a16:creationId xmlns:a16="http://schemas.microsoft.com/office/drawing/2014/main" id="{68D4C682-3A90-E848-8979-7F0D0661BEBE}"/>
              </a:ext>
            </a:extLst>
          </p:cNvPr>
          <p:cNvSpPr/>
          <p:nvPr/>
        </p:nvSpPr>
        <p:spPr>
          <a:xfrm>
            <a:off x="3139051" y="2023218"/>
            <a:ext cx="216000" cy="2160000"/>
          </a:xfrm>
          <a:prstGeom prst="rightBracke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قوس متوسط أيمن 97">
            <a:extLst>
              <a:ext uri="{FF2B5EF4-FFF2-40B4-BE49-F238E27FC236}">
                <a16:creationId xmlns:a16="http://schemas.microsoft.com/office/drawing/2014/main" id="{8AA45334-0DA8-FE46-802D-39C88486BC53}"/>
              </a:ext>
            </a:extLst>
          </p:cNvPr>
          <p:cNvSpPr/>
          <p:nvPr/>
        </p:nvSpPr>
        <p:spPr>
          <a:xfrm flipH="1">
            <a:off x="995911" y="2023218"/>
            <a:ext cx="216000" cy="2160000"/>
          </a:xfrm>
          <a:prstGeom prst="rightBracke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1581A22C-42C2-CD45-C680-76B180E1A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423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6492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8" grpId="0" animBg="1"/>
      <p:bldP spid="68" grpId="0"/>
      <p:bldP spid="77" grpId="0"/>
      <p:bldP spid="78" grpId="0"/>
      <p:bldP spid="84" grpId="0"/>
      <p:bldP spid="89" grpId="0"/>
      <p:bldP spid="94" grpId="0"/>
      <p:bldP spid="95" grpId="0"/>
      <p:bldP spid="96" grpId="0"/>
      <p:bldP spid="97" grpId="0" animBg="1"/>
      <p:bldP spid="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66025" y="1055981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09164" y="131869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التباديل والتوافيق</a:t>
            </a:r>
          </a:p>
        </p:txBody>
      </p: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C52B12C8-D3CE-194A-8077-C39798247FC4}"/>
              </a:ext>
            </a:extLst>
          </p:cNvPr>
          <p:cNvSpPr/>
          <p:nvPr/>
        </p:nvSpPr>
        <p:spPr>
          <a:xfrm>
            <a:off x="4663384" y="1094524"/>
            <a:ext cx="3214710" cy="91440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5123A0FD-C61F-F34F-9664-5E7454B751B6}"/>
              </a:ext>
            </a:extLst>
          </p:cNvPr>
          <p:cNvSpPr/>
          <p:nvPr/>
        </p:nvSpPr>
        <p:spPr>
          <a:xfrm>
            <a:off x="7878094" y="1237400"/>
            <a:ext cx="101438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</p:txBody>
      </p:sp>
      <p:grpSp>
        <p:nvGrpSpPr>
          <p:cNvPr id="61" name="مجموعة 5">
            <a:extLst>
              <a:ext uri="{FF2B5EF4-FFF2-40B4-BE49-F238E27FC236}">
                <a16:creationId xmlns:a16="http://schemas.microsoft.com/office/drawing/2014/main" id="{EC06F77A-4CE4-0449-8666-15C8606A8B26}"/>
              </a:ext>
            </a:extLst>
          </p:cNvPr>
          <p:cNvGrpSpPr/>
          <p:nvPr/>
        </p:nvGrpSpPr>
        <p:grpSpPr>
          <a:xfrm>
            <a:off x="5092012" y="4952176"/>
            <a:ext cx="2071702" cy="930953"/>
            <a:chOff x="4179091" y="3786190"/>
            <a:chExt cx="1035851" cy="930953"/>
          </a:xfrm>
        </p:grpSpPr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5C6E64DA-A09A-6E41-8E91-8ED26444FC42}"/>
                </a:ext>
              </a:extLst>
            </p:cNvPr>
            <p:cNvSpPr txBox="1"/>
            <p:nvPr/>
          </p:nvSpPr>
          <p:spPr>
            <a:xfrm>
              <a:off x="4179091" y="3786190"/>
              <a:ext cx="1035851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٩ × ٨ ×  ٧ ×  ٦!</a:t>
              </a:r>
            </a:p>
          </p:txBody>
        </p: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4A3647BC-DFDE-A349-80F7-E56C15F25A7B}"/>
                </a:ext>
              </a:extLst>
            </p:cNvPr>
            <p:cNvSpPr txBox="1"/>
            <p:nvPr/>
          </p:nvSpPr>
          <p:spPr>
            <a:xfrm>
              <a:off x="4536281" y="4286256"/>
              <a:ext cx="33575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٦!</a:t>
              </a:r>
            </a:p>
          </p:txBody>
        </p:sp>
        <p:cxnSp>
          <p:nvCxnSpPr>
            <p:cNvPr id="64" name="رابط مستقيم 8">
              <a:extLst>
                <a:ext uri="{FF2B5EF4-FFF2-40B4-BE49-F238E27FC236}">
                  <a16:creationId xmlns:a16="http://schemas.microsoft.com/office/drawing/2014/main" id="{B31DE1AA-4EBA-B843-A600-3AB420BDB2EE}"/>
                </a:ext>
              </a:extLst>
            </p:cNvPr>
            <p:cNvCxnSpPr/>
            <p:nvPr/>
          </p:nvCxnSpPr>
          <p:spPr>
            <a:xfrm rot="10800000">
              <a:off x="4226730" y="4214818"/>
              <a:ext cx="936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3BB924BC-D0E0-E84D-9649-AFCEB6963F66}"/>
              </a:ext>
            </a:extLst>
          </p:cNvPr>
          <p:cNvSpPr txBox="1"/>
          <p:nvPr/>
        </p:nvSpPr>
        <p:spPr>
          <a:xfrm>
            <a:off x="7235152" y="2592461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68" name="مجموعة 10">
            <a:extLst>
              <a:ext uri="{FF2B5EF4-FFF2-40B4-BE49-F238E27FC236}">
                <a16:creationId xmlns:a16="http://schemas.microsoft.com/office/drawing/2014/main" id="{CD80692C-F537-5D4F-81B4-7371A2C06556}"/>
              </a:ext>
            </a:extLst>
          </p:cNvPr>
          <p:cNvGrpSpPr/>
          <p:nvPr/>
        </p:nvGrpSpPr>
        <p:grpSpPr>
          <a:xfrm>
            <a:off x="7520904" y="2406723"/>
            <a:ext cx="1000132" cy="759503"/>
            <a:chOff x="3714742" y="2428868"/>
            <a:chExt cx="1000132" cy="759503"/>
          </a:xfrm>
        </p:grpSpPr>
        <p:sp>
          <p:nvSpPr>
            <p:cNvPr id="69" name="مربع نص 68">
              <a:extLst>
                <a:ext uri="{FF2B5EF4-FFF2-40B4-BE49-F238E27FC236}">
                  <a16:creationId xmlns:a16="http://schemas.microsoft.com/office/drawing/2014/main" id="{2E69EF8F-88D5-E248-904C-0FFAF1872DEF}"/>
                </a:ext>
              </a:extLst>
            </p:cNvPr>
            <p:cNvSpPr txBox="1"/>
            <p:nvPr/>
          </p:nvSpPr>
          <p:spPr>
            <a:xfrm>
              <a:off x="3929058" y="257174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ل</a:t>
              </a:r>
            </a:p>
          </p:txBody>
        </p:sp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0B1FFA19-75AA-9D4A-9554-75C97E5BAD08}"/>
                </a:ext>
              </a:extLst>
            </p:cNvPr>
            <p:cNvSpPr txBox="1"/>
            <p:nvPr/>
          </p:nvSpPr>
          <p:spPr>
            <a:xfrm>
              <a:off x="4186234" y="2428868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٩</a:t>
              </a:r>
            </a:p>
          </p:txBody>
        </p:sp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AE6BD8D6-54E7-714C-968F-16FB79D28D55}"/>
                </a:ext>
              </a:extLst>
            </p:cNvPr>
            <p:cNvSpPr txBox="1"/>
            <p:nvPr/>
          </p:nvSpPr>
          <p:spPr>
            <a:xfrm>
              <a:off x="3714742" y="275748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٣</a:t>
              </a:r>
            </a:p>
          </p:txBody>
        </p:sp>
      </p:grpSp>
      <p:grpSp>
        <p:nvGrpSpPr>
          <p:cNvPr id="72" name="مجموعة 14">
            <a:extLst>
              <a:ext uri="{FF2B5EF4-FFF2-40B4-BE49-F238E27FC236}">
                <a16:creationId xmlns:a16="http://schemas.microsoft.com/office/drawing/2014/main" id="{BD7F6703-DADB-C04C-A068-E9CC35A345A9}"/>
              </a:ext>
            </a:extLst>
          </p:cNvPr>
          <p:cNvGrpSpPr/>
          <p:nvPr/>
        </p:nvGrpSpPr>
        <p:grpSpPr>
          <a:xfrm>
            <a:off x="5806392" y="2380408"/>
            <a:ext cx="1643074" cy="930953"/>
            <a:chOff x="3743320" y="3786190"/>
            <a:chExt cx="1643074" cy="930953"/>
          </a:xfrm>
        </p:grpSpPr>
        <p:sp>
          <p:nvSpPr>
            <p:cNvPr id="73" name="مربع نص 72">
              <a:extLst>
                <a:ext uri="{FF2B5EF4-FFF2-40B4-BE49-F238E27FC236}">
                  <a16:creationId xmlns:a16="http://schemas.microsoft.com/office/drawing/2014/main" id="{3058C323-F791-7144-8D0C-6890A22F8907}"/>
                </a:ext>
              </a:extLst>
            </p:cNvPr>
            <p:cNvSpPr txBox="1"/>
            <p:nvPr/>
          </p:nvSpPr>
          <p:spPr>
            <a:xfrm>
              <a:off x="4229098" y="3786190"/>
              <a:ext cx="71438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٩!</a:t>
              </a:r>
            </a:p>
          </p:txBody>
        </p:sp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F65F7B43-780D-A543-AB33-A39B33D000E5}"/>
                </a:ext>
              </a:extLst>
            </p:cNvPr>
            <p:cNvSpPr txBox="1"/>
            <p:nvPr/>
          </p:nvSpPr>
          <p:spPr>
            <a:xfrm>
              <a:off x="3743320" y="4286256"/>
              <a:ext cx="164307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( ٩ ــ ٣ ) !</a:t>
              </a:r>
            </a:p>
          </p:txBody>
        </p:sp>
        <p:cxnSp>
          <p:nvCxnSpPr>
            <p:cNvPr id="75" name="رابط مستقيم 17">
              <a:extLst>
                <a:ext uri="{FF2B5EF4-FFF2-40B4-BE49-F238E27FC236}">
                  <a16:creationId xmlns:a16="http://schemas.microsoft.com/office/drawing/2014/main" id="{1ABD519B-911E-D949-A2AF-BEB0B71F4853}"/>
                </a:ext>
              </a:extLst>
            </p:cNvPr>
            <p:cNvCxnSpPr/>
            <p:nvPr/>
          </p:nvCxnSpPr>
          <p:spPr>
            <a:xfrm rot="10800000">
              <a:off x="4002746" y="4214818"/>
              <a:ext cx="115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01953B73-9654-6340-8A29-F96D2A842784}"/>
              </a:ext>
            </a:extLst>
          </p:cNvPr>
          <p:cNvSpPr txBox="1"/>
          <p:nvPr/>
        </p:nvSpPr>
        <p:spPr>
          <a:xfrm>
            <a:off x="7235152" y="5164231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2DB712AD-F0A2-C645-AD7E-7A0515F045B6}"/>
              </a:ext>
            </a:extLst>
          </p:cNvPr>
          <p:cNvSpPr txBox="1"/>
          <p:nvPr/>
        </p:nvSpPr>
        <p:spPr>
          <a:xfrm>
            <a:off x="7235152" y="3806907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78" name="مجموعة 24">
            <a:extLst>
              <a:ext uri="{FF2B5EF4-FFF2-40B4-BE49-F238E27FC236}">
                <a16:creationId xmlns:a16="http://schemas.microsoft.com/office/drawing/2014/main" id="{796A6F42-1D33-D24D-9EED-DC90A209255C}"/>
              </a:ext>
            </a:extLst>
          </p:cNvPr>
          <p:cNvGrpSpPr/>
          <p:nvPr/>
        </p:nvGrpSpPr>
        <p:grpSpPr>
          <a:xfrm>
            <a:off x="6477910" y="3594854"/>
            <a:ext cx="843428" cy="930953"/>
            <a:chOff x="4414838" y="3786190"/>
            <a:chExt cx="843428" cy="930953"/>
          </a:xfrm>
        </p:grpSpPr>
        <p:sp>
          <p:nvSpPr>
            <p:cNvPr id="79" name="مربع نص 78">
              <a:extLst>
                <a:ext uri="{FF2B5EF4-FFF2-40B4-BE49-F238E27FC236}">
                  <a16:creationId xmlns:a16="http://schemas.microsoft.com/office/drawing/2014/main" id="{4605F181-B4A3-E846-BDB2-4BE6FE9FBE99}"/>
                </a:ext>
              </a:extLst>
            </p:cNvPr>
            <p:cNvSpPr txBox="1"/>
            <p:nvPr/>
          </p:nvSpPr>
          <p:spPr>
            <a:xfrm>
              <a:off x="4414838" y="3786190"/>
              <a:ext cx="71438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٩!</a:t>
              </a:r>
            </a:p>
          </p:txBody>
        </p:sp>
        <p:sp>
          <p:nvSpPr>
            <p:cNvPr id="80" name="مربع نص 79">
              <a:extLst>
                <a:ext uri="{FF2B5EF4-FFF2-40B4-BE49-F238E27FC236}">
                  <a16:creationId xmlns:a16="http://schemas.microsoft.com/office/drawing/2014/main" id="{CBDC9F97-2632-484A-91FA-A7866303AADC}"/>
                </a:ext>
              </a:extLst>
            </p:cNvPr>
            <p:cNvSpPr txBox="1"/>
            <p:nvPr/>
          </p:nvSpPr>
          <p:spPr>
            <a:xfrm>
              <a:off x="4543886" y="4286256"/>
              <a:ext cx="71438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٦!</a:t>
              </a:r>
            </a:p>
          </p:txBody>
        </p:sp>
        <p:cxnSp>
          <p:nvCxnSpPr>
            <p:cNvPr id="82" name="رابط مستقيم 27">
              <a:extLst>
                <a:ext uri="{FF2B5EF4-FFF2-40B4-BE49-F238E27FC236}">
                  <a16:creationId xmlns:a16="http://schemas.microsoft.com/office/drawing/2014/main" id="{C20881B9-0370-444A-B1A7-60BE027B26B8}"/>
                </a:ext>
              </a:extLst>
            </p:cNvPr>
            <p:cNvCxnSpPr/>
            <p:nvPr/>
          </p:nvCxnSpPr>
          <p:spPr>
            <a:xfrm rot="10800000">
              <a:off x="4728704" y="4214818"/>
              <a:ext cx="360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90F7CE20-4105-934F-9247-354D61E6A938}"/>
              </a:ext>
            </a:extLst>
          </p:cNvPr>
          <p:cNvSpPr txBox="1"/>
          <p:nvPr/>
        </p:nvSpPr>
        <p:spPr>
          <a:xfrm>
            <a:off x="6414559" y="5950441"/>
            <a:ext cx="111443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  ٥٠٤</a:t>
            </a:r>
          </a:p>
        </p:txBody>
      </p:sp>
      <p:cxnSp>
        <p:nvCxnSpPr>
          <p:cNvPr id="84" name="رابط مستقيم 32">
            <a:extLst>
              <a:ext uri="{FF2B5EF4-FFF2-40B4-BE49-F238E27FC236}">
                <a16:creationId xmlns:a16="http://schemas.microsoft.com/office/drawing/2014/main" id="{6957FCF4-3CF0-034E-AA85-B7CDF0CD5D49}"/>
              </a:ext>
            </a:extLst>
          </p:cNvPr>
          <p:cNvCxnSpPr/>
          <p:nvPr/>
        </p:nvCxnSpPr>
        <p:spPr>
          <a:xfrm rot="10800000" flipV="1">
            <a:off x="5187289" y="5095512"/>
            <a:ext cx="357190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رابط مستقيم 33">
            <a:extLst>
              <a:ext uri="{FF2B5EF4-FFF2-40B4-BE49-F238E27FC236}">
                <a16:creationId xmlns:a16="http://schemas.microsoft.com/office/drawing/2014/main" id="{E6A7EC2B-3158-A241-858E-31C5FE2B7951}"/>
              </a:ext>
            </a:extLst>
          </p:cNvPr>
          <p:cNvCxnSpPr/>
          <p:nvPr/>
        </p:nvCxnSpPr>
        <p:spPr>
          <a:xfrm rot="10800000" flipV="1">
            <a:off x="5913549" y="5560528"/>
            <a:ext cx="357190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2">
            <a:extLst>
              <a:ext uri="{FF2B5EF4-FFF2-40B4-BE49-F238E27FC236}">
                <a16:creationId xmlns:a16="http://schemas.microsoft.com/office/drawing/2014/main" id="{1CDC6146-39ED-7740-9CB3-571C46B27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6524" y="1323126"/>
            <a:ext cx="84296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" name="Picture 2">
            <a:extLst>
              <a:ext uri="{FF2B5EF4-FFF2-40B4-BE49-F238E27FC236}">
                <a16:creationId xmlns:a16="http://schemas.microsoft.com/office/drawing/2014/main" id="{65B1296E-A536-324C-BFB2-B5FF67930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5020" y="1351700"/>
            <a:ext cx="50482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مربع نص 87">
            <a:extLst>
              <a:ext uri="{FF2B5EF4-FFF2-40B4-BE49-F238E27FC236}">
                <a16:creationId xmlns:a16="http://schemas.microsoft.com/office/drawing/2014/main" id="{05ACA7C1-1B22-D246-AF8F-406830E2C7B6}"/>
              </a:ext>
            </a:extLst>
          </p:cNvPr>
          <p:cNvSpPr txBox="1"/>
          <p:nvPr/>
        </p:nvSpPr>
        <p:spPr>
          <a:xfrm>
            <a:off x="2234492" y="2663901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89" name="مجموعة 10">
            <a:extLst>
              <a:ext uri="{FF2B5EF4-FFF2-40B4-BE49-F238E27FC236}">
                <a16:creationId xmlns:a16="http://schemas.microsoft.com/office/drawing/2014/main" id="{A4E61E56-4BED-604E-8DF8-65F10DFFA84F}"/>
              </a:ext>
            </a:extLst>
          </p:cNvPr>
          <p:cNvGrpSpPr/>
          <p:nvPr/>
        </p:nvGrpSpPr>
        <p:grpSpPr>
          <a:xfrm>
            <a:off x="2520244" y="2478163"/>
            <a:ext cx="1000132" cy="759503"/>
            <a:chOff x="3714742" y="2428868"/>
            <a:chExt cx="1000132" cy="759503"/>
          </a:xfrm>
        </p:grpSpPr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FDC1BE01-E9C7-5D44-8AAB-DB113E8E0991}"/>
                </a:ext>
              </a:extLst>
            </p:cNvPr>
            <p:cNvSpPr txBox="1"/>
            <p:nvPr/>
          </p:nvSpPr>
          <p:spPr>
            <a:xfrm>
              <a:off x="3929058" y="257174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ل</a:t>
              </a:r>
            </a:p>
          </p:txBody>
        </p:sp>
        <p:sp>
          <p:nvSpPr>
            <p:cNvPr id="91" name="مربع نص 90">
              <a:extLst>
                <a:ext uri="{FF2B5EF4-FFF2-40B4-BE49-F238E27FC236}">
                  <a16:creationId xmlns:a16="http://schemas.microsoft.com/office/drawing/2014/main" id="{B1B1B27B-020B-3A49-BF50-9CDF59A568E6}"/>
                </a:ext>
              </a:extLst>
            </p:cNvPr>
            <p:cNvSpPr txBox="1"/>
            <p:nvPr/>
          </p:nvSpPr>
          <p:spPr>
            <a:xfrm>
              <a:off x="4186234" y="2428868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٩</a:t>
              </a:r>
            </a:p>
          </p:txBody>
        </p:sp>
        <p:sp>
          <p:nvSpPr>
            <p:cNvPr id="92" name="مربع نص 91">
              <a:extLst>
                <a:ext uri="{FF2B5EF4-FFF2-40B4-BE49-F238E27FC236}">
                  <a16:creationId xmlns:a16="http://schemas.microsoft.com/office/drawing/2014/main" id="{6D3A837D-5D18-2A49-BC9C-1C059D3966CB}"/>
                </a:ext>
              </a:extLst>
            </p:cNvPr>
            <p:cNvSpPr txBox="1"/>
            <p:nvPr/>
          </p:nvSpPr>
          <p:spPr>
            <a:xfrm>
              <a:off x="3714742" y="275748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٣</a:t>
              </a:r>
            </a:p>
          </p:txBody>
        </p:sp>
      </p:grp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EEACBC2D-95FF-CE4C-B104-02B431332B7D}"/>
              </a:ext>
            </a:extLst>
          </p:cNvPr>
          <p:cNvSpPr txBox="1"/>
          <p:nvPr/>
        </p:nvSpPr>
        <p:spPr>
          <a:xfrm>
            <a:off x="662856" y="2663901"/>
            <a:ext cx="164307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 ٩ × ٨ × ٧</a:t>
            </a:r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67B52D00-87B8-814E-AF39-6C76ED1DE9F7}"/>
              </a:ext>
            </a:extLst>
          </p:cNvPr>
          <p:cNvSpPr txBox="1"/>
          <p:nvPr/>
        </p:nvSpPr>
        <p:spPr>
          <a:xfrm>
            <a:off x="1191498" y="3449719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  ٥٠٤</a:t>
            </a:r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51424E7F-3FDC-DD48-A967-A902E050AA45}"/>
              </a:ext>
            </a:extLst>
          </p:cNvPr>
          <p:cNvSpPr txBox="1"/>
          <p:nvPr/>
        </p:nvSpPr>
        <p:spPr>
          <a:xfrm>
            <a:off x="1420098" y="1663769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حل آخر</a:t>
            </a:r>
          </a:p>
        </p:txBody>
      </p:sp>
      <p:sp>
        <p:nvSpPr>
          <p:cNvPr id="96" name="قوس متوسط أيمن 95">
            <a:extLst>
              <a:ext uri="{FF2B5EF4-FFF2-40B4-BE49-F238E27FC236}">
                <a16:creationId xmlns:a16="http://schemas.microsoft.com/office/drawing/2014/main" id="{E6520316-47D2-7545-9D6E-D486AAF290AF}"/>
              </a:ext>
            </a:extLst>
          </p:cNvPr>
          <p:cNvSpPr/>
          <p:nvPr/>
        </p:nvSpPr>
        <p:spPr>
          <a:xfrm>
            <a:off x="3377500" y="1880342"/>
            <a:ext cx="216000" cy="2160000"/>
          </a:xfrm>
          <a:prstGeom prst="rightBracke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قوس متوسط أيمن 96">
            <a:extLst>
              <a:ext uri="{FF2B5EF4-FFF2-40B4-BE49-F238E27FC236}">
                <a16:creationId xmlns:a16="http://schemas.microsoft.com/office/drawing/2014/main" id="{76F5A9B9-631A-0E4C-BD93-0FE1FDC1D354}"/>
              </a:ext>
            </a:extLst>
          </p:cNvPr>
          <p:cNvSpPr/>
          <p:nvPr/>
        </p:nvSpPr>
        <p:spPr>
          <a:xfrm flipH="1">
            <a:off x="732608" y="1880342"/>
            <a:ext cx="216000" cy="2160000"/>
          </a:xfrm>
          <a:prstGeom prst="rightBracke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7049BF6-3A9F-7A6E-2D9E-9F11E9370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424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5170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5" grpId="0"/>
      <p:bldP spid="76" grpId="0"/>
      <p:bldP spid="77" grpId="0"/>
      <p:bldP spid="83" grpId="0"/>
      <p:bldP spid="88" grpId="0"/>
      <p:bldP spid="93" grpId="0"/>
      <p:bldP spid="94" grpId="0"/>
      <p:bldP spid="95" grpId="0"/>
      <p:bldP spid="96" grpId="0" animBg="1"/>
      <p:bldP spid="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66025" y="1055981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09164" y="131869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التباديل والتوافيق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C872ED9-75B2-254B-A16D-ADBC3B295683}"/>
              </a:ext>
            </a:extLst>
          </p:cNvPr>
          <p:cNvSpPr txBox="1"/>
          <p:nvPr/>
        </p:nvSpPr>
        <p:spPr>
          <a:xfrm>
            <a:off x="357158" y="571480"/>
            <a:ext cx="842968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يقدم مطعم ثلاثة أصناف من الطعام ( </a:t>
            </a:r>
            <a:r>
              <a:rPr lang="ar-SA" sz="2200" b="1" dirty="0">
                <a:solidFill>
                  <a:srgbClr val="FF0000"/>
                </a:solidFill>
              </a:rPr>
              <a:t>لحم</a:t>
            </a:r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 ــ </a:t>
            </a:r>
            <a:r>
              <a:rPr lang="ar-SA" sz="2200" b="1" dirty="0">
                <a:solidFill>
                  <a:srgbClr val="FF0000"/>
                </a:solidFill>
              </a:rPr>
              <a:t>سمك</a:t>
            </a:r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 ــ </a:t>
            </a:r>
            <a:r>
              <a:rPr lang="ar-SA" sz="2200" b="1" dirty="0">
                <a:solidFill>
                  <a:srgbClr val="FF0000"/>
                </a:solidFill>
              </a:rPr>
              <a:t>دجاج</a:t>
            </a:r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 ) ، إذا أراد صاحب المطعم تقديم وجبات تتكون كل وجبة من صنفين من الطعام . </a:t>
            </a:r>
            <a:r>
              <a:rPr lang="ar-SA" sz="2200" b="1" dirty="0">
                <a:solidFill>
                  <a:srgbClr val="00B050"/>
                </a:solidFill>
              </a:rPr>
              <a:t>فكم عدد الوجبات التي يقدمها المطعم </a:t>
            </a:r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؟</a:t>
            </a:r>
          </a:p>
        </p:txBody>
      </p:sp>
      <p:sp>
        <p:nvSpPr>
          <p:cNvPr id="58" name="مستطيل مستدير الزوايا 57">
            <a:extLst>
              <a:ext uri="{FF2B5EF4-FFF2-40B4-BE49-F238E27FC236}">
                <a16:creationId xmlns:a16="http://schemas.microsoft.com/office/drawing/2014/main" id="{AA20AAD8-05C5-3E4A-989B-6E11EB7FDEC7}"/>
              </a:ext>
            </a:extLst>
          </p:cNvPr>
          <p:cNvSpPr/>
          <p:nvPr/>
        </p:nvSpPr>
        <p:spPr>
          <a:xfrm>
            <a:off x="7471462" y="2571744"/>
            <a:ext cx="1357322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لحم ، سمك</a:t>
            </a:r>
          </a:p>
        </p:txBody>
      </p:sp>
      <p:sp>
        <p:nvSpPr>
          <p:cNvPr id="61" name="مستطيل مستدير الزوايا 60">
            <a:extLst>
              <a:ext uri="{FF2B5EF4-FFF2-40B4-BE49-F238E27FC236}">
                <a16:creationId xmlns:a16="http://schemas.microsoft.com/office/drawing/2014/main" id="{0A35438D-0E80-E442-BA88-256108D80A0F}"/>
              </a:ext>
            </a:extLst>
          </p:cNvPr>
          <p:cNvSpPr/>
          <p:nvPr/>
        </p:nvSpPr>
        <p:spPr>
          <a:xfrm>
            <a:off x="6042702" y="2571744"/>
            <a:ext cx="1357322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سمك ، لحم</a:t>
            </a:r>
          </a:p>
        </p:txBody>
      </p:sp>
      <p:sp>
        <p:nvSpPr>
          <p:cNvPr id="62" name="مستطيل مستدير الزوايا 61">
            <a:extLst>
              <a:ext uri="{FF2B5EF4-FFF2-40B4-BE49-F238E27FC236}">
                <a16:creationId xmlns:a16="http://schemas.microsoft.com/office/drawing/2014/main" id="{95253FAC-4FDB-4245-9A00-D99AEA16C6C0}"/>
              </a:ext>
            </a:extLst>
          </p:cNvPr>
          <p:cNvSpPr/>
          <p:nvPr/>
        </p:nvSpPr>
        <p:spPr>
          <a:xfrm>
            <a:off x="4613942" y="2571744"/>
            <a:ext cx="1357322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لحم ، دجاج</a:t>
            </a:r>
          </a:p>
        </p:txBody>
      </p:sp>
      <p:sp>
        <p:nvSpPr>
          <p:cNvPr id="63" name="مستطيل مستدير الزوايا 62">
            <a:extLst>
              <a:ext uri="{FF2B5EF4-FFF2-40B4-BE49-F238E27FC236}">
                <a16:creationId xmlns:a16="http://schemas.microsoft.com/office/drawing/2014/main" id="{B163337F-9779-AD48-82D7-B9483AF7342F}"/>
              </a:ext>
            </a:extLst>
          </p:cNvPr>
          <p:cNvSpPr/>
          <p:nvPr/>
        </p:nvSpPr>
        <p:spPr>
          <a:xfrm>
            <a:off x="3185182" y="2571744"/>
            <a:ext cx="1357322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دجاج ، لحم</a:t>
            </a:r>
          </a:p>
        </p:txBody>
      </p:sp>
      <p:sp>
        <p:nvSpPr>
          <p:cNvPr id="64" name="مستطيل مستدير الزوايا 63">
            <a:extLst>
              <a:ext uri="{FF2B5EF4-FFF2-40B4-BE49-F238E27FC236}">
                <a16:creationId xmlns:a16="http://schemas.microsoft.com/office/drawing/2014/main" id="{29BA23CF-48B2-3E4E-ACC7-43D064A9957D}"/>
              </a:ext>
            </a:extLst>
          </p:cNvPr>
          <p:cNvSpPr/>
          <p:nvPr/>
        </p:nvSpPr>
        <p:spPr>
          <a:xfrm>
            <a:off x="1756422" y="2571744"/>
            <a:ext cx="1357322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سمك ،دجاج</a:t>
            </a:r>
          </a:p>
        </p:txBody>
      </p:sp>
      <p:sp>
        <p:nvSpPr>
          <p:cNvPr id="65" name="مستطيل مستدير الزوايا 64">
            <a:extLst>
              <a:ext uri="{FF2B5EF4-FFF2-40B4-BE49-F238E27FC236}">
                <a16:creationId xmlns:a16="http://schemas.microsoft.com/office/drawing/2014/main" id="{F47F1870-F2E8-DF4E-AD32-E0AF6E8E77FF}"/>
              </a:ext>
            </a:extLst>
          </p:cNvPr>
          <p:cNvSpPr/>
          <p:nvPr/>
        </p:nvSpPr>
        <p:spPr>
          <a:xfrm>
            <a:off x="327662" y="2571744"/>
            <a:ext cx="1357322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دجاج ،سمك</a:t>
            </a:r>
          </a:p>
        </p:txBody>
      </p:sp>
      <p:sp>
        <p:nvSpPr>
          <p:cNvPr id="68" name="سهم للأسفل 67">
            <a:extLst>
              <a:ext uri="{FF2B5EF4-FFF2-40B4-BE49-F238E27FC236}">
                <a16:creationId xmlns:a16="http://schemas.microsoft.com/office/drawing/2014/main" id="{5F3FA117-7C62-2E4E-A9EF-107D2B7A889B}"/>
              </a:ext>
            </a:extLst>
          </p:cNvPr>
          <p:cNvSpPr/>
          <p:nvPr/>
        </p:nvSpPr>
        <p:spPr>
          <a:xfrm>
            <a:off x="7259450" y="3283822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سهم للأسفل 68">
            <a:extLst>
              <a:ext uri="{FF2B5EF4-FFF2-40B4-BE49-F238E27FC236}">
                <a16:creationId xmlns:a16="http://schemas.microsoft.com/office/drawing/2014/main" id="{2D69FF4F-BEEB-BA4C-A209-8EC8E4CDE33B}"/>
              </a:ext>
            </a:extLst>
          </p:cNvPr>
          <p:cNvSpPr/>
          <p:nvPr/>
        </p:nvSpPr>
        <p:spPr>
          <a:xfrm>
            <a:off x="4387182" y="3286124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سهم للأسفل 69">
            <a:extLst>
              <a:ext uri="{FF2B5EF4-FFF2-40B4-BE49-F238E27FC236}">
                <a16:creationId xmlns:a16="http://schemas.microsoft.com/office/drawing/2014/main" id="{2C7D16CB-1D98-6548-B992-F824C35B8F50}"/>
              </a:ext>
            </a:extLst>
          </p:cNvPr>
          <p:cNvSpPr/>
          <p:nvPr/>
        </p:nvSpPr>
        <p:spPr>
          <a:xfrm>
            <a:off x="1529662" y="3286124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مستطيل مستدير الزوايا 70">
            <a:extLst>
              <a:ext uri="{FF2B5EF4-FFF2-40B4-BE49-F238E27FC236}">
                <a16:creationId xmlns:a16="http://schemas.microsoft.com/office/drawing/2014/main" id="{0DD2EA6A-C5ED-D841-868E-8323BC8442A8}"/>
              </a:ext>
            </a:extLst>
          </p:cNvPr>
          <p:cNvSpPr/>
          <p:nvPr/>
        </p:nvSpPr>
        <p:spPr>
          <a:xfrm>
            <a:off x="6715140" y="3929066"/>
            <a:ext cx="1357322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لحم ، سمك</a:t>
            </a:r>
          </a:p>
        </p:txBody>
      </p:sp>
      <p:sp>
        <p:nvSpPr>
          <p:cNvPr id="72" name="مستطيل مستدير الزوايا 71">
            <a:extLst>
              <a:ext uri="{FF2B5EF4-FFF2-40B4-BE49-F238E27FC236}">
                <a16:creationId xmlns:a16="http://schemas.microsoft.com/office/drawing/2014/main" id="{06721EE9-86D1-D647-9473-1A70C037908B}"/>
              </a:ext>
            </a:extLst>
          </p:cNvPr>
          <p:cNvSpPr/>
          <p:nvPr/>
        </p:nvSpPr>
        <p:spPr>
          <a:xfrm>
            <a:off x="3857620" y="3929066"/>
            <a:ext cx="1357322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لحم ، دجاج</a:t>
            </a:r>
          </a:p>
        </p:txBody>
      </p:sp>
      <p:sp>
        <p:nvSpPr>
          <p:cNvPr id="73" name="مستطيل مستدير الزوايا 72">
            <a:extLst>
              <a:ext uri="{FF2B5EF4-FFF2-40B4-BE49-F238E27FC236}">
                <a16:creationId xmlns:a16="http://schemas.microsoft.com/office/drawing/2014/main" id="{68FDB8B2-72BC-714E-A6F9-C66B39F77434}"/>
              </a:ext>
            </a:extLst>
          </p:cNvPr>
          <p:cNvSpPr/>
          <p:nvPr/>
        </p:nvSpPr>
        <p:spPr>
          <a:xfrm>
            <a:off x="1029596" y="3929066"/>
            <a:ext cx="1357322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سمك ،دجاج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CCC09435-5BFA-174A-898A-40C06F3F5A1B}"/>
              </a:ext>
            </a:extLst>
          </p:cNvPr>
          <p:cNvGrpSpPr/>
          <p:nvPr/>
        </p:nvGrpSpPr>
        <p:grpSpPr>
          <a:xfrm>
            <a:off x="6715140" y="1643050"/>
            <a:ext cx="1428760" cy="857256"/>
            <a:chOff x="6715140" y="1857364"/>
            <a:chExt cx="1428760" cy="857256"/>
          </a:xfrm>
        </p:grpSpPr>
        <p:sp>
          <p:nvSpPr>
            <p:cNvPr id="75" name="مستطيل مستدير الزوايا 74">
              <a:extLst>
                <a:ext uri="{FF2B5EF4-FFF2-40B4-BE49-F238E27FC236}">
                  <a16:creationId xmlns:a16="http://schemas.microsoft.com/office/drawing/2014/main" id="{9D7739AF-31FB-4442-9DA3-A3D24445C53E}"/>
                </a:ext>
              </a:extLst>
            </p:cNvPr>
            <p:cNvSpPr/>
            <p:nvPr/>
          </p:nvSpPr>
          <p:spPr>
            <a:xfrm>
              <a:off x="6715140" y="1857364"/>
              <a:ext cx="1357322" cy="50006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نفس الوجبة</a:t>
              </a:r>
            </a:p>
          </p:txBody>
        </p:sp>
        <p:sp>
          <p:nvSpPr>
            <p:cNvPr id="76" name="قوس كبير أيمن 75">
              <a:extLst>
                <a:ext uri="{FF2B5EF4-FFF2-40B4-BE49-F238E27FC236}">
                  <a16:creationId xmlns:a16="http://schemas.microsoft.com/office/drawing/2014/main" id="{2196BAF2-DF7D-E746-8678-A0111A0F521F}"/>
                </a:ext>
              </a:extLst>
            </p:cNvPr>
            <p:cNvSpPr/>
            <p:nvPr/>
          </p:nvSpPr>
          <p:spPr>
            <a:xfrm rot="16200000">
              <a:off x="7286644" y="1857364"/>
              <a:ext cx="285752" cy="1428760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7" name="مجموعة 76">
            <a:extLst>
              <a:ext uri="{FF2B5EF4-FFF2-40B4-BE49-F238E27FC236}">
                <a16:creationId xmlns:a16="http://schemas.microsoft.com/office/drawing/2014/main" id="{DCB86503-A448-E54B-B186-B87F6E1DB072}"/>
              </a:ext>
            </a:extLst>
          </p:cNvPr>
          <p:cNvGrpSpPr/>
          <p:nvPr/>
        </p:nvGrpSpPr>
        <p:grpSpPr>
          <a:xfrm>
            <a:off x="3857620" y="1643050"/>
            <a:ext cx="1428760" cy="857256"/>
            <a:chOff x="6715140" y="1857364"/>
            <a:chExt cx="1428760" cy="857256"/>
          </a:xfrm>
        </p:grpSpPr>
        <p:sp>
          <p:nvSpPr>
            <p:cNvPr id="78" name="مستطيل مستدير الزوايا 77">
              <a:extLst>
                <a:ext uri="{FF2B5EF4-FFF2-40B4-BE49-F238E27FC236}">
                  <a16:creationId xmlns:a16="http://schemas.microsoft.com/office/drawing/2014/main" id="{F6E82503-E3CC-A646-83A8-4A4B2D244FFC}"/>
                </a:ext>
              </a:extLst>
            </p:cNvPr>
            <p:cNvSpPr/>
            <p:nvPr/>
          </p:nvSpPr>
          <p:spPr>
            <a:xfrm>
              <a:off x="6715140" y="1857364"/>
              <a:ext cx="1357322" cy="50006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نفس الوجبة</a:t>
              </a:r>
            </a:p>
          </p:txBody>
        </p:sp>
        <p:sp>
          <p:nvSpPr>
            <p:cNvPr id="79" name="قوس كبير أيمن 78">
              <a:extLst>
                <a:ext uri="{FF2B5EF4-FFF2-40B4-BE49-F238E27FC236}">
                  <a16:creationId xmlns:a16="http://schemas.microsoft.com/office/drawing/2014/main" id="{749B27F7-4142-884F-9DEB-06E28B35FC5D}"/>
                </a:ext>
              </a:extLst>
            </p:cNvPr>
            <p:cNvSpPr/>
            <p:nvPr/>
          </p:nvSpPr>
          <p:spPr>
            <a:xfrm rot="16200000">
              <a:off x="7286644" y="1857364"/>
              <a:ext cx="285752" cy="1428760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80" name="مجموعة 79">
            <a:extLst>
              <a:ext uri="{FF2B5EF4-FFF2-40B4-BE49-F238E27FC236}">
                <a16:creationId xmlns:a16="http://schemas.microsoft.com/office/drawing/2014/main" id="{4D789833-46C8-A844-A5CA-F95BAD745320}"/>
              </a:ext>
            </a:extLst>
          </p:cNvPr>
          <p:cNvGrpSpPr/>
          <p:nvPr/>
        </p:nvGrpSpPr>
        <p:grpSpPr>
          <a:xfrm>
            <a:off x="1000100" y="1643050"/>
            <a:ext cx="1428760" cy="857256"/>
            <a:chOff x="6715140" y="1857364"/>
            <a:chExt cx="1428760" cy="857256"/>
          </a:xfrm>
        </p:grpSpPr>
        <p:sp>
          <p:nvSpPr>
            <p:cNvPr id="82" name="مستطيل مستدير الزوايا 81">
              <a:extLst>
                <a:ext uri="{FF2B5EF4-FFF2-40B4-BE49-F238E27FC236}">
                  <a16:creationId xmlns:a16="http://schemas.microsoft.com/office/drawing/2014/main" id="{1B7D2261-DF30-6F42-BDA7-A17F404504D5}"/>
                </a:ext>
              </a:extLst>
            </p:cNvPr>
            <p:cNvSpPr/>
            <p:nvPr/>
          </p:nvSpPr>
          <p:spPr>
            <a:xfrm>
              <a:off x="6715140" y="1857364"/>
              <a:ext cx="1357322" cy="50006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نفس الوجبة</a:t>
              </a:r>
            </a:p>
          </p:txBody>
        </p:sp>
        <p:sp>
          <p:nvSpPr>
            <p:cNvPr id="83" name="قوس كبير أيمن 82">
              <a:extLst>
                <a:ext uri="{FF2B5EF4-FFF2-40B4-BE49-F238E27FC236}">
                  <a16:creationId xmlns:a16="http://schemas.microsoft.com/office/drawing/2014/main" id="{4CB80DC5-99C3-C141-9BDC-A34BDA3F911A}"/>
                </a:ext>
              </a:extLst>
            </p:cNvPr>
            <p:cNvSpPr/>
            <p:nvPr/>
          </p:nvSpPr>
          <p:spPr>
            <a:xfrm rot="16200000">
              <a:off x="7286644" y="1857364"/>
              <a:ext cx="285752" cy="1428760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38A62CDC-2424-EC49-AD5F-2F37F5038DAE}"/>
              </a:ext>
            </a:extLst>
          </p:cNvPr>
          <p:cNvSpPr txBox="1"/>
          <p:nvPr/>
        </p:nvSpPr>
        <p:spPr>
          <a:xfrm>
            <a:off x="7215206" y="5145771"/>
            <a:ext cx="164307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عدد الوجبات =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BE433768-E622-9440-AE0A-7DFFE888EE96}"/>
              </a:ext>
            </a:extLst>
          </p:cNvPr>
          <p:cNvSpPr txBox="1"/>
          <p:nvPr/>
        </p:nvSpPr>
        <p:spPr>
          <a:xfrm>
            <a:off x="6215074" y="5143512"/>
            <a:ext cx="107157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٣ وجبات</a:t>
            </a:r>
          </a:p>
        </p:txBody>
      </p:sp>
      <p:sp>
        <p:nvSpPr>
          <p:cNvPr id="86" name="مستطيل مستدير الزوايا 85">
            <a:extLst>
              <a:ext uri="{FF2B5EF4-FFF2-40B4-BE49-F238E27FC236}">
                <a16:creationId xmlns:a16="http://schemas.microsoft.com/office/drawing/2014/main" id="{BCD18FA6-357E-A141-9235-97E3CD7D10C6}"/>
              </a:ext>
            </a:extLst>
          </p:cNvPr>
          <p:cNvSpPr/>
          <p:nvPr/>
        </p:nvSpPr>
        <p:spPr>
          <a:xfrm>
            <a:off x="214282" y="2415486"/>
            <a:ext cx="8643998" cy="785818"/>
          </a:xfrm>
          <a:prstGeom prst="round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وسيلة شرح مستطيلة مستديرة الزوايا 86">
            <a:extLst>
              <a:ext uri="{FF2B5EF4-FFF2-40B4-BE49-F238E27FC236}">
                <a16:creationId xmlns:a16="http://schemas.microsoft.com/office/drawing/2014/main" id="{0B21BDCE-CF43-EF4A-A419-1A6EE6EF5EC8}"/>
              </a:ext>
            </a:extLst>
          </p:cNvPr>
          <p:cNvSpPr/>
          <p:nvPr/>
        </p:nvSpPr>
        <p:spPr>
          <a:xfrm>
            <a:off x="4000496" y="1415354"/>
            <a:ext cx="2000264" cy="714380"/>
          </a:xfrm>
          <a:prstGeom prst="wedgeRoundRectCallout">
            <a:avLst>
              <a:gd name="adj1" fmla="val -19382"/>
              <a:gd name="adj2" fmla="val 8417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تباديل</a:t>
            </a:r>
          </a:p>
        </p:txBody>
      </p:sp>
      <p:sp>
        <p:nvSpPr>
          <p:cNvPr id="88" name="وسيلة شرح مستطيلة مستديرة الزوايا 87">
            <a:extLst>
              <a:ext uri="{FF2B5EF4-FFF2-40B4-BE49-F238E27FC236}">
                <a16:creationId xmlns:a16="http://schemas.microsoft.com/office/drawing/2014/main" id="{632AFFD3-B26D-B24E-BFD2-C25F12D897C8}"/>
              </a:ext>
            </a:extLst>
          </p:cNvPr>
          <p:cNvSpPr/>
          <p:nvPr/>
        </p:nvSpPr>
        <p:spPr>
          <a:xfrm>
            <a:off x="4000496" y="4857760"/>
            <a:ext cx="2000264" cy="714380"/>
          </a:xfrm>
          <a:prstGeom prst="wedgeRoundRectCallout">
            <a:avLst>
              <a:gd name="adj1" fmla="val -17931"/>
              <a:gd name="adj2" fmla="val -8852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توافيق</a:t>
            </a:r>
          </a:p>
        </p:txBody>
      </p:sp>
      <p:sp>
        <p:nvSpPr>
          <p:cNvPr id="89" name="مستطيل مستدير الزوايا 88">
            <a:extLst>
              <a:ext uri="{FF2B5EF4-FFF2-40B4-BE49-F238E27FC236}">
                <a16:creationId xmlns:a16="http://schemas.microsoft.com/office/drawing/2014/main" id="{B267E85C-7701-2A4F-9466-55CD21B3DDDA}"/>
              </a:ext>
            </a:extLst>
          </p:cNvPr>
          <p:cNvSpPr/>
          <p:nvPr/>
        </p:nvSpPr>
        <p:spPr>
          <a:xfrm>
            <a:off x="928662" y="3786190"/>
            <a:ext cx="7215238" cy="785818"/>
          </a:xfrm>
          <a:prstGeom prst="round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مستطيل مستدير الزوايا 89">
            <a:extLst>
              <a:ext uri="{FF2B5EF4-FFF2-40B4-BE49-F238E27FC236}">
                <a16:creationId xmlns:a16="http://schemas.microsoft.com/office/drawing/2014/main" id="{70F0B267-FBF9-8745-8DFA-908C0F9DCE61}"/>
              </a:ext>
            </a:extLst>
          </p:cNvPr>
          <p:cNvSpPr/>
          <p:nvPr/>
        </p:nvSpPr>
        <p:spPr>
          <a:xfrm>
            <a:off x="4857752" y="6072206"/>
            <a:ext cx="2786082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التباديل : تهتم بالترتيب</a:t>
            </a:r>
          </a:p>
        </p:txBody>
      </p:sp>
      <p:sp>
        <p:nvSpPr>
          <p:cNvPr id="91" name="مستطيل مستدير الزوايا 90">
            <a:extLst>
              <a:ext uri="{FF2B5EF4-FFF2-40B4-BE49-F238E27FC236}">
                <a16:creationId xmlns:a16="http://schemas.microsoft.com/office/drawing/2014/main" id="{7AC80185-E7D0-C14F-BFC3-36BA296B3859}"/>
              </a:ext>
            </a:extLst>
          </p:cNvPr>
          <p:cNvSpPr/>
          <p:nvPr/>
        </p:nvSpPr>
        <p:spPr>
          <a:xfrm>
            <a:off x="1643042" y="6072206"/>
            <a:ext cx="2786082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التوافيق : لا تهتم بالترتيب</a:t>
            </a: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AFE2E1DF-F8B7-A144-991F-18677692E20C}"/>
              </a:ext>
            </a:extLst>
          </p:cNvPr>
          <p:cNvSpPr txBox="1"/>
          <p:nvPr/>
        </p:nvSpPr>
        <p:spPr>
          <a:xfrm>
            <a:off x="7500958" y="6072206"/>
            <a:ext cx="14287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لاحظ أن :</a:t>
            </a:r>
          </a:p>
        </p:txBody>
      </p:sp>
      <p:sp>
        <p:nvSpPr>
          <p:cNvPr id="93" name="مستطيل مستدير الزوايا 92">
            <a:extLst>
              <a:ext uri="{FF2B5EF4-FFF2-40B4-BE49-F238E27FC236}">
                <a16:creationId xmlns:a16="http://schemas.microsoft.com/office/drawing/2014/main" id="{865B1AAF-15BC-204E-B11D-3D350E02FE8B}"/>
              </a:ext>
            </a:extLst>
          </p:cNvPr>
          <p:cNvSpPr/>
          <p:nvPr/>
        </p:nvSpPr>
        <p:spPr>
          <a:xfrm>
            <a:off x="857224" y="4786322"/>
            <a:ext cx="2786082" cy="1071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rgbClr val="FF0000"/>
                </a:solidFill>
              </a:rPr>
              <a:t>التوافيق</a:t>
            </a:r>
            <a:r>
              <a:rPr lang="ar-SA" sz="2200" b="1" dirty="0">
                <a:solidFill>
                  <a:schemeClr val="tx1"/>
                </a:solidFill>
              </a:rPr>
              <a:t> هي : عدد طرق التشكيل الممكنة للعناصر ليس لترتيبها أهمية .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F143B86-755B-9057-4208-E6D39567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425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807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66025" y="1055981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  <a:solidFill>
            <a:schemeClr val="bg1"/>
          </a:solidFill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  <a:grpFill/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pFill/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pFill/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pFill/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pFill/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  <a:grpFill/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pFill/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pFill/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09164" y="131869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التباديل والتوافيق</a:t>
            </a:r>
          </a:p>
        </p:txBody>
      </p: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35290469-1AE4-F24F-A593-1A16837EE8A3}"/>
              </a:ext>
            </a:extLst>
          </p:cNvPr>
          <p:cNvSpPr txBox="1"/>
          <p:nvPr/>
        </p:nvSpPr>
        <p:spPr>
          <a:xfrm>
            <a:off x="7210035" y="3467006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140" name="مربع نص 139">
            <a:extLst>
              <a:ext uri="{FF2B5EF4-FFF2-40B4-BE49-F238E27FC236}">
                <a16:creationId xmlns:a16="http://schemas.microsoft.com/office/drawing/2014/main" id="{884BCB01-4655-994B-872E-75BD7E089E0A}"/>
              </a:ext>
            </a:extLst>
          </p:cNvPr>
          <p:cNvSpPr txBox="1"/>
          <p:nvPr/>
        </p:nvSpPr>
        <p:spPr>
          <a:xfrm>
            <a:off x="5495523" y="968937"/>
            <a:ext cx="292895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لاحظت في المثال السابق أن :</a:t>
            </a:r>
          </a:p>
        </p:txBody>
      </p:sp>
      <p:grpSp>
        <p:nvGrpSpPr>
          <p:cNvPr id="141" name="مجموعة 140">
            <a:extLst>
              <a:ext uri="{FF2B5EF4-FFF2-40B4-BE49-F238E27FC236}">
                <a16:creationId xmlns:a16="http://schemas.microsoft.com/office/drawing/2014/main" id="{0781EAC2-375F-A644-AFB5-74EA92B42486}"/>
              </a:ext>
            </a:extLst>
          </p:cNvPr>
          <p:cNvGrpSpPr/>
          <p:nvPr/>
        </p:nvGrpSpPr>
        <p:grpSpPr>
          <a:xfrm>
            <a:off x="5424085" y="2183383"/>
            <a:ext cx="928694" cy="759503"/>
            <a:chOff x="3714742" y="2428868"/>
            <a:chExt cx="928694" cy="759503"/>
          </a:xfrm>
        </p:grpSpPr>
        <p:sp>
          <p:nvSpPr>
            <p:cNvPr id="142" name="مربع نص 141">
              <a:extLst>
                <a:ext uri="{FF2B5EF4-FFF2-40B4-BE49-F238E27FC236}">
                  <a16:creationId xmlns:a16="http://schemas.microsoft.com/office/drawing/2014/main" id="{C16067D6-C004-0642-99B5-C26A2F5727E4}"/>
                </a:ext>
              </a:extLst>
            </p:cNvPr>
            <p:cNvSpPr txBox="1"/>
            <p:nvPr/>
          </p:nvSpPr>
          <p:spPr>
            <a:xfrm>
              <a:off x="3929058" y="257174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ق</a:t>
              </a:r>
            </a:p>
          </p:txBody>
        </p:sp>
        <p:sp>
          <p:nvSpPr>
            <p:cNvPr id="143" name="مربع نص 142">
              <a:extLst>
                <a:ext uri="{FF2B5EF4-FFF2-40B4-BE49-F238E27FC236}">
                  <a16:creationId xmlns:a16="http://schemas.microsoft.com/office/drawing/2014/main" id="{F2D0EC28-6A05-0345-B143-125BEC9846B5}"/>
                </a:ext>
              </a:extLst>
            </p:cNvPr>
            <p:cNvSpPr txBox="1"/>
            <p:nvPr/>
          </p:nvSpPr>
          <p:spPr>
            <a:xfrm>
              <a:off x="4114796" y="2428868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٣</a:t>
              </a:r>
            </a:p>
          </p:txBody>
        </p:sp>
        <p:sp>
          <p:nvSpPr>
            <p:cNvPr id="144" name="مربع نص 143">
              <a:extLst>
                <a:ext uri="{FF2B5EF4-FFF2-40B4-BE49-F238E27FC236}">
                  <a16:creationId xmlns:a16="http://schemas.microsoft.com/office/drawing/2014/main" id="{0C5A41F2-E027-1C43-8FB6-07C230A95E60}"/>
                </a:ext>
              </a:extLst>
            </p:cNvPr>
            <p:cNvSpPr txBox="1"/>
            <p:nvPr/>
          </p:nvSpPr>
          <p:spPr>
            <a:xfrm>
              <a:off x="3714742" y="275748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٢</a:t>
              </a:r>
            </a:p>
          </p:txBody>
        </p:sp>
      </p:grpSp>
      <p:grpSp>
        <p:nvGrpSpPr>
          <p:cNvPr id="145" name="مجموعة 144">
            <a:extLst>
              <a:ext uri="{FF2B5EF4-FFF2-40B4-BE49-F238E27FC236}">
                <a16:creationId xmlns:a16="http://schemas.microsoft.com/office/drawing/2014/main" id="{F773186F-93F0-5A49-9210-2304BEFEACFE}"/>
              </a:ext>
            </a:extLst>
          </p:cNvPr>
          <p:cNvGrpSpPr/>
          <p:nvPr/>
        </p:nvGrpSpPr>
        <p:grpSpPr>
          <a:xfrm>
            <a:off x="7495787" y="3281268"/>
            <a:ext cx="928694" cy="759503"/>
            <a:chOff x="3714742" y="2428868"/>
            <a:chExt cx="928694" cy="759503"/>
          </a:xfrm>
        </p:grpSpPr>
        <p:sp>
          <p:nvSpPr>
            <p:cNvPr id="147" name="مربع نص 146">
              <a:extLst>
                <a:ext uri="{FF2B5EF4-FFF2-40B4-BE49-F238E27FC236}">
                  <a16:creationId xmlns:a16="http://schemas.microsoft.com/office/drawing/2014/main" id="{53D7692E-3C15-DB41-8B65-DDD75C916F79}"/>
                </a:ext>
              </a:extLst>
            </p:cNvPr>
            <p:cNvSpPr txBox="1"/>
            <p:nvPr/>
          </p:nvSpPr>
          <p:spPr>
            <a:xfrm>
              <a:off x="3929058" y="257174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ق</a:t>
              </a:r>
            </a:p>
          </p:txBody>
        </p:sp>
        <p:sp>
          <p:nvSpPr>
            <p:cNvPr id="148" name="مربع نص 147">
              <a:extLst>
                <a:ext uri="{FF2B5EF4-FFF2-40B4-BE49-F238E27FC236}">
                  <a16:creationId xmlns:a16="http://schemas.microsoft.com/office/drawing/2014/main" id="{6069E149-8FB4-2443-98DB-EA9EDB243293}"/>
                </a:ext>
              </a:extLst>
            </p:cNvPr>
            <p:cNvSpPr txBox="1"/>
            <p:nvPr/>
          </p:nvSpPr>
          <p:spPr>
            <a:xfrm>
              <a:off x="4114796" y="2428868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٣</a:t>
              </a:r>
            </a:p>
          </p:txBody>
        </p:sp>
        <p:sp>
          <p:nvSpPr>
            <p:cNvPr id="169" name="مربع نص 168">
              <a:extLst>
                <a:ext uri="{FF2B5EF4-FFF2-40B4-BE49-F238E27FC236}">
                  <a16:creationId xmlns:a16="http://schemas.microsoft.com/office/drawing/2014/main" id="{8780E817-7D37-4B4C-A025-BCD644EBA4C8}"/>
                </a:ext>
              </a:extLst>
            </p:cNvPr>
            <p:cNvSpPr txBox="1"/>
            <p:nvPr/>
          </p:nvSpPr>
          <p:spPr>
            <a:xfrm>
              <a:off x="3714742" y="275748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٢</a:t>
              </a:r>
            </a:p>
          </p:txBody>
        </p:sp>
      </p:grpSp>
      <p:sp>
        <p:nvSpPr>
          <p:cNvPr id="170" name="مربع نص 169">
            <a:extLst>
              <a:ext uri="{FF2B5EF4-FFF2-40B4-BE49-F238E27FC236}">
                <a16:creationId xmlns:a16="http://schemas.microsoft.com/office/drawing/2014/main" id="{239CDCA2-19C5-3F46-8100-A518F9D0E91F}"/>
              </a:ext>
            </a:extLst>
          </p:cNvPr>
          <p:cNvSpPr txBox="1"/>
          <p:nvPr/>
        </p:nvSpPr>
        <p:spPr>
          <a:xfrm>
            <a:off x="6281341" y="1681058"/>
            <a:ext cx="214314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عدد أصناف الطعام =</a:t>
            </a:r>
          </a:p>
        </p:txBody>
      </p:sp>
      <p:sp>
        <p:nvSpPr>
          <p:cNvPr id="171" name="مربع نص 170">
            <a:extLst>
              <a:ext uri="{FF2B5EF4-FFF2-40B4-BE49-F238E27FC236}">
                <a16:creationId xmlns:a16="http://schemas.microsoft.com/office/drawing/2014/main" id="{CA0E5007-7911-AC48-9491-24A7087453D7}"/>
              </a:ext>
            </a:extLst>
          </p:cNvPr>
          <p:cNvSpPr txBox="1"/>
          <p:nvPr/>
        </p:nvSpPr>
        <p:spPr>
          <a:xfrm>
            <a:off x="6067027" y="1683317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٣</a:t>
            </a:r>
          </a:p>
        </p:txBody>
      </p:sp>
      <p:sp>
        <p:nvSpPr>
          <p:cNvPr id="172" name="مربع نص 171">
            <a:extLst>
              <a:ext uri="{FF2B5EF4-FFF2-40B4-BE49-F238E27FC236}">
                <a16:creationId xmlns:a16="http://schemas.microsoft.com/office/drawing/2014/main" id="{9B1D5DCC-2828-0B4B-9291-BCD50562FE25}"/>
              </a:ext>
            </a:extLst>
          </p:cNvPr>
          <p:cNvSpPr txBox="1"/>
          <p:nvPr/>
        </p:nvSpPr>
        <p:spPr>
          <a:xfrm>
            <a:off x="945613" y="1679877"/>
            <a:ext cx="321471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عدد أصناف الطعام في الوجبة =</a:t>
            </a:r>
          </a:p>
        </p:txBody>
      </p:sp>
      <p:sp>
        <p:nvSpPr>
          <p:cNvPr id="173" name="مربع نص 172">
            <a:extLst>
              <a:ext uri="{FF2B5EF4-FFF2-40B4-BE49-F238E27FC236}">
                <a16:creationId xmlns:a16="http://schemas.microsoft.com/office/drawing/2014/main" id="{9F8283C1-2990-C046-ACBA-BA641C95FDC5}"/>
              </a:ext>
            </a:extLst>
          </p:cNvPr>
          <p:cNvSpPr txBox="1"/>
          <p:nvPr/>
        </p:nvSpPr>
        <p:spPr>
          <a:xfrm>
            <a:off x="865222" y="1679876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٢</a:t>
            </a:r>
          </a:p>
        </p:txBody>
      </p:sp>
      <p:sp>
        <p:nvSpPr>
          <p:cNvPr id="174" name="مربع نص 173">
            <a:extLst>
              <a:ext uri="{FF2B5EF4-FFF2-40B4-BE49-F238E27FC236}">
                <a16:creationId xmlns:a16="http://schemas.microsoft.com/office/drawing/2014/main" id="{E5A63BC5-2F03-7349-B77D-AEEB5C3F117E}"/>
              </a:ext>
            </a:extLst>
          </p:cNvPr>
          <p:cNvSpPr txBox="1"/>
          <p:nvPr/>
        </p:nvSpPr>
        <p:spPr>
          <a:xfrm>
            <a:off x="6881421" y="3495582"/>
            <a:ext cx="400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٣</a:t>
            </a:r>
          </a:p>
        </p:txBody>
      </p:sp>
      <p:sp>
        <p:nvSpPr>
          <p:cNvPr id="175" name="مربع نص 174">
            <a:extLst>
              <a:ext uri="{FF2B5EF4-FFF2-40B4-BE49-F238E27FC236}">
                <a16:creationId xmlns:a16="http://schemas.microsoft.com/office/drawing/2014/main" id="{C8953C99-3EC0-2A44-8659-5B7CA67737A5}"/>
              </a:ext>
            </a:extLst>
          </p:cNvPr>
          <p:cNvSpPr txBox="1"/>
          <p:nvPr/>
        </p:nvSpPr>
        <p:spPr>
          <a:xfrm>
            <a:off x="6138465" y="2326259"/>
            <a:ext cx="228601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نرمز للتوافيق بالرمز :</a:t>
            </a:r>
          </a:p>
        </p:txBody>
      </p:sp>
      <p:sp>
        <p:nvSpPr>
          <p:cNvPr id="176" name="مستطيل 175">
            <a:extLst>
              <a:ext uri="{FF2B5EF4-FFF2-40B4-BE49-F238E27FC236}">
                <a16:creationId xmlns:a16="http://schemas.microsoft.com/office/drawing/2014/main" id="{8CEFC712-B3A9-B244-A4D7-67CDD704AB4E}"/>
              </a:ext>
            </a:extLst>
          </p:cNvPr>
          <p:cNvSpPr/>
          <p:nvPr/>
        </p:nvSpPr>
        <p:spPr>
          <a:xfrm>
            <a:off x="852053" y="3826457"/>
            <a:ext cx="1314458" cy="714380"/>
          </a:xfrm>
          <a:prstGeom prst="rect">
            <a:avLst/>
          </a:prstGeom>
          <a:solidFill>
            <a:schemeClr val="accent3">
              <a:lumMod val="20000"/>
              <a:lumOff val="8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7" name="مربع نص 176">
            <a:extLst>
              <a:ext uri="{FF2B5EF4-FFF2-40B4-BE49-F238E27FC236}">
                <a16:creationId xmlns:a16="http://schemas.microsoft.com/office/drawing/2014/main" id="{C03E8CFE-92F2-E84A-86B2-EDA1014CE25D}"/>
              </a:ext>
            </a:extLst>
          </p:cNvPr>
          <p:cNvSpPr txBox="1"/>
          <p:nvPr/>
        </p:nvSpPr>
        <p:spPr>
          <a:xfrm>
            <a:off x="1423557" y="3953687"/>
            <a:ext cx="6000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٢ =</a:t>
            </a:r>
          </a:p>
        </p:txBody>
      </p:sp>
      <p:sp>
        <p:nvSpPr>
          <p:cNvPr id="187" name="مربع نص 186">
            <a:extLst>
              <a:ext uri="{FF2B5EF4-FFF2-40B4-BE49-F238E27FC236}">
                <a16:creationId xmlns:a16="http://schemas.microsoft.com/office/drawing/2014/main" id="{C68E00BD-BED7-6142-A8E5-53AC6CB0A82F}"/>
              </a:ext>
            </a:extLst>
          </p:cNvPr>
          <p:cNvSpPr txBox="1"/>
          <p:nvPr/>
        </p:nvSpPr>
        <p:spPr>
          <a:xfrm>
            <a:off x="966355" y="3953687"/>
            <a:ext cx="5286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٢!</a:t>
            </a:r>
          </a:p>
        </p:txBody>
      </p:sp>
      <p:sp>
        <p:nvSpPr>
          <p:cNvPr id="188" name="مستطيل 187">
            <a:extLst>
              <a:ext uri="{FF2B5EF4-FFF2-40B4-BE49-F238E27FC236}">
                <a16:creationId xmlns:a16="http://schemas.microsoft.com/office/drawing/2014/main" id="{F08D5B9F-3075-EA4F-A637-59EC91F972C2}"/>
              </a:ext>
            </a:extLst>
          </p:cNvPr>
          <p:cNvSpPr/>
          <p:nvPr/>
        </p:nvSpPr>
        <p:spPr>
          <a:xfrm>
            <a:off x="23371" y="4683713"/>
            <a:ext cx="2143140" cy="1000132"/>
          </a:xfrm>
          <a:prstGeom prst="rect">
            <a:avLst/>
          </a:prstGeom>
          <a:solidFill>
            <a:schemeClr val="accent3">
              <a:lumMod val="20000"/>
              <a:lumOff val="8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9" name="مستطيل 188">
            <a:extLst>
              <a:ext uri="{FF2B5EF4-FFF2-40B4-BE49-F238E27FC236}">
                <a16:creationId xmlns:a16="http://schemas.microsoft.com/office/drawing/2014/main" id="{2EB93F78-C833-FE40-B83C-A247BB52EFE2}"/>
              </a:ext>
            </a:extLst>
          </p:cNvPr>
          <p:cNvSpPr/>
          <p:nvPr/>
        </p:nvSpPr>
        <p:spPr>
          <a:xfrm>
            <a:off x="852053" y="2969201"/>
            <a:ext cx="1357322" cy="714380"/>
          </a:xfrm>
          <a:prstGeom prst="rect">
            <a:avLst/>
          </a:prstGeom>
          <a:solidFill>
            <a:schemeClr val="accent3">
              <a:lumMod val="20000"/>
              <a:lumOff val="8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90" name="مجموعة 189">
            <a:extLst>
              <a:ext uri="{FF2B5EF4-FFF2-40B4-BE49-F238E27FC236}">
                <a16:creationId xmlns:a16="http://schemas.microsoft.com/office/drawing/2014/main" id="{54CD68B7-D460-F549-A5C6-2FBFB4D88474}"/>
              </a:ext>
            </a:extLst>
          </p:cNvPr>
          <p:cNvGrpSpPr/>
          <p:nvPr/>
        </p:nvGrpSpPr>
        <p:grpSpPr>
          <a:xfrm>
            <a:off x="1107871" y="2982583"/>
            <a:ext cx="371478" cy="747926"/>
            <a:chOff x="4843464" y="3855369"/>
            <a:chExt cx="371478" cy="747926"/>
          </a:xfrm>
        </p:grpSpPr>
        <p:sp>
          <p:nvSpPr>
            <p:cNvPr id="191" name="مربع نص 190">
              <a:extLst>
                <a:ext uri="{FF2B5EF4-FFF2-40B4-BE49-F238E27FC236}">
                  <a16:creationId xmlns:a16="http://schemas.microsoft.com/office/drawing/2014/main" id="{71F64D7C-F2CF-E24F-A1CA-94BB1B641C44}"/>
                </a:ext>
              </a:extLst>
            </p:cNvPr>
            <p:cNvSpPr txBox="1"/>
            <p:nvPr/>
          </p:nvSpPr>
          <p:spPr>
            <a:xfrm>
              <a:off x="4929190" y="3855369"/>
              <a:ext cx="28575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٦</a:t>
              </a:r>
            </a:p>
          </p:txBody>
        </p:sp>
        <p:sp>
          <p:nvSpPr>
            <p:cNvPr id="192" name="مربع نص 191">
              <a:extLst>
                <a:ext uri="{FF2B5EF4-FFF2-40B4-BE49-F238E27FC236}">
                  <a16:creationId xmlns:a16="http://schemas.microsoft.com/office/drawing/2014/main" id="{FF4AE0E5-1308-134B-84B8-7D46E43DC9C3}"/>
                </a:ext>
              </a:extLst>
            </p:cNvPr>
            <p:cNvSpPr txBox="1"/>
            <p:nvPr/>
          </p:nvSpPr>
          <p:spPr>
            <a:xfrm>
              <a:off x="4843464" y="4172408"/>
              <a:ext cx="3714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٢</a:t>
              </a:r>
            </a:p>
          </p:txBody>
        </p:sp>
        <p:cxnSp>
          <p:nvCxnSpPr>
            <p:cNvPr id="193" name="رابط مستقيم 52">
              <a:extLst>
                <a:ext uri="{FF2B5EF4-FFF2-40B4-BE49-F238E27FC236}">
                  <a16:creationId xmlns:a16="http://schemas.microsoft.com/office/drawing/2014/main" id="{AECBD8A0-6B0A-9F48-87C6-81CF3A309372}"/>
                </a:ext>
              </a:extLst>
            </p:cNvPr>
            <p:cNvCxnSpPr/>
            <p:nvPr/>
          </p:nvCxnSpPr>
          <p:spPr>
            <a:xfrm rot="10800000">
              <a:off x="4910730" y="4214818"/>
              <a:ext cx="25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4" name="رابط كسهم مستقيم 193">
            <a:extLst>
              <a:ext uri="{FF2B5EF4-FFF2-40B4-BE49-F238E27FC236}">
                <a16:creationId xmlns:a16="http://schemas.microsoft.com/office/drawing/2014/main" id="{8C2A4CFD-2DC4-E94E-B68C-133C9A668E91}"/>
              </a:ext>
            </a:extLst>
          </p:cNvPr>
          <p:cNvCxnSpPr/>
          <p:nvPr/>
        </p:nvCxnSpPr>
        <p:spPr>
          <a:xfrm flipV="1">
            <a:off x="1044936" y="3347593"/>
            <a:ext cx="4857784" cy="164307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مربع نص 194">
            <a:extLst>
              <a:ext uri="{FF2B5EF4-FFF2-40B4-BE49-F238E27FC236}">
                <a16:creationId xmlns:a16="http://schemas.microsoft.com/office/drawing/2014/main" id="{C673F025-7A81-484A-88A7-8F41DA17FEBF}"/>
              </a:ext>
            </a:extLst>
          </p:cNvPr>
          <p:cNvSpPr txBox="1"/>
          <p:nvPr/>
        </p:nvSpPr>
        <p:spPr>
          <a:xfrm>
            <a:off x="1464835" y="3142232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205" name="مربع نص 204">
            <a:extLst>
              <a:ext uri="{FF2B5EF4-FFF2-40B4-BE49-F238E27FC236}">
                <a16:creationId xmlns:a16="http://schemas.microsoft.com/office/drawing/2014/main" id="{D4CF0253-F6BC-6F44-9EC0-C200BFF53108}"/>
              </a:ext>
            </a:extLst>
          </p:cNvPr>
          <p:cNvSpPr txBox="1"/>
          <p:nvPr/>
        </p:nvSpPr>
        <p:spPr>
          <a:xfrm>
            <a:off x="1707045" y="3142232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٣</a:t>
            </a:r>
          </a:p>
        </p:txBody>
      </p:sp>
      <p:sp>
        <p:nvSpPr>
          <p:cNvPr id="206" name="مربع نص 205">
            <a:extLst>
              <a:ext uri="{FF2B5EF4-FFF2-40B4-BE49-F238E27FC236}">
                <a16:creationId xmlns:a16="http://schemas.microsoft.com/office/drawing/2014/main" id="{B5908F3A-730F-AE41-A199-CE8DCA6F691D}"/>
              </a:ext>
            </a:extLst>
          </p:cNvPr>
          <p:cNvSpPr txBox="1"/>
          <p:nvPr/>
        </p:nvSpPr>
        <p:spPr>
          <a:xfrm>
            <a:off x="6354960" y="3324132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٦</a:t>
            </a:r>
          </a:p>
        </p:txBody>
      </p:sp>
      <p:sp>
        <p:nvSpPr>
          <p:cNvPr id="207" name="مربع نص 206">
            <a:extLst>
              <a:ext uri="{FF2B5EF4-FFF2-40B4-BE49-F238E27FC236}">
                <a16:creationId xmlns:a16="http://schemas.microsoft.com/office/drawing/2014/main" id="{2A8896D2-3652-9E4C-AC13-81EA8782E5ED}"/>
              </a:ext>
            </a:extLst>
          </p:cNvPr>
          <p:cNvSpPr txBox="1"/>
          <p:nvPr/>
        </p:nvSpPr>
        <p:spPr>
          <a:xfrm>
            <a:off x="6354960" y="3641171"/>
            <a:ext cx="3714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٢</a:t>
            </a:r>
          </a:p>
        </p:txBody>
      </p:sp>
      <p:cxnSp>
        <p:nvCxnSpPr>
          <p:cNvPr id="208" name="رابط مستقيم 62">
            <a:extLst>
              <a:ext uri="{FF2B5EF4-FFF2-40B4-BE49-F238E27FC236}">
                <a16:creationId xmlns:a16="http://schemas.microsoft.com/office/drawing/2014/main" id="{731A63A6-0EFE-7647-BD2D-A12104FD1C9B}"/>
              </a:ext>
            </a:extLst>
          </p:cNvPr>
          <p:cNvCxnSpPr/>
          <p:nvPr/>
        </p:nvCxnSpPr>
        <p:spPr>
          <a:xfrm rot="10800000">
            <a:off x="5966561" y="3683581"/>
            <a:ext cx="122123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مجموعة 14">
            <a:extLst>
              <a:ext uri="{FF2B5EF4-FFF2-40B4-BE49-F238E27FC236}">
                <a16:creationId xmlns:a16="http://schemas.microsoft.com/office/drawing/2014/main" id="{998FC256-DB0F-8746-B058-8753AD6BF312}"/>
              </a:ext>
            </a:extLst>
          </p:cNvPr>
          <p:cNvGrpSpPr/>
          <p:nvPr/>
        </p:nvGrpSpPr>
        <p:grpSpPr>
          <a:xfrm>
            <a:off x="5707658" y="2685951"/>
            <a:ext cx="1643074" cy="930953"/>
            <a:chOff x="3743320" y="3786190"/>
            <a:chExt cx="1643074" cy="930953"/>
          </a:xfrm>
        </p:grpSpPr>
        <p:sp>
          <p:nvSpPr>
            <p:cNvPr id="210" name="مربع نص 209">
              <a:extLst>
                <a:ext uri="{FF2B5EF4-FFF2-40B4-BE49-F238E27FC236}">
                  <a16:creationId xmlns:a16="http://schemas.microsoft.com/office/drawing/2014/main" id="{2D337B60-EC05-BB49-8180-CD945E86FBFC}"/>
                </a:ext>
              </a:extLst>
            </p:cNvPr>
            <p:cNvSpPr txBox="1"/>
            <p:nvPr/>
          </p:nvSpPr>
          <p:spPr>
            <a:xfrm>
              <a:off x="4229098" y="3786190"/>
              <a:ext cx="71438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٣!</a:t>
              </a:r>
            </a:p>
          </p:txBody>
        </p:sp>
        <p:sp>
          <p:nvSpPr>
            <p:cNvPr id="211" name="مربع نص 210">
              <a:extLst>
                <a:ext uri="{FF2B5EF4-FFF2-40B4-BE49-F238E27FC236}">
                  <a16:creationId xmlns:a16="http://schemas.microsoft.com/office/drawing/2014/main" id="{4D22EBF8-0300-804E-8E1D-85B5DCB6FB0F}"/>
                </a:ext>
              </a:extLst>
            </p:cNvPr>
            <p:cNvSpPr txBox="1"/>
            <p:nvPr/>
          </p:nvSpPr>
          <p:spPr>
            <a:xfrm>
              <a:off x="3743320" y="4286256"/>
              <a:ext cx="164307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( ٣ ــ ٢ ) !</a:t>
              </a:r>
            </a:p>
          </p:txBody>
        </p:sp>
        <p:cxnSp>
          <p:nvCxnSpPr>
            <p:cNvPr id="212" name="رابط مستقيم 66">
              <a:extLst>
                <a:ext uri="{FF2B5EF4-FFF2-40B4-BE49-F238E27FC236}">
                  <a16:creationId xmlns:a16="http://schemas.microsoft.com/office/drawing/2014/main" id="{780EAB61-C2EB-EF41-A4B2-6999AF9E627A}"/>
                </a:ext>
              </a:extLst>
            </p:cNvPr>
            <p:cNvCxnSpPr/>
            <p:nvPr/>
          </p:nvCxnSpPr>
          <p:spPr>
            <a:xfrm rot="10800000">
              <a:off x="4002746" y="4214818"/>
              <a:ext cx="115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مجموعة 212">
            <a:extLst>
              <a:ext uri="{FF2B5EF4-FFF2-40B4-BE49-F238E27FC236}">
                <a16:creationId xmlns:a16="http://schemas.microsoft.com/office/drawing/2014/main" id="{85CB20B0-4B5E-F346-BE43-A4B4FD6139EF}"/>
              </a:ext>
            </a:extLst>
          </p:cNvPr>
          <p:cNvGrpSpPr/>
          <p:nvPr/>
        </p:nvGrpSpPr>
        <p:grpSpPr>
          <a:xfrm>
            <a:off x="66235" y="4655817"/>
            <a:ext cx="2143140" cy="930953"/>
            <a:chOff x="4357686" y="1571612"/>
            <a:chExt cx="2143140" cy="930953"/>
          </a:xfrm>
        </p:grpSpPr>
        <p:sp>
          <p:nvSpPr>
            <p:cNvPr id="214" name="مربع نص 213">
              <a:extLst>
                <a:ext uri="{FF2B5EF4-FFF2-40B4-BE49-F238E27FC236}">
                  <a16:creationId xmlns:a16="http://schemas.microsoft.com/office/drawing/2014/main" id="{7D5B3E60-579E-EA41-83E0-D97919100811}"/>
                </a:ext>
              </a:extLst>
            </p:cNvPr>
            <p:cNvSpPr txBox="1"/>
            <p:nvPr/>
          </p:nvSpPr>
          <p:spPr>
            <a:xfrm>
              <a:off x="4357686" y="1788185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٦</a:t>
              </a:r>
            </a:p>
          </p:txBody>
        </p:sp>
        <p:grpSp>
          <p:nvGrpSpPr>
            <p:cNvPr id="215" name="مجموعة 14">
              <a:extLst>
                <a:ext uri="{FF2B5EF4-FFF2-40B4-BE49-F238E27FC236}">
                  <a16:creationId xmlns:a16="http://schemas.microsoft.com/office/drawing/2014/main" id="{FFD6C5F9-4FD1-B347-A7BB-35A8B9E78856}"/>
                </a:ext>
              </a:extLst>
            </p:cNvPr>
            <p:cNvGrpSpPr/>
            <p:nvPr/>
          </p:nvGrpSpPr>
          <p:grpSpPr>
            <a:xfrm>
              <a:off x="4857752" y="1571612"/>
              <a:ext cx="1643074" cy="930953"/>
              <a:chOff x="3743320" y="3786190"/>
              <a:chExt cx="1643074" cy="930953"/>
            </a:xfrm>
          </p:grpSpPr>
          <p:sp>
            <p:nvSpPr>
              <p:cNvPr id="217" name="مربع نص 216">
                <a:extLst>
                  <a:ext uri="{FF2B5EF4-FFF2-40B4-BE49-F238E27FC236}">
                    <a16:creationId xmlns:a16="http://schemas.microsoft.com/office/drawing/2014/main" id="{0766C33D-9C53-F240-8C36-5122D3DEB33C}"/>
                  </a:ext>
                </a:extLst>
              </p:cNvPr>
              <p:cNvSpPr txBox="1"/>
              <p:nvPr/>
            </p:nvSpPr>
            <p:spPr>
              <a:xfrm>
                <a:off x="4229098" y="3786190"/>
                <a:ext cx="71438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chemeClr val="accent1">
                        <a:lumMod val="75000"/>
                      </a:schemeClr>
                    </a:solidFill>
                  </a:rPr>
                  <a:t>٣!</a:t>
                </a:r>
              </a:p>
            </p:txBody>
          </p:sp>
          <p:sp>
            <p:nvSpPr>
              <p:cNvPr id="218" name="مربع نص 217">
                <a:extLst>
                  <a:ext uri="{FF2B5EF4-FFF2-40B4-BE49-F238E27FC236}">
                    <a16:creationId xmlns:a16="http://schemas.microsoft.com/office/drawing/2014/main" id="{5DFCF82D-469D-5545-A23F-74657468E5EF}"/>
                  </a:ext>
                </a:extLst>
              </p:cNvPr>
              <p:cNvSpPr txBox="1"/>
              <p:nvPr/>
            </p:nvSpPr>
            <p:spPr>
              <a:xfrm>
                <a:off x="3743320" y="4286256"/>
                <a:ext cx="164307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chemeClr val="accent1">
                        <a:lumMod val="75000"/>
                      </a:schemeClr>
                    </a:solidFill>
                  </a:rPr>
                  <a:t>( ٣ ــ ٢ ) !</a:t>
                </a:r>
              </a:p>
            </p:txBody>
          </p:sp>
          <p:cxnSp>
            <p:nvCxnSpPr>
              <p:cNvPr id="219" name="رابط مستقيم 31">
                <a:extLst>
                  <a:ext uri="{FF2B5EF4-FFF2-40B4-BE49-F238E27FC236}">
                    <a16:creationId xmlns:a16="http://schemas.microsoft.com/office/drawing/2014/main" id="{D31CD66B-7CC5-A44F-A22E-20B3CF67C3F3}"/>
                  </a:ext>
                </a:extLst>
              </p:cNvPr>
              <p:cNvCxnSpPr/>
              <p:nvPr/>
            </p:nvCxnSpPr>
            <p:spPr>
              <a:xfrm rot="10800000">
                <a:off x="4002746" y="4214818"/>
                <a:ext cx="1152000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6" name="مربع نص 215">
              <a:extLst>
                <a:ext uri="{FF2B5EF4-FFF2-40B4-BE49-F238E27FC236}">
                  <a16:creationId xmlns:a16="http://schemas.microsoft.com/office/drawing/2014/main" id="{55CF8C0F-C34B-2F47-A83F-7756721C1387}"/>
                </a:ext>
              </a:extLst>
            </p:cNvPr>
            <p:cNvSpPr txBox="1"/>
            <p:nvPr/>
          </p:nvSpPr>
          <p:spPr>
            <a:xfrm>
              <a:off x="4643438" y="1788185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=</a:t>
              </a:r>
            </a:p>
          </p:txBody>
        </p:sp>
      </p:grpSp>
      <p:cxnSp>
        <p:nvCxnSpPr>
          <p:cNvPr id="220" name="رابط كسهم مستقيم 219">
            <a:extLst>
              <a:ext uri="{FF2B5EF4-FFF2-40B4-BE49-F238E27FC236}">
                <a16:creationId xmlns:a16="http://schemas.microsoft.com/office/drawing/2014/main" id="{1DFFFB0B-8EDF-5C4B-968A-FB6F1149BC0C}"/>
              </a:ext>
            </a:extLst>
          </p:cNvPr>
          <p:cNvCxnSpPr/>
          <p:nvPr/>
        </p:nvCxnSpPr>
        <p:spPr>
          <a:xfrm>
            <a:off x="1537859" y="3314128"/>
            <a:ext cx="4286280" cy="35719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رابط كسهم مستقيم 220">
            <a:extLst>
              <a:ext uri="{FF2B5EF4-FFF2-40B4-BE49-F238E27FC236}">
                <a16:creationId xmlns:a16="http://schemas.microsoft.com/office/drawing/2014/main" id="{D82CEB98-FD2F-AC4E-BF22-4447261A009B}"/>
              </a:ext>
            </a:extLst>
          </p:cNvPr>
          <p:cNvCxnSpPr>
            <a:cxnSpLocks/>
          </p:cNvCxnSpPr>
          <p:nvPr/>
        </p:nvCxnSpPr>
        <p:spPr>
          <a:xfrm flipV="1">
            <a:off x="1557315" y="3944634"/>
            <a:ext cx="5074279" cy="3270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2" name="مجموعة 221">
            <a:extLst>
              <a:ext uri="{FF2B5EF4-FFF2-40B4-BE49-F238E27FC236}">
                <a16:creationId xmlns:a16="http://schemas.microsoft.com/office/drawing/2014/main" id="{FAD27E53-C4F4-6E43-A84B-7C769500AB48}"/>
              </a:ext>
            </a:extLst>
          </p:cNvPr>
          <p:cNvGrpSpPr/>
          <p:nvPr/>
        </p:nvGrpSpPr>
        <p:grpSpPr>
          <a:xfrm>
            <a:off x="4852581" y="4326523"/>
            <a:ext cx="2571768" cy="930953"/>
            <a:chOff x="5214942" y="3714752"/>
            <a:chExt cx="2571768" cy="930953"/>
          </a:xfrm>
        </p:grpSpPr>
        <p:grpSp>
          <p:nvGrpSpPr>
            <p:cNvPr id="223" name="مجموعة 14">
              <a:extLst>
                <a:ext uri="{FF2B5EF4-FFF2-40B4-BE49-F238E27FC236}">
                  <a16:creationId xmlns:a16="http://schemas.microsoft.com/office/drawing/2014/main" id="{085F99C4-1C25-9948-A1D2-78F04EE621C6}"/>
                </a:ext>
              </a:extLst>
            </p:cNvPr>
            <p:cNvGrpSpPr/>
            <p:nvPr/>
          </p:nvGrpSpPr>
          <p:grpSpPr>
            <a:xfrm>
              <a:off x="6143636" y="3714752"/>
              <a:ext cx="1643074" cy="930953"/>
              <a:chOff x="3743320" y="3786190"/>
              <a:chExt cx="1643074" cy="930953"/>
            </a:xfrm>
          </p:grpSpPr>
          <p:sp>
            <p:nvSpPr>
              <p:cNvPr id="230" name="مربع نص 229">
                <a:extLst>
                  <a:ext uri="{FF2B5EF4-FFF2-40B4-BE49-F238E27FC236}">
                    <a16:creationId xmlns:a16="http://schemas.microsoft.com/office/drawing/2014/main" id="{149D3140-2CFC-624B-9425-3E56ECE363E9}"/>
                  </a:ext>
                </a:extLst>
              </p:cNvPr>
              <p:cNvSpPr txBox="1"/>
              <p:nvPr/>
            </p:nvSpPr>
            <p:spPr>
              <a:xfrm>
                <a:off x="4229098" y="3786190"/>
                <a:ext cx="71438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chemeClr val="accent1">
                        <a:lumMod val="75000"/>
                      </a:schemeClr>
                    </a:solidFill>
                  </a:rPr>
                  <a:t>٣!</a:t>
                </a:r>
              </a:p>
            </p:txBody>
          </p:sp>
          <p:sp>
            <p:nvSpPr>
              <p:cNvPr id="231" name="مربع نص 230">
                <a:extLst>
                  <a:ext uri="{FF2B5EF4-FFF2-40B4-BE49-F238E27FC236}">
                    <a16:creationId xmlns:a16="http://schemas.microsoft.com/office/drawing/2014/main" id="{B7827BA7-5901-7049-8321-65DF4512D08A}"/>
                  </a:ext>
                </a:extLst>
              </p:cNvPr>
              <p:cNvSpPr txBox="1"/>
              <p:nvPr/>
            </p:nvSpPr>
            <p:spPr>
              <a:xfrm>
                <a:off x="3743320" y="4286256"/>
                <a:ext cx="164307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chemeClr val="accent1">
                        <a:lumMod val="75000"/>
                      </a:schemeClr>
                    </a:solidFill>
                  </a:rPr>
                  <a:t>( ٣ ــ ٢ ) !</a:t>
                </a:r>
              </a:p>
            </p:txBody>
          </p:sp>
          <p:cxnSp>
            <p:nvCxnSpPr>
              <p:cNvPr id="232" name="رابط مستقيم 75">
                <a:extLst>
                  <a:ext uri="{FF2B5EF4-FFF2-40B4-BE49-F238E27FC236}">
                    <a16:creationId xmlns:a16="http://schemas.microsoft.com/office/drawing/2014/main" id="{3E8F7902-3191-6944-B0A5-D4FFF1F4E042}"/>
                  </a:ext>
                </a:extLst>
              </p:cNvPr>
              <p:cNvCxnSpPr/>
              <p:nvPr/>
            </p:nvCxnSpPr>
            <p:spPr>
              <a:xfrm rot="10800000">
                <a:off x="4002746" y="4214818"/>
                <a:ext cx="1152000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" name="مجموعة 223">
              <a:extLst>
                <a:ext uri="{FF2B5EF4-FFF2-40B4-BE49-F238E27FC236}">
                  <a16:creationId xmlns:a16="http://schemas.microsoft.com/office/drawing/2014/main" id="{205D1517-45F7-874C-A8C6-B985B187E24C}"/>
                </a:ext>
              </a:extLst>
            </p:cNvPr>
            <p:cNvGrpSpPr/>
            <p:nvPr/>
          </p:nvGrpSpPr>
          <p:grpSpPr>
            <a:xfrm>
              <a:off x="5515434" y="3714752"/>
              <a:ext cx="556764" cy="886284"/>
              <a:chOff x="4744356" y="3788449"/>
              <a:chExt cx="556764" cy="886284"/>
            </a:xfrm>
          </p:grpSpPr>
          <p:sp>
            <p:nvSpPr>
              <p:cNvPr id="227" name="مربع نص 226">
                <a:extLst>
                  <a:ext uri="{FF2B5EF4-FFF2-40B4-BE49-F238E27FC236}">
                    <a16:creationId xmlns:a16="http://schemas.microsoft.com/office/drawing/2014/main" id="{ED292E8C-7FE8-9A4D-A207-3727C70620AD}"/>
                  </a:ext>
                </a:extLst>
              </p:cNvPr>
              <p:cNvSpPr txBox="1"/>
              <p:nvPr/>
            </p:nvSpPr>
            <p:spPr>
              <a:xfrm>
                <a:off x="4929190" y="3788449"/>
                <a:ext cx="28575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>
                    <a:solidFill>
                      <a:schemeClr val="accent1">
                        <a:lumMod val="75000"/>
                      </a:schemeClr>
                    </a:solidFill>
                  </a:rPr>
                  <a:t>١</a:t>
                </a:r>
              </a:p>
            </p:txBody>
          </p:sp>
          <p:sp>
            <p:nvSpPr>
              <p:cNvPr id="228" name="مربع نص 227">
                <a:extLst>
                  <a:ext uri="{FF2B5EF4-FFF2-40B4-BE49-F238E27FC236}">
                    <a16:creationId xmlns:a16="http://schemas.microsoft.com/office/drawing/2014/main" id="{77FE9046-C47E-5C45-A487-78A417D7FEBE}"/>
                  </a:ext>
                </a:extLst>
              </p:cNvPr>
              <p:cNvSpPr txBox="1"/>
              <p:nvPr/>
            </p:nvSpPr>
            <p:spPr>
              <a:xfrm>
                <a:off x="4744356" y="4243846"/>
                <a:ext cx="5567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chemeClr val="accent1">
                        <a:lumMod val="75000"/>
                      </a:schemeClr>
                    </a:solidFill>
                  </a:rPr>
                  <a:t>٢!</a:t>
                </a:r>
              </a:p>
            </p:txBody>
          </p:sp>
          <p:cxnSp>
            <p:nvCxnSpPr>
              <p:cNvPr id="229" name="رابط مستقيم 79">
                <a:extLst>
                  <a:ext uri="{FF2B5EF4-FFF2-40B4-BE49-F238E27FC236}">
                    <a16:creationId xmlns:a16="http://schemas.microsoft.com/office/drawing/2014/main" id="{0B66EE10-B78C-C846-BD39-806C1EE55517}"/>
                  </a:ext>
                </a:extLst>
              </p:cNvPr>
              <p:cNvCxnSpPr/>
              <p:nvPr/>
            </p:nvCxnSpPr>
            <p:spPr>
              <a:xfrm rot="10800000">
                <a:off x="4910730" y="4214818"/>
                <a:ext cx="252000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" name="مربع نص 224">
              <a:extLst>
                <a:ext uri="{FF2B5EF4-FFF2-40B4-BE49-F238E27FC236}">
                  <a16:creationId xmlns:a16="http://schemas.microsoft.com/office/drawing/2014/main" id="{FB6B6759-2B0E-0142-9D7F-AE90FE0B4B88}"/>
                </a:ext>
              </a:extLst>
            </p:cNvPr>
            <p:cNvSpPr txBox="1"/>
            <p:nvPr/>
          </p:nvSpPr>
          <p:spPr>
            <a:xfrm>
              <a:off x="5956992" y="3941321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×</a:t>
              </a:r>
            </a:p>
          </p:txBody>
        </p:sp>
        <p:sp>
          <p:nvSpPr>
            <p:cNvPr id="226" name="مربع نص 225">
              <a:extLst>
                <a:ext uri="{FF2B5EF4-FFF2-40B4-BE49-F238E27FC236}">
                  <a16:creationId xmlns:a16="http://schemas.microsoft.com/office/drawing/2014/main" id="{995BF160-F6CD-4546-BDC2-2F5D0C0C4A7C}"/>
                </a:ext>
              </a:extLst>
            </p:cNvPr>
            <p:cNvSpPr txBox="1"/>
            <p:nvPr/>
          </p:nvSpPr>
          <p:spPr>
            <a:xfrm>
              <a:off x="5214942" y="3943580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=</a:t>
              </a:r>
            </a:p>
          </p:txBody>
        </p:sp>
      </p:grpSp>
      <p:grpSp>
        <p:nvGrpSpPr>
          <p:cNvPr id="233" name="مجموعة 14">
            <a:extLst>
              <a:ext uri="{FF2B5EF4-FFF2-40B4-BE49-F238E27FC236}">
                <a16:creationId xmlns:a16="http://schemas.microsoft.com/office/drawing/2014/main" id="{282418D7-5690-AC40-9CDA-F892873BB8A3}"/>
              </a:ext>
            </a:extLst>
          </p:cNvPr>
          <p:cNvGrpSpPr/>
          <p:nvPr/>
        </p:nvGrpSpPr>
        <p:grpSpPr>
          <a:xfrm>
            <a:off x="3280945" y="4326523"/>
            <a:ext cx="1643074" cy="930953"/>
            <a:chOff x="3743320" y="3786190"/>
            <a:chExt cx="1643074" cy="930953"/>
          </a:xfrm>
          <a:solidFill>
            <a:schemeClr val="bg1"/>
          </a:solidFill>
        </p:grpSpPr>
        <p:sp>
          <p:nvSpPr>
            <p:cNvPr id="234" name="مربع نص 233">
              <a:extLst>
                <a:ext uri="{FF2B5EF4-FFF2-40B4-BE49-F238E27FC236}">
                  <a16:creationId xmlns:a16="http://schemas.microsoft.com/office/drawing/2014/main" id="{7D696297-1C46-8B44-8AD2-ECD8872383C6}"/>
                </a:ext>
              </a:extLst>
            </p:cNvPr>
            <p:cNvSpPr txBox="1"/>
            <p:nvPr/>
          </p:nvSpPr>
          <p:spPr>
            <a:xfrm>
              <a:off x="4229098" y="3786190"/>
              <a:ext cx="714380" cy="43088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٣!</a:t>
              </a:r>
            </a:p>
          </p:txBody>
        </p:sp>
        <p:sp>
          <p:nvSpPr>
            <p:cNvPr id="235" name="مربع نص 234">
              <a:extLst>
                <a:ext uri="{FF2B5EF4-FFF2-40B4-BE49-F238E27FC236}">
                  <a16:creationId xmlns:a16="http://schemas.microsoft.com/office/drawing/2014/main" id="{2EC51984-EA63-AF42-94CD-6FBAC6311FC7}"/>
                </a:ext>
              </a:extLst>
            </p:cNvPr>
            <p:cNvSpPr txBox="1"/>
            <p:nvPr/>
          </p:nvSpPr>
          <p:spPr>
            <a:xfrm>
              <a:off x="3743320" y="4286256"/>
              <a:ext cx="1643074" cy="43088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( ٣ ــ ٢ ) ! ٢!</a:t>
              </a:r>
            </a:p>
          </p:txBody>
        </p:sp>
        <p:cxnSp>
          <p:nvCxnSpPr>
            <p:cNvPr id="236" name="رابط مستقيم 85">
              <a:extLst>
                <a:ext uri="{FF2B5EF4-FFF2-40B4-BE49-F238E27FC236}">
                  <a16:creationId xmlns:a16="http://schemas.microsoft.com/office/drawing/2014/main" id="{AAA45F1B-3BEA-0E47-B17D-A467CB641309}"/>
                </a:ext>
              </a:extLst>
            </p:cNvPr>
            <p:cNvCxnSpPr/>
            <p:nvPr/>
          </p:nvCxnSpPr>
          <p:spPr>
            <a:xfrm rot="10800000">
              <a:off x="3883060" y="4214818"/>
              <a:ext cx="1404000" cy="1588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7" name="مربع نص 236">
            <a:extLst>
              <a:ext uri="{FF2B5EF4-FFF2-40B4-BE49-F238E27FC236}">
                <a16:creationId xmlns:a16="http://schemas.microsoft.com/office/drawing/2014/main" id="{A16F47CD-CE66-0045-B5E6-BCAFAABBA3A8}"/>
              </a:ext>
            </a:extLst>
          </p:cNvPr>
          <p:cNvSpPr txBox="1"/>
          <p:nvPr/>
        </p:nvSpPr>
        <p:spPr>
          <a:xfrm>
            <a:off x="7210035" y="4555351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238" name="مربع نص 237">
            <a:extLst>
              <a:ext uri="{FF2B5EF4-FFF2-40B4-BE49-F238E27FC236}">
                <a16:creationId xmlns:a16="http://schemas.microsoft.com/office/drawing/2014/main" id="{031BD7F9-49E0-EC44-8F4E-CE85C9CE7E98}"/>
              </a:ext>
            </a:extLst>
          </p:cNvPr>
          <p:cNvSpPr txBox="1"/>
          <p:nvPr/>
        </p:nvSpPr>
        <p:spPr>
          <a:xfrm>
            <a:off x="6305099" y="3632395"/>
            <a:ext cx="5286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٢!</a:t>
            </a:r>
          </a:p>
        </p:txBody>
      </p:sp>
      <p:grpSp>
        <p:nvGrpSpPr>
          <p:cNvPr id="239" name="مجموعة 238">
            <a:extLst>
              <a:ext uri="{FF2B5EF4-FFF2-40B4-BE49-F238E27FC236}">
                <a16:creationId xmlns:a16="http://schemas.microsoft.com/office/drawing/2014/main" id="{16C304BC-6389-264E-9081-F7D2F92454FD}"/>
              </a:ext>
            </a:extLst>
          </p:cNvPr>
          <p:cNvGrpSpPr/>
          <p:nvPr/>
        </p:nvGrpSpPr>
        <p:grpSpPr>
          <a:xfrm>
            <a:off x="3284824" y="3280102"/>
            <a:ext cx="2271276" cy="930953"/>
            <a:chOff x="5515434" y="3714752"/>
            <a:chExt cx="2271276" cy="930953"/>
          </a:xfrm>
        </p:grpSpPr>
        <p:grpSp>
          <p:nvGrpSpPr>
            <p:cNvPr id="240" name="مجموعة 14">
              <a:extLst>
                <a:ext uri="{FF2B5EF4-FFF2-40B4-BE49-F238E27FC236}">
                  <a16:creationId xmlns:a16="http://schemas.microsoft.com/office/drawing/2014/main" id="{B02D335D-E10E-7B48-BB8F-004F90761457}"/>
                </a:ext>
              </a:extLst>
            </p:cNvPr>
            <p:cNvGrpSpPr/>
            <p:nvPr/>
          </p:nvGrpSpPr>
          <p:grpSpPr>
            <a:xfrm>
              <a:off x="6143636" y="3714752"/>
              <a:ext cx="1643074" cy="930953"/>
              <a:chOff x="3743320" y="3786190"/>
              <a:chExt cx="1643074" cy="930953"/>
            </a:xfrm>
          </p:grpSpPr>
          <p:sp>
            <p:nvSpPr>
              <p:cNvPr id="243" name="مربع نص 242">
                <a:extLst>
                  <a:ext uri="{FF2B5EF4-FFF2-40B4-BE49-F238E27FC236}">
                    <a16:creationId xmlns:a16="http://schemas.microsoft.com/office/drawing/2014/main" id="{449C3B5B-EA8C-3740-893D-CD824259E743}"/>
                  </a:ext>
                </a:extLst>
              </p:cNvPr>
              <p:cNvSpPr txBox="1"/>
              <p:nvPr/>
            </p:nvSpPr>
            <p:spPr>
              <a:xfrm>
                <a:off x="4229098" y="3786190"/>
                <a:ext cx="71438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chemeClr val="accent1">
                        <a:lumMod val="75000"/>
                      </a:schemeClr>
                    </a:solidFill>
                  </a:rPr>
                  <a:t>٣!</a:t>
                </a:r>
              </a:p>
            </p:txBody>
          </p:sp>
          <p:sp>
            <p:nvSpPr>
              <p:cNvPr id="244" name="مربع نص 243">
                <a:extLst>
                  <a:ext uri="{FF2B5EF4-FFF2-40B4-BE49-F238E27FC236}">
                    <a16:creationId xmlns:a16="http://schemas.microsoft.com/office/drawing/2014/main" id="{6EB767FF-7525-9E4C-95AE-ED550A19F93E}"/>
                  </a:ext>
                </a:extLst>
              </p:cNvPr>
              <p:cNvSpPr txBox="1"/>
              <p:nvPr/>
            </p:nvSpPr>
            <p:spPr>
              <a:xfrm>
                <a:off x="3743320" y="4286256"/>
                <a:ext cx="164307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chemeClr val="accent1">
                        <a:lumMod val="75000"/>
                      </a:schemeClr>
                    </a:solidFill>
                  </a:rPr>
                  <a:t>( ٣ ــ ٢ ) !</a:t>
                </a:r>
              </a:p>
            </p:txBody>
          </p:sp>
          <p:cxnSp>
            <p:nvCxnSpPr>
              <p:cNvPr id="245" name="رابط مستقيم 105">
                <a:extLst>
                  <a:ext uri="{FF2B5EF4-FFF2-40B4-BE49-F238E27FC236}">
                    <a16:creationId xmlns:a16="http://schemas.microsoft.com/office/drawing/2014/main" id="{186E8B6F-9BC8-A44B-B1D6-393551A24CA7}"/>
                  </a:ext>
                </a:extLst>
              </p:cNvPr>
              <p:cNvCxnSpPr/>
              <p:nvPr/>
            </p:nvCxnSpPr>
            <p:spPr>
              <a:xfrm rot="10800000">
                <a:off x="4002746" y="4214818"/>
                <a:ext cx="1152000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1" name="مربع نص 240">
              <a:extLst>
                <a:ext uri="{FF2B5EF4-FFF2-40B4-BE49-F238E27FC236}">
                  <a16:creationId xmlns:a16="http://schemas.microsoft.com/office/drawing/2014/main" id="{5EE0553A-D382-DC46-9635-705CCB898D1C}"/>
                </a:ext>
              </a:extLst>
            </p:cNvPr>
            <p:cNvSpPr txBox="1"/>
            <p:nvPr/>
          </p:nvSpPr>
          <p:spPr>
            <a:xfrm>
              <a:off x="5515434" y="3943580"/>
              <a:ext cx="55676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٢!</a:t>
              </a:r>
            </a:p>
          </p:txBody>
        </p:sp>
        <p:sp>
          <p:nvSpPr>
            <p:cNvPr id="242" name="مربع نص 241">
              <a:extLst>
                <a:ext uri="{FF2B5EF4-FFF2-40B4-BE49-F238E27FC236}">
                  <a16:creationId xmlns:a16="http://schemas.microsoft.com/office/drawing/2014/main" id="{078321DD-AFE8-0640-BCD5-BD6598D5C80E}"/>
                </a:ext>
              </a:extLst>
            </p:cNvPr>
            <p:cNvSpPr txBox="1"/>
            <p:nvPr/>
          </p:nvSpPr>
          <p:spPr>
            <a:xfrm>
              <a:off x="5956992" y="3941321"/>
              <a:ext cx="42862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÷</a:t>
              </a:r>
            </a:p>
          </p:txBody>
        </p:sp>
      </p:grpSp>
      <p:sp>
        <p:nvSpPr>
          <p:cNvPr id="246" name="مربع نص 245">
            <a:extLst>
              <a:ext uri="{FF2B5EF4-FFF2-40B4-BE49-F238E27FC236}">
                <a16:creationId xmlns:a16="http://schemas.microsoft.com/office/drawing/2014/main" id="{D36E83DF-4DAC-4345-B48A-A086EA345B57}"/>
              </a:ext>
            </a:extLst>
          </p:cNvPr>
          <p:cNvSpPr txBox="1"/>
          <p:nvPr/>
        </p:nvSpPr>
        <p:spPr>
          <a:xfrm>
            <a:off x="5438373" y="3469267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pic>
        <p:nvPicPr>
          <p:cNvPr id="247" name="Picture 2">
            <a:extLst>
              <a:ext uri="{FF2B5EF4-FFF2-40B4-BE49-F238E27FC236}">
                <a16:creationId xmlns:a16="http://schemas.microsoft.com/office/drawing/2014/main" id="{B1F6734D-BA6D-924A-8771-E209F77D5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375" y="5347693"/>
            <a:ext cx="5286412" cy="102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83B3865-362E-10D3-6D98-D174E5FD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426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5148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2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3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50"/>
                            </p:stCondLst>
                            <p:childTnLst>
                              <p:par>
                                <p:cTn id="18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6" dur="2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0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5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"/>
                            </p:stCondLst>
                            <p:childTnLst>
                              <p:par>
                                <p:cTn id="21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0" dur="2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2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6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8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5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2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39" grpId="0"/>
      <p:bldP spid="140" grpId="0" animBg="1"/>
      <p:bldP spid="170" grpId="0" animBg="1"/>
      <p:bldP spid="171" grpId="0"/>
      <p:bldP spid="172" grpId="0" animBg="1"/>
      <p:bldP spid="173" grpId="0"/>
      <p:bldP spid="174" grpId="0"/>
      <p:bldP spid="174" grpId="1"/>
      <p:bldP spid="175" grpId="0" animBg="1"/>
      <p:bldP spid="176" grpId="0" animBg="1"/>
      <p:bldP spid="177" grpId="0"/>
      <p:bldP spid="187" grpId="0"/>
      <p:bldP spid="188" grpId="0" animBg="1"/>
      <p:bldP spid="189" grpId="0" animBg="1"/>
      <p:bldP spid="195" grpId="0"/>
      <p:bldP spid="205" grpId="0"/>
      <p:bldP spid="206" grpId="0"/>
      <p:bldP spid="206" grpId="1"/>
      <p:bldP spid="207" grpId="0"/>
      <p:bldP spid="207" grpId="1"/>
      <p:bldP spid="237" grpId="0"/>
      <p:bldP spid="238" grpId="0"/>
      <p:bldP spid="2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79385" y="1195776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194516" y="5590638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35946" y="4510472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09164" y="131869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التباديل والتوافيق</a:t>
            </a:r>
          </a:p>
        </p:txBody>
      </p: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61666DC6-6EAD-D445-A2FB-131AF8E3A660}"/>
              </a:ext>
            </a:extLst>
          </p:cNvPr>
          <p:cNvSpPr/>
          <p:nvPr/>
        </p:nvSpPr>
        <p:spPr>
          <a:xfrm>
            <a:off x="467478" y="714356"/>
            <a:ext cx="7533545" cy="91440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3E6B1DC5-A540-9149-8983-654DE3CA3661}"/>
              </a:ext>
            </a:extLst>
          </p:cNvPr>
          <p:cNvSpPr/>
          <p:nvPr/>
        </p:nvSpPr>
        <p:spPr>
          <a:xfrm>
            <a:off x="8001024" y="857232"/>
            <a:ext cx="101438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مثال</a:t>
            </a:r>
          </a:p>
        </p:txBody>
      </p:sp>
      <p:grpSp>
        <p:nvGrpSpPr>
          <p:cNvPr id="61" name="مجموعة 5">
            <a:extLst>
              <a:ext uri="{FF2B5EF4-FFF2-40B4-BE49-F238E27FC236}">
                <a16:creationId xmlns:a16="http://schemas.microsoft.com/office/drawing/2014/main" id="{C0F440C9-CFC5-4C43-9466-C53491811408}"/>
              </a:ext>
            </a:extLst>
          </p:cNvPr>
          <p:cNvGrpSpPr/>
          <p:nvPr/>
        </p:nvGrpSpPr>
        <p:grpSpPr>
          <a:xfrm>
            <a:off x="5275246" y="4613112"/>
            <a:ext cx="1928826" cy="930953"/>
            <a:chOff x="4250529" y="3786190"/>
            <a:chExt cx="964413" cy="930953"/>
          </a:xfrm>
        </p:grpSpPr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6C3E1C04-3572-4A44-A0B3-6337E9B0034D}"/>
                </a:ext>
              </a:extLst>
            </p:cNvPr>
            <p:cNvSpPr txBox="1"/>
            <p:nvPr/>
          </p:nvSpPr>
          <p:spPr>
            <a:xfrm>
              <a:off x="4250529" y="3786190"/>
              <a:ext cx="96441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٨ × ٧ × ٦ × ٥!</a:t>
              </a:r>
            </a:p>
          </p:txBody>
        </p: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55810FE8-28AD-D146-B0F2-8A55C885CF1F}"/>
                </a:ext>
              </a:extLst>
            </p:cNvPr>
            <p:cNvSpPr txBox="1"/>
            <p:nvPr/>
          </p:nvSpPr>
          <p:spPr>
            <a:xfrm>
              <a:off x="4493305" y="4286256"/>
              <a:ext cx="478635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٣! ٥!</a:t>
              </a:r>
            </a:p>
          </p:txBody>
        </p:sp>
        <p:cxnSp>
          <p:nvCxnSpPr>
            <p:cNvPr id="64" name="رابط مستقيم 8">
              <a:extLst>
                <a:ext uri="{FF2B5EF4-FFF2-40B4-BE49-F238E27FC236}">
                  <a16:creationId xmlns:a16="http://schemas.microsoft.com/office/drawing/2014/main" id="{55385039-02D4-5C40-96E3-CB7B500CD16D}"/>
                </a:ext>
              </a:extLst>
            </p:cNvPr>
            <p:cNvCxnSpPr/>
            <p:nvPr/>
          </p:nvCxnSpPr>
          <p:spPr>
            <a:xfrm rot="10800000">
              <a:off x="4298730" y="4214818"/>
              <a:ext cx="864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BFEA511F-E669-AC43-B9DF-AAD3F5387628}"/>
              </a:ext>
            </a:extLst>
          </p:cNvPr>
          <p:cNvSpPr txBox="1"/>
          <p:nvPr/>
        </p:nvSpPr>
        <p:spPr>
          <a:xfrm>
            <a:off x="7358082" y="2212293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68" name="مجموعة 10">
            <a:extLst>
              <a:ext uri="{FF2B5EF4-FFF2-40B4-BE49-F238E27FC236}">
                <a16:creationId xmlns:a16="http://schemas.microsoft.com/office/drawing/2014/main" id="{865D0899-381B-8447-BC58-C4532893D98F}"/>
              </a:ext>
            </a:extLst>
          </p:cNvPr>
          <p:cNvGrpSpPr/>
          <p:nvPr/>
        </p:nvGrpSpPr>
        <p:grpSpPr>
          <a:xfrm>
            <a:off x="7474880" y="2135027"/>
            <a:ext cx="1000132" cy="759503"/>
            <a:chOff x="3714742" y="2428868"/>
            <a:chExt cx="1000132" cy="759503"/>
          </a:xfrm>
        </p:grpSpPr>
        <p:sp>
          <p:nvSpPr>
            <p:cNvPr id="69" name="مربع نص 68">
              <a:extLst>
                <a:ext uri="{FF2B5EF4-FFF2-40B4-BE49-F238E27FC236}">
                  <a16:creationId xmlns:a16="http://schemas.microsoft.com/office/drawing/2014/main" id="{7BA697D2-7346-3C4B-A579-675663082359}"/>
                </a:ext>
              </a:extLst>
            </p:cNvPr>
            <p:cNvSpPr txBox="1"/>
            <p:nvPr/>
          </p:nvSpPr>
          <p:spPr>
            <a:xfrm>
              <a:off x="3929058" y="257174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ق</a:t>
              </a:r>
            </a:p>
          </p:txBody>
        </p:sp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4B6E4E61-011D-D84F-998A-FB5E7E141C72}"/>
                </a:ext>
              </a:extLst>
            </p:cNvPr>
            <p:cNvSpPr txBox="1"/>
            <p:nvPr/>
          </p:nvSpPr>
          <p:spPr>
            <a:xfrm>
              <a:off x="4186234" y="2428868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٨</a:t>
              </a:r>
            </a:p>
          </p:txBody>
        </p:sp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2E2964B5-91AB-4E48-ABAC-B2A5401211CF}"/>
                </a:ext>
              </a:extLst>
            </p:cNvPr>
            <p:cNvSpPr txBox="1"/>
            <p:nvPr/>
          </p:nvSpPr>
          <p:spPr>
            <a:xfrm>
              <a:off x="3714742" y="275748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٥</a:t>
              </a:r>
            </a:p>
          </p:txBody>
        </p:sp>
      </p:grpSp>
      <p:grpSp>
        <p:nvGrpSpPr>
          <p:cNvPr id="72" name="مجموعة 14">
            <a:extLst>
              <a:ext uri="{FF2B5EF4-FFF2-40B4-BE49-F238E27FC236}">
                <a16:creationId xmlns:a16="http://schemas.microsoft.com/office/drawing/2014/main" id="{ED725162-23F0-A547-9911-206A323BA7A2}"/>
              </a:ext>
            </a:extLst>
          </p:cNvPr>
          <p:cNvGrpSpPr/>
          <p:nvPr/>
        </p:nvGrpSpPr>
        <p:grpSpPr>
          <a:xfrm>
            <a:off x="5786446" y="2000240"/>
            <a:ext cx="1643074" cy="930953"/>
            <a:chOff x="3600444" y="3786190"/>
            <a:chExt cx="1643074" cy="930953"/>
          </a:xfrm>
        </p:grpSpPr>
        <p:sp>
          <p:nvSpPr>
            <p:cNvPr id="73" name="مربع نص 72">
              <a:extLst>
                <a:ext uri="{FF2B5EF4-FFF2-40B4-BE49-F238E27FC236}">
                  <a16:creationId xmlns:a16="http://schemas.microsoft.com/office/drawing/2014/main" id="{3635DC6D-F93F-ED41-A890-B19CC30682DD}"/>
                </a:ext>
              </a:extLst>
            </p:cNvPr>
            <p:cNvSpPr txBox="1"/>
            <p:nvPr/>
          </p:nvSpPr>
          <p:spPr>
            <a:xfrm>
              <a:off x="4071934" y="3786190"/>
              <a:ext cx="71438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٨!</a:t>
              </a:r>
            </a:p>
          </p:txBody>
        </p:sp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090BE5CE-1DBE-704B-B7B0-0DE0F0A6D27C}"/>
                </a:ext>
              </a:extLst>
            </p:cNvPr>
            <p:cNvSpPr txBox="1"/>
            <p:nvPr/>
          </p:nvSpPr>
          <p:spPr>
            <a:xfrm>
              <a:off x="3600444" y="4286256"/>
              <a:ext cx="164307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( ٨ ــ ٥ ) ! ٥!</a:t>
              </a:r>
            </a:p>
          </p:txBody>
        </p:sp>
        <p:cxnSp>
          <p:nvCxnSpPr>
            <p:cNvPr id="75" name="رابط مستقيم 17">
              <a:extLst>
                <a:ext uri="{FF2B5EF4-FFF2-40B4-BE49-F238E27FC236}">
                  <a16:creationId xmlns:a16="http://schemas.microsoft.com/office/drawing/2014/main" id="{3E7F20EE-CAE5-DA48-9AF6-DD00499B9E8F}"/>
                </a:ext>
              </a:extLst>
            </p:cNvPr>
            <p:cNvCxnSpPr/>
            <p:nvPr/>
          </p:nvCxnSpPr>
          <p:spPr>
            <a:xfrm rot="10800000">
              <a:off x="3714746" y="4214818"/>
              <a:ext cx="1440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BE807AC1-874E-F341-8AF6-B9B639E2FA07}"/>
              </a:ext>
            </a:extLst>
          </p:cNvPr>
          <p:cNvSpPr txBox="1"/>
          <p:nvPr/>
        </p:nvSpPr>
        <p:spPr>
          <a:xfrm>
            <a:off x="7200685" y="4782933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47C7754D-4A81-6249-8CB6-9DF644A3F0DD}"/>
              </a:ext>
            </a:extLst>
          </p:cNvPr>
          <p:cNvSpPr txBox="1"/>
          <p:nvPr/>
        </p:nvSpPr>
        <p:spPr>
          <a:xfrm>
            <a:off x="7358082" y="3426739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78" name="مجموعة 24">
            <a:extLst>
              <a:ext uri="{FF2B5EF4-FFF2-40B4-BE49-F238E27FC236}">
                <a16:creationId xmlns:a16="http://schemas.microsoft.com/office/drawing/2014/main" id="{7775FDE8-A0DA-BA49-9B26-6FF7916F7A1E}"/>
              </a:ext>
            </a:extLst>
          </p:cNvPr>
          <p:cNvGrpSpPr/>
          <p:nvPr/>
        </p:nvGrpSpPr>
        <p:grpSpPr>
          <a:xfrm>
            <a:off x="6515340" y="3214686"/>
            <a:ext cx="914180" cy="930953"/>
            <a:chOff x="4329338" y="3786190"/>
            <a:chExt cx="914180" cy="930953"/>
          </a:xfrm>
        </p:grpSpPr>
        <p:sp>
          <p:nvSpPr>
            <p:cNvPr id="79" name="مربع نص 78">
              <a:extLst>
                <a:ext uri="{FF2B5EF4-FFF2-40B4-BE49-F238E27FC236}">
                  <a16:creationId xmlns:a16="http://schemas.microsoft.com/office/drawing/2014/main" id="{2A5EF468-65F2-9F49-A57B-0FEC9A3F5BE9}"/>
                </a:ext>
              </a:extLst>
            </p:cNvPr>
            <p:cNvSpPr txBox="1"/>
            <p:nvPr/>
          </p:nvSpPr>
          <p:spPr>
            <a:xfrm>
              <a:off x="4329338" y="3786190"/>
              <a:ext cx="71438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٨!</a:t>
              </a:r>
            </a:p>
          </p:txBody>
        </p:sp>
        <p:sp>
          <p:nvSpPr>
            <p:cNvPr id="80" name="مربع نص 79">
              <a:extLst>
                <a:ext uri="{FF2B5EF4-FFF2-40B4-BE49-F238E27FC236}">
                  <a16:creationId xmlns:a16="http://schemas.microsoft.com/office/drawing/2014/main" id="{36B1C3EA-803E-D14F-88F2-E479860EF2D3}"/>
                </a:ext>
              </a:extLst>
            </p:cNvPr>
            <p:cNvSpPr txBox="1"/>
            <p:nvPr/>
          </p:nvSpPr>
          <p:spPr>
            <a:xfrm>
              <a:off x="4386262" y="4286256"/>
              <a:ext cx="8572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٣! ٥!</a:t>
              </a:r>
            </a:p>
          </p:txBody>
        </p:sp>
        <p:cxnSp>
          <p:nvCxnSpPr>
            <p:cNvPr id="82" name="رابط مستقيم 27">
              <a:extLst>
                <a:ext uri="{FF2B5EF4-FFF2-40B4-BE49-F238E27FC236}">
                  <a16:creationId xmlns:a16="http://schemas.microsoft.com/office/drawing/2014/main" id="{9F96659A-B1E3-5047-81EB-97E30D6498DD}"/>
                </a:ext>
              </a:extLst>
            </p:cNvPr>
            <p:cNvCxnSpPr/>
            <p:nvPr/>
          </p:nvCxnSpPr>
          <p:spPr>
            <a:xfrm rot="10800000">
              <a:off x="4536216" y="4214818"/>
              <a:ext cx="61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0FCA7782-C367-E141-A106-BA14E3351C43}"/>
              </a:ext>
            </a:extLst>
          </p:cNvPr>
          <p:cNvSpPr txBox="1"/>
          <p:nvPr/>
        </p:nvSpPr>
        <p:spPr>
          <a:xfrm>
            <a:off x="6398402" y="5612114"/>
            <a:ext cx="150019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عدد الطرق =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8ED1AD8C-D0E6-7540-A439-4BEA63BC83BD}"/>
              </a:ext>
            </a:extLst>
          </p:cNvPr>
          <p:cNvSpPr txBox="1"/>
          <p:nvPr/>
        </p:nvSpPr>
        <p:spPr>
          <a:xfrm>
            <a:off x="5064806" y="5626805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٥٦ طريقة</a:t>
            </a:r>
          </a:p>
        </p:txBody>
      </p:sp>
      <p:cxnSp>
        <p:nvCxnSpPr>
          <p:cNvPr id="85" name="رابط مستقيم 32">
            <a:extLst>
              <a:ext uri="{FF2B5EF4-FFF2-40B4-BE49-F238E27FC236}">
                <a16:creationId xmlns:a16="http://schemas.microsoft.com/office/drawing/2014/main" id="{9B992061-95B4-D84C-89DF-E65FFF79F7FA}"/>
              </a:ext>
            </a:extLst>
          </p:cNvPr>
          <p:cNvCxnSpPr/>
          <p:nvPr/>
        </p:nvCxnSpPr>
        <p:spPr>
          <a:xfrm rot="10800000" flipV="1">
            <a:off x="5506049" y="4684435"/>
            <a:ext cx="357190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رابط مستقيم 33">
            <a:extLst>
              <a:ext uri="{FF2B5EF4-FFF2-40B4-BE49-F238E27FC236}">
                <a16:creationId xmlns:a16="http://schemas.microsoft.com/office/drawing/2014/main" id="{276F0A1A-809D-D844-8BEA-53A52EC1987C}"/>
              </a:ext>
            </a:extLst>
          </p:cNvPr>
          <p:cNvCxnSpPr/>
          <p:nvPr/>
        </p:nvCxnSpPr>
        <p:spPr>
          <a:xfrm rot="10800000" flipV="1">
            <a:off x="5821531" y="5225047"/>
            <a:ext cx="357190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2">
            <a:extLst>
              <a:ext uri="{FF2B5EF4-FFF2-40B4-BE49-F238E27FC236}">
                <a16:creationId xmlns:a16="http://schemas.microsoft.com/office/drawing/2014/main" id="{FADC646E-0C86-5C48-855D-5624BCC5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800308"/>
            <a:ext cx="704851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مربع نص 87">
            <a:extLst>
              <a:ext uri="{FF2B5EF4-FFF2-40B4-BE49-F238E27FC236}">
                <a16:creationId xmlns:a16="http://schemas.microsoft.com/office/drawing/2014/main" id="{4E1A1919-0185-9B47-A9D7-5BE8DA058CF7}"/>
              </a:ext>
            </a:extLst>
          </p:cNvPr>
          <p:cNvSpPr txBox="1"/>
          <p:nvPr/>
        </p:nvSpPr>
        <p:spPr>
          <a:xfrm>
            <a:off x="3785051" y="4769775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89" name="مجموعة 5">
            <a:extLst>
              <a:ext uri="{FF2B5EF4-FFF2-40B4-BE49-F238E27FC236}">
                <a16:creationId xmlns:a16="http://schemas.microsoft.com/office/drawing/2014/main" id="{0E5F32AD-066A-5B45-9D19-2EB48EDF9E6B}"/>
              </a:ext>
            </a:extLst>
          </p:cNvPr>
          <p:cNvGrpSpPr/>
          <p:nvPr/>
        </p:nvGrpSpPr>
        <p:grpSpPr>
          <a:xfrm>
            <a:off x="2428861" y="4555461"/>
            <a:ext cx="1428760" cy="930953"/>
            <a:chOff x="4507819" y="3786190"/>
            <a:chExt cx="714380" cy="930953"/>
          </a:xfrm>
        </p:grpSpPr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268FE04D-5BE3-8D46-BA95-8769C48825D7}"/>
                </a:ext>
              </a:extLst>
            </p:cNvPr>
            <p:cNvSpPr txBox="1"/>
            <p:nvPr/>
          </p:nvSpPr>
          <p:spPr>
            <a:xfrm>
              <a:off x="4507819" y="3786190"/>
              <a:ext cx="70712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٨ × ٧ × ٦</a:t>
              </a:r>
            </a:p>
          </p:txBody>
        </p:sp>
        <p:sp>
          <p:nvSpPr>
            <p:cNvPr id="91" name="مربع نص 90">
              <a:extLst>
                <a:ext uri="{FF2B5EF4-FFF2-40B4-BE49-F238E27FC236}">
                  <a16:creationId xmlns:a16="http://schemas.microsoft.com/office/drawing/2014/main" id="{F09881A4-519E-6948-80CE-B8604A39EB5A}"/>
                </a:ext>
              </a:extLst>
            </p:cNvPr>
            <p:cNvSpPr txBox="1"/>
            <p:nvPr/>
          </p:nvSpPr>
          <p:spPr>
            <a:xfrm>
              <a:off x="4543538" y="4286256"/>
              <a:ext cx="678661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٣ × ٢ × ١</a:t>
              </a:r>
            </a:p>
          </p:txBody>
        </p:sp>
        <p:cxnSp>
          <p:nvCxnSpPr>
            <p:cNvPr id="92" name="رابط مستقيم 37">
              <a:extLst>
                <a:ext uri="{FF2B5EF4-FFF2-40B4-BE49-F238E27FC236}">
                  <a16:creationId xmlns:a16="http://schemas.microsoft.com/office/drawing/2014/main" id="{435ABF36-9655-A14B-B817-4C7531869F7F}"/>
                </a:ext>
              </a:extLst>
            </p:cNvPr>
            <p:cNvCxnSpPr/>
            <p:nvPr/>
          </p:nvCxnSpPr>
          <p:spPr>
            <a:xfrm rot="10800000">
              <a:off x="4604730" y="4214818"/>
              <a:ext cx="558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7D6F1DAB-0153-A144-A0D1-8E0DAB3911BA}"/>
              </a:ext>
            </a:extLst>
          </p:cNvPr>
          <p:cNvSpPr txBox="1"/>
          <p:nvPr/>
        </p:nvSpPr>
        <p:spPr>
          <a:xfrm>
            <a:off x="2143109" y="4769775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94" name="مجموعة 5">
            <a:extLst>
              <a:ext uri="{FF2B5EF4-FFF2-40B4-BE49-F238E27FC236}">
                <a16:creationId xmlns:a16="http://schemas.microsoft.com/office/drawing/2014/main" id="{AC012B37-5BC7-CF44-AE7A-F33FA9FE161E}"/>
              </a:ext>
            </a:extLst>
          </p:cNvPr>
          <p:cNvGrpSpPr/>
          <p:nvPr/>
        </p:nvGrpSpPr>
        <p:grpSpPr>
          <a:xfrm>
            <a:off x="785787" y="4555461"/>
            <a:ext cx="1414246" cy="930953"/>
            <a:chOff x="4507819" y="3786190"/>
            <a:chExt cx="707123" cy="930953"/>
          </a:xfrm>
        </p:grpSpPr>
        <p:sp>
          <p:nvSpPr>
            <p:cNvPr id="95" name="مربع نص 94">
              <a:extLst>
                <a:ext uri="{FF2B5EF4-FFF2-40B4-BE49-F238E27FC236}">
                  <a16:creationId xmlns:a16="http://schemas.microsoft.com/office/drawing/2014/main" id="{1CFBD05C-F700-9F47-935F-15A18885ED21}"/>
                </a:ext>
              </a:extLst>
            </p:cNvPr>
            <p:cNvSpPr txBox="1"/>
            <p:nvPr/>
          </p:nvSpPr>
          <p:spPr>
            <a:xfrm>
              <a:off x="4507819" y="3786190"/>
              <a:ext cx="70712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٦٣٦</a:t>
              </a:r>
            </a:p>
          </p:txBody>
        </p:sp>
        <p:sp>
          <p:nvSpPr>
            <p:cNvPr id="96" name="مربع نص 95">
              <a:extLst>
                <a:ext uri="{FF2B5EF4-FFF2-40B4-BE49-F238E27FC236}">
                  <a16:creationId xmlns:a16="http://schemas.microsoft.com/office/drawing/2014/main" id="{7AFBF6C3-10DC-724B-84A7-32BE5582A566}"/>
                </a:ext>
              </a:extLst>
            </p:cNvPr>
            <p:cNvSpPr txBox="1"/>
            <p:nvPr/>
          </p:nvSpPr>
          <p:spPr>
            <a:xfrm>
              <a:off x="4900728" y="4286256"/>
              <a:ext cx="28575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٦</a:t>
              </a:r>
            </a:p>
          </p:txBody>
        </p:sp>
        <p:cxnSp>
          <p:nvCxnSpPr>
            <p:cNvPr id="97" name="رابط مستقيم 42">
              <a:extLst>
                <a:ext uri="{FF2B5EF4-FFF2-40B4-BE49-F238E27FC236}">
                  <a16:creationId xmlns:a16="http://schemas.microsoft.com/office/drawing/2014/main" id="{44B524B6-360F-EC40-AFA2-F22DB8B0E0B7}"/>
                </a:ext>
              </a:extLst>
            </p:cNvPr>
            <p:cNvCxnSpPr/>
            <p:nvPr/>
          </p:nvCxnSpPr>
          <p:spPr>
            <a:xfrm rot="10800000">
              <a:off x="4928730" y="4214818"/>
              <a:ext cx="234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CE67D4F3-6404-0E44-9A54-D3FE99D3D476}"/>
              </a:ext>
            </a:extLst>
          </p:cNvPr>
          <p:cNvSpPr txBox="1"/>
          <p:nvPr/>
        </p:nvSpPr>
        <p:spPr>
          <a:xfrm>
            <a:off x="1170873" y="4769775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4CF8F49B-0422-DF4E-A637-1E2035907317}"/>
              </a:ext>
            </a:extLst>
          </p:cNvPr>
          <p:cNvSpPr txBox="1"/>
          <p:nvPr/>
        </p:nvSpPr>
        <p:spPr>
          <a:xfrm>
            <a:off x="714349" y="4769775"/>
            <a:ext cx="5715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٥٦</a:t>
            </a: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4C372B99-E161-4B47-975F-821471250A00}"/>
              </a:ext>
            </a:extLst>
          </p:cNvPr>
          <p:cNvSpPr txBox="1"/>
          <p:nvPr/>
        </p:nvSpPr>
        <p:spPr>
          <a:xfrm>
            <a:off x="8115326" y="1159418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30217193-577A-E862-17F0-F174EF26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427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2265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5" grpId="0"/>
      <p:bldP spid="76" grpId="0"/>
      <p:bldP spid="77" grpId="0"/>
      <p:bldP spid="83" grpId="0"/>
      <p:bldP spid="84" grpId="0"/>
      <p:bldP spid="88" grpId="0"/>
      <p:bldP spid="93" grpId="0"/>
      <p:bldP spid="98" grpId="0"/>
      <p:bldP spid="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66025" y="1055981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197798" y="5396621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8562" y="3368124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5600" y="434501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09164" y="131869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التباديل والتوافيق</a:t>
            </a:r>
          </a:p>
        </p:txBody>
      </p: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DAEEB87B-FB21-2248-91D0-9EAAB07B7158}"/>
              </a:ext>
            </a:extLst>
          </p:cNvPr>
          <p:cNvSpPr/>
          <p:nvPr/>
        </p:nvSpPr>
        <p:spPr>
          <a:xfrm>
            <a:off x="563043" y="771791"/>
            <a:ext cx="7050378" cy="91440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3BABA4CF-0550-B144-AB4E-2011491FC7AA}"/>
              </a:ext>
            </a:extLst>
          </p:cNvPr>
          <p:cNvSpPr/>
          <p:nvPr/>
        </p:nvSpPr>
        <p:spPr>
          <a:xfrm>
            <a:off x="7613422" y="914667"/>
            <a:ext cx="101438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grpSp>
        <p:nvGrpSpPr>
          <p:cNvPr id="61" name="مجموعة 5">
            <a:extLst>
              <a:ext uri="{FF2B5EF4-FFF2-40B4-BE49-F238E27FC236}">
                <a16:creationId xmlns:a16="http://schemas.microsoft.com/office/drawing/2014/main" id="{19BA503D-763D-474F-A100-4639C21D7797}"/>
              </a:ext>
            </a:extLst>
          </p:cNvPr>
          <p:cNvGrpSpPr/>
          <p:nvPr/>
        </p:nvGrpSpPr>
        <p:grpSpPr>
          <a:xfrm>
            <a:off x="4689636" y="4555579"/>
            <a:ext cx="3429024" cy="930953"/>
            <a:chOff x="3500430" y="3786190"/>
            <a:chExt cx="1714512" cy="930953"/>
          </a:xfrm>
        </p:grpSpPr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955578C5-E1BB-CB46-99B7-4319EDA9359A}"/>
                </a:ext>
              </a:extLst>
            </p:cNvPr>
            <p:cNvSpPr txBox="1"/>
            <p:nvPr/>
          </p:nvSpPr>
          <p:spPr>
            <a:xfrm>
              <a:off x="3500430" y="3786190"/>
              <a:ext cx="171451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١٨ × ١٧ × ١٦× × ١٥ × ١٤!</a:t>
              </a:r>
            </a:p>
          </p:txBody>
        </p: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5F20490E-7F54-3348-BCD2-800558DC6A9E}"/>
                </a:ext>
              </a:extLst>
            </p:cNvPr>
            <p:cNvSpPr txBox="1"/>
            <p:nvPr/>
          </p:nvSpPr>
          <p:spPr>
            <a:xfrm>
              <a:off x="4143372" y="4286256"/>
              <a:ext cx="478635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١٤! ٤!</a:t>
              </a:r>
            </a:p>
          </p:txBody>
        </p:sp>
        <p:cxnSp>
          <p:nvCxnSpPr>
            <p:cNvPr id="64" name="رابط مستقيم 8">
              <a:extLst>
                <a:ext uri="{FF2B5EF4-FFF2-40B4-BE49-F238E27FC236}">
                  <a16:creationId xmlns:a16="http://schemas.microsoft.com/office/drawing/2014/main" id="{14F6B6AA-17A1-F547-AE65-EC3D1667BC80}"/>
                </a:ext>
              </a:extLst>
            </p:cNvPr>
            <p:cNvCxnSpPr/>
            <p:nvPr/>
          </p:nvCxnSpPr>
          <p:spPr>
            <a:xfrm rot="10800000">
              <a:off x="3596730" y="4214818"/>
              <a:ext cx="1566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2CADFF63-8BBA-FE49-9250-D69E31E1F40F}"/>
              </a:ext>
            </a:extLst>
          </p:cNvPr>
          <p:cNvSpPr txBox="1"/>
          <p:nvPr/>
        </p:nvSpPr>
        <p:spPr>
          <a:xfrm>
            <a:off x="7256232" y="2269728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68" name="مجموعة 10">
            <a:extLst>
              <a:ext uri="{FF2B5EF4-FFF2-40B4-BE49-F238E27FC236}">
                <a16:creationId xmlns:a16="http://schemas.microsoft.com/office/drawing/2014/main" id="{F201EC2E-A6B0-9A46-8883-B1142071192B}"/>
              </a:ext>
            </a:extLst>
          </p:cNvPr>
          <p:cNvGrpSpPr/>
          <p:nvPr/>
        </p:nvGrpSpPr>
        <p:grpSpPr>
          <a:xfrm>
            <a:off x="7541984" y="2083990"/>
            <a:ext cx="1000132" cy="759503"/>
            <a:chOff x="3714742" y="2428868"/>
            <a:chExt cx="1000132" cy="759503"/>
          </a:xfrm>
        </p:grpSpPr>
        <p:sp>
          <p:nvSpPr>
            <p:cNvPr id="69" name="مربع نص 68">
              <a:extLst>
                <a:ext uri="{FF2B5EF4-FFF2-40B4-BE49-F238E27FC236}">
                  <a16:creationId xmlns:a16="http://schemas.microsoft.com/office/drawing/2014/main" id="{B4D4FEB2-80A9-4048-8349-FB5081BCC986}"/>
                </a:ext>
              </a:extLst>
            </p:cNvPr>
            <p:cNvSpPr txBox="1"/>
            <p:nvPr/>
          </p:nvSpPr>
          <p:spPr>
            <a:xfrm>
              <a:off x="3929058" y="257174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ق</a:t>
              </a:r>
            </a:p>
          </p:txBody>
        </p:sp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B6602A71-E0A6-E242-B1C8-53087817F155}"/>
                </a:ext>
              </a:extLst>
            </p:cNvPr>
            <p:cNvSpPr txBox="1"/>
            <p:nvPr/>
          </p:nvSpPr>
          <p:spPr>
            <a:xfrm>
              <a:off x="4186234" y="2428868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١٨</a:t>
              </a:r>
            </a:p>
          </p:txBody>
        </p:sp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4BAFCC01-0035-1144-A691-E6BDC9B849ED}"/>
                </a:ext>
              </a:extLst>
            </p:cNvPr>
            <p:cNvSpPr txBox="1"/>
            <p:nvPr/>
          </p:nvSpPr>
          <p:spPr>
            <a:xfrm>
              <a:off x="3714742" y="275748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٤</a:t>
              </a:r>
            </a:p>
          </p:txBody>
        </p:sp>
      </p:grpSp>
      <p:grpSp>
        <p:nvGrpSpPr>
          <p:cNvPr id="72" name="مجموعة 14">
            <a:extLst>
              <a:ext uri="{FF2B5EF4-FFF2-40B4-BE49-F238E27FC236}">
                <a16:creationId xmlns:a16="http://schemas.microsoft.com/office/drawing/2014/main" id="{731367D7-5653-A544-B600-84DEEE835464}"/>
              </a:ext>
            </a:extLst>
          </p:cNvPr>
          <p:cNvGrpSpPr/>
          <p:nvPr/>
        </p:nvGrpSpPr>
        <p:grpSpPr>
          <a:xfrm>
            <a:off x="5541720" y="2057675"/>
            <a:ext cx="1785950" cy="930953"/>
            <a:chOff x="3457568" y="3786190"/>
            <a:chExt cx="1785950" cy="930953"/>
          </a:xfrm>
        </p:grpSpPr>
        <p:sp>
          <p:nvSpPr>
            <p:cNvPr id="73" name="مربع نص 72">
              <a:extLst>
                <a:ext uri="{FF2B5EF4-FFF2-40B4-BE49-F238E27FC236}">
                  <a16:creationId xmlns:a16="http://schemas.microsoft.com/office/drawing/2014/main" id="{C55DC73C-A345-F945-AD3A-6FCD24B4CEC8}"/>
                </a:ext>
              </a:extLst>
            </p:cNvPr>
            <p:cNvSpPr txBox="1"/>
            <p:nvPr/>
          </p:nvSpPr>
          <p:spPr>
            <a:xfrm>
              <a:off x="4029072" y="3786190"/>
              <a:ext cx="71438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١٨!</a:t>
              </a:r>
            </a:p>
          </p:txBody>
        </p:sp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D57C831E-E463-AA4E-8677-F1088876C50D}"/>
                </a:ext>
              </a:extLst>
            </p:cNvPr>
            <p:cNvSpPr txBox="1"/>
            <p:nvPr/>
          </p:nvSpPr>
          <p:spPr>
            <a:xfrm>
              <a:off x="3457568" y="4286256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( ١٨ ــ ٤ ) ! ٤!</a:t>
              </a:r>
            </a:p>
          </p:txBody>
        </p:sp>
        <p:cxnSp>
          <p:nvCxnSpPr>
            <p:cNvPr id="75" name="رابط مستقيم 17">
              <a:extLst>
                <a:ext uri="{FF2B5EF4-FFF2-40B4-BE49-F238E27FC236}">
                  <a16:creationId xmlns:a16="http://schemas.microsoft.com/office/drawing/2014/main" id="{9754A4A1-E917-B04C-B926-3B6471357CBE}"/>
                </a:ext>
              </a:extLst>
            </p:cNvPr>
            <p:cNvCxnSpPr/>
            <p:nvPr/>
          </p:nvCxnSpPr>
          <p:spPr>
            <a:xfrm rot="10800000">
              <a:off x="3570746" y="4214818"/>
              <a:ext cx="1584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57AEF482-1387-8945-A130-1CDDA8804495}"/>
              </a:ext>
            </a:extLst>
          </p:cNvPr>
          <p:cNvSpPr txBox="1"/>
          <p:nvPr/>
        </p:nvSpPr>
        <p:spPr>
          <a:xfrm>
            <a:off x="8190098" y="4767634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41928D9A-3518-064C-B627-9A77E0ABAE07}"/>
              </a:ext>
            </a:extLst>
          </p:cNvPr>
          <p:cNvSpPr txBox="1"/>
          <p:nvPr/>
        </p:nvSpPr>
        <p:spPr>
          <a:xfrm>
            <a:off x="8190098" y="3410310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78" name="مجموعة 24">
            <a:extLst>
              <a:ext uri="{FF2B5EF4-FFF2-40B4-BE49-F238E27FC236}">
                <a16:creationId xmlns:a16="http://schemas.microsoft.com/office/drawing/2014/main" id="{7711821A-45DC-1349-AB0C-5B7E3138557B}"/>
              </a:ext>
            </a:extLst>
          </p:cNvPr>
          <p:cNvGrpSpPr/>
          <p:nvPr/>
        </p:nvGrpSpPr>
        <p:grpSpPr>
          <a:xfrm>
            <a:off x="6513278" y="3323605"/>
            <a:ext cx="928694" cy="930953"/>
            <a:chOff x="4386262" y="3786190"/>
            <a:chExt cx="928694" cy="930953"/>
          </a:xfrm>
        </p:grpSpPr>
        <p:sp>
          <p:nvSpPr>
            <p:cNvPr id="79" name="مربع نص 78">
              <a:extLst>
                <a:ext uri="{FF2B5EF4-FFF2-40B4-BE49-F238E27FC236}">
                  <a16:creationId xmlns:a16="http://schemas.microsoft.com/office/drawing/2014/main" id="{EFE5ECED-7D9D-4A42-A4BE-857B4DAFD4D7}"/>
                </a:ext>
              </a:extLst>
            </p:cNvPr>
            <p:cNvSpPr txBox="1"/>
            <p:nvPr/>
          </p:nvSpPr>
          <p:spPr>
            <a:xfrm>
              <a:off x="4416422" y="3786190"/>
              <a:ext cx="71438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١٨!</a:t>
              </a:r>
            </a:p>
          </p:txBody>
        </p:sp>
        <p:sp>
          <p:nvSpPr>
            <p:cNvPr id="80" name="مربع نص 79">
              <a:extLst>
                <a:ext uri="{FF2B5EF4-FFF2-40B4-BE49-F238E27FC236}">
                  <a16:creationId xmlns:a16="http://schemas.microsoft.com/office/drawing/2014/main" id="{D5C123FB-1AF8-8547-B3A4-825311238CE4}"/>
                </a:ext>
              </a:extLst>
            </p:cNvPr>
            <p:cNvSpPr txBox="1"/>
            <p:nvPr/>
          </p:nvSpPr>
          <p:spPr>
            <a:xfrm>
              <a:off x="4386262" y="4286256"/>
              <a:ext cx="92869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١٤! ٤!</a:t>
              </a:r>
            </a:p>
          </p:txBody>
        </p:sp>
        <p:cxnSp>
          <p:nvCxnSpPr>
            <p:cNvPr id="82" name="رابط مستقيم 27">
              <a:extLst>
                <a:ext uri="{FF2B5EF4-FFF2-40B4-BE49-F238E27FC236}">
                  <a16:creationId xmlns:a16="http://schemas.microsoft.com/office/drawing/2014/main" id="{833BBD17-5ED0-2F4B-8074-D188AFFEBF55}"/>
                </a:ext>
              </a:extLst>
            </p:cNvPr>
            <p:cNvCxnSpPr/>
            <p:nvPr/>
          </p:nvCxnSpPr>
          <p:spPr>
            <a:xfrm rot="10800000">
              <a:off x="4471758" y="4214818"/>
              <a:ext cx="720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45F28DD4-786E-0243-8AA6-BEA875FA8B2F}"/>
              </a:ext>
            </a:extLst>
          </p:cNvPr>
          <p:cNvSpPr txBox="1"/>
          <p:nvPr/>
        </p:nvSpPr>
        <p:spPr>
          <a:xfrm>
            <a:off x="6543438" y="5543239"/>
            <a:ext cx="150019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عدد الطرق =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708E52BE-5D8B-9546-8A35-EC892E35BF52}"/>
              </a:ext>
            </a:extLst>
          </p:cNvPr>
          <p:cNvSpPr txBox="1"/>
          <p:nvPr/>
        </p:nvSpPr>
        <p:spPr>
          <a:xfrm>
            <a:off x="5009103" y="5561600"/>
            <a:ext cx="17145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٣٠٦٠ طريقة</a:t>
            </a:r>
          </a:p>
        </p:txBody>
      </p:sp>
      <p:cxnSp>
        <p:nvCxnSpPr>
          <p:cNvPr id="85" name="رابط مستقيم 32">
            <a:extLst>
              <a:ext uri="{FF2B5EF4-FFF2-40B4-BE49-F238E27FC236}">
                <a16:creationId xmlns:a16="http://schemas.microsoft.com/office/drawing/2014/main" id="{BD824AD4-7F90-6145-98D4-F5A6B8A83FFA}"/>
              </a:ext>
            </a:extLst>
          </p:cNvPr>
          <p:cNvCxnSpPr/>
          <p:nvPr/>
        </p:nvCxnSpPr>
        <p:spPr>
          <a:xfrm rot="10800000" flipV="1">
            <a:off x="4918006" y="4675914"/>
            <a:ext cx="357190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رابط مستقيم 33">
            <a:extLst>
              <a:ext uri="{FF2B5EF4-FFF2-40B4-BE49-F238E27FC236}">
                <a16:creationId xmlns:a16="http://schemas.microsoft.com/office/drawing/2014/main" id="{C62F8908-3E94-4944-9E69-960565B20474}"/>
              </a:ext>
            </a:extLst>
          </p:cNvPr>
          <p:cNvCxnSpPr/>
          <p:nvPr/>
        </p:nvCxnSpPr>
        <p:spPr>
          <a:xfrm rot="10800000" flipV="1">
            <a:off x="6448235" y="5163931"/>
            <a:ext cx="357190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B7358CBD-D375-0149-A5DD-19AEDCCB4FCF}"/>
              </a:ext>
            </a:extLst>
          </p:cNvPr>
          <p:cNvSpPr txBox="1"/>
          <p:nvPr/>
        </p:nvSpPr>
        <p:spPr>
          <a:xfrm>
            <a:off x="3836165" y="4471439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88" name="مجموعة 5">
            <a:extLst>
              <a:ext uri="{FF2B5EF4-FFF2-40B4-BE49-F238E27FC236}">
                <a16:creationId xmlns:a16="http://schemas.microsoft.com/office/drawing/2014/main" id="{34FE1FAB-910C-D448-9315-E68F33AE29E5}"/>
              </a:ext>
            </a:extLst>
          </p:cNvPr>
          <p:cNvGrpSpPr/>
          <p:nvPr/>
        </p:nvGrpSpPr>
        <p:grpSpPr>
          <a:xfrm>
            <a:off x="1565096" y="4335008"/>
            <a:ext cx="2414378" cy="930953"/>
            <a:chOff x="4007753" y="3786190"/>
            <a:chExt cx="1207189" cy="930953"/>
          </a:xfrm>
        </p:grpSpPr>
        <p:sp>
          <p:nvSpPr>
            <p:cNvPr id="89" name="مربع نص 88">
              <a:extLst>
                <a:ext uri="{FF2B5EF4-FFF2-40B4-BE49-F238E27FC236}">
                  <a16:creationId xmlns:a16="http://schemas.microsoft.com/office/drawing/2014/main" id="{B8750F37-457B-274A-8D09-225B30D1E672}"/>
                </a:ext>
              </a:extLst>
            </p:cNvPr>
            <p:cNvSpPr txBox="1"/>
            <p:nvPr/>
          </p:nvSpPr>
          <p:spPr>
            <a:xfrm>
              <a:off x="4007753" y="3786190"/>
              <a:ext cx="120718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١٨ × ١٧ × ١٦ × ١٥</a:t>
              </a:r>
            </a:p>
          </p:txBody>
        </p:sp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C6057A70-2CE7-154F-AF99-E1C4F50BCFB6}"/>
                </a:ext>
              </a:extLst>
            </p:cNvPr>
            <p:cNvSpPr txBox="1"/>
            <p:nvPr/>
          </p:nvSpPr>
          <p:spPr>
            <a:xfrm>
              <a:off x="4150629" y="4286256"/>
              <a:ext cx="92869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٤ × ٣ × ٢ × ١</a:t>
              </a:r>
            </a:p>
          </p:txBody>
        </p:sp>
        <p:cxnSp>
          <p:nvCxnSpPr>
            <p:cNvPr id="91" name="رابط مستقيم 37">
              <a:extLst>
                <a:ext uri="{FF2B5EF4-FFF2-40B4-BE49-F238E27FC236}">
                  <a16:creationId xmlns:a16="http://schemas.microsoft.com/office/drawing/2014/main" id="{AEC3A6D8-3EED-4745-B203-8B2745C3462D}"/>
                </a:ext>
              </a:extLst>
            </p:cNvPr>
            <p:cNvCxnSpPr/>
            <p:nvPr/>
          </p:nvCxnSpPr>
          <p:spPr>
            <a:xfrm rot="10800000">
              <a:off x="4064730" y="4214818"/>
              <a:ext cx="1098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E2081429-2408-9B4C-B600-1C5FFCEF5BDA}"/>
              </a:ext>
            </a:extLst>
          </p:cNvPr>
          <p:cNvSpPr txBox="1"/>
          <p:nvPr/>
        </p:nvSpPr>
        <p:spPr>
          <a:xfrm>
            <a:off x="1279344" y="4509995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93" name="مجموعة 5">
            <a:extLst>
              <a:ext uri="{FF2B5EF4-FFF2-40B4-BE49-F238E27FC236}">
                <a16:creationId xmlns:a16="http://schemas.microsoft.com/office/drawing/2014/main" id="{CF4E11D2-80FF-4346-B45E-9C74D9C7C0E4}"/>
              </a:ext>
            </a:extLst>
          </p:cNvPr>
          <p:cNvGrpSpPr/>
          <p:nvPr/>
        </p:nvGrpSpPr>
        <p:grpSpPr>
          <a:xfrm>
            <a:off x="437849" y="4289635"/>
            <a:ext cx="985618" cy="930953"/>
            <a:chOff x="4722133" y="3786190"/>
            <a:chExt cx="492809" cy="930953"/>
          </a:xfrm>
        </p:grpSpPr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370DCE1E-C3B4-3547-924C-713E711F8E04}"/>
                </a:ext>
              </a:extLst>
            </p:cNvPr>
            <p:cNvSpPr txBox="1"/>
            <p:nvPr/>
          </p:nvSpPr>
          <p:spPr>
            <a:xfrm>
              <a:off x="4722133" y="3786190"/>
              <a:ext cx="49280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٧٣٤٤٠</a:t>
              </a:r>
            </a:p>
          </p:txBody>
        </p:sp>
        <p:sp>
          <p:nvSpPr>
            <p:cNvPr id="95" name="مربع نص 94">
              <a:extLst>
                <a:ext uri="{FF2B5EF4-FFF2-40B4-BE49-F238E27FC236}">
                  <a16:creationId xmlns:a16="http://schemas.microsoft.com/office/drawing/2014/main" id="{B31AACAA-84A6-0046-9C76-F39E0889293F}"/>
                </a:ext>
              </a:extLst>
            </p:cNvPr>
            <p:cNvSpPr txBox="1"/>
            <p:nvPr/>
          </p:nvSpPr>
          <p:spPr>
            <a:xfrm>
              <a:off x="4829290" y="4286256"/>
              <a:ext cx="28575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٢٤</a:t>
              </a:r>
            </a:p>
          </p:txBody>
        </p:sp>
        <p:cxnSp>
          <p:nvCxnSpPr>
            <p:cNvPr id="96" name="رابط مستقيم 42">
              <a:extLst>
                <a:ext uri="{FF2B5EF4-FFF2-40B4-BE49-F238E27FC236}">
                  <a16:creationId xmlns:a16="http://schemas.microsoft.com/office/drawing/2014/main" id="{F3F4DB03-B9F0-9C4D-B3C3-F09B5C62DC97}"/>
                </a:ext>
              </a:extLst>
            </p:cNvPr>
            <p:cNvCxnSpPr/>
            <p:nvPr/>
          </p:nvCxnSpPr>
          <p:spPr>
            <a:xfrm rot="10800000">
              <a:off x="4784730" y="4214818"/>
              <a:ext cx="378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7" name="Picture 2">
            <a:extLst>
              <a:ext uri="{FF2B5EF4-FFF2-40B4-BE49-F238E27FC236}">
                <a16:creationId xmlns:a16="http://schemas.microsoft.com/office/drawing/2014/main" id="{E69B2A2A-5350-7340-898C-DB9A1C0E3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84" y="828715"/>
            <a:ext cx="657152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FD64AF1-BE04-F58E-1D2B-E09315F99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428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4012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5" grpId="0"/>
      <p:bldP spid="76" grpId="0"/>
      <p:bldP spid="77" grpId="0"/>
      <p:bldP spid="83" grpId="0"/>
      <p:bldP spid="84" grpId="0" animBg="1"/>
      <p:bldP spid="87" grpId="0"/>
      <p:bldP spid="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66025" y="1055981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09164" y="131869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التباديل والتوافيق</a:t>
            </a:r>
          </a:p>
        </p:txBody>
      </p: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708CEAA5-54D1-7F42-8459-A996056A8C2F}"/>
              </a:ext>
            </a:extLst>
          </p:cNvPr>
          <p:cNvSpPr/>
          <p:nvPr/>
        </p:nvSpPr>
        <p:spPr>
          <a:xfrm>
            <a:off x="5436096" y="1055981"/>
            <a:ext cx="2786082" cy="91440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882C0BCA-DA4E-C94E-BB03-EF7CD6B2ED7C}"/>
              </a:ext>
            </a:extLst>
          </p:cNvPr>
          <p:cNvSpPr/>
          <p:nvPr/>
        </p:nvSpPr>
        <p:spPr>
          <a:xfrm>
            <a:off x="8222178" y="1198857"/>
            <a:ext cx="101438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</p:txBody>
      </p:sp>
      <p:grpSp>
        <p:nvGrpSpPr>
          <p:cNvPr id="61" name="مجموعة 5">
            <a:extLst>
              <a:ext uri="{FF2B5EF4-FFF2-40B4-BE49-F238E27FC236}">
                <a16:creationId xmlns:a16="http://schemas.microsoft.com/office/drawing/2014/main" id="{82088154-0B32-9341-B4D8-A04D6F9CD5AC}"/>
              </a:ext>
            </a:extLst>
          </p:cNvPr>
          <p:cNvGrpSpPr/>
          <p:nvPr/>
        </p:nvGrpSpPr>
        <p:grpSpPr>
          <a:xfrm>
            <a:off x="5830037" y="4247867"/>
            <a:ext cx="1928826" cy="930953"/>
            <a:chOff x="4250529" y="3786190"/>
            <a:chExt cx="964413" cy="930953"/>
          </a:xfrm>
        </p:grpSpPr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2064F103-1E77-BD47-AC88-313CCBB39F2E}"/>
                </a:ext>
              </a:extLst>
            </p:cNvPr>
            <p:cNvSpPr txBox="1"/>
            <p:nvPr/>
          </p:nvSpPr>
          <p:spPr>
            <a:xfrm>
              <a:off x="4250529" y="3786190"/>
              <a:ext cx="96441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٦ × ٥ × ٤!</a:t>
              </a:r>
            </a:p>
          </p:txBody>
        </p: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53484764-B861-AD44-B215-2F3167D9D494}"/>
                </a:ext>
              </a:extLst>
            </p:cNvPr>
            <p:cNvSpPr txBox="1"/>
            <p:nvPr/>
          </p:nvSpPr>
          <p:spPr>
            <a:xfrm>
              <a:off x="4593431" y="4286256"/>
              <a:ext cx="478635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٢! ٤!</a:t>
              </a:r>
            </a:p>
          </p:txBody>
        </p:sp>
        <p:cxnSp>
          <p:nvCxnSpPr>
            <p:cNvPr id="64" name="رابط مستقيم 8">
              <a:extLst>
                <a:ext uri="{FF2B5EF4-FFF2-40B4-BE49-F238E27FC236}">
                  <a16:creationId xmlns:a16="http://schemas.microsoft.com/office/drawing/2014/main" id="{94CE0BFD-AD19-E247-A995-C88FDD2937D5}"/>
                </a:ext>
              </a:extLst>
            </p:cNvPr>
            <p:cNvCxnSpPr/>
            <p:nvPr/>
          </p:nvCxnSpPr>
          <p:spPr>
            <a:xfrm rot="10800000">
              <a:off x="4532730" y="4214818"/>
              <a:ext cx="630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AAD6FE65-E74C-FA42-8AD4-69A2DCE67615}"/>
              </a:ext>
            </a:extLst>
          </p:cNvPr>
          <p:cNvSpPr txBox="1"/>
          <p:nvPr/>
        </p:nvSpPr>
        <p:spPr>
          <a:xfrm>
            <a:off x="7021070" y="2584753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68" name="مجموعة 10">
            <a:extLst>
              <a:ext uri="{FF2B5EF4-FFF2-40B4-BE49-F238E27FC236}">
                <a16:creationId xmlns:a16="http://schemas.microsoft.com/office/drawing/2014/main" id="{3DBB4B2F-A33E-8948-966C-14132C2EB163}"/>
              </a:ext>
            </a:extLst>
          </p:cNvPr>
          <p:cNvGrpSpPr/>
          <p:nvPr/>
        </p:nvGrpSpPr>
        <p:grpSpPr>
          <a:xfrm>
            <a:off x="7306822" y="2399015"/>
            <a:ext cx="1000132" cy="759503"/>
            <a:chOff x="3714742" y="2428868"/>
            <a:chExt cx="1000132" cy="759503"/>
          </a:xfrm>
        </p:grpSpPr>
        <p:sp>
          <p:nvSpPr>
            <p:cNvPr id="69" name="مربع نص 68">
              <a:extLst>
                <a:ext uri="{FF2B5EF4-FFF2-40B4-BE49-F238E27FC236}">
                  <a16:creationId xmlns:a16="http://schemas.microsoft.com/office/drawing/2014/main" id="{1941A6D7-16D2-FA4D-8BE3-7CC4F5DFEBAA}"/>
                </a:ext>
              </a:extLst>
            </p:cNvPr>
            <p:cNvSpPr txBox="1"/>
            <p:nvPr/>
          </p:nvSpPr>
          <p:spPr>
            <a:xfrm>
              <a:off x="3929058" y="257174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ق</a:t>
              </a:r>
            </a:p>
          </p:txBody>
        </p:sp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AF8E28A0-F333-A348-9002-5DCB78210F89}"/>
                </a:ext>
              </a:extLst>
            </p:cNvPr>
            <p:cNvSpPr txBox="1"/>
            <p:nvPr/>
          </p:nvSpPr>
          <p:spPr>
            <a:xfrm>
              <a:off x="4186234" y="2428868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٦</a:t>
              </a:r>
            </a:p>
          </p:txBody>
        </p:sp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D77F9CDF-1EDC-C84C-ADC8-3FBB370EF68C}"/>
                </a:ext>
              </a:extLst>
            </p:cNvPr>
            <p:cNvSpPr txBox="1"/>
            <p:nvPr/>
          </p:nvSpPr>
          <p:spPr>
            <a:xfrm>
              <a:off x="3714742" y="275748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٤</a:t>
              </a:r>
            </a:p>
          </p:txBody>
        </p:sp>
      </p:grpSp>
      <p:grpSp>
        <p:nvGrpSpPr>
          <p:cNvPr id="72" name="مجموعة 14">
            <a:extLst>
              <a:ext uri="{FF2B5EF4-FFF2-40B4-BE49-F238E27FC236}">
                <a16:creationId xmlns:a16="http://schemas.microsoft.com/office/drawing/2014/main" id="{BDF12443-35CE-014E-AEC5-FAD0091C0EC1}"/>
              </a:ext>
            </a:extLst>
          </p:cNvPr>
          <p:cNvGrpSpPr/>
          <p:nvPr/>
        </p:nvGrpSpPr>
        <p:grpSpPr>
          <a:xfrm>
            <a:off x="5449434" y="2372700"/>
            <a:ext cx="1643074" cy="930953"/>
            <a:chOff x="3600444" y="3786190"/>
            <a:chExt cx="1643074" cy="930953"/>
          </a:xfrm>
        </p:grpSpPr>
        <p:sp>
          <p:nvSpPr>
            <p:cNvPr id="73" name="مربع نص 72">
              <a:extLst>
                <a:ext uri="{FF2B5EF4-FFF2-40B4-BE49-F238E27FC236}">
                  <a16:creationId xmlns:a16="http://schemas.microsoft.com/office/drawing/2014/main" id="{B82A9A57-1AEA-4045-B627-051093C3E152}"/>
                </a:ext>
              </a:extLst>
            </p:cNvPr>
            <p:cNvSpPr txBox="1"/>
            <p:nvPr/>
          </p:nvSpPr>
          <p:spPr>
            <a:xfrm>
              <a:off x="4071934" y="3786190"/>
              <a:ext cx="71438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٦!</a:t>
              </a:r>
            </a:p>
          </p:txBody>
        </p:sp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B61167E1-F2B8-7E4B-8E5D-3A4BCB0A915D}"/>
                </a:ext>
              </a:extLst>
            </p:cNvPr>
            <p:cNvSpPr txBox="1"/>
            <p:nvPr/>
          </p:nvSpPr>
          <p:spPr>
            <a:xfrm>
              <a:off x="3600444" y="4286256"/>
              <a:ext cx="164307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( ٦ ــ ٤ ) ! ٤!</a:t>
              </a:r>
            </a:p>
          </p:txBody>
        </p:sp>
        <p:cxnSp>
          <p:nvCxnSpPr>
            <p:cNvPr id="75" name="رابط مستقيم 17">
              <a:extLst>
                <a:ext uri="{FF2B5EF4-FFF2-40B4-BE49-F238E27FC236}">
                  <a16:creationId xmlns:a16="http://schemas.microsoft.com/office/drawing/2014/main" id="{3986065A-2417-4544-98C4-CE5D988EC00B}"/>
                </a:ext>
              </a:extLst>
            </p:cNvPr>
            <p:cNvCxnSpPr/>
            <p:nvPr/>
          </p:nvCxnSpPr>
          <p:spPr>
            <a:xfrm rot="10800000">
              <a:off x="3714746" y="4214818"/>
              <a:ext cx="1440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67EA149D-CFFF-5B4A-8E0A-E3AF31CFBE4B}"/>
              </a:ext>
            </a:extLst>
          </p:cNvPr>
          <p:cNvSpPr txBox="1"/>
          <p:nvPr/>
        </p:nvSpPr>
        <p:spPr>
          <a:xfrm>
            <a:off x="7830301" y="4459922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DED540EA-59BA-1449-BCC1-85057682CCD2}"/>
              </a:ext>
            </a:extLst>
          </p:cNvPr>
          <p:cNvSpPr txBox="1"/>
          <p:nvPr/>
        </p:nvSpPr>
        <p:spPr>
          <a:xfrm>
            <a:off x="7493914" y="3468326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78" name="مجموعة 24">
            <a:extLst>
              <a:ext uri="{FF2B5EF4-FFF2-40B4-BE49-F238E27FC236}">
                <a16:creationId xmlns:a16="http://schemas.microsoft.com/office/drawing/2014/main" id="{2A146FA6-2D12-A34F-8225-90717A82B312}"/>
              </a:ext>
            </a:extLst>
          </p:cNvPr>
          <p:cNvGrpSpPr/>
          <p:nvPr/>
        </p:nvGrpSpPr>
        <p:grpSpPr>
          <a:xfrm>
            <a:off x="6406160" y="3323565"/>
            <a:ext cx="914180" cy="930953"/>
            <a:chOff x="4329338" y="3786190"/>
            <a:chExt cx="914180" cy="930953"/>
          </a:xfrm>
        </p:grpSpPr>
        <p:sp>
          <p:nvSpPr>
            <p:cNvPr id="79" name="مربع نص 78">
              <a:extLst>
                <a:ext uri="{FF2B5EF4-FFF2-40B4-BE49-F238E27FC236}">
                  <a16:creationId xmlns:a16="http://schemas.microsoft.com/office/drawing/2014/main" id="{B1F8B01B-A728-A14F-A465-916C3504BCED}"/>
                </a:ext>
              </a:extLst>
            </p:cNvPr>
            <p:cNvSpPr txBox="1"/>
            <p:nvPr/>
          </p:nvSpPr>
          <p:spPr>
            <a:xfrm>
              <a:off x="4329338" y="3786190"/>
              <a:ext cx="71438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٦!</a:t>
              </a:r>
            </a:p>
          </p:txBody>
        </p:sp>
        <p:sp>
          <p:nvSpPr>
            <p:cNvPr id="80" name="مربع نص 79">
              <a:extLst>
                <a:ext uri="{FF2B5EF4-FFF2-40B4-BE49-F238E27FC236}">
                  <a16:creationId xmlns:a16="http://schemas.microsoft.com/office/drawing/2014/main" id="{1CA51210-B703-CB43-BA77-2165F0494558}"/>
                </a:ext>
              </a:extLst>
            </p:cNvPr>
            <p:cNvSpPr txBox="1"/>
            <p:nvPr/>
          </p:nvSpPr>
          <p:spPr>
            <a:xfrm>
              <a:off x="4386262" y="4286256"/>
              <a:ext cx="8572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٢! ٤!</a:t>
              </a:r>
            </a:p>
          </p:txBody>
        </p:sp>
        <p:cxnSp>
          <p:nvCxnSpPr>
            <p:cNvPr id="82" name="رابط مستقيم 27">
              <a:extLst>
                <a:ext uri="{FF2B5EF4-FFF2-40B4-BE49-F238E27FC236}">
                  <a16:creationId xmlns:a16="http://schemas.microsoft.com/office/drawing/2014/main" id="{7D73180D-76E6-F741-BA2B-D01B70EF210F}"/>
                </a:ext>
              </a:extLst>
            </p:cNvPr>
            <p:cNvCxnSpPr/>
            <p:nvPr/>
          </p:nvCxnSpPr>
          <p:spPr>
            <a:xfrm rot="10800000">
              <a:off x="4536216" y="4214818"/>
              <a:ext cx="61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رابط مستقيم 32">
            <a:extLst>
              <a:ext uri="{FF2B5EF4-FFF2-40B4-BE49-F238E27FC236}">
                <a16:creationId xmlns:a16="http://schemas.microsoft.com/office/drawing/2014/main" id="{1BBAA52B-CFB9-6746-BCB1-FAB21D297103}"/>
              </a:ext>
            </a:extLst>
          </p:cNvPr>
          <p:cNvCxnSpPr/>
          <p:nvPr/>
        </p:nvCxnSpPr>
        <p:spPr>
          <a:xfrm rot="10800000" flipV="1">
            <a:off x="6337246" y="4321564"/>
            <a:ext cx="357190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رابط مستقيم 33">
            <a:extLst>
              <a:ext uri="{FF2B5EF4-FFF2-40B4-BE49-F238E27FC236}">
                <a16:creationId xmlns:a16="http://schemas.microsoft.com/office/drawing/2014/main" id="{E5CB2393-2BC3-D942-AB07-C65FFC00BC0E}"/>
              </a:ext>
            </a:extLst>
          </p:cNvPr>
          <p:cNvCxnSpPr/>
          <p:nvPr/>
        </p:nvCxnSpPr>
        <p:spPr>
          <a:xfrm rot="10800000" flipV="1">
            <a:off x="6600190" y="4896562"/>
            <a:ext cx="357190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195ECE44-005B-D544-8335-F6EF79FDCD31}"/>
              </a:ext>
            </a:extLst>
          </p:cNvPr>
          <p:cNvSpPr txBox="1"/>
          <p:nvPr/>
        </p:nvSpPr>
        <p:spPr>
          <a:xfrm>
            <a:off x="7831433" y="5531492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86" name="مجموعة 5">
            <a:extLst>
              <a:ext uri="{FF2B5EF4-FFF2-40B4-BE49-F238E27FC236}">
                <a16:creationId xmlns:a16="http://schemas.microsoft.com/office/drawing/2014/main" id="{B4305315-4B1C-E64D-A841-A39DEFD99F01}"/>
              </a:ext>
            </a:extLst>
          </p:cNvPr>
          <p:cNvGrpSpPr/>
          <p:nvPr/>
        </p:nvGrpSpPr>
        <p:grpSpPr>
          <a:xfrm>
            <a:off x="7031101" y="5317178"/>
            <a:ext cx="858388" cy="930953"/>
            <a:chOff x="4793005" y="3786190"/>
            <a:chExt cx="429194" cy="930953"/>
          </a:xfrm>
        </p:grpSpPr>
        <p:sp>
          <p:nvSpPr>
            <p:cNvPr id="87" name="مربع نص 86">
              <a:extLst>
                <a:ext uri="{FF2B5EF4-FFF2-40B4-BE49-F238E27FC236}">
                  <a16:creationId xmlns:a16="http://schemas.microsoft.com/office/drawing/2014/main" id="{F750634D-2BFE-AA40-9E78-F7C020532F17}"/>
                </a:ext>
              </a:extLst>
            </p:cNvPr>
            <p:cNvSpPr txBox="1"/>
            <p:nvPr/>
          </p:nvSpPr>
          <p:spPr>
            <a:xfrm>
              <a:off x="4793005" y="3786190"/>
              <a:ext cx="421937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٦ × ٥</a:t>
              </a:r>
            </a:p>
          </p:txBody>
        </p:sp>
        <p:sp>
          <p:nvSpPr>
            <p:cNvPr id="88" name="مربع نص 87">
              <a:extLst>
                <a:ext uri="{FF2B5EF4-FFF2-40B4-BE49-F238E27FC236}">
                  <a16:creationId xmlns:a16="http://schemas.microsoft.com/office/drawing/2014/main" id="{27EAF1DA-D4FA-ED45-B687-5131AFABDA5D}"/>
                </a:ext>
              </a:extLst>
            </p:cNvPr>
            <p:cNvSpPr txBox="1"/>
            <p:nvPr/>
          </p:nvSpPr>
          <p:spPr>
            <a:xfrm>
              <a:off x="4793005" y="4286256"/>
              <a:ext cx="42919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٢ × ١ </a:t>
              </a:r>
            </a:p>
          </p:txBody>
        </p:sp>
        <p:cxnSp>
          <p:nvCxnSpPr>
            <p:cNvPr id="89" name="رابط مستقيم 37">
              <a:extLst>
                <a:ext uri="{FF2B5EF4-FFF2-40B4-BE49-F238E27FC236}">
                  <a16:creationId xmlns:a16="http://schemas.microsoft.com/office/drawing/2014/main" id="{611E659A-BDCD-3440-90BC-253122E7B644}"/>
                </a:ext>
              </a:extLst>
            </p:cNvPr>
            <p:cNvCxnSpPr/>
            <p:nvPr/>
          </p:nvCxnSpPr>
          <p:spPr>
            <a:xfrm rot="10800000">
              <a:off x="4856730" y="4214818"/>
              <a:ext cx="306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BB2B8B13-F153-7B4C-8237-72076BEFD997}"/>
              </a:ext>
            </a:extLst>
          </p:cNvPr>
          <p:cNvSpPr txBox="1"/>
          <p:nvPr/>
        </p:nvSpPr>
        <p:spPr>
          <a:xfrm>
            <a:off x="6673911" y="5531492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91" name="مجموعة 5">
            <a:extLst>
              <a:ext uri="{FF2B5EF4-FFF2-40B4-BE49-F238E27FC236}">
                <a16:creationId xmlns:a16="http://schemas.microsoft.com/office/drawing/2014/main" id="{B0D5CBBC-6061-CA4B-B740-C510C26B6982}"/>
              </a:ext>
            </a:extLst>
          </p:cNvPr>
          <p:cNvGrpSpPr/>
          <p:nvPr/>
        </p:nvGrpSpPr>
        <p:grpSpPr>
          <a:xfrm>
            <a:off x="5316589" y="5317178"/>
            <a:ext cx="1428760" cy="930953"/>
            <a:chOff x="4507819" y="3786190"/>
            <a:chExt cx="714380" cy="930953"/>
          </a:xfrm>
        </p:grpSpPr>
        <p:sp>
          <p:nvSpPr>
            <p:cNvPr id="92" name="مربع نص 91">
              <a:extLst>
                <a:ext uri="{FF2B5EF4-FFF2-40B4-BE49-F238E27FC236}">
                  <a16:creationId xmlns:a16="http://schemas.microsoft.com/office/drawing/2014/main" id="{DAACC645-9A7E-F64B-B96F-57025B6C20A5}"/>
                </a:ext>
              </a:extLst>
            </p:cNvPr>
            <p:cNvSpPr txBox="1"/>
            <p:nvPr/>
          </p:nvSpPr>
          <p:spPr>
            <a:xfrm>
              <a:off x="4507819" y="3786190"/>
              <a:ext cx="70712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٣٠</a:t>
              </a:r>
            </a:p>
          </p:txBody>
        </p:sp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8C2459F4-6EA0-B044-ABF0-59D1E62CBA6D}"/>
                </a:ext>
              </a:extLst>
            </p:cNvPr>
            <p:cNvSpPr txBox="1"/>
            <p:nvPr/>
          </p:nvSpPr>
          <p:spPr>
            <a:xfrm>
              <a:off x="4936447" y="4286256"/>
              <a:ext cx="28575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٢</a:t>
              </a:r>
            </a:p>
          </p:txBody>
        </p:sp>
        <p:cxnSp>
          <p:nvCxnSpPr>
            <p:cNvPr id="94" name="رابط مستقيم 42">
              <a:extLst>
                <a:ext uri="{FF2B5EF4-FFF2-40B4-BE49-F238E27FC236}">
                  <a16:creationId xmlns:a16="http://schemas.microsoft.com/office/drawing/2014/main" id="{A8DE2640-C927-C246-A948-13A49E1DE573}"/>
                </a:ext>
              </a:extLst>
            </p:cNvPr>
            <p:cNvCxnSpPr/>
            <p:nvPr/>
          </p:nvCxnSpPr>
          <p:spPr>
            <a:xfrm rot="10800000">
              <a:off x="5000730" y="4214818"/>
              <a:ext cx="1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2F66DC43-2434-494F-B03E-AF8A16A1DB6E}"/>
              </a:ext>
            </a:extLst>
          </p:cNvPr>
          <p:cNvSpPr txBox="1"/>
          <p:nvPr/>
        </p:nvSpPr>
        <p:spPr>
          <a:xfrm>
            <a:off x="5844551" y="5531492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1783FE1B-677C-4D47-A534-34EB9BE40C4F}"/>
              </a:ext>
            </a:extLst>
          </p:cNvPr>
          <p:cNvSpPr txBox="1"/>
          <p:nvPr/>
        </p:nvSpPr>
        <p:spPr>
          <a:xfrm>
            <a:off x="5388027" y="5531492"/>
            <a:ext cx="5715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١٥</a:t>
            </a:r>
          </a:p>
        </p:txBody>
      </p:sp>
      <p:pic>
        <p:nvPicPr>
          <p:cNvPr id="97" name="Picture 2">
            <a:extLst>
              <a:ext uri="{FF2B5EF4-FFF2-40B4-BE49-F238E27FC236}">
                <a16:creationId xmlns:a16="http://schemas.microsoft.com/office/drawing/2014/main" id="{BD5DBD12-52A7-354D-B874-3FDDD72AA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0608" y="1284583"/>
            <a:ext cx="84296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" name="Picture 2">
            <a:extLst>
              <a:ext uri="{FF2B5EF4-FFF2-40B4-BE49-F238E27FC236}">
                <a16:creationId xmlns:a16="http://schemas.microsoft.com/office/drawing/2014/main" id="{913E091E-989A-934E-8B26-B83B51959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64790" y="1213371"/>
            <a:ext cx="602535" cy="50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" name="مربع نص 98">
            <a:extLst>
              <a:ext uri="{FF2B5EF4-FFF2-40B4-BE49-F238E27FC236}">
                <a16:creationId xmlns:a16="http://schemas.microsoft.com/office/drawing/2014/main" id="{44FB5C56-338A-0F4E-8368-835097D58CB4}"/>
              </a:ext>
            </a:extLst>
          </p:cNvPr>
          <p:cNvSpPr txBox="1"/>
          <p:nvPr/>
        </p:nvSpPr>
        <p:spPr>
          <a:xfrm>
            <a:off x="2576890" y="2524696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100" name="مجموعة 10">
            <a:extLst>
              <a:ext uri="{FF2B5EF4-FFF2-40B4-BE49-F238E27FC236}">
                <a16:creationId xmlns:a16="http://schemas.microsoft.com/office/drawing/2014/main" id="{0C01860D-36F2-5842-B578-60C45452C4AD}"/>
              </a:ext>
            </a:extLst>
          </p:cNvPr>
          <p:cNvGrpSpPr/>
          <p:nvPr/>
        </p:nvGrpSpPr>
        <p:grpSpPr>
          <a:xfrm>
            <a:off x="2862642" y="2338958"/>
            <a:ext cx="1000132" cy="759503"/>
            <a:chOff x="3714742" y="2428868"/>
            <a:chExt cx="1000132" cy="759503"/>
          </a:xfrm>
        </p:grpSpPr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8E6F803D-92FF-3648-83FA-7081B8C05B09}"/>
                </a:ext>
              </a:extLst>
            </p:cNvPr>
            <p:cNvSpPr txBox="1"/>
            <p:nvPr/>
          </p:nvSpPr>
          <p:spPr>
            <a:xfrm>
              <a:off x="3929058" y="257174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ق</a:t>
              </a:r>
            </a:p>
          </p:txBody>
        </p:sp>
        <p:sp>
          <p:nvSpPr>
            <p:cNvPr id="102" name="مربع نص 101">
              <a:extLst>
                <a:ext uri="{FF2B5EF4-FFF2-40B4-BE49-F238E27FC236}">
                  <a16:creationId xmlns:a16="http://schemas.microsoft.com/office/drawing/2014/main" id="{9D670634-00BF-A544-8C55-6B75506E3D7B}"/>
                </a:ext>
              </a:extLst>
            </p:cNvPr>
            <p:cNvSpPr txBox="1"/>
            <p:nvPr/>
          </p:nvSpPr>
          <p:spPr>
            <a:xfrm>
              <a:off x="4186234" y="2428868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٦</a:t>
              </a:r>
            </a:p>
          </p:txBody>
        </p:sp>
        <p:sp>
          <p:nvSpPr>
            <p:cNvPr id="110" name="مربع نص 109">
              <a:extLst>
                <a:ext uri="{FF2B5EF4-FFF2-40B4-BE49-F238E27FC236}">
                  <a16:creationId xmlns:a16="http://schemas.microsoft.com/office/drawing/2014/main" id="{91D3784D-6E1A-3E40-9DF6-36B016ABC7B7}"/>
                </a:ext>
              </a:extLst>
            </p:cNvPr>
            <p:cNvSpPr txBox="1"/>
            <p:nvPr/>
          </p:nvSpPr>
          <p:spPr>
            <a:xfrm>
              <a:off x="3714742" y="275748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٤</a:t>
              </a:r>
            </a:p>
          </p:txBody>
        </p:sp>
      </p:grp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4336F12B-61E5-A94E-BFB3-57FB0E0AB271}"/>
              </a:ext>
            </a:extLst>
          </p:cNvPr>
          <p:cNvSpPr txBox="1"/>
          <p:nvPr/>
        </p:nvSpPr>
        <p:spPr>
          <a:xfrm>
            <a:off x="1762496" y="1810316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حل آخر</a:t>
            </a:r>
          </a:p>
        </p:txBody>
      </p:sp>
      <p:sp>
        <p:nvSpPr>
          <p:cNvPr id="112" name="قوس متوسط أيمن 111">
            <a:extLst>
              <a:ext uri="{FF2B5EF4-FFF2-40B4-BE49-F238E27FC236}">
                <a16:creationId xmlns:a16="http://schemas.microsoft.com/office/drawing/2014/main" id="{DCB8F5D9-BF2C-FF47-B190-495F5A646EF6}"/>
              </a:ext>
            </a:extLst>
          </p:cNvPr>
          <p:cNvSpPr/>
          <p:nvPr/>
        </p:nvSpPr>
        <p:spPr>
          <a:xfrm>
            <a:off x="3719898" y="2026889"/>
            <a:ext cx="216000" cy="2772000"/>
          </a:xfrm>
          <a:prstGeom prst="rightBracke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3" name="قوس متوسط أيمن 112">
            <a:extLst>
              <a:ext uri="{FF2B5EF4-FFF2-40B4-BE49-F238E27FC236}">
                <a16:creationId xmlns:a16="http://schemas.microsoft.com/office/drawing/2014/main" id="{A876E7D9-40FC-FC44-8C9E-B0989C831399}"/>
              </a:ext>
            </a:extLst>
          </p:cNvPr>
          <p:cNvSpPr/>
          <p:nvPr/>
        </p:nvSpPr>
        <p:spPr>
          <a:xfrm flipH="1">
            <a:off x="733462" y="2026889"/>
            <a:ext cx="216000" cy="2772000"/>
          </a:xfrm>
          <a:prstGeom prst="rightBracke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14" name="مجموعة 5">
            <a:extLst>
              <a:ext uri="{FF2B5EF4-FFF2-40B4-BE49-F238E27FC236}">
                <a16:creationId xmlns:a16="http://schemas.microsoft.com/office/drawing/2014/main" id="{AF8805D1-DE0A-F940-B220-9F88899C9D67}"/>
              </a:ext>
            </a:extLst>
          </p:cNvPr>
          <p:cNvGrpSpPr/>
          <p:nvPr/>
        </p:nvGrpSpPr>
        <p:grpSpPr>
          <a:xfrm>
            <a:off x="662024" y="2325092"/>
            <a:ext cx="1927140" cy="930953"/>
            <a:chOff x="4208119" y="3786190"/>
            <a:chExt cx="963570" cy="930953"/>
          </a:xfrm>
        </p:grpSpPr>
        <p:sp>
          <p:nvSpPr>
            <p:cNvPr id="115" name="مربع نص 114">
              <a:extLst>
                <a:ext uri="{FF2B5EF4-FFF2-40B4-BE49-F238E27FC236}">
                  <a16:creationId xmlns:a16="http://schemas.microsoft.com/office/drawing/2014/main" id="{18B0F3C4-7BB5-B848-A64D-6C36503145CD}"/>
                </a:ext>
              </a:extLst>
            </p:cNvPr>
            <p:cNvSpPr txBox="1"/>
            <p:nvPr/>
          </p:nvSpPr>
          <p:spPr>
            <a:xfrm>
              <a:off x="4243838" y="3786190"/>
              <a:ext cx="927851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٦ × ٥ × ٤ × ٣</a:t>
              </a:r>
            </a:p>
          </p:txBody>
        </p:sp>
        <p:sp>
          <p:nvSpPr>
            <p:cNvPr id="116" name="مربع نص 115">
              <a:extLst>
                <a:ext uri="{FF2B5EF4-FFF2-40B4-BE49-F238E27FC236}">
                  <a16:creationId xmlns:a16="http://schemas.microsoft.com/office/drawing/2014/main" id="{0889F532-3150-7B47-89FB-B810E23C2B1D}"/>
                </a:ext>
              </a:extLst>
            </p:cNvPr>
            <p:cNvSpPr txBox="1"/>
            <p:nvPr/>
          </p:nvSpPr>
          <p:spPr>
            <a:xfrm>
              <a:off x="4208119" y="4286256"/>
              <a:ext cx="948767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٤ × ٣ × ٢ × ١</a:t>
              </a:r>
            </a:p>
          </p:txBody>
        </p:sp>
        <p:cxnSp>
          <p:nvCxnSpPr>
            <p:cNvPr id="117" name="رابط مستقيم 69">
              <a:extLst>
                <a:ext uri="{FF2B5EF4-FFF2-40B4-BE49-F238E27FC236}">
                  <a16:creationId xmlns:a16="http://schemas.microsoft.com/office/drawing/2014/main" id="{C0E2F143-F4F5-624C-B16A-B880E9483D27}"/>
                </a:ext>
              </a:extLst>
            </p:cNvPr>
            <p:cNvCxnSpPr/>
            <p:nvPr/>
          </p:nvCxnSpPr>
          <p:spPr>
            <a:xfrm rot="10800000">
              <a:off x="4323702" y="4214818"/>
              <a:ext cx="810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76BD3492-FB31-2449-8E73-5FECF74F243A}"/>
              </a:ext>
            </a:extLst>
          </p:cNvPr>
          <p:cNvSpPr txBox="1"/>
          <p:nvPr/>
        </p:nvSpPr>
        <p:spPr>
          <a:xfrm>
            <a:off x="2575204" y="3556311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119" name="مجموعة 5">
            <a:extLst>
              <a:ext uri="{FF2B5EF4-FFF2-40B4-BE49-F238E27FC236}">
                <a16:creationId xmlns:a16="http://schemas.microsoft.com/office/drawing/2014/main" id="{1B656304-FDB5-B347-8768-D8C566A92E91}"/>
              </a:ext>
            </a:extLst>
          </p:cNvPr>
          <p:cNvGrpSpPr/>
          <p:nvPr/>
        </p:nvGrpSpPr>
        <p:grpSpPr>
          <a:xfrm>
            <a:off x="2090784" y="3341997"/>
            <a:ext cx="571504" cy="930953"/>
            <a:chOff x="4936447" y="3786190"/>
            <a:chExt cx="285752" cy="930953"/>
          </a:xfrm>
        </p:grpSpPr>
        <p:sp>
          <p:nvSpPr>
            <p:cNvPr id="120" name="مربع نص 119">
              <a:extLst>
                <a:ext uri="{FF2B5EF4-FFF2-40B4-BE49-F238E27FC236}">
                  <a16:creationId xmlns:a16="http://schemas.microsoft.com/office/drawing/2014/main" id="{DD27BAD3-E9BC-F14E-9BB4-C95B6E1146F0}"/>
                </a:ext>
              </a:extLst>
            </p:cNvPr>
            <p:cNvSpPr txBox="1"/>
            <p:nvPr/>
          </p:nvSpPr>
          <p:spPr>
            <a:xfrm>
              <a:off x="4944270" y="3786190"/>
              <a:ext cx="27067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٣٠</a:t>
              </a:r>
            </a:p>
          </p:txBody>
        </p:sp>
        <p:sp>
          <p:nvSpPr>
            <p:cNvPr id="121" name="مربع نص 120">
              <a:extLst>
                <a:ext uri="{FF2B5EF4-FFF2-40B4-BE49-F238E27FC236}">
                  <a16:creationId xmlns:a16="http://schemas.microsoft.com/office/drawing/2014/main" id="{4727EE53-1A38-8B48-8F82-E7C1A672BA09}"/>
                </a:ext>
              </a:extLst>
            </p:cNvPr>
            <p:cNvSpPr txBox="1"/>
            <p:nvPr/>
          </p:nvSpPr>
          <p:spPr>
            <a:xfrm>
              <a:off x="4936447" y="4286256"/>
              <a:ext cx="28575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٢</a:t>
              </a:r>
            </a:p>
          </p:txBody>
        </p:sp>
        <p:cxnSp>
          <p:nvCxnSpPr>
            <p:cNvPr id="122" name="رابط مستقيم 74">
              <a:extLst>
                <a:ext uri="{FF2B5EF4-FFF2-40B4-BE49-F238E27FC236}">
                  <a16:creationId xmlns:a16="http://schemas.microsoft.com/office/drawing/2014/main" id="{AC25AC06-AB1C-934A-90E9-0A90259DE8A4}"/>
                </a:ext>
              </a:extLst>
            </p:cNvPr>
            <p:cNvCxnSpPr/>
            <p:nvPr/>
          </p:nvCxnSpPr>
          <p:spPr>
            <a:xfrm rot="10800000">
              <a:off x="5000730" y="4214818"/>
              <a:ext cx="1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21ACB119-0C04-994A-8946-200B28B235A1}"/>
              </a:ext>
            </a:extLst>
          </p:cNvPr>
          <p:cNvSpPr txBox="1"/>
          <p:nvPr/>
        </p:nvSpPr>
        <p:spPr>
          <a:xfrm>
            <a:off x="2576336" y="4339870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124" name="مربع نص 123">
            <a:extLst>
              <a:ext uri="{FF2B5EF4-FFF2-40B4-BE49-F238E27FC236}">
                <a16:creationId xmlns:a16="http://schemas.microsoft.com/office/drawing/2014/main" id="{80EA4830-EC21-5D48-BA0D-490BA4B6FF0D}"/>
              </a:ext>
            </a:extLst>
          </p:cNvPr>
          <p:cNvSpPr txBox="1"/>
          <p:nvPr/>
        </p:nvSpPr>
        <p:spPr>
          <a:xfrm>
            <a:off x="2090784" y="4342129"/>
            <a:ext cx="50006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١٥</a:t>
            </a:r>
          </a:p>
        </p:txBody>
      </p:sp>
      <p:cxnSp>
        <p:nvCxnSpPr>
          <p:cNvPr id="125" name="رابط مستقيم 58">
            <a:extLst>
              <a:ext uri="{FF2B5EF4-FFF2-40B4-BE49-F238E27FC236}">
                <a16:creationId xmlns:a16="http://schemas.microsoft.com/office/drawing/2014/main" id="{EF108F9E-87F8-DF42-9FA0-13ED3547DAC4}"/>
              </a:ext>
            </a:extLst>
          </p:cNvPr>
          <p:cNvCxnSpPr/>
          <p:nvPr/>
        </p:nvCxnSpPr>
        <p:spPr>
          <a:xfrm rot="10800000" flipV="1">
            <a:off x="1267561" y="2468428"/>
            <a:ext cx="357190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رابط مستقيم 59">
            <a:extLst>
              <a:ext uri="{FF2B5EF4-FFF2-40B4-BE49-F238E27FC236}">
                <a16:creationId xmlns:a16="http://schemas.microsoft.com/office/drawing/2014/main" id="{BA91E615-124C-3345-96A3-59AA1905A940}"/>
              </a:ext>
            </a:extLst>
          </p:cNvPr>
          <p:cNvCxnSpPr/>
          <p:nvPr/>
        </p:nvCxnSpPr>
        <p:spPr>
          <a:xfrm rot="10800000" flipV="1">
            <a:off x="2173364" y="2984805"/>
            <a:ext cx="357190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رابط مستقيم 60">
            <a:extLst>
              <a:ext uri="{FF2B5EF4-FFF2-40B4-BE49-F238E27FC236}">
                <a16:creationId xmlns:a16="http://schemas.microsoft.com/office/drawing/2014/main" id="{CCD22AC5-CF4D-2547-A0D1-3309BB9381BD}"/>
              </a:ext>
            </a:extLst>
          </p:cNvPr>
          <p:cNvCxnSpPr/>
          <p:nvPr/>
        </p:nvCxnSpPr>
        <p:spPr>
          <a:xfrm rot="10800000" flipV="1">
            <a:off x="799080" y="2478557"/>
            <a:ext cx="357190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رابط مستقيم 61">
            <a:extLst>
              <a:ext uri="{FF2B5EF4-FFF2-40B4-BE49-F238E27FC236}">
                <a16:creationId xmlns:a16="http://schemas.microsoft.com/office/drawing/2014/main" id="{572DF922-2FB2-ED40-880C-734E44452354}"/>
              </a:ext>
            </a:extLst>
          </p:cNvPr>
          <p:cNvCxnSpPr/>
          <p:nvPr/>
        </p:nvCxnSpPr>
        <p:spPr>
          <a:xfrm rot="10800000" flipV="1">
            <a:off x="1733594" y="2947025"/>
            <a:ext cx="357190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4C4335F-FC7A-0720-0909-773475487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429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4714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5" grpId="0"/>
      <p:bldP spid="76" grpId="0"/>
      <p:bldP spid="77" grpId="0"/>
      <p:bldP spid="85" grpId="0"/>
      <p:bldP spid="90" grpId="0"/>
      <p:bldP spid="95" grpId="0"/>
      <p:bldP spid="96" grpId="0"/>
      <p:bldP spid="99" grpId="0"/>
      <p:bldP spid="111" grpId="0"/>
      <p:bldP spid="112" grpId="0" animBg="1"/>
      <p:bldP spid="113" grpId="0" animBg="1"/>
      <p:bldP spid="118" grpId="0"/>
      <p:bldP spid="123" grpId="0"/>
      <p:bldP spid="1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66025" y="1055981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09164" y="131869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التباديل والتوافيق</a:t>
            </a:r>
          </a:p>
        </p:txBody>
      </p: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47ACE440-A030-9446-AAF1-A244FF193A1D}"/>
              </a:ext>
            </a:extLst>
          </p:cNvPr>
          <p:cNvSpPr/>
          <p:nvPr/>
        </p:nvSpPr>
        <p:spPr>
          <a:xfrm>
            <a:off x="5218444" y="1236741"/>
            <a:ext cx="2786082" cy="91440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0A10E054-B13D-BB4B-82E3-F9DF846A1D6F}"/>
              </a:ext>
            </a:extLst>
          </p:cNvPr>
          <p:cNvSpPr/>
          <p:nvPr/>
        </p:nvSpPr>
        <p:spPr>
          <a:xfrm>
            <a:off x="8066758" y="262715"/>
            <a:ext cx="101438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</p:txBody>
      </p:sp>
      <p:grpSp>
        <p:nvGrpSpPr>
          <p:cNvPr id="61" name="مجموعة 5">
            <a:extLst>
              <a:ext uri="{FF2B5EF4-FFF2-40B4-BE49-F238E27FC236}">
                <a16:creationId xmlns:a16="http://schemas.microsoft.com/office/drawing/2014/main" id="{22AD29DA-BE86-8A42-8698-B9D7D69035FA}"/>
              </a:ext>
            </a:extLst>
          </p:cNvPr>
          <p:cNvGrpSpPr/>
          <p:nvPr/>
        </p:nvGrpSpPr>
        <p:grpSpPr>
          <a:xfrm>
            <a:off x="5791717" y="4521889"/>
            <a:ext cx="1928826" cy="930953"/>
            <a:chOff x="4250529" y="3786190"/>
            <a:chExt cx="964413" cy="930953"/>
          </a:xfrm>
        </p:grpSpPr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B6E6E57D-C995-C94C-A4BC-5BA7A56423D0}"/>
                </a:ext>
              </a:extLst>
            </p:cNvPr>
            <p:cNvSpPr txBox="1"/>
            <p:nvPr/>
          </p:nvSpPr>
          <p:spPr>
            <a:xfrm>
              <a:off x="4250529" y="3786190"/>
              <a:ext cx="96441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٥ × ٤ × ٣!</a:t>
              </a:r>
            </a:p>
          </p:txBody>
        </p: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CCBC9E45-DB75-C041-A388-977DEE76405F}"/>
                </a:ext>
              </a:extLst>
            </p:cNvPr>
            <p:cNvSpPr txBox="1"/>
            <p:nvPr/>
          </p:nvSpPr>
          <p:spPr>
            <a:xfrm>
              <a:off x="4593431" y="4286256"/>
              <a:ext cx="478635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٣! ٢!</a:t>
              </a:r>
            </a:p>
          </p:txBody>
        </p:sp>
        <p:cxnSp>
          <p:nvCxnSpPr>
            <p:cNvPr id="64" name="رابط مستقيم 8">
              <a:extLst>
                <a:ext uri="{FF2B5EF4-FFF2-40B4-BE49-F238E27FC236}">
                  <a16:creationId xmlns:a16="http://schemas.microsoft.com/office/drawing/2014/main" id="{B76D3A7F-5C3D-8640-9883-401EA0E242D7}"/>
                </a:ext>
              </a:extLst>
            </p:cNvPr>
            <p:cNvCxnSpPr/>
            <p:nvPr/>
          </p:nvCxnSpPr>
          <p:spPr>
            <a:xfrm rot="10800000">
              <a:off x="4532730" y="4214818"/>
              <a:ext cx="630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8D765568-323C-BD4D-B3C8-28FF2BB50FCF}"/>
              </a:ext>
            </a:extLst>
          </p:cNvPr>
          <p:cNvSpPr txBox="1"/>
          <p:nvPr/>
        </p:nvSpPr>
        <p:spPr>
          <a:xfrm>
            <a:off x="7009442" y="2702657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68" name="مجموعة 10">
            <a:extLst>
              <a:ext uri="{FF2B5EF4-FFF2-40B4-BE49-F238E27FC236}">
                <a16:creationId xmlns:a16="http://schemas.microsoft.com/office/drawing/2014/main" id="{AE3FA6B6-60CA-DB42-8504-A68609AF84FF}"/>
              </a:ext>
            </a:extLst>
          </p:cNvPr>
          <p:cNvGrpSpPr/>
          <p:nvPr/>
        </p:nvGrpSpPr>
        <p:grpSpPr>
          <a:xfrm>
            <a:off x="7295194" y="2516919"/>
            <a:ext cx="1000132" cy="759503"/>
            <a:chOff x="3714742" y="2428868"/>
            <a:chExt cx="1000132" cy="759503"/>
          </a:xfrm>
        </p:grpSpPr>
        <p:sp>
          <p:nvSpPr>
            <p:cNvPr id="69" name="مربع نص 68">
              <a:extLst>
                <a:ext uri="{FF2B5EF4-FFF2-40B4-BE49-F238E27FC236}">
                  <a16:creationId xmlns:a16="http://schemas.microsoft.com/office/drawing/2014/main" id="{A04966EE-711E-6B4A-AAFB-9C5197E1E962}"/>
                </a:ext>
              </a:extLst>
            </p:cNvPr>
            <p:cNvSpPr txBox="1"/>
            <p:nvPr/>
          </p:nvSpPr>
          <p:spPr>
            <a:xfrm>
              <a:off x="3929058" y="257174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ق</a:t>
              </a:r>
            </a:p>
          </p:txBody>
        </p:sp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FEE4E96F-F6A8-474B-ABE0-4CBDACFBA220}"/>
                </a:ext>
              </a:extLst>
            </p:cNvPr>
            <p:cNvSpPr txBox="1"/>
            <p:nvPr/>
          </p:nvSpPr>
          <p:spPr>
            <a:xfrm>
              <a:off x="4186234" y="2428868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٥</a:t>
              </a:r>
            </a:p>
          </p:txBody>
        </p:sp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EE6CCB4B-9926-E746-BC42-08143F0CF16A}"/>
                </a:ext>
              </a:extLst>
            </p:cNvPr>
            <p:cNvSpPr txBox="1"/>
            <p:nvPr/>
          </p:nvSpPr>
          <p:spPr>
            <a:xfrm>
              <a:off x="3714742" y="275748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٢</a:t>
              </a:r>
            </a:p>
          </p:txBody>
        </p:sp>
      </p:grpSp>
      <p:grpSp>
        <p:nvGrpSpPr>
          <p:cNvPr id="72" name="مجموعة 14">
            <a:extLst>
              <a:ext uri="{FF2B5EF4-FFF2-40B4-BE49-F238E27FC236}">
                <a16:creationId xmlns:a16="http://schemas.microsoft.com/office/drawing/2014/main" id="{5AE22B04-EAF2-2D48-8DC1-5D16E3487831}"/>
              </a:ext>
            </a:extLst>
          </p:cNvPr>
          <p:cNvGrpSpPr/>
          <p:nvPr/>
        </p:nvGrpSpPr>
        <p:grpSpPr>
          <a:xfrm>
            <a:off x="5437806" y="2490604"/>
            <a:ext cx="1643074" cy="930953"/>
            <a:chOff x="3600444" y="3786190"/>
            <a:chExt cx="1643074" cy="930953"/>
          </a:xfrm>
        </p:grpSpPr>
        <p:sp>
          <p:nvSpPr>
            <p:cNvPr id="73" name="مربع نص 72">
              <a:extLst>
                <a:ext uri="{FF2B5EF4-FFF2-40B4-BE49-F238E27FC236}">
                  <a16:creationId xmlns:a16="http://schemas.microsoft.com/office/drawing/2014/main" id="{5F239E9D-441F-9542-93A2-A003420D74F9}"/>
                </a:ext>
              </a:extLst>
            </p:cNvPr>
            <p:cNvSpPr txBox="1"/>
            <p:nvPr/>
          </p:nvSpPr>
          <p:spPr>
            <a:xfrm>
              <a:off x="4071934" y="3786190"/>
              <a:ext cx="71438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٥!</a:t>
              </a:r>
            </a:p>
          </p:txBody>
        </p:sp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83067F0F-3FE8-2842-8904-9D17B91CE3F4}"/>
                </a:ext>
              </a:extLst>
            </p:cNvPr>
            <p:cNvSpPr txBox="1"/>
            <p:nvPr/>
          </p:nvSpPr>
          <p:spPr>
            <a:xfrm>
              <a:off x="3600444" y="4286256"/>
              <a:ext cx="164307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( ٥ ــ ٢ ) ! ٢!</a:t>
              </a:r>
            </a:p>
          </p:txBody>
        </p:sp>
        <p:cxnSp>
          <p:nvCxnSpPr>
            <p:cNvPr id="75" name="رابط مستقيم 17">
              <a:extLst>
                <a:ext uri="{FF2B5EF4-FFF2-40B4-BE49-F238E27FC236}">
                  <a16:creationId xmlns:a16="http://schemas.microsoft.com/office/drawing/2014/main" id="{B40EB8EF-6C33-8E4D-85E4-5EF710E22652}"/>
                </a:ext>
              </a:extLst>
            </p:cNvPr>
            <p:cNvCxnSpPr/>
            <p:nvPr/>
          </p:nvCxnSpPr>
          <p:spPr>
            <a:xfrm rot="10800000">
              <a:off x="3714746" y="4214818"/>
              <a:ext cx="1440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869289DF-03C8-0440-9BFA-52B112BFCE58}"/>
              </a:ext>
            </a:extLst>
          </p:cNvPr>
          <p:cNvSpPr txBox="1"/>
          <p:nvPr/>
        </p:nvSpPr>
        <p:spPr>
          <a:xfrm>
            <a:off x="7791981" y="4733944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4116B537-1AA9-B344-A44B-8A002CA2DE6B}"/>
              </a:ext>
            </a:extLst>
          </p:cNvPr>
          <p:cNvSpPr txBox="1"/>
          <p:nvPr/>
        </p:nvSpPr>
        <p:spPr>
          <a:xfrm>
            <a:off x="7434334" y="3670095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78" name="مجموعة 24">
            <a:extLst>
              <a:ext uri="{FF2B5EF4-FFF2-40B4-BE49-F238E27FC236}">
                <a16:creationId xmlns:a16="http://schemas.microsoft.com/office/drawing/2014/main" id="{E80B794F-EC2B-6E40-9660-F88932E20A21}"/>
              </a:ext>
            </a:extLst>
          </p:cNvPr>
          <p:cNvGrpSpPr/>
          <p:nvPr/>
        </p:nvGrpSpPr>
        <p:grpSpPr>
          <a:xfrm>
            <a:off x="6408963" y="3425941"/>
            <a:ext cx="914180" cy="930953"/>
            <a:chOff x="4329338" y="3786190"/>
            <a:chExt cx="914180" cy="930953"/>
          </a:xfrm>
        </p:grpSpPr>
        <p:sp>
          <p:nvSpPr>
            <p:cNvPr id="79" name="مربع نص 78">
              <a:extLst>
                <a:ext uri="{FF2B5EF4-FFF2-40B4-BE49-F238E27FC236}">
                  <a16:creationId xmlns:a16="http://schemas.microsoft.com/office/drawing/2014/main" id="{0B6D5DAD-E7EE-B449-81CF-92AD4502E0A2}"/>
                </a:ext>
              </a:extLst>
            </p:cNvPr>
            <p:cNvSpPr txBox="1"/>
            <p:nvPr/>
          </p:nvSpPr>
          <p:spPr>
            <a:xfrm>
              <a:off x="4329338" y="3786190"/>
              <a:ext cx="71438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٥!</a:t>
              </a:r>
            </a:p>
          </p:txBody>
        </p:sp>
        <p:sp>
          <p:nvSpPr>
            <p:cNvPr id="80" name="مربع نص 79">
              <a:extLst>
                <a:ext uri="{FF2B5EF4-FFF2-40B4-BE49-F238E27FC236}">
                  <a16:creationId xmlns:a16="http://schemas.microsoft.com/office/drawing/2014/main" id="{14212D84-6762-C449-852E-5EE1DA7E40C8}"/>
                </a:ext>
              </a:extLst>
            </p:cNvPr>
            <p:cNvSpPr txBox="1"/>
            <p:nvPr/>
          </p:nvSpPr>
          <p:spPr>
            <a:xfrm>
              <a:off x="4386262" y="4286256"/>
              <a:ext cx="8572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٣! ٢!</a:t>
              </a:r>
            </a:p>
          </p:txBody>
        </p:sp>
        <p:cxnSp>
          <p:nvCxnSpPr>
            <p:cNvPr id="82" name="رابط مستقيم 27">
              <a:extLst>
                <a:ext uri="{FF2B5EF4-FFF2-40B4-BE49-F238E27FC236}">
                  <a16:creationId xmlns:a16="http://schemas.microsoft.com/office/drawing/2014/main" id="{50356A48-BDDF-7A4A-A5F7-D6E162D6FE22}"/>
                </a:ext>
              </a:extLst>
            </p:cNvPr>
            <p:cNvCxnSpPr/>
            <p:nvPr/>
          </p:nvCxnSpPr>
          <p:spPr>
            <a:xfrm rot="10800000">
              <a:off x="4536216" y="4214818"/>
              <a:ext cx="61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رابط مستقيم 32">
            <a:extLst>
              <a:ext uri="{FF2B5EF4-FFF2-40B4-BE49-F238E27FC236}">
                <a16:creationId xmlns:a16="http://schemas.microsoft.com/office/drawing/2014/main" id="{B33552B0-69A7-174B-8622-E166CE66D6EC}"/>
              </a:ext>
            </a:extLst>
          </p:cNvPr>
          <p:cNvCxnSpPr/>
          <p:nvPr/>
        </p:nvCxnSpPr>
        <p:spPr>
          <a:xfrm rot="10800000" flipV="1">
            <a:off x="6349839" y="4626787"/>
            <a:ext cx="357190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رابط مستقيم 33">
            <a:extLst>
              <a:ext uri="{FF2B5EF4-FFF2-40B4-BE49-F238E27FC236}">
                <a16:creationId xmlns:a16="http://schemas.microsoft.com/office/drawing/2014/main" id="{D4FFEF67-886C-6548-876C-0D50232097E0}"/>
              </a:ext>
            </a:extLst>
          </p:cNvPr>
          <p:cNvCxnSpPr/>
          <p:nvPr/>
        </p:nvCxnSpPr>
        <p:spPr>
          <a:xfrm rot="10800000" flipV="1">
            <a:off x="6977522" y="5128441"/>
            <a:ext cx="357190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9890FA66-A18B-C142-A250-04F4C64DA594}"/>
              </a:ext>
            </a:extLst>
          </p:cNvPr>
          <p:cNvSpPr txBox="1"/>
          <p:nvPr/>
        </p:nvSpPr>
        <p:spPr>
          <a:xfrm>
            <a:off x="7812541" y="5556812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86" name="مجموعة 5">
            <a:extLst>
              <a:ext uri="{FF2B5EF4-FFF2-40B4-BE49-F238E27FC236}">
                <a16:creationId xmlns:a16="http://schemas.microsoft.com/office/drawing/2014/main" id="{C41AA0B9-F7DE-CA44-B27C-F1A7E65EFBD0}"/>
              </a:ext>
            </a:extLst>
          </p:cNvPr>
          <p:cNvGrpSpPr/>
          <p:nvPr/>
        </p:nvGrpSpPr>
        <p:grpSpPr>
          <a:xfrm>
            <a:off x="7009186" y="5392073"/>
            <a:ext cx="858388" cy="930953"/>
            <a:chOff x="4793005" y="3786190"/>
            <a:chExt cx="429194" cy="930953"/>
          </a:xfrm>
        </p:grpSpPr>
        <p:sp>
          <p:nvSpPr>
            <p:cNvPr id="87" name="مربع نص 86">
              <a:extLst>
                <a:ext uri="{FF2B5EF4-FFF2-40B4-BE49-F238E27FC236}">
                  <a16:creationId xmlns:a16="http://schemas.microsoft.com/office/drawing/2014/main" id="{B7F97154-D10E-7B4A-9D11-0969144E2AC1}"/>
                </a:ext>
              </a:extLst>
            </p:cNvPr>
            <p:cNvSpPr txBox="1"/>
            <p:nvPr/>
          </p:nvSpPr>
          <p:spPr>
            <a:xfrm>
              <a:off x="4793005" y="3786190"/>
              <a:ext cx="421937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٥ × ٤</a:t>
              </a:r>
            </a:p>
          </p:txBody>
        </p:sp>
        <p:sp>
          <p:nvSpPr>
            <p:cNvPr id="88" name="مربع نص 87">
              <a:extLst>
                <a:ext uri="{FF2B5EF4-FFF2-40B4-BE49-F238E27FC236}">
                  <a16:creationId xmlns:a16="http://schemas.microsoft.com/office/drawing/2014/main" id="{E14EFAF4-20F1-8F4A-987E-156C0352D2E2}"/>
                </a:ext>
              </a:extLst>
            </p:cNvPr>
            <p:cNvSpPr txBox="1"/>
            <p:nvPr/>
          </p:nvSpPr>
          <p:spPr>
            <a:xfrm>
              <a:off x="4793005" y="4286256"/>
              <a:ext cx="42919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٢ × ١ </a:t>
              </a:r>
            </a:p>
          </p:txBody>
        </p:sp>
        <p:cxnSp>
          <p:nvCxnSpPr>
            <p:cNvPr id="89" name="رابط مستقيم 37">
              <a:extLst>
                <a:ext uri="{FF2B5EF4-FFF2-40B4-BE49-F238E27FC236}">
                  <a16:creationId xmlns:a16="http://schemas.microsoft.com/office/drawing/2014/main" id="{93774958-9358-0F42-94F2-CBEA8D7E9347}"/>
                </a:ext>
              </a:extLst>
            </p:cNvPr>
            <p:cNvCxnSpPr/>
            <p:nvPr/>
          </p:nvCxnSpPr>
          <p:spPr>
            <a:xfrm rot="10800000">
              <a:off x="4856730" y="4214818"/>
              <a:ext cx="306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B7F608BE-FD83-3B43-8B64-49CC55A634E0}"/>
              </a:ext>
            </a:extLst>
          </p:cNvPr>
          <p:cNvSpPr txBox="1"/>
          <p:nvPr/>
        </p:nvSpPr>
        <p:spPr>
          <a:xfrm>
            <a:off x="6619792" y="5589798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91" name="مجموعة 5">
            <a:extLst>
              <a:ext uri="{FF2B5EF4-FFF2-40B4-BE49-F238E27FC236}">
                <a16:creationId xmlns:a16="http://schemas.microsoft.com/office/drawing/2014/main" id="{2D3DD723-19A4-3947-AED3-E71D3879AF6B}"/>
              </a:ext>
            </a:extLst>
          </p:cNvPr>
          <p:cNvGrpSpPr/>
          <p:nvPr/>
        </p:nvGrpSpPr>
        <p:grpSpPr>
          <a:xfrm>
            <a:off x="5247632" y="5315782"/>
            <a:ext cx="1428760" cy="930953"/>
            <a:chOff x="4507819" y="3786190"/>
            <a:chExt cx="714380" cy="930953"/>
          </a:xfrm>
        </p:grpSpPr>
        <p:sp>
          <p:nvSpPr>
            <p:cNvPr id="92" name="مربع نص 91">
              <a:extLst>
                <a:ext uri="{FF2B5EF4-FFF2-40B4-BE49-F238E27FC236}">
                  <a16:creationId xmlns:a16="http://schemas.microsoft.com/office/drawing/2014/main" id="{AD0A7A93-5F5C-3E4C-AA69-0A381BB5C28F}"/>
                </a:ext>
              </a:extLst>
            </p:cNvPr>
            <p:cNvSpPr txBox="1"/>
            <p:nvPr/>
          </p:nvSpPr>
          <p:spPr>
            <a:xfrm>
              <a:off x="4507819" y="3786190"/>
              <a:ext cx="70712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٢٠</a:t>
              </a:r>
            </a:p>
          </p:txBody>
        </p:sp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EB76A7F1-C795-3F47-B779-81F19BD1C4B2}"/>
                </a:ext>
              </a:extLst>
            </p:cNvPr>
            <p:cNvSpPr txBox="1"/>
            <p:nvPr/>
          </p:nvSpPr>
          <p:spPr>
            <a:xfrm>
              <a:off x="4936447" y="4286256"/>
              <a:ext cx="28575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٢</a:t>
              </a:r>
            </a:p>
          </p:txBody>
        </p:sp>
        <p:cxnSp>
          <p:nvCxnSpPr>
            <p:cNvPr id="94" name="رابط مستقيم 42">
              <a:extLst>
                <a:ext uri="{FF2B5EF4-FFF2-40B4-BE49-F238E27FC236}">
                  <a16:creationId xmlns:a16="http://schemas.microsoft.com/office/drawing/2014/main" id="{52AEC2C5-5148-F543-ADEE-89BE19A81206}"/>
                </a:ext>
              </a:extLst>
            </p:cNvPr>
            <p:cNvCxnSpPr/>
            <p:nvPr/>
          </p:nvCxnSpPr>
          <p:spPr>
            <a:xfrm rot="10800000">
              <a:off x="5000730" y="4214818"/>
              <a:ext cx="1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F24517D2-06E8-2947-9749-071A88395DAA}"/>
              </a:ext>
            </a:extLst>
          </p:cNvPr>
          <p:cNvSpPr txBox="1"/>
          <p:nvPr/>
        </p:nvSpPr>
        <p:spPr>
          <a:xfrm>
            <a:off x="5790472" y="5417678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A9A99C74-D167-B440-A655-80CD01E243E0}"/>
              </a:ext>
            </a:extLst>
          </p:cNvPr>
          <p:cNvSpPr txBox="1"/>
          <p:nvPr/>
        </p:nvSpPr>
        <p:spPr>
          <a:xfrm>
            <a:off x="5365564" y="5416844"/>
            <a:ext cx="5715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١٠</a:t>
            </a:r>
          </a:p>
        </p:txBody>
      </p:sp>
      <p:pic>
        <p:nvPicPr>
          <p:cNvPr id="97" name="Picture 2">
            <a:extLst>
              <a:ext uri="{FF2B5EF4-FFF2-40B4-BE49-F238E27FC236}">
                <a16:creationId xmlns:a16="http://schemas.microsoft.com/office/drawing/2014/main" id="{21833217-B3F5-8C42-9F29-A1B4A1C56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1370" y="1402275"/>
            <a:ext cx="84296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" name="مربع نص 97">
            <a:extLst>
              <a:ext uri="{FF2B5EF4-FFF2-40B4-BE49-F238E27FC236}">
                <a16:creationId xmlns:a16="http://schemas.microsoft.com/office/drawing/2014/main" id="{023C44FF-B1E4-2046-B347-4C85C9EFE68A}"/>
              </a:ext>
            </a:extLst>
          </p:cNvPr>
          <p:cNvSpPr txBox="1"/>
          <p:nvPr/>
        </p:nvSpPr>
        <p:spPr>
          <a:xfrm>
            <a:off x="2566326" y="2550745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99" name="مجموعة 10">
            <a:extLst>
              <a:ext uri="{FF2B5EF4-FFF2-40B4-BE49-F238E27FC236}">
                <a16:creationId xmlns:a16="http://schemas.microsoft.com/office/drawing/2014/main" id="{01F4BBA2-46E9-A841-986D-1F5A3594F183}"/>
              </a:ext>
            </a:extLst>
          </p:cNvPr>
          <p:cNvGrpSpPr/>
          <p:nvPr/>
        </p:nvGrpSpPr>
        <p:grpSpPr>
          <a:xfrm>
            <a:off x="2852078" y="2365007"/>
            <a:ext cx="1000132" cy="759503"/>
            <a:chOff x="3714742" y="2428868"/>
            <a:chExt cx="1000132" cy="759503"/>
          </a:xfrm>
        </p:grpSpPr>
        <p:sp>
          <p:nvSpPr>
            <p:cNvPr id="100" name="مربع نص 99">
              <a:extLst>
                <a:ext uri="{FF2B5EF4-FFF2-40B4-BE49-F238E27FC236}">
                  <a16:creationId xmlns:a16="http://schemas.microsoft.com/office/drawing/2014/main" id="{1380374D-E13D-334F-A6D2-F89DA06F3717}"/>
                </a:ext>
              </a:extLst>
            </p:cNvPr>
            <p:cNvSpPr txBox="1"/>
            <p:nvPr/>
          </p:nvSpPr>
          <p:spPr>
            <a:xfrm>
              <a:off x="3929058" y="257174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ق</a:t>
              </a:r>
            </a:p>
          </p:txBody>
        </p:sp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DDBC09F7-4DB5-C84B-8DC9-BA270818CA82}"/>
                </a:ext>
              </a:extLst>
            </p:cNvPr>
            <p:cNvSpPr txBox="1"/>
            <p:nvPr/>
          </p:nvSpPr>
          <p:spPr>
            <a:xfrm>
              <a:off x="4186234" y="2428868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٥</a:t>
              </a:r>
            </a:p>
          </p:txBody>
        </p:sp>
        <p:sp>
          <p:nvSpPr>
            <p:cNvPr id="102" name="مربع نص 101">
              <a:extLst>
                <a:ext uri="{FF2B5EF4-FFF2-40B4-BE49-F238E27FC236}">
                  <a16:creationId xmlns:a16="http://schemas.microsoft.com/office/drawing/2014/main" id="{BEB50C96-072A-B445-84F2-15FB6DE132B1}"/>
                </a:ext>
              </a:extLst>
            </p:cNvPr>
            <p:cNvSpPr txBox="1"/>
            <p:nvPr/>
          </p:nvSpPr>
          <p:spPr>
            <a:xfrm>
              <a:off x="3714742" y="275748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٢</a:t>
              </a:r>
            </a:p>
          </p:txBody>
        </p:sp>
      </p:grp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95F13F8E-7E40-CA4D-8F25-4773760FD3BF}"/>
              </a:ext>
            </a:extLst>
          </p:cNvPr>
          <p:cNvSpPr txBox="1"/>
          <p:nvPr/>
        </p:nvSpPr>
        <p:spPr>
          <a:xfrm>
            <a:off x="1751932" y="1836365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حل آخر</a:t>
            </a:r>
          </a:p>
        </p:txBody>
      </p:sp>
      <p:sp>
        <p:nvSpPr>
          <p:cNvPr id="111" name="قوس متوسط أيمن 110">
            <a:extLst>
              <a:ext uri="{FF2B5EF4-FFF2-40B4-BE49-F238E27FC236}">
                <a16:creationId xmlns:a16="http://schemas.microsoft.com/office/drawing/2014/main" id="{DF12374D-E234-1E4D-93D5-1769A5590FF2}"/>
              </a:ext>
            </a:extLst>
          </p:cNvPr>
          <p:cNvSpPr/>
          <p:nvPr/>
        </p:nvSpPr>
        <p:spPr>
          <a:xfrm>
            <a:off x="3709334" y="2052938"/>
            <a:ext cx="216000" cy="2772000"/>
          </a:xfrm>
          <a:prstGeom prst="rightBracke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2" name="قوس متوسط أيمن 111">
            <a:extLst>
              <a:ext uri="{FF2B5EF4-FFF2-40B4-BE49-F238E27FC236}">
                <a16:creationId xmlns:a16="http://schemas.microsoft.com/office/drawing/2014/main" id="{4E004F47-974C-8C46-99FA-A6F0A90C6EBB}"/>
              </a:ext>
            </a:extLst>
          </p:cNvPr>
          <p:cNvSpPr/>
          <p:nvPr/>
        </p:nvSpPr>
        <p:spPr>
          <a:xfrm flipH="1">
            <a:off x="1064442" y="2052938"/>
            <a:ext cx="216000" cy="2772000"/>
          </a:xfrm>
          <a:prstGeom prst="rightBracke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13" name="مجموعة 5">
            <a:extLst>
              <a:ext uri="{FF2B5EF4-FFF2-40B4-BE49-F238E27FC236}">
                <a16:creationId xmlns:a16="http://schemas.microsoft.com/office/drawing/2014/main" id="{7EA037E9-AF6E-1741-978B-B8BE8C289B70}"/>
              </a:ext>
            </a:extLst>
          </p:cNvPr>
          <p:cNvGrpSpPr/>
          <p:nvPr/>
        </p:nvGrpSpPr>
        <p:grpSpPr>
          <a:xfrm>
            <a:off x="1651592" y="2351141"/>
            <a:ext cx="1000132" cy="930953"/>
            <a:chOff x="4707619" y="3786190"/>
            <a:chExt cx="500066" cy="930953"/>
          </a:xfrm>
        </p:grpSpPr>
        <p:sp>
          <p:nvSpPr>
            <p:cNvPr id="114" name="مربع نص 113">
              <a:extLst>
                <a:ext uri="{FF2B5EF4-FFF2-40B4-BE49-F238E27FC236}">
                  <a16:creationId xmlns:a16="http://schemas.microsoft.com/office/drawing/2014/main" id="{0112C24F-5259-0145-96E4-D21A4CB951AE}"/>
                </a:ext>
              </a:extLst>
            </p:cNvPr>
            <p:cNvSpPr txBox="1"/>
            <p:nvPr/>
          </p:nvSpPr>
          <p:spPr>
            <a:xfrm>
              <a:off x="4707619" y="3786190"/>
              <a:ext cx="46407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٥ × ٤</a:t>
              </a:r>
            </a:p>
          </p:txBody>
        </p:sp>
        <p:sp>
          <p:nvSpPr>
            <p:cNvPr id="115" name="مربع نص 114">
              <a:extLst>
                <a:ext uri="{FF2B5EF4-FFF2-40B4-BE49-F238E27FC236}">
                  <a16:creationId xmlns:a16="http://schemas.microsoft.com/office/drawing/2014/main" id="{7D4F898C-0EA9-8044-92D4-933BA8A7AF5C}"/>
                </a:ext>
              </a:extLst>
            </p:cNvPr>
            <p:cNvSpPr txBox="1"/>
            <p:nvPr/>
          </p:nvSpPr>
          <p:spPr>
            <a:xfrm>
              <a:off x="4722699" y="4286256"/>
              <a:ext cx="48498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٢ × ١</a:t>
              </a:r>
            </a:p>
          </p:txBody>
        </p:sp>
        <p:cxnSp>
          <p:nvCxnSpPr>
            <p:cNvPr id="116" name="رابط مستقيم 69">
              <a:extLst>
                <a:ext uri="{FF2B5EF4-FFF2-40B4-BE49-F238E27FC236}">
                  <a16:creationId xmlns:a16="http://schemas.microsoft.com/office/drawing/2014/main" id="{439BFE1C-4FA8-9643-8DF4-35DEF64E9368}"/>
                </a:ext>
              </a:extLst>
            </p:cNvPr>
            <p:cNvCxnSpPr/>
            <p:nvPr/>
          </p:nvCxnSpPr>
          <p:spPr>
            <a:xfrm rot="10800000">
              <a:off x="4766730" y="4214818"/>
              <a:ext cx="396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80759A2F-2BA4-E042-8BBE-AA3F5087B21C}"/>
              </a:ext>
            </a:extLst>
          </p:cNvPr>
          <p:cNvSpPr txBox="1"/>
          <p:nvPr/>
        </p:nvSpPr>
        <p:spPr>
          <a:xfrm>
            <a:off x="2564640" y="3439484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118" name="مجموعة 5">
            <a:extLst>
              <a:ext uri="{FF2B5EF4-FFF2-40B4-BE49-F238E27FC236}">
                <a16:creationId xmlns:a16="http://schemas.microsoft.com/office/drawing/2014/main" id="{CFAEF609-0A23-7845-8A29-AE8028C05489}"/>
              </a:ext>
            </a:extLst>
          </p:cNvPr>
          <p:cNvGrpSpPr/>
          <p:nvPr/>
        </p:nvGrpSpPr>
        <p:grpSpPr>
          <a:xfrm>
            <a:off x="2080220" y="3225170"/>
            <a:ext cx="571504" cy="930953"/>
            <a:chOff x="4936447" y="3786190"/>
            <a:chExt cx="285752" cy="930953"/>
          </a:xfrm>
        </p:grpSpPr>
        <p:sp>
          <p:nvSpPr>
            <p:cNvPr id="119" name="مربع نص 118">
              <a:extLst>
                <a:ext uri="{FF2B5EF4-FFF2-40B4-BE49-F238E27FC236}">
                  <a16:creationId xmlns:a16="http://schemas.microsoft.com/office/drawing/2014/main" id="{77011633-1100-D74D-952D-68D06E871034}"/>
                </a:ext>
              </a:extLst>
            </p:cNvPr>
            <p:cNvSpPr txBox="1"/>
            <p:nvPr/>
          </p:nvSpPr>
          <p:spPr>
            <a:xfrm>
              <a:off x="4944270" y="3786190"/>
              <a:ext cx="27067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٢٠</a:t>
              </a:r>
            </a:p>
          </p:txBody>
        </p:sp>
        <p:sp>
          <p:nvSpPr>
            <p:cNvPr id="120" name="مربع نص 119">
              <a:extLst>
                <a:ext uri="{FF2B5EF4-FFF2-40B4-BE49-F238E27FC236}">
                  <a16:creationId xmlns:a16="http://schemas.microsoft.com/office/drawing/2014/main" id="{549B8782-CC5B-404A-8FE9-2771CD6CAA46}"/>
                </a:ext>
              </a:extLst>
            </p:cNvPr>
            <p:cNvSpPr txBox="1"/>
            <p:nvPr/>
          </p:nvSpPr>
          <p:spPr>
            <a:xfrm>
              <a:off x="4936447" y="4286256"/>
              <a:ext cx="28575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٢</a:t>
              </a:r>
            </a:p>
          </p:txBody>
        </p:sp>
        <p:cxnSp>
          <p:nvCxnSpPr>
            <p:cNvPr id="121" name="رابط مستقيم 74">
              <a:extLst>
                <a:ext uri="{FF2B5EF4-FFF2-40B4-BE49-F238E27FC236}">
                  <a16:creationId xmlns:a16="http://schemas.microsoft.com/office/drawing/2014/main" id="{D2BCA52D-38B5-C346-A3BC-75650D9CB8EA}"/>
                </a:ext>
              </a:extLst>
            </p:cNvPr>
            <p:cNvCxnSpPr/>
            <p:nvPr/>
          </p:nvCxnSpPr>
          <p:spPr>
            <a:xfrm rot="10800000">
              <a:off x="5000730" y="4214818"/>
              <a:ext cx="1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ADE5441F-1391-A444-8F82-5E853634DB11}"/>
              </a:ext>
            </a:extLst>
          </p:cNvPr>
          <p:cNvSpPr txBox="1"/>
          <p:nvPr/>
        </p:nvSpPr>
        <p:spPr>
          <a:xfrm>
            <a:off x="2565772" y="4223043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0D893D70-13BB-5A48-A904-46D35DA2FBBD}"/>
              </a:ext>
            </a:extLst>
          </p:cNvPr>
          <p:cNvSpPr txBox="1"/>
          <p:nvPr/>
        </p:nvSpPr>
        <p:spPr>
          <a:xfrm>
            <a:off x="2080220" y="4225302"/>
            <a:ext cx="50006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١٠</a:t>
            </a:r>
          </a:p>
        </p:txBody>
      </p:sp>
      <p:pic>
        <p:nvPicPr>
          <p:cNvPr id="124" name="Picture 2">
            <a:extLst>
              <a:ext uri="{FF2B5EF4-FFF2-40B4-BE49-F238E27FC236}">
                <a16:creationId xmlns:a16="http://schemas.microsoft.com/office/drawing/2014/main" id="{3BEEE4C4-DC9C-AF45-B77B-6431DDFCF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02783" y="1399848"/>
            <a:ext cx="635143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AC67B02-E4C8-0F90-517A-1ABE0F577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430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6662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5" grpId="0"/>
      <p:bldP spid="76" grpId="0"/>
      <p:bldP spid="77" grpId="0"/>
      <p:bldP spid="85" grpId="0"/>
      <p:bldP spid="90" grpId="0"/>
      <p:bldP spid="95" grpId="0"/>
      <p:bldP spid="96" grpId="0"/>
      <p:bldP spid="98" grpId="0"/>
      <p:bldP spid="110" grpId="0"/>
      <p:bldP spid="111" grpId="0" animBg="1"/>
      <p:bldP spid="112" grpId="0" animBg="1"/>
      <p:bldP spid="117" grpId="0"/>
      <p:bldP spid="122" grpId="0"/>
      <p:bldP spid="1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654" y="4281207"/>
            <a:ext cx="2164814" cy="216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97" y="6000750"/>
            <a:ext cx="6707639" cy="86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69" y="3890829"/>
            <a:ext cx="617991" cy="61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6" y="3920496"/>
            <a:ext cx="363969" cy="5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20" y="1804576"/>
            <a:ext cx="1723484" cy="1137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8" name="مجموعة 77">
            <a:extLst>
              <a:ext uri="{FF2B5EF4-FFF2-40B4-BE49-F238E27FC236}">
                <a16:creationId xmlns:a16="http://schemas.microsoft.com/office/drawing/2014/main" id="{EAAD1D18-CA9F-1141-AB54-D51C077BBFF1}"/>
              </a:ext>
            </a:extLst>
          </p:cNvPr>
          <p:cNvGrpSpPr/>
          <p:nvPr/>
        </p:nvGrpSpPr>
        <p:grpSpPr>
          <a:xfrm>
            <a:off x="330580" y="493866"/>
            <a:ext cx="1214328" cy="1137422"/>
            <a:chOff x="3326307" y="697407"/>
            <a:chExt cx="5463186" cy="5463186"/>
          </a:xfrm>
        </p:grpSpPr>
        <p:sp>
          <p:nvSpPr>
            <p:cNvPr id="79" name="شكل بيضاوي 78">
              <a:extLst>
                <a:ext uri="{FF2B5EF4-FFF2-40B4-BE49-F238E27FC236}">
                  <a16:creationId xmlns:a16="http://schemas.microsoft.com/office/drawing/2014/main" id="{694AED0D-0A07-3243-8F6C-1381429A3D23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013" dirty="0"/>
            </a:p>
          </p:txBody>
        </p:sp>
        <p:grpSp>
          <p:nvGrpSpPr>
            <p:cNvPr id="80" name="مجموعة 79">
              <a:extLst>
                <a:ext uri="{FF2B5EF4-FFF2-40B4-BE49-F238E27FC236}">
                  <a16:creationId xmlns:a16="http://schemas.microsoft.com/office/drawing/2014/main" id="{43BBB82D-D0A7-DF48-B7D2-1E0D3EA2D9A2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81" name="مربع نص 80">
                <a:extLst>
                  <a:ext uri="{FF2B5EF4-FFF2-40B4-BE49-F238E27FC236}">
                    <a16:creationId xmlns:a16="http://schemas.microsoft.com/office/drawing/2014/main" id="{AF4E1C44-C533-A04E-9250-503DCE13B35C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B12C7CD3-0D48-EA40-B1E7-4BDD37AA2FDD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E4ECC8DB-B270-0F4C-B388-CC2D704C62B9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4" name="مربع نص 83">
                <a:extLst>
                  <a:ext uri="{FF2B5EF4-FFF2-40B4-BE49-F238E27FC236}">
                    <a16:creationId xmlns:a16="http://schemas.microsoft.com/office/drawing/2014/main" id="{BE937512-9F25-4447-8D23-5610C59F8C3A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5" name="مربع نص 84">
                <a:extLst>
                  <a:ext uri="{FF2B5EF4-FFF2-40B4-BE49-F238E27FC236}">
                    <a16:creationId xmlns:a16="http://schemas.microsoft.com/office/drawing/2014/main" id="{95BCFCEC-9BAA-2D40-ADEE-583B60D98BEE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CA6CEAA7-D4A2-8141-B5D7-06983607FEDA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01D50439-4A29-E84D-8520-F34DA4769A67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8" name="مربع نص 87">
                <a:extLst>
                  <a:ext uri="{FF2B5EF4-FFF2-40B4-BE49-F238E27FC236}">
                    <a16:creationId xmlns:a16="http://schemas.microsoft.com/office/drawing/2014/main" id="{F189B1F7-4194-3D4A-8D8E-A9498F457726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1C732033-2506-574B-B678-02A267B90046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159C6A72-2854-ED46-9F69-D9793C0F2615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1" name="مربع نص 90">
                <a:extLst>
                  <a:ext uri="{FF2B5EF4-FFF2-40B4-BE49-F238E27FC236}">
                    <a16:creationId xmlns:a16="http://schemas.microsoft.com/office/drawing/2014/main" id="{F8A410C5-2885-B044-8E01-9D243E0422B5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2" name="مربع نص 91">
                <a:extLst>
                  <a:ext uri="{FF2B5EF4-FFF2-40B4-BE49-F238E27FC236}">
                    <a16:creationId xmlns:a16="http://schemas.microsoft.com/office/drawing/2014/main" id="{B40D7353-D077-5048-9D10-89F9DA93629C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514350" rtl="0"/>
                <a:endParaRPr lang="ar-EG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93" name="مجموعة 92">
            <a:extLst>
              <a:ext uri="{FF2B5EF4-FFF2-40B4-BE49-F238E27FC236}">
                <a16:creationId xmlns:a16="http://schemas.microsoft.com/office/drawing/2014/main" id="{27A8D15F-A9A8-0844-9340-BA356F7FEFE0}"/>
              </a:ext>
            </a:extLst>
          </p:cNvPr>
          <p:cNvGrpSpPr/>
          <p:nvPr/>
        </p:nvGrpSpPr>
        <p:grpSpPr>
          <a:xfrm>
            <a:off x="911646" y="601842"/>
            <a:ext cx="66496" cy="1010018"/>
            <a:chOff x="5944770" y="1379001"/>
            <a:chExt cx="226260" cy="3927154"/>
          </a:xfrm>
        </p:grpSpPr>
        <p:sp>
          <p:nvSpPr>
            <p:cNvPr id="94" name="مثلث متساوي الساقين 49">
              <a:extLst>
                <a:ext uri="{FF2B5EF4-FFF2-40B4-BE49-F238E27FC236}">
                  <a16:creationId xmlns:a16="http://schemas.microsoft.com/office/drawing/2014/main" id="{92E703BB-C59B-9F46-BAB7-B63B4202CF90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5" name="مثلث متساوي الساقين 50">
              <a:extLst>
                <a:ext uri="{FF2B5EF4-FFF2-40B4-BE49-F238E27FC236}">
                  <a16:creationId xmlns:a16="http://schemas.microsoft.com/office/drawing/2014/main" id="{F2D131C5-78C5-D24C-ACDE-76563A960731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C7373F19-C00C-5A4B-ADB7-1E642557894F}"/>
              </a:ext>
            </a:extLst>
          </p:cNvPr>
          <p:cNvGrpSpPr/>
          <p:nvPr/>
        </p:nvGrpSpPr>
        <p:grpSpPr>
          <a:xfrm rot="4908360">
            <a:off x="854081" y="707117"/>
            <a:ext cx="62967" cy="787190"/>
            <a:chOff x="5944770" y="1379001"/>
            <a:chExt cx="226260" cy="3927154"/>
          </a:xfrm>
        </p:grpSpPr>
        <p:sp>
          <p:nvSpPr>
            <p:cNvPr id="97" name="مثلث متساوي الساقين 52">
              <a:extLst>
                <a:ext uri="{FF2B5EF4-FFF2-40B4-BE49-F238E27FC236}">
                  <a16:creationId xmlns:a16="http://schemas.microsoft.com/office/drawing/2014/main" id="{6C9E82D5-2552-1745-A0B1-FFFE2F983F00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8" name="مثلث متساوي الساقين 53">
              <a:extLst>
                <a:ext uri="{FF2B5EF4-FFF2-40B4-BE49-F238E27FC236}">
                  <a16:creationId xmlns:a16="http://schemas.microsoft.com/office/drawing/2014/main" id="{BF08EBB8-EF8B-B74E-AB7C-0B6783CD0470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sp>
        <p:nvSpPr>
          <p:cNvPr id="99" name="شكل بيضاوي 98">
            <a:extLst>
              <a:ext uri="{FF2B5EF4-FFF2-40B4-BE49-F238E27FC236}">
                <a16:creationId xmlns:a16="http://schemas.microsoft.com/office/drawing/2014/main" id="{90757D27-C6B1-9E47-A820-C1B46F8CB80C}"/>
              </a:ext>
            </a:extLst>
          </p:cNvPr>
          <p:cNvSpPr/>
          <p:nvPr/>
        </p:nvSpPr>
        <p:spPr>
          <a:xfrm>
            <a:off x="888697" y="1046730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endParaRPr lang="ar-EG" sz="1013"/>
          </a:p>
        </p:txBody>
      </p:sp>
      <p:sp>
        <p:nvSpPr>
          <p:cNvPr id="104" name="شكل حر 103">
            <a:extLst>
              <a:ext uri="{FF2B5EF4-FFF2-40B4-BE49-F238E27FC236}">
                <a16:creationId xmlns:a16="http://schemas.microsoft.com/office/drawing/2014/main" id="{31C94EBA-9FE9-934D-8C93-73BCF962E6CB}"/>
              </a:ext>
            </a:extLst>
          </p:cNvPr>
          <p:cNvSpPr/>
          <p:nvPr/>
        </p:nvSpPr>
        <p:spPr>
          <a:xfrm>
            <a:off x="183916" y="1659551"/>
            <a:ext cx="1468941" cy="1545722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defTabSz="514350" rtl="0"/>
            <a:endParaRPr lang="ar-SA" sz="1013" dirty="0"/>
          </a:p>
        </p:txBody>
      </p:sp>
      <p:pic>
        <p:nvPicPr>
          <p:cNvPr id="105" name="صورة 104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CC956F0B-B543-1C43-A7F3-FFFC4DE8E3B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973844" y="2298504"/>
            <a:ext cx="283621" cy="569978"/>
          </a:xfrm>
          <a:prstGeom prst="rect">
            <a:avLst/>
          </a:prstGeom>
        </p:spPr>
      </p:pic>
      <p:pic>
        <p:nvPicPr>
          <p:cNvPr id="106" name="صورة 105">
            <a:extLst>
              <a:ext uri="{FF2B5EF4-FFF2-40B4-BE49-F238E27FC236}">
                <a16:creationId xmlns:a16="http://schemas.microsoft.com/office/drawing/2014/main" id="{0AC52F3C-27A4-C045-899C-17A74874A3B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0261" t="-1" r="1991" b="37349"/>
          <a:stretch/>
        </p:blipFill>
        <p:spPr>
          <a:xfrm>
            <a:off x="243331" y="2415136"/>
            <a:ext cx="510927" cy="759960"/>
          </a:xfrm>
          <a:prstGeom prst="rect">
            <a:avLst/>
          </a:prstGeom>
        </p:spPr>
      </p:pic>
      <p:pic>
        <p:nvPicPr>
          <p:cNvPr id="107" name="صورة 106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43131CBE-D1D4-DD40-90CC-271D2E211C4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4760" y="1608395"/>
            <a:ext cx="780003" cy="1626235"/>
          </a:xfrm>
          <a:prstGeom prst="rect">
            <a:avLst/>
          </a:prstGeom>
        </p:spPr>
      </p:pic>
      <p:pic>
        <p:nvPicPr>
          <p:cNvPr id="108" name="صورة 10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55693798-5DA9-624D-843A-8B02E42B6E0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641" y="1611080"/>
            <a:ext cx="780003" cy="1626235"/>
          </a:xfrm>
          <a:prstGeom prst="rect">
            <a:avLst/>
          </a:prstGeom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2" y="5619902"/>
            <a:ext cx="1562824" cy="13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64" y="4050478"/>
            <a:ext cx="1393271" cy="227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مربع نص 45">
            <a:extLst>
              <a:ext uri="{FF2B5EF4-FFF2-40B4-BE49-F238E27FC236}">
                <a16:creationId xmlns:a16="http://schemas.microsoft.com/office/drawing/2014/main" id="{F8CAB9D6-EB6A-D244-992D-2C07AD252901}"/>
              </a:ext>
            </a:extLst>
          </p:cNvPr>
          <p:cNvSpPr txBox="1"/>
          <p:nvPr/>
        </p:nvSpPr>
        <p:spPr>
          <a:xfrm>
            <a:off x="5307834" y="1580842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21BD2172-3361-AD45-BA63-28D0E327E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29721" y="1249569"/>
            <a:ext cx="1297283" cy="90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97541FF8-27AC-DE4A-8025-747488A35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84" y="1065588"/>
            <a:ext cx="1472085" cy="24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CBE469A4-8585-DB4A-86E4-01E8B825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047" y="877048"/>
            <a:ext cx="4529791" cy="293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مستطيل 51">
            <a:extLst>
              <a:ext uri="{FF2B5EF4-FFF2-40B4-BE49-F238E27FC236}">
                <a16:creationId xmlns:a16="http://schemas.microsoft.com/office/drawing/2014/main" id="{F5F70AD4-F382-B041-9265-D5E1667B7D8D}"/>
              </a:ext>
            </a:extLst>
          </p:cNvPr>
          <p:cNvSpPr/>
          <p:nvPr/>
        </p:nvSpPr>
        <p:spPr>
          <a:xfrm>
            <a:off x="2843650" y="1352306"/>
            <a:ext cx="100380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فضاءالعينة</a:t>
            </a:r>
            <a:endParaRPr lang="ar-SA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E22B6B71-24A7-7B46-A9D9-43E84B6B990A}"/>
              </a:ext>
            </a:extLst>
          </p:cNvPr>
          <p:cNvSpPr/>
          <p:nvPr/>
        </p:nvSpPr>
        <p:spPr>
          <a:xfrm>
            <a:off x="3135742" y="1814090"/>
            <a:ext cx="71365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التباديل</a:t>
            </a: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8F5858EE-B094-D445-8FC6-C58EEBDAB02C}"/>
              </a:ext>
            </a:extLst>
          </p:cNvPr>
          <p:cNvSpPr/>
          <p:nvPr/>
        </p:nvSpPr>
        <p:spPr>
          <a:xfrm>
            <a:off x="4055088" y="2751128"/>
            <a:ext cx="91723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المضروب</a:t>
            </a:r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43605C20-3462-E64B-96A8-1A21C80A2A9A}"/>
              </a:ext>
            </a:extLst>
          </p:cNvPr>
          <p:cNvSpPr/>
          <p:nvPr/>
        </p:nvSpPr>
        <p:spPr>
          <a:xfrm>
            <a:off x="2657009" y="3305972"/>
            <a:ext cx="77938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التوافيق</a:t>
            </a:r>
          </a:p>
        </p:txBody>
      </p:sp>
      <p:pic>
        <p:nvPicPr>
          <p:cNvPr id="58" name="Google Shape;68;p13">
            <a:extLst>
              <a:ext uri="{FF2B5EF4-FFF2-40B4-BE49-F238E27FC236}">
                <a16:creationId xmlns:a16="http://schemas.microsoft.com/office/drawing/2014/main" id="{AF4010C7-053F-044D-AF5C-ED0DBBD2E0B4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243619" y="2306018"/>
            <a:ext cx="2584622" cy="408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264" y="4938048"/>
            <a:ext cx="1342292" cy="134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2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2485" y="4013595"/>
            <a:ext cx="2440746" cy="294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664" y="4833504"/>
            <a:ext cx="3556388" cy="214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75" y="4712544"/>
            <a:ext cx="733220" cy="54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صورة 108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D7D32CB8-0A89-5147-AC3B-A9AC2DF57FE6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 flipH="1">
            <a:off x="5869834" y="4527560"/>
            <a:ext cx="1209593" cy="1163653"/>
          </a:xfrm>
          <a:prstGeom prst="rect">
            <a:avLst/>
          </a:prstGeom>
        </p:spPr>
      </p:pic>
      <p:pic>
        <p:nvPicPr>
          <p:cNvPr id="110" name="صورة 109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71FAE02E-2168-5544-B6F0-5B3648032AF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837473B0-CC2E-450A-ABE3-18F120FF3D39}">
                <a1611:picAttrSrcUrl xmlns:a1611="http://schemas.microsoft.com/office/drawing/2016/11/main" r:id="rId27"/>
              </a:ext>
            </a:extLst>
          </a:blip>
          <a:stretch>
            <a:fillRect/>
          </a:stretch>
        </p:blipFill>
        <p:spPr>
          <a:xfrm>
            <a:off x="7120196" y="5335908"/>
            <a:ext cx="334516" cy="206285"/>
          </a:xfrm>
          <a:prstGeom prst="rect">
            <a:avLst/>
          </a:prstGeom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629" y="5035365"/>
            <a:ext cx="463571" cy="48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DF4C5F10-B54E-094C-8774-1DE0D6AC9533}"/>
              </a:ext>
            </a:extLst>
          </p:cNvPr>
          <p:cNvSpPr/>
          <p:nvPr/>
        </p:nvSpPr>
        <p:spPr>
          <a:xfrm>
            <a:off x="7154584" y="116632"/>
            <a:ext cx="1774593" cy="143005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46622CCB-1ADE-414F-A379-C0FD320AB9A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27" y="244257"/>
            <a:ext cx="1636850" cy="1137422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639DDEB5-3FCF-37D8-F74B-3A07BF1416C4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2553488" y="3966958"/>
            <a:ext cx="1348749" cy="1292680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2D84355-9345-239A-D2EF-A8A17009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413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311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2 L -0.13893 0.02222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66025" y="1055981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09164" y="131869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التباديل والتوافيق</a:t>
            </a:r>
          </a:p>
        </p:txBody>
      </p: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222D2EAD-5792-604F-8D06-674A7AA5FBD9}"/>
              </a:ext>
            </a:extLst>
          </p:cNvPr>
          <p:cNvSpPr/>
          <p:nvPr/>
        </p:nvSpPr>
        <p:spPr>
          <a:xfrm>
            <a:off x="188826" y="620029"/>
            <a:ext cx="7429552" cy="91440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CE351BEB-D3A4-6E45-829E-BE4C0547B7D1}"/>
              </a:ext>
            </a:extLst>
          </p:cNvPr>
          <p:cNvSpPr/>
          <p:nvPr/>
        </p:nvSpPr>
        <p:spPr>
          <a:xfrm>
            <a:off x="7618378" y="762905"/>
            <a:ext cx="101438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0BD5A95B-FAF3-BE41-804B-A9D3828990A6}"/>
              </a:ext>
            </a:extLst>
          </p:cNvPr>
          <p:cNvSpPr txBox="1"/>
          <p:nvPr/>
        </p:nvSpPr>
        <p:spPr>
          <a:xfrm>
            <a:off x="7118312" y="3758781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62" name="مجموعة 10">
            <a:extLst>
              <a:ext uri="{FF2B5EF4-FFF2-40B4-BE49-F238E27FC236}">
                <a16:creationId xmlns:a16="http://schemas.microsoft.com/office/drawing/2014/main" id="{2338047C-AC3A-A942-9396-859AB06CDC47}"/>
              </a:ext>
            </a:extLst>
          </p:cNvPr>
          <p:cNvGrpSpPr/>
          <p:nvPr/>
        </p:nvGrpSpPr>
        <p:grpSpPr>
          <a:xfrm>
            <a:off x="7332626" y="3573043"/>
            <a:ext cx="1000132" cy="697948"/>
            <a:chOff x="3714742" y="2428868"/>
            <a:chExt cx="1000132" cy="697948"/>
          </a:xfrm>
        </p:grpSpPr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EC5549B2-2AFD-0B41-95E8-EF9B0D16A732}"/>
                </a:ext>
              </a:extLst>
            </p:cNvPr>
            <p:cNvSpPr txBox="1"/>
            <p:nvPr/>
          </p:nvSpPr>
          <p:spPr>
            <a:xfrm>
              <a:off x="3929058" y="2571744"/>
              <a:ext cx="5286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solidFill>
                    <a:schemeClr val="accent1">
                      <a:lumMod val="75000"/>
                    </a:schemeClr>
                  </a:solidFill>
                </a:rPr>
                <a:t>ل</a:t>
              </a:r>
            </a:p>
          </p:txBody>
        </p: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4F53A59B-12FF-7E4B-95FA-E675EC590C64}"/>
                </a:ext>
              </a:extLst>
            </p:cNvPr>
            <p:cNvSpPr txBox="1"/>
            <p:nvPr/>
          </p:nvSpPr>
          <p:spPr>
            <a:xfrm>
              <a:off x="4186234" y="2428868"/>
              <a:ext cx="5286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solidFill>
                    <a:schemeClr val="accent1">
                      <a:lumMod val="75000"/>
                    </a:schemeClr>
                  </a:solidFill>
                </a:rPr>
                <a:t>٩</a:t>
              </a:r>
            </a:p>
          </p:txBody>
        </p:sp>
        <p:sp>
          <p:nvSpPr>
            <p:cNvPr id="65" name="مربع نص 64">
              <a:extLst>
                <a:ext uri="{FF2B5EF4-FFF2-40B4-BE49-F238E27FC236}">
                  <a16:creationId xmlns:a16="http://schemas.microsoft.com/office/drawing/2014/main" id="{89C7DEE0-A6D4-E645-ABED-DA6355369AC8}"/>
                </a:ext>
              </a:extLst>
            </p:cNvPr>
            <p:cNvSpPr txBox="1"/>
            <p:nvPr/>
          </p:nvSpPr>
          <p:spPr>
            <a:xfrm>
              <a:off x="3714742" y="2757484"/>
              <a:ext cx="5286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solidFill>
                    <a:schemeClr val="accent1">
                      <a:lumMod val="75000"/>
                    </a:schemeClr>
                  </a:solidFill>
                </a:rPr>
                <a:t>٤</a:t>
              </a:r>
            </a:p>
          </p:txBody>
        </p:sp>
      </p:grp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D192FA07-FA2D-BB4E-990C-EC29DBF85105}"/>
              </a:ext>
            </a:extLst>
          </p:cNvPr>
          <p:cNvSpPr txBox="1"/>
          <p:nvPr/>
        </p:nvSpPr>
        <p:spPr>
          <a:xfrm>
            <a:off x="7118312" y="4544601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12273576-FE50-574B-943F-5B483EE56693}"/>
              </a:ext>
            </a:extLst>
          </p:cNvPr>
          <p:cNvSpPr txBox="1"/>
          <p:nvPr/>
        </p:nvSpPr>
        <p:spPr>
          <a:xfrm>
            <a:off x="5332362" y="3761042"/>
            <a:ext cx="19288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٩ × ٨ × ٧ × ٦</a:t>
            </a:r>
          </a:p>
        </p:txBody>
      </p:sp>
      <p:pic>
        <p:nvPicPr>
          <p:cNvPr id="70" name="Picture 2">
            <a:extLst>
              <a:ext uri="{FF2B5EF4-FFF2-40B4-BE49-F238E27FC236}">
                <a16:creationId xmlns:a16="http://schemas.microsoft.com/office/drawing/2014/main" id="{AE010E1E-8B80-C447-B34B-55BA6DFB6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140" y="691467"/>
            <a:ext cx="699612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مربع نص 70">
            <a:extLst>
              <a:ext uri="{FF2B5EF4-FFF2-40B4-BE49-F238E27FC236}">
                <a16:creationId xmlns:a16="http://schemas.microsoft.com/office/drawing/2014/main" id="{CCC0757B-3325-384C-81C1-E9EF5FA6464D}"/>
              </a:ext>
            </a:extLst>
          </p:cNvPr>
          <p:cNvSpPr txBox="1"/>
          <p:nvPr/>
        </p:nvSpPr>
        <p:spPr>
          <a:xfrm>
            <a:off x="5546676" y="4546860"/>
            <a:ext cx="16430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٣٠٢٤ طريقة</a:t>
            </a:r>
          </a:p>
        </p:txBody>
      </p:sp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2CA4D2B3-B1F2-5B47-8989-DD55C509BC7C}"/>
              </a:ext>
            </a:extLst>
          </p:cNvPr>
          <p:cNvGrpSpPr/>
          <p:nvPr/>
        </p:nvGrpSpPr>
        <p:grpSpPr>
          <a:xfrm>
            <a:off x="5400428" y="1777551"/>
            <a:ext cx="2860892" cy="3485948"/>
            <a:chOff x="5783074" y="1871878"/>
            <a:chExt cx="2860892" cy="3485948"/>
          </a:xfrm>
        </p:grpSpPr>
        <p:sp>
          <p:nvSpPr>
            <p:cNvPr id="73" name="قوس متوسط أيمن 72">
              <a:extLst>
                <a:ext uri="{FF2B5EF4-FFF2-40B4-BE49-F238E27FC236}">
                  <a16:creationId xmlns:a16="http://schemas.microsoft.com/office/drawing/2014/main" id="{DABD8941-27C4-4C40-A11F-B76F2D59DF9C}"/>
                </a:ext>
              </a:extLst>
            </p:cNvPr>
            <p:cNvSpPr/>
            <p:nvPr/>
          </p:nvSpPr>
          <p:spPr>
            <a:xfrm>
              <a:off x="8427966" y="2585826"/>
              <a:ext cx="216000" cy="2772000"/>
            </a:xfrm>
            <a:prstGeom prst="rightBracket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4" name="قوس متوسط أيمن 73">
              <a:extLst>
                <a:ext uri="{FF2B5EF4-FFF2-40B4-BE49-F238E27FC236}">
                  <a16:creationId xmlns:a16="http://schemas.microsoft.com/office/drawing/2014/main" id="{69C98374-7A84-5D42-99AC-15954AB44923}"/>
                </a:ext>
              </a:extLst>
            </p:cNvPr>
            <p:cNvSpPr/>
            <p:nvPr/>
          </p:nvSpPr>
          <p:spPr>
            <a:xfrm flipH="1">
              <a:off x="5783074" y="2585826"/>
              <a:ext cx="216000" cy="2772000"/>
            </a:xfrm>
            <a:prstGeom prst="rightBracket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5" name="مستطيل 74">
              <a:extLst>
                <a:ext uri="{FF2B5EF4-FFF2-40B4-BE49-F238E27FC236}">
                  <a16:creationId xmlns:a16="http://schemas.microsoft.com/office/drawing/2014/main" id="{DDA87A14-19A2-A240-8600-568F8DB48A64}"/>
                </a:ext>
              </a:extLst>
            </p:cNvPr>
            <p:cNvSpPr/>
            <p:nvPr/>
          </p:nvSpPr>
          <p:spPr>
            <a:xfrm>
              <a:off x="6000760" y="1871878"/>
              <a:ext cx="2400996" cy="14142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b="1" dirty="0">
                  <a:solidFill>
                    <a:schemeClr val="accent1">
                      <a:lumMod val="75000"/>
                    </a:schemeClr>
                  </a:solidFill>
                </a:rPr>
                <a:t>بكم طريقة يمكن لأعضاء مجلس الإدارة اختيار الأعضاء الذين يشغلون هذه المراكز ؟</a:t>
              </a:r>
            </a:p>
          </p:txBody>
        </p:sp>
      </p:grp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D49472FE-15D4-424E-9075-3DBC22C3ECDA}"/>
              </a:ext>
            </a:extLst>
          </p:cNvPr>
          <p:cNvSpPr txBox="1"/>
          <p:nvPr/>
        </p:nvSpPr>
        <p:spPr>
          <a:xfrm>
            <a:off x="3332098" y="3377535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77" name="مجموعة 10">
            <a:extLst>
              <a:ext uri="{FF2B5EF4-FFF2-40B4-BE49-F238E27FC236}">
                <a16:creationId xmlns:a16="http://schemas.microsoft.com/office/drawing/2014/main" id="{00A65E23-0CD1-D241-BAEE-5F52A489E756}"/>
              </a:ext>
            </a:extLst>
          </p:cNvPr>
          <p:cNvGrpSpPr/>
          <p:nvPr/>
        </p:nvGrpSpPr>
        <p:grpSpPr>
          <a:xfrm>
            <a:off x="3359338" y="3315904"/>
            <a:ext cx="1000132" cy="697948"/>
            <a:chOff x="3714742" y="2428868"/>
            <a:chExt cx="1000132" cy="697948"/>
          </a:xfrm>
        </p:grpSpPr>
        <p:sp>
          <p:nvSpPr>
            <p:cNvPr id="78" name="مربع نص 77">
              <a:extLst>
                <a:ext uri="{FF2B5EF4-FFF2-40B4-BE49-F238E27FC236}">
                  <a16:creationId xmlns:a16="http://schemas.microsoft.com/office/drawing/2014/main" id="{4BCEE71B-23B0-994B-BF43-D565C63D11F8}"/>
                </a:ext>
              </a:extLst>
            </p:cNvPr>
            <p:cNvSpPr txBox="1"/>
            <p:nvPr/>
          </p:nvSpPr>
          <p:spPr>
            <a:xfrm>
              <a:off x="3929058" y="2571744"/>
              <a:ext cx="5286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solidFill>
                    <a:schemeClr val="accent1">
                      <a:lumMod val="75000"/>
                    </a:schemeClr>
                  </a:solidFill>
                </a:rPr>
                <a:t>ل</a:t>
              </a:r>
            </a:p>
          </p:txBody>
        </p:sp>
        <p:sp>
          <p:nvSpPr>
            <p:cNvPr id="79" name="مربع نص 78">
              <a:extLst>
                <a:ext uri="{FF2B5EF4-FFF2-40B4-BE49-F238E27FC236}">
                  <a16:creationId xmlns:a16="http://schemas.microsoft.com/office/drawing/2014/main" id="{D51D442C-107A-DC4F-94E4-E8401E18E7F2}"/>
                </a:ext>
              </a:extLst>
            </p:cNvPr>
            <p:cNvSpPr txBox="1"/>
            <p:nvPr/>
          </p:nvSpPr>
          <p:spPr>
            <a:xfrm>
              <a:off x="4186234" y="2428868"/>
              <a:ext cx="5286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solidFill>
                    <a:schemeClr val="accent1">
                      <a:lumMod val="75000"/>
                    </a:schemeClr>
                  </a:solidFill>
                </a:rPr>
                <a:t>٩</a:t>
              </a:r>
            </a:p>
          </p:txBody>
        </p:sp>
        <p:sp>
          <p:nvSpPr>
            <p:cNvPr id="80" name="مربع نص 79">
              <a:extLst>
                <a:ext uri="{FF2B5EF4-FFF2-40B4-BE49-F238E27FC236}">
                  <a16:creationId xmlns:a16="http://schemas.microsoft.com/office/drawing/2014/main" id="{3C811913-B986-C24E-8DC6-7726155BF1D2}"/>
                </a:ext>
              </a:extLst>
            </p:cNvPr>
            <p:cNvSpPr txBox="1"/>
            <p:nvPr/>
          </p:nvSpPr>
          <p:spPr>
            <a:xfrm>
              <a:off x="3714742" y="2757484"/>
              <a:ext cx="5286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solidFill>
                    <a:schemeClr val="accent1">
                      <a:lumMod val="75000"/>
                    </a:schemeClr>
                  </a:solidFill>
                </a:rPr>
                <a:t>٢</a:t>
              </a:r>
            </a:p>
          </p:txBody>
        </p:sp>
      </p:grp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7ADED315-7098-A24E-842B-DBFBDCD24C0B}"/>
              </a:ext>
            </a:extLst>
          </p:cNvPr>
          <p:cNvSpPr txBox="1"/>
          <p:nvPr/>
        </p:nvSpPr>
        <p:spPr>
          <a:xfrm>
            <a:off x="2038162" y="3376720"/>
            <a:ext cx="1143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٩ × ٨ =</a:t>
            </a:r>
          </a:p>
        </p:txBody>
      </p:sp>
      <p:grpSp>
        <p:nvGrpSpPr>
          <p:cNvPr id="83" name="مجموعة 82">
            <a:extLst>
              <a:ext uri="{FF2B5EF4-FFF2-40B4-BE49-F238E27FC236}">
                <a16:creationId xmlns:a16="http://schemas.microsoft.com/office/drawing/2014/main" id="{7DF5802B-F646-D744-973B-2BE85FF9801E}"/>
              </a:ext>
            </a:extLst>
          </p:cNvPr>
          <p:cNvGrpSpPr/>
          <p:nvPr/>
        </p:nvGrpSpPr>
        <p:grpSpPr>
          <a:xfrm>
            <a:off x="117388" y="1763469"/>
            <a:ext cx="4786346" cy="4709948"/>
            <a:chOff x="500034" y="1857796"/>
            <a:chExt cx="4786346" cy="4709948"/>
          </a:xfrm>
        </p:grpSpPr>
        <p:sp>
          <p:nvSpPr>
            <p:cNvPr id="84" name="قوس متوسط أيمن 83">
              <a:extLst>
                <a:ext uri="{FF2B5EF4-FFF2-40B4-BE49-F238E27FC236}">
                  <a16:creationId xmlns:a16="http://schemas.microsoft.com/office/drawing/2014/main" id="{4B1DF1C0-2DAA-FC48-AFA2-29E46A3C6A08}"/>
                </a:ext>
              </a:extLst>
            </p:cNvPr>
            <p:cNvSpPr/>
            <p:nvPr/>
          </p:nvSpPr>
          <p:spPr>
            <a:xfrm>
              <a:off x="5070380" y="2571744"/>
              <a:ext cx="216000" cy="3996000"/>
            </a:xfrm>
            <a:prstGeom prst="rightBracket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5" name="قوس متوسط أيمن 84">
              <a:extLst>
                <a:ext uri="{FF2B5EF4-FFF2-40B4-BE49-F238E27FC236}">
                  <a16:creationId xmlns:a16="http://schemas.microsoft.com/office/drawing/2014/main" id="{50608E84-2D4F-D54B-A2FC-5D8AF6DBB213}"/>
                </a:ext>
              </a:extLst>
            </p:cNvPr>
            <p:cNvSpPr/>
            <p:nvPr/>
          </p:nvSpPr>
          <p:spPr>
            <a:xfrm flipH="1">
              <a:off x="500034" y="2571744"/>
              <a:ext cx="216000" cy="3996000"/>
            </a:xfrm>
            <a:prstGeom prst="rightBracket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6" name="مستطيل 85">
              <a:extLst>
                <a:ext uri="{FF2B5EF4-FFF2-40B4-BE49-F238E27FC236}">
                  <a16:creationId xmlns:a16="http://schemas.microsoft.com/office/drawing/2014/main" id="{06D3FCE2-9737-1B47-9CA3-72D87D676ED9}"/>
                </a:ext>
              </a:extLst>
            </p:cNvPr>
            <p:cNvSpPr/>
            <p:nvPr/>
          </p:nvSpPr>
          <p:spPr>
            <a:xfrm>
              <a:off x="714348" y="1857796"/>
              <a:ext cx="4329822" cy="9997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b="1" dirty="0">
                  <a:solidFill>
                    <a:schemeClr val="accent1">
                      <a:lumMod val="75000"/>
                    </a:schemeClr>
                  </a:solidFill>
                </a:rPr>
                <a:t>إذا تم الاختيار عشوائيا ، فما احتمال أن يختار فهد أو سطام لمركز الرئيس أو نائب الرئيس؟</a:t>
              </a:r>
            </a:p>
          </p:txBody>
        </p:sp>
      </p:grp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2C3B4B85-AD9F-C346-A813-A7B2EB73E55D}"/>
              </a:ext>
            </a:extLst>
          </p:cNvPr>
          <p:cNvSpPr txBox="1"/>
          <p:nvPr/>
        </p:nvSpPr>
        <p:spPr>
          <a:xfrm>
            <a:off x="882680" y="3393969"/>
            <a:ext cx="1143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٧٢ طريقة</a:t>
            </a: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ADC1CAB9-8FB5-D344-878B-4CCC7E441D3B}"/>
              </a:ext>
            </a:extLst>
          </p:cNvPr>
          <p:cNvSpPr txBox="1"/>
          <p:nvPr/>
        </p:nvSpPr>
        <p:spPr>
          <a:xfrm>
            <a:off x="739812" y="2906045"/>
            <a:ext cx="4021046" cy="3769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عدد طرق اختيار رئيس أو نائبه من ٩ مرشحين</a:t>
            </a: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AD898A16-1705-A84C-AF4A-96BFA5AD6441}"/>
              </a:ext>
            </a:extLst>
          </p:cNvPr>
          <p:cNvSpPr txBox="1"/>
          <p:nvPr/>
        </p:nvSpPr>
        <p:spPr>
          <a:xfrm>
            <a:off x="4332230" y="3332414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F1297762-F0A9-EE48-B720-FAF1A7921125}"/>
              </a:ext>
            </a:extLst>
          </p:cNvPr>
          <p:cNvSpPr txBox="1"/>
          <p:nvPr/>
        </p:nvSpPr>
        <p:spPr>
          <a:xfrm>
            <a:off x="3069041" y="4408013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91" name="مجموعة 10">
            <a:extLst>
              <a:ext uri="{FF2B5EF4-FFF2-40B4-BE49-F238E27FC236}">
                <a16:creationId xmlns:a16="http://schemas.microsoft.com/office/drawing/2014/main" id="{11BECF7F-4CC0-7F44-AC92-A7562194D73B}"/>
              </a:ext>
            </a:extLst>
          </p:cNvPr>
          <p:cNvGrpSpPr/>
          <p:nvPr/>
        </p:nvGrpSpPr>
        <p:grpSpPr>
          <a:xfrm>
            <a:off x="3159252" y="4359717"/>
            <a:ext cx="1000132" cy="697948"/>
            <a:chOff x="3714742" y="2428868"/>
            <a:chExt cx="1000132" cy="697948"/>
          </a:xfrm>
        </p:grpSpPr>
        <p:sp>
          <p:nvSpPr>
            <p:cNvPr id="92" name="مربع نص 91">
              <a:extLst>
                <a:ext uri="{FF2B5EF4-FFF2-40B4-BE49-F238E27FC236}">
                  <a16:creationId xmlns:a16="http://schemas.microsoft.com/office/drawing/2014/main" id="{9D462B55-FC40-6F49-807D-48743BD35F2A}"/>
                </a:ext>
              </a:extLst>
            </p:cNvPr>
            <p:cNvSpPr txBox="1"/>
            <p:nvPr/>
          </p:nvSpPr>
          <p:spPr>
            <a:xfrm>
              <a:off x="3929058" y="2571744"/>
              <a:ext cx="5286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solidFill>
                    <a:schemeClr val="accent1">
                      <a:lumMod val="75000"/>
                    </a:schemeClr>
                  </a:solidFill>
                </a:rPr>
                <a:t>ل</a:t>
              </a:r>
            </a:p>
          </p:txBody>
        </p:sp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5F34A60E-B37E-2F40-8E84-D4A2C4C00F40}"/>
                </a:ext>
              </a:extLst>
            </p:cNvPr>
            <p:cNvSpPr txBox="1"/>
            <p:nvPr/>
          </p:nvSpPr>
          <p:spPr>
            <a:xfrm>
              <a:off x="4186234" y="2428868"/>
              <a:ext cx="5286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solidFill>
                    <a:schemeClr val="accent1">
                      <a:lumMod val="75000"/>
                    </a:schemeClr>
                  </a:solidFill>
                </a:rPr>
                <a:t>٧</a:t>
              </a:r>
            </a:p>
          </p:txBody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FF74658E-F606-EB4B-8921-798ED6F9B938}"/>
                </a:ext>
              </a:extLst>
            </p:cNvPr>
            <p:cNvSpPr txBox="1"/>
            <p:nvPr/>
          </p:nvSpPr>
          <p:spPr>
            <a:xfrm>
              <a:off x="3714742" y="2757484"/>
              <a:ext cx="5286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solidFill>
                    <a:schemeClr val="accent1">
                      <a:lumMod val="75000"/>
                    </a:schemeClr>
                  </a:solidFill>
                </a:rPr>
                <a:t>٢</a:t>
              </a:r>
            </a:p>
          </p:txBody>
        </p:sp>
      </p:grp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4EDD8D02-2872-DA4B-9AE2-A6E2C4A3A044}"/>
              </a:ext>
            </a:extLst>
          </p:cNvPr>
          <p:cNvSpPr txBox="1"/>
          <p:nvPr/>
        </p:nvSpPr>
        <p:spPr>
          <a:xfrm>
            <a:off x="1928975" y="4424868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٧ × ٦ =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04E23B06-4C98-B04F-93FD-7399120D02C9}"/>
              </a:ext>
            </a:extLst>
          </p:cNvPr>
          <p:cNvSpPr txBox="1"/>
          <p:nvPr/>
        </p:nvSpPr>
        <p:spPr>
          <a:xfrm>
            <a:off x="989982" y="4438262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٤٢ طريقة</a:t>
            </a: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FCF8173C-0D3D-7049-8B9F-0AECA1FED669}"/>
              </a:ext>
            </a:extLst>
          </p:cNvPr>
          <p:cNvSpPr txBox="1"/>
          <p:nvPr/>
        </p:nvSpPr>
        <p:spPr>
          <a:xfrm>
            <a:off x="558418" y="3937574"/>
            <a:ext cx="37526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عدد طرق اختيار عضوين بدون فهد </a:t>
            </a:r>
            <a:r>
              <a:rPr lang="ar-SA" b="1" dirty="0" err="1">
                <a:solidFill>
                  <a:schemeClr val="accent1">
                    <a:lumMod val="75000"/>
                  </a:schemeClr>
                </a:solidFill>
              </a:rPr>
              <a:t>و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 سطام</a:t>
            </a: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55F54742-BA10-3741-A954-F33BAA07B139}"/>
              </a:ext>
            </a:extLst>
          </p:cNvPr>
          <p:cNvSpPr txBox="1"/>
          <p:nvPr/>
        </p:nvSpPr>
        <p:spPr>
          <a:xfrm>
            <a:off x="4332230" y="4377669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D02A0FBC-2D88-7248-B6E7-4EC08B16C35F}"/>
              </a:ext>
            </a:extLst>
          </p:cNvPr>
          <p:cNvSpPr txBox="1"/>
          <p:nvPr/>
        </p:nvSpPr>
        <p:spPr>
          <a:xfrm>
            <a:off x="882680" y="4906502"/>
            <a:ext cx="31947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عدد طرق اختيار فهد أو سطام فقط </a:t>
            </a: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B4494644-B91E-3D4F-85CE-62E54E837546}"/>
              </a:ext>
            </a:extLst>
          </p:cNvPr>
          <p:cNvSpPr txBox="1"/>
          <p:nvPr/>
        </p:nvSpPr>
        <p:spPr>
          <a:xfrm>
            <a:off x="2447409" y="5324383"/>
            <a:ext cx="14287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٧٢ ــ ٤٢ =</a:t>
            </a: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69091155-F644-0B49-A518-F592094AC25D}"/>
              </a:ext>
            </a:extLst>
          </p:cNvPr>
          <p:cNvSpPr txBox="1"/>
          <p:nvPr/>
        </p:nvSpPr>
        <p:spPr>
          <a:xfrm>
            <a:off x="1298550" y="5348011"/>
            <a:ext cx="1143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٣٠ طريقة</a:t>
            </a:r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80E84583-E587-3C40-87A6-7A7A322B64C0}"/>
              </a:ext>
            </a:extLst>
          </p:cNvPr>
          <p:cNvSpPr txBox="1"/>
          <p:nvPr/>
        </p:nvSpPr>
        <p:spPr>
          <a:xfrm>
            <a:off x="3742437" y="5326715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64AA1A4A-F2DA-D140-810C-A3D65103F4EA}"/>
              </a:ext>
            </a:extLst>
          </p:cNvPr>
          <p:cNvSpPr txBox="1"/>
          <p:nvPr/>
        </p:nvSpPr>
        <p:spPr>
          <a:xfrm>
            <a:off x="2546280" y="5967188"/>
            <a:ext cx="22145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ح ( فهد أو سطام ) =</a:t>
            </a:r>
          </a:p>
        </p:txBody>
      </p: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8E0AB152-4125-1642-AAD5-C94F9B5CFF25}"/>
              </a:ext>
            </a:extLst>
          </p:cNvPr>
          <p:cNvSpPr txBox="1"/>
          <p:nvPr/>
        </p:nvSpPr>
        <p:spPr>
          <a:xfrm>
            <a:off x="338554" y="5821291"/>
            <a:ext cx="10114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٤١٫٧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٪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12" name="مجموعة 111">
            <a:extLst>
              <a:ext uri="{FF2B5EF4-FFF2-40B4-BE49-F238E27FC236}">
                <a16:creationId xmlns:a16="http://schemas.microsoft.com/office/drawing/2014/main" id="{AFB7304E-994F-9C4B-93D6-35DB2C87A9D5}"/>
              </a:ext>
            </a:extLst>
          </p:cNvPr>
          <p:cNvGrpSpPr/>
          <p:nvPr/>
        </p:nvGrpSpPr>
        <p:grpSpPr>
          <a:xfrm>
            <a:off x="2065142" y="5714314"/>
            <a:ext cx="857256" cy="699753"/>
            <a:chOff x="5929322" y="5212691"/>
            <a:chExt cx="857256" cy="699753"/>
          </a:xfrm>
          <a:solidFill>
            <a:schemeClr val="bg1"/>
          </a:solidFill>
        </p:grpSpPr>
        <p:grpSp>
          <p:nvGrpSpPr>
            <p:cNvPr id="113" name="مجموعة 5">
              <a:extLst>
                <a:ext uri="{FF2B5EF4-FFF2-40B4-BE49-F238E27FC236}">
                  <a16:creationId xmlns:a16="http://schemas.microsoft.com/office/drawing/2014/main" id="{0D399CBA-920D-2843-B88F-D3F73B16B67F}"/>
                </a:ext>
              </a:extLst>
            </p:cNvPr>
            <p:cNvGrpSpPr/>
            <p:nvPr/>
          </p:nvGrpSpPr>
          <p:grpSpPr>
            <a:xfrm>
              <a:off x="6215074" y="5212691"/>
              <a:ext cx="571504" cy="699753"/>
              <a:chOff x="4936447" y="3855369"/>
              <a:chExt cx="285752" cy="699753"/>
            </a:xfrm>
            <a:grpFill/>
          </p:grpSpPr>
          <p:sp>
            <p:nvSpPr>
              <p:cNvPr id="115" name="مربع نص 114">
                <a:extLst>
                  <a:ext uri="{FF2B5EF4-FFF2-40B4-BE49-F238E27FC236}">
                    <a16:creationId xmlns:a16="http://schemas.microsoft.com/office/drawing/2014/main" id="{1F6D15D0-DB92-D44F-93D2-026856E2E7F6}"/>
                  </a:ext>
                </a:extLst>
              </p:cNvPr>
              <p:cNvSpPr txBox="1"/>
              <p:nvPr/>
            </p:nvSpPr>
            <p:spPr>
              <a:xfrm>
                <a:off x="4944270" y="3855369"/>
                <a:ext cx="270672" cy="3693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>
                    <a:solidFill>
                      <a:schemeClr val="accent1">
                        <a:lumMod val="75000"/>
                      </a:schemeClr>
                    </a:solidFill>
                  </a:rPr>
                  <a:t>٣٠</a:t>
                </a:r>
              </a:p>
            </p:txBody>
          </p:sp>
          <p:sp>
            <p:nvSpPr>
              <p:cNvPr id="116" name="مربع نص 115">
                <a:extLst>
                  <a:ext uri="{FF2B5EF4-FFF2-40B4-BE49-F238E27FC236}">
                    <a16:creationId xmlns:a16="http://schemas.microsoft.com/office/drawing/2014/main" id="{215DBF82-B59B-2142-8335-AF4EEA8D6FDD}"/>
                  </a:ext>
                </a:extLst>
              </p:cNvPr>
              <p:cNvSpPr txBox="1"/>
              <p:nvPr/>
            </p:nvSpPr>
            <p:spPr>
              <a:xfrm>
                <a:off x="4936447" y="4185790"/>
                <a:ext cx="285752" cy="3693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b="1" dirty="0">
                    <a:solidFill>
                      <a:schemeClr val="accent1">
                        <a:lumMod val="75000"/>
                      </a:schemeClr>
                    </a:solidFill>
                  </a:rPr>
                  <a:t>٧٢</a:t>
                </a:r>
              </a:p>
            </p:txBody>
          </p:sp>
          <p:cxnSp>
            <p:nvCxnSpPr>
              <p:cNvPr id="117" name="رابط مستقيم 104">
                <a:extLst>
                  <a:ext uri="{FF2B5EF4-FFF2-40B4-BE49-F238E27FC236}">
                    <a16:creationId xmlns:a16="http://schemas.microsoft.com/office/drawing/2014/main" id="{D0B95DE1-47B3-E546-B71D-44571BA92127}"/>
                  </a:ext>
                </a:extLst>
              </p:cNvPr>
              <p:cNvCxnSpPr/>
              <p:nvPr/>
            </p:nvCxnSpPr>
            <p:spPr>
              <a:xfrm rot="10800000">
                <a:off x="5000730" y="4214818"/>
                <a:ext cx="162000" cy="1588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مربع نص 113">
              <a:extLst>
                <a:ext uri="{FF2B5EF4-FFF2-40B4-BE49-F238E27FC236}">
                  <a16:creationId xmlns:a16="http://schemas.microsoft.com/office/drawing/2014/main" id="{A7902C60-210C-BB46-88EB-F7A696C1C32C}"/>
                </a:ext>
              </a:extLst>
            </p:cNvPr>
            <p:cNvSpPr txBox="1"/>
            <p:nvPr/>
          </p:nvSpPr>
          <p:spPr>
            <a:xfrm>
              <a:off x="5929322" y="5372340"/>
              <a:ext cx="428628" cy="369332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solidFill>
                    <a:schemeClr val="accent1">
                      <a:lumMod val="75000"/>
                    </a:schemeClr>
                  </a:solidFill>
                </a:rPr>
                <a:t>=</a:t>
              </a:r>
            </a:p>
          </p:txBody>
        </p:sp>
      </p:grpSp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AF60F802-077F-5849-B0A4-3FD18A00DCEE}"/>
              </a:ext>
            </a:extLst>
          </p:cNvPr>
          <p:cNvGrpSpPr/>
          <p:nvPr/>
        </p:nvGrpSpPr>
        <p:grpSpPr>
          <a:xfrm>
            <a:off x="1231611" y="5678491"/>
            <a:ext cx="857256" cy="699753"/>
            <a:chOff x="5929322" y="5212691"/>
            <a:chExt cx="857256" cy="699753"/>
          </a:xfrm>
        </p:grpSpPr>
        <p:grpSp>
          <p:nvGrpSpPr>
            <p:cNvPr id="119" name="مجموعة 5">
              <a:extLst>
                <a:ext uri="{FF2B5EF4-FFF2-40B4-BE49-F238E27FC236}">
                  <a16:creationId xmlns:a16="http://schemas.microsoft.com/office/drawing/2014/main" id="{FBE6F3A2-C8C9-5A42-BC95-3BBC9CC5A7B9}"/>
                </a:ext>
              </a:extLst>
            </p:cNvPr>
            <p:cNvGrpSpPr/>
            <p:nvPr/>
          </p:nvGrpSpPr>
          <p:grpSpPr>
            <a:xfrm>
              <a:off x="6215074" y="5212691"/>
              <a:ext cx="571504" cy="699753"/>
              <a:chOff x="4936447" y="3855369"/>
              <a:chExt cx="285752" cy="699753"/>
            </a:xfrm>
          </p:grpSpPr>
          <p:sp>
            <p:nvSpPr>
              <p:cNvPr id="121" name="مربع نص 120">
                <a:extLst>
                  <a:ext uri="{FF2B5EF4-FFF2-40B4-BE49-F238E27FC236}">
                    <a16:creationId xmlns:a16="http://schemas.microsoft.com/office/drawing/2014/main" id="{9E2EA850-06E6-1548-9090-9FDD54748D78}"/>
                  </a:ext>
                </a:extLst>
              </p:cNvPr>
              <p:cNvSpPr txBox="1"/>
              <p:nvPr/>
            </p:nvSpPr>
            <p:spPr>
              <a:xfrm>
                <a:off x="4944270" y="3855369"/>
                <a:ext cx="2706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b="1" dirty="0">
                    <a:solidFill>
                      <a:schemeClr val="accent1">
                        <a:lumMod val="75000"/>
                      </a:schemeClr>
                    </a:solidFill>
                  </a:rPr>
                  <a:t>٥</a:t>
                </a:r>
              </a:p>
            </p:txBody>
          </p:sp>
          <p:sp>
            <p:nvSpPr>
              <p:cNvPr id="122" name="مربع نص 121">
                <a:extLst>
                  <a:ext uri="{FF2B5EF4-FFF2-40B4-BE49-F238E27FC236}">
                    <a16:creationId xmlns:a16="http://schemas.microsoft.com/office/drawing/2014/main" id="{37F294C1-1F46-4F43-A311-42FA085AD787}"/>
                  </a:ext>
                </a:extLst>
              </p:cNvPr>
              <p:cNvSpPr txBox="1"/>
              <p:nvPr/>
            </p:nvSpPr>
            <p:spPr>
              <a:xfrm>
                <a:off x="4936447" y="4185790"/>
                <a:ext cx="28575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b="1" dirty="0">
                    <a:solidFill>
                      <a:schemeClr val="accent1">
                        <a:lumMod val="75000"/>
                      </a:schemeClr>
                    </a:solidFill>
                  </a:rPr>
                  <a:t>١٢</a:t>
                </a:r>
              </a:p>
            </p:txBody>
          </p:sp>
          <p:cxnSp>
            <p:nvCxnSpPr>
              <p:cNvPr id="123" name="رابط مستقيم 112">
                <a:extLst>
                  <a:ext uri="{FF2B5EF4-FFF2-40B4-BE49-F238E27FC236}">
                    <a16:creationId xmlns:a16="http://schemas.microsoft.com/office/drawing/2014/main" id="{4B605D1D-9E50-354D-8A78-871A54AF68CE}"/>
                  </a:ext>
                </a:extLst>
              </p:cNvPr>
              <p:cNvCxnSpPr/>
              <p:nvPr/>
            </p:nvCxnSpPr>
            <p:spPr>
              <a:xfrm rot="10800000">
                <a:off x="5000730" y="4214818"/>
                <a:ext cx="162000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مربع نص 119">
              <a:extLst>
                <a:ext uri="{FF2B5EF4-FFF2-40B4-BE49-F238E27FC236}">
                  <a16:creationId xmlns:a16="http://schemas.microsoft.com/office/drawing/2014/main" id="{801E49C5-2676-404A-A331-025F374DADE7}"/>
                </a:ext>
              </a:extLst>
            </p:cNvPr>
            <p:cNvSpPr txBox="1"/>
            <p:nvPr/>
          </p:nvSpPr>
          <p:spPr>
            <a:xfrm>
              <a:off x="5929322" y="5372340"/>
              <a:ext cx="42862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solidFill>
                    <a:schemeClr val="accent1">
                      <a:lumMod val="75000"/>
                    </a:schemeClr>
                  </a:solidFill>
                </a:rPr>
                <a:t>=</a:t>
              </a: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C8B4256-25A9-D22C-12A9-00FE6A07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>
                <a:solidFill>
                  <a:schemeClr val="tx1"/>
                </a:solidFill>
              </a:rPr>
              <a:pPr/>
              <a:t>431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09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1" grpId="0"/>
      <p:bldP spid="68" grpId="0"/>
      <p:bldP spid="69" grpId="0"/>
      <p:bldP spid="71" grpId="0"/>
      <p:bldP spid="76" grpId="0"/>
      <p:bldP spid="82" grpId="0" animBg="1"/>
      <p:bldP spid="87" grpId="0" animBg="1"/>
      <p:bldP spid="88" grpId="0" animBg="1"/>
      <p:bldP spid="89" grpId="0"/>
      <p:bldP spid="90" grpId="0"/>
      <p:bldP spid="95" grpId="0"/>
      <p:bldP spid="96" grpId="0"/>
      <p:bldP spid="97" grpId="0" animBg="1"/>
      <p:bldP spid="98" grpId="0"/>
      <p:bldP spid="99" grpId="0" animBg="1"/>
      <p:bldP spid="100" grpId="0" animBg="1"/>
      <p:bldP spid="101" grpId="0" animBg="1"/>
      <p:bldP spid="102" grpId="0"/>
      <p:bldP spid="110" grpId="0" animBg="1"/>
      <p:bldP spid="1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66025" y="1055981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296986" y="-21994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التباديل والتوافيق</a:t>
            </a: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0E5DC7C1-8909-ED40-AC89-6C56807D0113}"/>
              </a:ext>
            </a:extLst>
          </p:cNvPr>
          <p:cNvSpPr/>
          <p:nvPr/>
        </p:nvSpPr>
        <p:spPr>
          <a:xfrm>
            <a:off x="614458" y="485418"/>
            <a:ext cx="6900698" cy="91440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يعرض أحد مصانع المثلجات ٥ أنواع مختلفة من الشوكولاته و ٤ أنواع مختلفة بطعم الفراولة و٦ أنواع بطعم التوت .</a:t>
            </a: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EC8EDE28-237E-874F-A5F6-A5D10EDACC95}"/>
              </a:ext>
            </a:extLst>
          </p:cNvPr>
          <p:cNvSpPr/>
          <p:nvPr/>
        </p:nvSpPr>
        <p:spPr>
          <a:xfrm>
            <a:off x="7515156" y="628294"/>
            <a:ext cx="101438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</p:txBody>
      </p:sp>
      <p:grpSp>
        <p:nvGrpSpPr>
          <p:cNvPr id="62" name="مجموعة 10">
            <a:extLst>
              <a:ext uri="{FF2B5EF4-FFF2-40B4-BE49-F238E27FC236}">
                <a16:creationId xmlns:a16="http://schemas.microsoft.com/office/drawing/2014/main" id="{CF3EF9FD-5EFA-7045-8EB2-EE3F5BFFB019}"/>
              </a:ext>
            </a:extLst>
          </p:cNvPr>
          <p:cNvGrpSpPr/>
          <p:nvPr/>
        </p:nvGrpSpPr>
        <p:grpSpPr>
          <a:xfrm>
            <a:off x="7229404" y="3224118"/>
            <a:ext cx="1000132" cy="759503"/>
            <a:chOff x="3714742" y="2428868"/>
            <a:chExt cx="1000132" cy="759503"/>
          </a:xfrm>
        </p:grpSpPr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DDE914A1-69BF-6847-94D8-0788B286F4E0}"/>
                </a:ext>
              </a:extLst>
            </p:cNvPr>
            <p:cNvSpPr txBox="1"/>
            <p:nvPr/>
          </p:nvSpPr>
          <p:spPr>
            <a:xfrm>
              <a:off x="3929058" y="257174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ق</a:t>
              </a:r>
            </a:p>
          </p:txBody>
        </p: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95E430F8-B92D-574E-AAD2-A1DDBF9E9038}"/>
                </a:ext>
              </a:extLst>
            </p:cNvPr>
            <p:cNvSpPr txBox="1"/>
            <p:nvPr/>
          </p:nvSpPr>
          <p:spPr>
            <a:xfrm>
              <a:off x="4186234" y="2428868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١٥</a:t>
              </a:r>
            </a:p>
          </p:txBody>
        </p:sp>
        <p:sp>
          <p:nvSpPr>
            <p:cNvPr id="65" name="مربع نص 64">
              <a:extLst>
                <a:ext uri="{FF2B5EF4-FFF2-40B4-BE49-F238E27FC236}">
                  <a16:creationId xmlns:a16="http://schemas.microsoft.com/office/drawing/2014/main" id="{5EB7F57A-06CC-D741-B984-76EDBFABF281}"/>
                </a:ext>
              </a:extLst>
            </p:cNvPr>
            <p:cNvSpPr txBox="1"/>
            <p:nvPr/>
          </p:nvSpPr>
          <p:spPr>
            <a:xfrm>
              <a:off x="3714742" y="275748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٣</a:t>
              </a:r>
            </a:p>
          </p:txBody>
        </p:sp>
      </p:grpSp>
      <p:grpSp>
        <p:nvGrpSpPr>
          <p:cNvPr id="68" name="مجموعة 113">
            <a:extLst>
              <a:ext uri="{FF2B5EF4-FFF2-40B4-BE49-F238E27FC236}">
                <a16:creationId xmlns:a16="http://schemas.microsoft.com/office/drawing/2014/main" id="{820D08B1-A28B-6740-9FA0-E94108D4B954}"/>
              </a:ext>
            </a:extLst>
          </p:cNvPr>
          <p:cNvGrpSpPr/>
          <p:nvPr/>
        </p:nvGrpSpPr>
        <p:grpSpPr>
          <a:xfrm>
            <a:off x="5297206" y="1642940"/>
            <a:ext cx="2860892" cy="2873948"/>
            <a:chOff x="5783074" y="1871878"/>
            <a:chExt cx="2860892" cy="2873948"/>
          </a:xfrm>
        </p:grpSpPr>
        <p:sp>
          <p:nvSpPr>
            <p:cNvPr id="69" name="قوس متوسط أيمن 68">
              <a:extLst>
                <a:ext uri="{FF2B5EF4-FFF2-40B4-BE49-F238E27FC236}">
                  <a16:creationId xmlns:a16="http://schemas.microsoft.com/office/drawing/2014/main" id="{6FAB1EAD-4507-9943-82A0-B8D78E0A4931}"/>
                </a:ext>
              </a:extLst>
            </p:cNvPr>
            <p:cNvSpPr/>
            <p:nvPr/>
          </p:nvSpPr>
          <p:spPr>
            <a:xfrm>
              <a:off x="8427966" y="2585826"/>
              <a:ext cx="216000" cy="2160000"/>
            </a:xfrm>
            <a:prstGeom prst="rightBracket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0" name="قوس متوسط أيمن 69">
              <a:extLst>
                <a:ext uri="{FF2B5EF4-FFF2-40B4-BE49-F238E27FC236}">
                  <a16:creationId xmlns:a16="http://schemas.microsoft.com/office/drawing/2014/main" id="{E8B56613-5DB9-3244-8BEE-6D0A82DDC670}"/>
                </a:ext>
              </a:extLst>
            </p:cNvPr>
            <p:cNvSpPr/>
            <p:nvPr/>
          </p:nvSpPr>
          <p:spPr>
            <a:xfrm flipH="1">
              <a:off x="5783074" y="2585826"/>
              <a:ext cx="216000" cy="2160000"/>
            </a:xfrm>
            <a:prstGeom prst="rightBracket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1" name="مستطيل 70">
              <a:extLst>
                <a:ext uri="{FF2B5EF4-FFF2-40B4-BE49-F238E27FC236}">
                  <a16:creationId xmlns:a16="http://schemas.microsoft.com/office/drawing/2014/main" id="{AD52D7FC-38B7-274A-8B1F-F1D2C85FB2E4}"/>
                </a:ext>
              </a:extLst>
            </p:cNvPr>
            <p:cNvSpPr/>
            <p:nvPr/>
          </p:nvSpPr>
          <p:spPr>
            <a:xfrm>
              <a:off x="6000760" y="1871878"/>
              <a:ext cx="2400996" cy="14142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بكم طريقة يمكن أن يختار أحد الزبائن ٣ أنواع مختلفة من المثلجات ؟</a:t>
              </a:r>
            </a:p>
          </p:txBody>
        </p:sp>
      </p:grpSp>
      <p:grpSp>
        <p:nvGrpSpPr>
          <p:cNvPr id="72" name="مجموعة 114">
            <a:extLst>
              <a:ext uri="{FF2B5EF4-FFF2-40B4-BE49-F238E27FC236}">
                <a16:creationId xmlns:a16="http://schemas.microsoft.com/office/drawing/2014/main" id="{83AB6576-C4CE-E846-B14A-C11E08CE0A34}"/>
              </a:ext>
            </a:extLst>
          </p:cNvPr>
          <p:cNvGrpSpPr/>
          <p:nvPr/>
        </p:nvGrpSpPr>
        <p:grpSpPr>
          <a:xfrm>
            <a:off x="355013" y="1645249"/>
            <a:ext cx="4786346" cy="4709948"/>
            <a:chOff x="500034" y="1857796"/>
            <a:chExt cx="4786346" cy="4709948"/>
          </a:xfrm>
        </p:grpSpPr>
        <p:sp>
          <p:nvSpPr>
            <p:cNvPr id="73" name="قوس متوسط أيمن 72">
              <a:extLst>
                <a:ext uri="{FF2B5EF4-FFF2-40B4-BE49-F238E27FC236}">
                  <a16:creationId xmlns:a16="http://schemas.microsoft.com/office/drawing/2014/main" id="{8269A81B-7C1C-FB43-89AA-24DDADBA4F46}"/>
                </a:ext>
              </a:extLst>
            </p:cNvPr>
            <p:cNvSpPr/>
            <p:nvPr/>
          </p:nvSpPr>
          <p:spPr>
            <a:xfrm>
              <a:off x="5070380" y="2571744"/>
              <a:ext cx="216000" cy="3996000"/>
            </a:xfrm>
            <a:prstGeom prst="rightBracket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4" name="قوس متوسط أيمن 73">
              <a:extLst>
                <a:ext uri="{FF2B5EF4-FFF2-40B4-BE49-F238E27FC236}">
                  <a16:creationId xmlns:a16="http://schemas.microsoft.com/office/drawing/2014/main" id="{78F031AB-C162-2F49-904A-86F1E0BC995A}"/>
                </a:ext>
              </a:extLst>
            </p:cNvPr>
            <p:cNvSpPr/>
            <p:nvPr/>
          </p:nvSpPr>
          <p:spPr>
            <a:xfrm flipH="1">
              <a:off x="500034" y="2571744"/>
              <a:ext cx="216000" cy="3996000"/>
            </a:xfrm>
            <a:prstGeom prst="rightBracket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5" name="مستطيل 74">
              <a:extLst>
                <a:ext uri="{FF2B5EF4-FFF2-40B4-BE49-F238E27FC236}">
                  <a16:creationId xmlns:a16="http://schemas.microsoft.com/office/drawing/2014/main" id="{E185243B-6A17-9D43-B63B-F7BCECD92C07}"/>
                </a:ext>
              </a:extLst>
            </p:cNvPr>
            <p:cNvSpPr/>
            <p:nvPr/>
          </p:nvSpPr>
          <p:spPr>
            <a:xfrm>
              <a:off x="714348" y="1857796"/>
              <a:ext cx="4329822" cy="9997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إذا تم الاختيار عشوائيا ، فما احتمال أن تكون الأنواع الثلاثة بطعم الشوكولاتة ؟</a:t>
              </a:r>
            </a:p>
          </p:txBody>
        </p:sp>
      </p:grp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0729A329-C485-3342-B7F6-7209E9D7322E}"/>
              </a:ext>
            </a:extLst>
          </p:cNvPr>
          <p:cNvSpPr txBox="1"/>
          <p:nvPr/>
        </p:nvSpPr>
        <p:spPr>
          <a:xfrm>
            <a:off x="2443058" y="4832445"/>
            <a:ext cx="221457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ح ( الأنواع الثلاثة بطعم الشوكولاتة ) =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B5A412BB-444E-DA49-9F0E-7BAB88A60DA8}"/>
              </a:ext>
            </a:extLst>
          </p:cNvPr>
          <p:cNvSpPr txBox="1"/>
          <p:nvPr/>
        </p:nvSpPr>
        <p:spPr>
          <a:xfrm>
            <a:off x="642594" y="5883419"/>
            <a:ext cx="114300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٢٫٢</a:t>
            </a:r>
            <a:r>
              <a:rPr lang="ar-SA" sz="2200" b="1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٪</a:t>
            </a:r>
            <a:endParaRPr lang="ar-SA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8" name="مجموعة 106">
            <a:extLst>
              <a:ext uri="{FF2B5EF4-FFF2-40B4-BE49-F238E27FC236}">
                <a16:creationId xmlns:a16="http://schemas.microsoft.com/office/drawing/2014/main" id="{B05D67C6-98EE-9B4C-9BB4-CA2322498515}"/>
              </a:ext>
            </a:extLst>
          </p:cNvPr>
          <p:cNvGrpSpPr/>
          <p:nvPr/>
        </p:nvGrpSpPr>
        <p:grpSpPr>
          <a:xfrm>
            <a:off x="1657240" y="5028422"/>
            <a:ext cx="942076" cy="761308"/>
            <a:chOff x="5844502" y="5212691"/>
            <a:chExt cx="942076" cy="761308"/>
          </a:xfrm>
        </p:grpSpPr>
        <p:grpSp>
          <p:nvGrpSpPr>
            <p:cNvPr id="79" name="مجموعة 5">
              <a:extLst>
                <a:ext uri="{FF2B5EF4-FFF2-40B4-BE49-F238E27FC236}">
                  <a16:creationId xmlns:a16="http://schemas.microsoft.com/office/drawing/2014/main" id="{388FED59-ECAB-C845-B627-024EF1BB476D}"/>
                </a:ext>
              </a:extLst>
            </p:cNvPr>
            <p:cNvGrpSpPr/>
            <p:nvPr/>
          </p:nvGrpSpPr>
          <p:grpSpPr>
            <a:xfrm>
              <a:off x="6130254" y="5212691"/>
              <a:ext cx="656324" cy="761308"/>
              <a:chOff x="4894037" y="3855369"/>
              <a:chExt cx="328162" cy="761308"/>
            </a:xfrm>
          </p:grpSpPr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638D51FF-D678-7A4B-8C8E-CBFB4CBF9996}"/>
                  </a:ext>
                </a:extLst>
              </p:cNvPr>
              <p:cNvSpPr txBox="1"/>
              <p:nvPr/>
            </p:nvSpPr>
            <p:spPr>
              <a:xfrm>
                <a:off x="4929756" y="3855369"/>
                <a:ext cx="27067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>
                    <a:solidFill>
                      <a:schemeClr val="accent1">
                        <a:lumMod val="75000"/>
                      </a:schemeClr>
                    </a:solidFill>
                  </a:rPr>
                  <a:t>١٠</a:t>
                </a:r>
              </a:p>
            </p:txBody>
          </p: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285B9148-D1F9-FF4F-AF9D-A62CFB8786D8}"/>
                  </a:ext>
                </a:extLst>
              </p:cNvPr>
              <p:cNvSpPr txBox="1"/>
              <p:nvPr/>
            </p:nvSpPr>
            <p:spPr>
              <a:xfrm>
                <a:off x="4894037" y="4185790"/>
                <a:ext cx="32816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chemeClr val="accent1">
                        <a:lumMod val="75000"/>
                      </a:schemeClr>
                    </a:solidFill>
                  </a:rPr>
                  <a:t>٤٥٥</a:t>
                </a:r>
              </a:p>
            </p:txBody>
          </p:sp>
          <p:cxnSp>
            <p:nvCxnSpPr>
              <p:cNvPr id="84" name="رابط مستقيم 104">
                <a:extLst>
                  <a:ext uri="{FF2B5EF4-FFF2-40B4-BE49-F238E27FC236}">
                    <a16:creationId xmlns:a16="http://schemas.microsoft.com/office/drawing/2014/main" id="{549B09C9-EE1A-A94A-993F-857AA990FD72}"/>
                  </a:ext>
                </a:extLst>
              </p:cNvPr>
              <p:cNvCxnSpPr/>
              <p:nvPr/>
            </p:nvCxnSpPr>
            <p:spPr>
              <a:xfrm rot="10800000">
                <a:off x="4971046" y="4214818"/>
                <a:ext cx="216000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مربع نص 79">
              <a:extLst>
                <a:ext uri="{FF2B5EF4-FFF2-40B4-BE49-F238E27FC236}">
                  <a16:creationId xmlns:a16="http://schemas.microsoft.com/office/drawing/2014/main" id="{88CF3C50-B217-CE48-BE5F-41396388EC37}"/>
                </a:ext>
              </a:extLst>
            </p:cNvPr>
            <p:cNvSpPr txBox="1"/>
            <p:nvPr/>
          </p:nvSpPr>
          <p:spPr>
            <a:xfrm>
              <a:off x="5844502" y="5372340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=</a:t>
              </a:r>
            </a:p>
          </p:txBody>
        </p:sp>
      </p:grpSp>
      <p:grpSp>
        <p:nvGrpSpPr>
          <p:cNvPr id="85" name="مجموعة 107">
            <a:extLst>
              <a:ext uri="{FF2B5EF4-FFF2-40B4-BE49-F238E27FC236}">
                <a16:creationId xmlns:a16="http://schemas.microsoft.com/office/drawing/2014/main" id="{25060DE3-E2EF-1E42-98BD-45D3779A7778}"/>
              </a:ext>
            </a:extLst>
          </p:cNvPr>
          <p:cNvGrpSpPr/>
          <p:nvPr/>
        </p:nvGrpSpPr>
        <p:grpSpPr>
          <a:xfrm>
            <a:off x="942860" y="5042936"/>
            <a:ext cx="857256" cy="761308"/>
            <a:chOff x="5929322" y="5212691"/>
            <a:chExt cx="857256" cy="761308"/>
          </a:xfrm>
        </p:grpSpPr>
        <p:grpSp>
          <p:nvGrpSpPr>
            <p:cNvPr id="86" name="مجموعة 5">
              <a:extLst>
                <a:ext uri="{FF2B5EF4-FFF2-40B4-BE49-F238E27FC236}">
                  <a16:creationId xmlns:a16="http://schemas.microsoft.com/office/drawing/2014/main" id="{74E707D0-87E1-8C47-8DF4-3D1483D88EC7}"/>
                </a:ext>
              </a:extLst>
            </p:cNvPr>
            <p:cNvGrpSpPr/>
            <p:nvPr/>
          </p:nvGrpSpPr>
          <p:grpSpPr>
            <a:xfrm>
              <a:off x="6215074" y="5212691"/>
              <a:ext cx="571504" cy="761308"/>
              <a:chOff x="4936447" y="3855369"/>
              <a:chExt cx="285752" cy="761308"/>
            </a:xfrm>
          </p:grpSpPr>
          <p:sp>
            <p:nvSpPr>
              <p:cNvPr id="88" name="مربع نص 87">
                <a:extLst>
                  <a:ext uri="{FF2B5EF4-FFF2-40B4-BE49-F238E27FC236}">
                    <a16:creationId xmlns:a16="http://schemas.microsoft.com/office/drawing/2014/main" id="{3351FEC8-AA95-9343-B820-8BEB5D698AA6}"/>
                  </a:ext>
                </a:extLst>
              </p:cNvPr>
              <p:cNvSpPr txBox="1"/>
              <p:nvPr/>
            </p:nvSpPr>
            <p:spPr>
              <a:xfrm>
                <a:off x="4944270" y="3855369"/>
                <a:ext cx="27067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chemeClr val="accent1">
                        <a:lumMod val="75000"/>
                      </a:schemeClr>
                    </a:solidFill>
                  </a:rPr>
                  <a:t>٢</a:t>
                </a:r>
              </a:p>
            </p:txBody>
          </p:sp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3C06BBA0-22A9-DD47-A00C-F0C1426EBF7F}"/>
                  </a:ext>
                </a:extLst>
              </p:cNvPr>
              <p:cNvSpPr txBox="1"/>
              <p:nvPr/>
            </p:nvSpPr>
            <p:spPr>
              <a:xfrm>
                <a:off x="4936447" y="4185790"/>
                <a:ext cx="28575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chemeClr val="accent1">
                        <a:lumMod val="75000"/>
                      </a:schemeClr>
                    </a:solidFill>
                  </a:rPr>
                  <a:t>٩١</a:t>
                </a:r>
              </a:p>
            </p:txBody>
          </p:sp>
          <p:cxnSp>
            <p:nvCxnSpPr>
              <p:cNvPr id="90" name="رابط مستقيم 112">
                <a:extLst>
                  <a:ext uri="{FF2B5EF4-FFF2-40B4-BE49-F238E27FC236}">
                    <a16:creationId xmlns:a16="http://schemas.microsoft.com/office/drawing/2014/main" id="{D09041B7-CAF1-B14F-9F7C-C0D3E4CCC5D1}"/>
                  </a:ext>
                </a:extLst>
              </p:cNvPr>
              <p:cNvCxnSpPr/>
              <p:nvPr/>
            </p:nvCxnSpPr>
            <p:spPr>
              <a:xfrm rot="10800000">
                <a:off x="5000730" y="4214818"/>
                <a:ext cx="162000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مربع نص 86">
              <a:extLst>
                <a:ext uri="{FF2B5EF4-FFF2-40B4-BE49-F238E27FC236}">
                  <a16:creationId xmlns:a16="http://schemas.microsoft.com/office/drawing/2014/main" id="{8AEEAF6C-B786-1443-AC2C-DEFBC4EF7DF6}"/>
                </a:ext>
              </a:extLst>
            </p:cNvPr>
            <p:cNvSpPr txBox="1"/>
            <p:nvPr/>
          </p:nvSpPr>
          <p:spPr>
            <a:xfrm>
              <a:off x="5929322" y="5372340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=</a:t>
              </a:r>
            </a:p>
          </p:txBody>
        </p:sp>
      </p:grp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8CD44207-5CB2-7246-AE04-31CD4FD6C4FC}"/>
              </a:ext>
            </a:extLst>
          </p:cNvPr>
          <p:cNvSpPr txBox="1"/>
          <p:nvPr/>
        </p:nvSpPr>
        <p:spPr>
          <a:xfrm>
            <a:off x="7086528" y="3328228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92" name="مجموعة 5">
            <a:extLst>
              <a:ext uri="{FF2B5EF4-FFF2-40B4-BE49-F238E27FC236}">
                <a16:creationId xmlns:a16="http://schemas.microsoft.com/office/drawing/2014/main" id="{2C6D22AD-33D9-DD45-BFB5-65BFEE7B63E7}"/>
              </a:ext>
            </a:extLst>
          </p:cNvPr>
          <p:cNvGrpSpPr/>
          <p:nvPr/>
        </p:nvGrpSpPr>
        <p:grpSpPr>
          <a:xfrm>
            <a:off x="5319030" y="3128624"/>
            <a:ext cx="1767498" cy="930953"/>
            <a:chOff x="4559049" y="3786190"/>
            <a:chExt cx="612638" cy="930953"/>
          </a:xfrm>
        </p:grpSpPr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1B07C82A-D8A0-7B45-9165-F1658BCEC0FD}"/>
                </a:ext>
              </a:extLst>
            </p:cNvPr>
            <p:cNvSpPr txBox="1"/>
            <p:nvPr/>
          </p:nvSpPr>
          <p:spPr>
            <a:xfrm>
              <a:off x="4559049" y="3786190"/>
              <a:ext cx="61263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١٥ × ١٤ × ١٣</a:t>
              </a:r>
            </a:p>
          </p:txBody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3DCF4B3E-46E0-B345-A2BE-EE2AC7B19420}"/>
                </a:ext>
              </a:extLst>
            </p:cNvPr>
            <p:cNvSpPr txBox="1"/>
            <p:nvPr/>
          </p:nvSpPr>
          <p:spPr>
            <a:xfrm>
              <a:off x="4648032" y="4286256"/>
              <a:ext cx="48498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٣ × ٢ × ١</a:t>
              </a:r>
            </a:p>
          </p:txBody>
        </p:sp>
        <p:cxnSp>
          <p:nvCxnSpPr>
            <p:cNvPr id="95" name="رابط مستقيم 68">
              <a:extLst>
                <a:ext uri="{FF2B5EF4-FFF2-40B4-BE49-F238E27FC236}">
                  <a16:creationId xmlns:a16="http://schemas.microsoft.com/office/drawing/2014/main" id="{57712ECE-4EDB-E440-9F01-8C1CDA46B07A}"/>
                </a:ext>
              </a:extLst>
            </p:cNvPr>
            <p:cNvCxnSpPr/>
            <p:nvPr/>
          </p:nvCxnSpPr>
          <p:spPr>
            <a:xfrm rot="10800000">
              <a:off x="4613693" y="4214818"/>
              <a:ext cx="549035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72A432FC-7956-0846-A0B7-CDFDD8A771BB}"/>
              </a:ext>
            </a:extLst>
          </p:cNvPr>
          <p:cNvSpPr txBox="1"/>
          <p:nvPr/>
        </p:nvSpPr>
        <p:spPr>
          <a:xfrm>
            <a:off x="7086528" y="4200194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DB20D1CC-09BA-5946-A735-9E2C36152244}"/>
              </a:ext>
            </a:extLst>
          </p:cNvPr>
          <p:cNvSpPr txBox="1"/>
          <p:nvPr/>
        </p:nvSpPr>
        <p:spPr>
          <a:xfrm>
            <a:off x="5729760" y="4202453"/>
            <a:ext cx="137128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٤٥٥ طريقة</a:t>
            </a:r>
          </a:p>
        </p:txBody>
      </p:sp>
      <p:grpSp>
        <p:nvGrpSpPr>
          <p:cNvPr id="98" name="مجموعة 113">
            <a:extLst>
              <a:ext uri="{FF2B5EF4-FFF2-40B4-BE49-F238E27FC236}">
                <a16:creationId xmlns:a16="http://schemas.microsoft.com/office/drawing/2014/main" id="{14541912-7BD6-234C-8B2C-EF2F50B843C4}"/>
              </a:ext>
            </a:extLst>
          </p:cNvPr>
          <p:cNvGrpSpPr/>
          <p:nvPr/>
        </p:nvGrpSpPr>
        <p:grpSpPr>
          <a:xfrm>
            <a:off x="5297206" y="4956520"/>
            <a:ext cx="2860892" cy="1357786"/>
            <a:chOff x="5783074" y="2200040"/>
            <a:chExt cx="2860892" cy="1357786"/>
          </a:xfrm>
        </p:grpSpPr>
        <p:sp>
          <p:nvSpPr>
            <p:cNvPr id="99" name="قوس متوسط أيمن 98">
              <a:extLst>
                <a:ext uri="{FF2B5EF4-FFF2-40B4-BE49-F238E27FC236}">
                  <a16:creationId xmlns:a16="http://schemas.microsoft.com/office/drawing/2014/main" id="{FA55A372-E500-E447-9353-5FAECCA251F8}"/>
                </a:ext>
              </a:extLst>
            </p:cNvPr>
            <p:cNvSpPr/>
            <p:nvPr/>
          </p:nvSpPr>
          <p:spPr>
            <a:xfrm>
              <a:off x="8427966" y="2585826"/>
              <a:ext cx="216000" cy="972000"/>
            </a:xfrm>
            <a:prstGeom prst="rightBracket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0" name="قوس متوسط أيمن 99">
              <a:extLst>
                <a:ext uri="{FF2B5EF4-FFF2-40B4-BE49-F238E27FC236}">
                  <a16:creationId xmlns:a16="http://schemas.microsoft.com/office/drawing/2014/main" id="{8F7DD4D6-C938-104F-B310-7CE52F923F33}"/>
                </a:ext>
              </a:extLst>
            </p:cNvPr>
            <p:cNvSpPr/>
            <p:nvPr/>
          </p:nvSpPr>
          <p:spPr>
            <a:xfrm flipH="1">
              <a:off x="5783074" y="2585826"/>
              <a:ext cx="216000" cy="972000"/>
            </a:xfrm>
            <a:prstGeom prst="rightBracket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1" name="مستطيل 100">
              <a:extLst>
                <a:ext uri="{FF2B5EF4-FFF2-40B4-BE49-F238E27FC236}">
                  <a16:creationId xmlns:a16="http://schemas.microsoft.com/office/drawing/2014/main" id="{D6421A54-0749-F848-B0F8-8144B1FF75C7}"/>
                </a:ext>
              </a:extLst>
            </p:cNvPr>
            <p:cNvSpPr/>
            <p:nvPr/>
          </p:nvSpPr>
          <p:spPr>
            <a:xfrm>
              <a:off x="6000760" y="2200040"/>
              <a:ext cx="2400996" cy="7572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هل تتضمن عملية الاختيار تباديل أم توافيق</a:t>
              </a:r>
            </a:p>
          </p:txBody>
        </p:sp>
      </p:grp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312DCCCF-8028-C44B-85B1-7A241B0270EC}"/>
              </a:ext>
            </a:extLst>
          </p:cNvPr>
          <p:cNvSpPr txBox="1"/>
          <p:nvPr/>
        </p:nvSpPr>
        <p:spPr>
          <a:xfrm>
            <a:off x="6069064" y="5870037"/>
            <a:ext cx="137128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توافيق</a:t>
            </a:r>
          </a:p>
        </p:txBody>
      </p:sp>
      <p:grpSp>
        <p:nvGrpSpPr>
          <p:cNvPr id="110" name="مجموعة 10">
            <a:extLst>
              <a:ext uri="{FF2B5EF4-FFF2-40B4-BE49-F238E27FC236}">
                <a16:creationId xmlns:a16="http://schemas.microsoft.com/office/drawing/2014/main" id="{7326FE0D-3197-9B48-A194-0E167E5D22C5}"/>
              </a:ext>
            </a:extLst>
          </p:cNvPr>
          <p:cNvGrpSpPr/>
          <p:nvPr/>
        </p:nvGrpSpPr>
        <p:grpSpPr>
          <a:xfrm>
            <a:off x="3051976" y="3030057"/>
            <a:ext cx="1000132" cy="759503"/>
            <a:chOff x="3714742" y="2428868"/>
            <a:chExt cx="1000132" cy="759503"/>
          </a:xfrm>
        </p:grpSpPr>
        <p:sp>
          <p:nvSpPr>
            <p:cNvPr id="111" name="مربع نص 110">
              <a:extLst>
                <a:ext uri="{FF2B5EF4-FFF2-40B4-BE49-F238E27FC236}">
                  <a16:creationId xmlns:a16="http://schemas.microsoft.com/office/drawing/2014/main" id="{5618F4CC-84CD-7040-9D07-3476457F1275}"/>
                </a:ext>
              </a:extLst>
            </p:cNvPr>
            <p:cNvSpPr txBox="1"/>
            <p:nvPr/>
          </p:nvSpPr>
          <p:spPr>
            <a:xfrm>
              <a:off x="3929058" y="257174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ق</a:t>
              </a:r>
            </a:p>
          </p:txBody>
        </p:sp>
        <p:sp>
          <p:nvSpPr>
            <p:cNvPr id="112" name="مربع نص 111">
              <a:extLst>
                <a:ext uri="{FF2B5EF4-FFF2-40B4-BE49-F238E27FC236}">
                  <a16:creationId xmlns:a16="http://schemas.microsoft.com/office/drawing/2014/main" id="{0E17FB7D-C84D-9D4C-88A0-E0B9D29F46D4}"/>
                </a:ext>
              </a:extLst>
            </p:cNvPr>
            <p:cNvSpPr txBox="1"/>
            <p:nvPr/>
          </p:nvSpPr>
          <p:spPr>
            <a:xfrm>
              <a:off x="4186234" y="2428868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٥</a:t>
              </a:r>
            </a:p>
          </p:txBody>
        </p:sp>
        <p:sp>
          <p:nvSpPr>
            <p:cNvPr id="113" name="مربع نص 112">
              <a:extLst>
                <a:ext uri="{FF2B5EF4-FFF2-40B4-BE49-F238E27FC236}">
                  <a16:creationId xmlns:a16="http://schemas.microsoft.com/office/drawing/2014/main" id="{5A616881-477C-6F44-832B-E4F59B4ED5CC}"/>
                </a:ext>
              </a:extLst>
            </p:cNvPr>
            <p:cNvSpPr txBox="1"/>
            <p:nvPr/>
          </p:nvSpPr>
          <p:spPr>
            <a:xfrm>
              <a:off x="3714742" y="275748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٣</a:t>
              </a:r>
            </a:p>
          </p:txBody>
        </p:sp>
      </p:grp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F13B7FB9-C113-A743-8BD8-8057717D801D}"/>
              </a:ext>
            </a:extLst>
          </p:cNvPr>
          <p:cNvSpPr txBox="1"/>
          <p:nvPr/>
        </p:nvSpPr>
        <p:spPr>
          <a:xfrm>
            <a:off x="2910031" y="3069195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115" name="مجموعة 5">
            <a:extLst>
              <a:ext uri="{FF2B5EF4-FFF2-40B4-BE49-F238E27FC236}">
                <a16:creationId xmlns:a16="http://schemas.microsoft.com/office/drawing/2014/main" id="{D790908B-5684-7C4E-8BF1-CA02DFC4D141}"/>
              </a:ext>
            </a:extLst>
          </p:cNvPr>
          <p:cNvGrpSpPr/>
          <p:nvPr/>
        </p:nvGrpSpPr>
        <p:grpSpPr>
          <a:xfrm>
            <a:off x="1066539" y="2913266"/>
            <a:ext cx="1796525" cy="930953"/>
            <a:chOff x="4559049" y="3786190"/>
            <a:chExt cx="622699" cy="930953"/>
          </a:xfrm>
        </p:grpSpPr>
        <p:sp>
          <p:nvSpPr>
            <p:cNvPr id="116" name="مربع نص 115">
              <a:extLst>
                <a:ext uri="{FF2B5EF4-FFF2-40B4-BE49-F238E27FC236}">
                  <a16:creationId xmlns:a16="http://schemas.microsoft.com/office/drawing/2014/main" id="{17310C0A-9334-794A-9092-DD92AD549A19}"/>
                </a:ext>
              </a:extLst>
            </p:cNvPr>
            <p:cNvSpPr txBox="1"/>
            <p:nvPr/>
          </p:nvSpPr>
          <p:spPr>
            <a:xfrm>
              <a:off x="4559049" y="3786190"/>
              <a:ext cx="61263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٥ × ٤ × ٣</a:t>
              </a:r>
            </a:p>
          </p:txBody>
        </p:sp>
        <p:sp>
          <p:nvSpPr>
            <p:cNvPr id="117" name="مربع نص 116">
              <a:extLst>
                <a:ext uri="{FF2B5EF4-FFF2-40B4-BE49-F238E27FC236}">
                  <a16:creationId xmlns:a16="http://schemas.microsoft.com/office/drawing/2014/main" id="{D4BC3736-D660-684F-BC47-A078B496E1BA}"/>
                </a:ext>
              </a:extLst>
            </p:cNvPr>
            <p:cNvSpPr txBox="1"/>
            <p:nvPr/>
          </p:nvSpPr>
          <p:spPr>
            <a:xfrm>
              <a:off x="4696762" y="4286256"/>
              <a:ext cx="48498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٣ × ٢ × ١</a:t>
              </a:r>
            </a:p>
          </p:txBody>
        </p:sp>
        <p:cxnSp>
          <p:nvCxnSpPr>
            <p:cNvPr id="118" name="رابط مستقيم 119">
              <a:extLst>
                <a:ext uri="{FF2B5EF4-FFF2-40B4-BE49-F238E27FC236}">
                  <a16:creationId xmlns:a16="http://schemas.microsoft.com/office/drawing/2014/main" id="{5F210C7F-555F-DE45-B12E-BDAB0A95B6FB}"/>
                </a:ext>
              </a:extLst>
            </p:cNvPr>
            <p:cNvCxnSpPr/>
            <p:nvPr/>
          </p:nvCxnSpPr>
          <p:spPr>
            <a:xfrm rot="10800000">
              <a:off x="4750951" y="4214818"/>
              <a:ext cx="4117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748BEE3B-4BFD-FF41-9E46-D6C07B491DD8}"/>
              </a:ext>
            </a:extLst>
          </p:cNvPr>
          <p:cNvSpPr txBox="1"/>
          <p:nvPr/>
        </p:nvSpPr>
        <p:spPr>
          <a:xfrm>
            <a:off x="2959117" y="3923137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DDA7B7F2-AD3F-4243-B724-258AB263F7AC}"/>
              </a:ext>
            </a:extLst>
          </p:cNvPr>
          <p:cNvSpPr txBox="1"/>
          <p:nvPr/>
        </p:nvSpPr>
        <p:spPr>
          <a:xfrm>
            <a:off x="1609819" y="3972974"/>
            <a:ext cx="137128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١٠ طرق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8D3EADF-B7F2-6134-94E0-9F0CA46DD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432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9789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8" grpId="0" animBg="1"/>
      <p:bldP spid="76" grpId="0" animBg="1"/>
      <p:bldP spid="77" grpId="0" animBg="1"/>
      <p:bldP spid="97" grpId="0"/>
      <p:bldP spid="102" grpId="0" animBg="1"/>
      <p:bldP spid="119" grpId="0"/>
      <p:bldP spid="1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180403" y="842652"/>
            <a:ext cx="4541601" cy="57746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69DFCC6-18CD-654A-8353-D02A7523B821}"/>
              </a:ext>
            </a:extLst>
          </p:cNvPr>
          <p:cNvSpPr/>
          <p:nvPr/>
        </p:nvSpPr>
        <p:spPr>
          <a:xfrm>
            <a:off x="4357985" y="4372073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4" name="مستطيل مستدير الزوايا 13">
            <a:extLst>
              <a:ext uri="{FF2B5EF4-FFF2-40B4-BE49-F238E27FC236}">
                <a16:creationId xmlns:a16="http://schemas.microsoft.com/office/drawing/2014/main" id="{73B328FF-17C6-6A4C-9083-02641729BD84}"/>
              </a:ext>
            </a:extLst>
          </p:cNvPr>
          <p:cNvSpPr/>
          <p:nvPr/>
        </p:nvSpPr>
        <p:spPr>
          <a:xfrm>
            <a:off x="4357985" y="4890095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8CF8CF17-C83D-EE4B-A9AF-B44814D3B483}"/>
              </a:ext>
            </a:extLst>
          </p:cNvPr>
          <p:cNvSpPr/>
          <p:nvPr/>
        </p:nvSpPr>
        <p:spPr>
          <a:xfrm>
            <a:off x="4357985" y="5409211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E75A134D-BFA5-6646-90A0-DF6B067E1F8A}"/>
              </a:ext>
            </a:extLst>
          </p:cNvPr>
          <p:cNvSpPr/>
          <p:nvPr/>
        </p:nvSpPr>
        <p:spPr>
          <a:xfrm>
            <a:off x="4357985" y="5862257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78EB84B0-60F0-EB4F-8C40-89AFBF96A685}"/>
              </a:ext>
            </a:extLst>
          </p:cNvPr>
          <p:cNvSpPr/>
          <p:nvPr/>
        </p:nvSpPr>
        <p:spPr>
          <a:xfrm>
            <a:off x="4366122" y="1331510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1A316317-CFD3-794B-AEC8-904CB079E8AC}"/>
              </a:ext>
            </a:extLst>
          </p:cNvPr>
          <p:cNvSpPr/>
          <p:nvPr/>
        </p:nvSpPr>
        <p:spPr>
          <a:xfrm>
            <a:off x="4352666" y="1780241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2B87723-84B4-FC49-940A-F16B201064B7}"/>
              </a:ext>
            </a:extLst>
          </p:cNvPr>
          <p:cNvSpPr/>
          <p:nvPr/>
        </p:nvSpPr>
        <p:spPr>
          <a:xfrm>
            <a:off x="4373599" y="2404682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200DB7EC-C849-0148-ABAA-CE91A9FDC861}"/>
              </a:ext>
            </a:extLst>
          </p:cNvPr>
          <p:cNvSpPr/>
          <p:nvPr/>
        </p:nvSpPr>
        <p:spPr>
          <a:xfrm>
            <a:off x="4357985" y="2876851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F34EAB86-42A1-2C48-8C9B-A8A2B0C6D10F}"/>
              </a:ext>
            </a:extLst>
          </p:cNvPr>
          <p:cNvSpPr/>
          <p:nvPr/>
        </p:nvSpPr>
        <p:spPr>
          <a:xfrm>
            <a:off x="4381156" y="3325704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07B4A7B-B1FF-7440-9175-0A384F8CE632}"/>
              </a:ext>
            </a:extLst>
          </p:cNvPr>
          <p:cNvSpPr/>
          <p:nvPr/>
        </p:nvSpPr>
        <p:spPr>
          <a:xfrm>
            <a:off x="4381156" y="3837054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3" name="Google Shape;150;p5">
            <a:extLst>
              <a:ext uri="{FF2B5EF4-FFF2-40B4-BE49-F238E27FC236}">
                <a16:creationId xmlns:a16="http://schemas.microsoft.com/office/drawing/2014/main" id="{7E55C790-2E53-984E-BCF1-009512672255}"/>
              </a:ext>
            </a:extLst>
          </p:cNvPr>
          <p:cNvGrpSpPr/>
          <p:nvPr/>
        </p:nvGrpSpPr>
        <p:grpSpPr>
          <a:xfrm rot="10800000" flipV="1">
            <a:off x="4080743" y="2480938"/>
            <a:ext cx="583947" cy="605945"/>
            <a:chOff x="1331026" y="922810"/>
            <a:chExt cx="507037" cy="309842"/>
          </a:xfrm>
        </p:grpSpPr>
        <p:sp>
          <p:nvSpPr>
            <p:cNvPr id="6" name="Google Shape;152;p5">
              <a:extLst>
                <a:ext uri="{FF2B5EF4-FFF2-40B4-BE49-F238E27FC236}">
                  <a16:creationId xmlns:a16="http://schemas.microsoft.com/office/drawing/2014/main" id="{FC55C137-F5BC-E046-829C-086042145C71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53;p5">
              <a:extLst>
                <a:ext uri="{FF2B5EF4-FFF2-40B4-BE49-F238E27FC236}">
                  <a16:creationId xmlns:a16="http://schemas.microsoft.com/office/drawing/2014/main" id="{7C220086-AEBB-8A42-9FF3-65D00535DBA2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50;p5">
            <a:extLst>
              <a:ext uri="{FF2B5EF4-FFF2-40B4-BE49-F238E27FC236}">
                <a16:creationId xmlns:a16="http://schemas.microsoft.com/office/drawing/2014/main" id="{6D6384DB-BA25-5848-9596-8D48A867CB56}"/>
              </a:ext>
            </a:extLst>
          </p:cNvPr>
          <p:cNvGrpSpPr/>
          <p:nvPr/>
        </p:nvGrpSpPr>
        <p:grpSpPr>
          <a:xfrm rot="10800000" flipV="1">
            <a:off x="4096658" y="1402189"/>
            <a:ext cx="583947" cy="605945"/>
            <a:chOff x="1331026" y="922810"/>
            <a:chExt cx="507037" cy="30984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FAFAF09-2D0E-264F-9482-D5F9F232DC47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CA57E03B-F93A-944C-A723-8C786FB9E2B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0;p5">
            <a:extLst>
              <a:ext uri="{FF2B5EF4-FFF2-40B4-BE49-F238E27FC236}">
                <a16:creationId xmlns:a16="http://schemas.microsoft.com/office/drawing/2014/main" id="{F0D49905-907F-BB4D-819B-CAE67929D8EC}"/>
              </a:ext>
            </a:extLst>
          </p:cNvPr>
          <p:cNvGrpSpPr/>
          <p:nvPr/>
        </p:nvGrpSpPr>
        <p:grpSpPr>
          <a:xfrm rot="10800000" flipV="1">
            <a:off x="4096659" y="4488462"/>
            <a:ext cx="583947" cy="605945"/>
            <a:chOff x="1331026" y="922810"/>
            <a:chExt cx="507037" cy="309842"/>
          </a:xfrm>
        </p:grpSpPr>
        <p:sp>
          <p:nvSpPr>
            <p:cNvPr id="47" name="Google Shape;152;p5">
              <a:extLst>
                <a:ext uri="{FF2B5EF4-FFF2-40B4-BE49-F238E27FC236}">
                  <a16:creationId xmlns:a16="http://schemas.microsoft.com/office/drawing/2014/main" id="{7CDB3BEA-9E83-C844-9162-2D8A3EB66101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3;p5">
              <a:extLst>
                <a:ext uri="{FF2B5EF4-FFF2-40B4-BE49-F238E27FC236}">
                  <a16:creationId xmlns:a16="http://schemas.microsoft.com/office/drawing/2014/main" id="{4E88A303-0F06-2941-A101-703F4BC5613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150;p5">
            <a:extLst>
              <a:ext uri="{FF2B5EF4-FFF2-40B4-BE49-F238E27FC236}">
                <a16:creationId xmlns:a16="http://schemas.microsoft.com/office/drawing/2014/main" id="{85387752-B876-454B-B20A-A3C968C46FDD}"/>
              </a:ext>
            </a:extLst>
          </p:cNvPr>
          <p:cNvGrpSpPr/>
          <p:nvPr/>
        </p:nvGrpSpPr>
        <p:grpSpPr>
          <a:xfrm rot="10800000" flipV="1">
            <a:off x="4096658" y="5502534"/>
            <a:ext cx="583948" cy="551861"/>
            <a:chOff x="1331026" y="922810"/>
            <a:chExt cx="507038" cy="282187"/>
          </a:xfrm>
        </p:grpSpPr>
        <p:sp>
          <p:nvSpPr>
            <p:cNvPr id="50" name="Google Shape;152;p5">
              <a:extLst>
                <a:ext uri="{FF2B5EF4-FFF2-40B4-BE49-F238E27FC236}">
                  <a16:creationId xmlns:a16="http://schemas.microsoft.com/office/drawing/2014/main" id="{25166BBB-4A4D-0E49-B83D-0DD7ED5A29B4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3;p5">
              <a:extLst>
                <a:ext uri="{FF2B5EF4-FFF2-40B4-BE49-F238E27FC236}">
                  <a16:creationId xmlns:a16="http://schemas.microsoft.com/office/drawing/2014/main" id="{01985238-6FC7-C942-A3C5-E4CE9E0BBA5D}"/>
                </a:ext>
              </a:extLst>
            </p:cNvPr>
            <p:cNvSpPr/>
            <p:nvPr/>
          </p:nvSpPr>
          <p:spPr>
            <a:xfrm>
              <a:off x="1331027" y="1152993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150;p5">
            <a:extLst>
              <a:ext uri="{FF2B5EF4-FFF2-40B4-BE49-F238E27FC236}">
                <a16:creationId xmlns:a16="http://schemas.microsoft.com/office/drawing/2014/main" id="{C94A16E8-8C77-B344-9C1F-EC3F1D769CCA}"/>
              </a:ext>
            </a:extLst>
          </p:cNvPr>
          <p:cNvGrpSpPr/>
          <p:nvPr/>
        </p:nvGrpSpPr>
        <p:grpSpPr>
          <a:xfrm rot="10800000" flipV="1">
            <a:off x="4066296" y="3442474"/>
            <a:ext cx="598393" cy="554984"/>
            <a:chOff x="1331026" y="922810"/>
            <a:chExt cx="519580" cy="283784"/>
          </a:xfrm>
        </p:grpSpPr>
        <p:sp>
          <p:nvSpPr>
            <p:cNvPr id="32" name="Google Shape;152;p5">
              <a:extLst>
                <a:ext uri="{FF2B5EF4-FFF2-40B4-BE49-F238E27FC236}">
                  <a16:creationId xmlns:a16="http://schemas.microsoft.com/office/drawing/2014/main" id="{4C2ECDA5-1828-264E-AC4E-C04A1D3C24C9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3;p5">
              <a:extLst>
                <a:ext uri="{FF2B5EF4-FFF2-40B4-BE49-F238E27FC236}">
                  <a16:creationId xmlns:a16="http://schemas.microsoft.com/office/drawing/2014/main" id="{D64AD131-4320-6B49-8C67-403FFB507E74}"/>
                </a:ext>
              </a:extLst>
            </p:cNvPr>
            <p:cNvSpPr/>
            <p:nvPr/>
          </p:nvSpPr>
          <p:spPr>
            <a:xfrm>
              <a:off x="1343569" y="115459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C88BF4AC-06DB-3C44-97DD-393620852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136">
            <a:off x="5985188" y="1776341"/>
            <a:ext cx="1239145" cy="1026487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D7699D22-EDE6-DB4A-A89A-11A1D9FD6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136">
            <a:off x="5381264" y="3083034"/>
            <a:ext cx="651729" cy="539882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115C9424-F261-2743-9A24-C66A8F2FD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136">
            <a:off x="5865914" y="4034078"/>
            <a:ext cx="397833" cy="329559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AABB697E-CCD2-B542-AA6E-04D5FDBE6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136">
            <a:off x="4982238" y="4276676"/>
            <a:ext cx="421140" cy="348866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341CA4C-2412-E024-E746-86BE8648D8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4330" y="1307500"/>
            <a:ext cx="3674663" cy="35219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B9B5056-8EAB-EDA9-5E12-49B2432B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433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950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 flipH="1">
            <a:off x="323528" y="566730"/>
            <a:ext cx="4821898" cy="603062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69DFCC6-18CD-654A-8353-D02A7523B821}"/>
              </a:ext>
            </a:extLst>
          </p:cNvPr>
          <p:cNvSpPr/>
          <p:nvPr/>
        </p:nvSpPr>
        <p:spPr>
          <a:xfrm>
            <a:off x="4648039" y="4765146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8CF8CF17-C83D-EE4B-A9AF-B44814D3B483}"/>
              </a:ext>
            </a:extLst>
          </p:cNvPr>
          <p:cNvSpPr/>
          <p:nvPr/>
        </p:nvSpPr>
        <p:spPr>
          <a:xfrm>
            <a:off x="4648039" y="5236946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E75A134D-BFA5-6646-90A0-DF6B067E1F8A}"/>
              </a:ext>
            </a:extLst>
          </p:cNvPr>
          <p:cNvSpPr/>
          <p:nvPr/>
        </p:nvSpPr>
        <p:spPr>
          <a:xfrm>
            <a:off x="4648039" y="5671814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7" name="مستطيل مستدير الزوايا 16">
            <a:extLst>
              <a:ext uri="{FF2B5EF4-FFF2-40B4-BE49-F238E27FC236}">
                <a16:creationId xmlns:a16="http://schemas.microsoft.com/office/drawing/2014/main" id="{EFA914B0-46C7-B741-8731-27587262D3FF}"/>
              </a:ext>
            </a:extLst>
          </p:cNvPr>
          <p:cNvSpPr/>
          <p:nvPr/>
        </p:nvSpPr>
        <p:spPr>
          <a:xfrm>
            <a:off x="4633158" y="6126350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78EB84B0-60F0-EB4F-8C40-89AFBF96A685}"/>
              </a:ext>
            </a:extLst>
          </p:cNvPr>
          <p:cNvSpPr/>
          <p:nvPr/>
        </p:nvSpPr>
        <p:spPr>
          <a:xfrm>
            <a:off x="4633158" y="1878154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1A316317-CFD3-794B-AEC8-904CB079E8AC}"/>
              </a:ext>
            </a:extLst>
          </p:cNvPr>
          <p:cNvSpPr/>
          <p:nvPr/>
        </p:nvSpPr>
        <p:spPr>
          <a:xfrm>
            <a:off x="4633158" y="2416155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2B87723-84B4-FC49-940A-F16B201064B7}"/>
              </a:ext>
            </a:extLst>
          </p:cNvPr>
          <p:cNvSpPr/>
          <p:nvPr/>
        </p:nvSpPr>
        <p:spPr>
          <a:xfrm>
            <a:off x="4633158" y="2889574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200DB7EC-C849-0148-ABAA-CE91A9FDC861}"/>
              </a:ext>
            </a:extLst>
          </p:cNvPr>
          <p:cNvSpPr/>
          <p:nvPr/>
        </p:nvSpPr>
        <p:spPr>
          <a:xfrm>
            <a:off x="4633158" y="3357912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F34EAB86-42A1-2C48-8C9B-A8A2B0C6D10F}"/>
              </a:ext>
            </a:extLst>
          </p:cNvPr>
          <p:cNvSpPr/>
          <p:nvPr/>
        </p:nvSpPr>
        <p:spPr>
          <a:xfrm>
            <a:off x="4633158" y="3823389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07B4A7B-B1FF-7440-9175-0A384F8CE632}"/>
              </a:ext>
            </a:extLst>
          </p:cNvPr>
          <p:cNvSpPr/>
          <p:nvPr/>
        </p:nvSpPr>
        <p:spPr>
          <a:xfrm>
            <a:off x="4648039" y="4310610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25" name="Google Shape;150;p5">
            <a:extLst>
              <a:ext uri="{FF2B5EF4-FFF2-40B4-BE49-F238E27FC236}">
                <a16:creationId xmlns:a16="http://schemas.microsoft.com/office/drawing/2014/main" id="{B457AACF-F13B-DC47-9088-497663393AFB}"/>
              </a:ext>
            </a:extLst>
          </p:cNvPr>
          <p:cNvGrpSpPr/>
          <p:nvPr/>
        </p:nvGrpSpPr>
        <p:grpSpPr>
          <a:xfrm rot="10800000" flipV="1">
            <a:off x="4753669" y="1946215"/>
            <a:ext cx="578778" cy="636722"/>
            <a:chOff x="1347338" y="889432"/>
            <a:chExt cx="537973" cy="352111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C8C52157-4B6B-AB42-B561-87C124E1FECD}"/>
                </a:ext>
              </a:extLst>
            </p:cNvPr>
            <p:cNvSpPr/>
            <p:nvPr/>
          </p:nvSpPr>
          <p:spPr>
            <a:xfrm>
              <a:off x="1347338" y="88943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0239D457-528A-9142-86F1-3DB31A1796F2}"/>
                </a:ext>
              </a:extLst>
            </p:cNvPr>
            <p:cNvSpPr/>
            <p:nvPr/>
          </p:nvSpPr>
          <p:spPr>
            <a:xfrm>
              <a:off x="1378274" y="1189539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50;p5">
            <a:extLst>
              <a:ext uri="{FF2B5EF4-FFF2-40B4-BE49-F238E27FC236}">
                <a16:creationId xmlns:a16="http://schemas.microsoft.com/office/drawing/2014/main" id="{1F55ED3A-97D1-F741-A959-096238D8AF5C}"/>
              </a:ext>
            </a:extLst>
          </p:cNvPr>
          <p:cNvGrpSpPr/>
          <p:nvPr/>
        </p:nvGrpSpPr>
        <p:grpSpPr>
          <a:xfrm rot="10800000" flipV="1">
            <a:off x="4703738" y="2958971"/>
            <a:ext cx="545635" cy="560669"/>
            <a:chOff x="1285758" y="938571"/>
            <a:chExt cx="507167" cy="310053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8F93B04-5CF7-5643-B1C4-32373365E3AC}"/>
                </a:ext>
              </a:extLst>
            </p:cNvPr>
            <p:cNvSpPr/>
            <p:nvPr/>
          </p:nvSpPr>
          <p:spPr>
            <a:xfrm>
              <a:off x="1285758" y="938571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029D9103-26BE-C949-8900-26227B65981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150;p5">
            <a:extLst>
              <a:ext uri="{FF2B5EF4-FFF2-40B4-BE49-F238E27FC236}">
                <a16:creationId xmlns:a16="http://schemas.microsoft.com/office/drawing/2014/main" id="{0991A770-E8FE-B644-8141-0565B8D7BAE9}"/>
              </a:ext>
            </a:extLst>
          </p:cNvPr>
          <p:cNvGrpSpPr/>
          <p:nvPr/>
        </p:nvGrpSpPr>
        <p:grpSpPr>
          <a:xfrm rot="10800000" flipV="1">
            <a:off x="4761861" y="3883489"/>
            <a:ext cx="573140" cy="583553"/>
            <a:chOff x="1283516" y="896752"/>
            <a:chExt cx="532733" cy="322708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F6E398F9-3195-8C47-A9BC-C86DB20653D1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CC9E761B-07C1-C147-B2D7-58F2A00892DC}"/>
                </a:ext>
              </a:extLst>
            </p:cNvPr>
            <p:cNvSpPr/>
            <p:nvPr/>
          </p:nvSpPr>
          <p:spPr>
            <a:xfrm>
              <a:off x="1309212" y="1167456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0;p5">
            <a:extLst>
              <a:ext uri="{FF2B5EF4-FFF2-40B4-BE49-F238E27FC236}">
                <a16:creationId xmlns:a16="http://schemas.microsoft.com/office/drawing/2014/main" id="{971359A2-1B90-AE48-BB42-3F8803E04E97}"/>
              </a:ext>
            </a:extLst>
          </p:cNvPr>
          <p:cNvGrpSpPr/>
          <p:nvPr/>
        </p:nvGrpSpPr>
        <p:grpSpPr>
          <a:xfrm rot="10800000" flipV="1">
            <a:off x="4752657" y="5753656"/>
            <a:ext cx="554699" cy="537771"/>
            <a:chOff x="1285889" y="917371"/>
            <a:chExt cx="515592" cy="292786"/>
          </a:xfrm>
        </p:grpSpPr>
        <p:sp>
          <p:nvSpPr>
            <p:cNvPr id="47" name="Google Shape;152;p5">
              <a:extLst>
                <a:ext uri="{FF2B5EF4-FFF2-40B4-BE49-F238E27FC236}">
                  <a16:creationId xmlns:a16="http://schemas.microsoft.com/office/drawing/2014/main" id="{CBC5613F-60D7-1245-A021-CF0E529B2B74}"/>
                </a:ext>
              </a:extLst>
            </p:cNvPr>
            <p:cNvSpPr/>
            <p:nvPr/>
          </p:nvSpPr>
          <p:spPr>
            <a:xfrm>
              <a:off x="1294444" y="917371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3;p5">
              <a:extLst>
                <a:ext uri="{FF2B5EF4-FFF2-40B4-BE49-F238E27FC236}">
                  <a16:creationId xmlns:a16="http://schemas.microsoft.com/office/drawing/2014/main" id="{954FAB46-0348-2742-B4E7-BBA85B7C0FA7}"/>
                </a:ext>
              </a:extLst>
            </p:cNvPr>
            <p:cNvSpPr/>
            <p:nvPr/>
          </p:nvSpPr>
          <p:spPr>
            <a:xfrm>
              <a:off x="1285889" y="1158153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150;p5">
            <a:extLst>
              <a:ext uri="{FF2B5EF4-FFF2-40B4-BE49-F238E27FC236}">
                <a16:creationId xmlns:a16="http://schemas.microsoft.com/office/drawing/2014/main" id="{2798B125-7D59-E44C-84A7-F18B5FF8CB94}"/>
              </a:ext>
            </a:extLst>
          </p:cNvPr>
          <p:cNvGrpSpPr/>
          <p:nvPr/>
        </p:nvGrpSpPr>
        <p:grpSpPr>
          <a:xfrm rot="10800000" flipV="1">
            <a:off x="4752656" y="4857536"/>
            <a:ext cx="545497" cy="548575"/>
            <a:chOff x="1294446" y="917403"/>
            <a:chExt cx="507039" cy="303365"/>
          </a:xfrm>
        </p:grpSpPr>
        <p:sp>
          <p:nvSpPr>
            <p:cNvPr id="50" name="Google Shape;152;p5">
              <a:extLst>
                <a:ext uri="{FF2B5EF4-FFF2-40B4-BE49-F238E27FC236}">
                  <a16:creationId xmlns:a16="http://schemas.microsoft.com/office/drawing/2014/main" id="{9A37921A-8425-904B-A095-0243B446E995}"/>
                </a:ext>
              </a:extLst>
            </p:cNvPr>
            <p:cNvSpPr/>
            <p:nvPr/>
          </p:nvSpPr>
          <p:spPr>
            <a:xfrm>
              <a:off x="1294446" y="917403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3;p5">
              <a:extLst>
                <a:ext uri="{FF2B5EF4-FFF2-40B4-BE49-F238E27FC236}">
                  <a16:creationId xmlns:a16="http://schemas.microsoft.com/office/drawing/2014/main" id="{590D82BF-8BF7-4D41-945F-671C10DA1B97}"/>
                </a:ext>
              </a:extLst>
            </p:cNvPr>
            <p:cNvSpPr/>
            <p:nvPr/>
          </p:nvSpPr>
          <p:spPr>
            <a:xfrm>
              <a:off x="1294448" y="1168764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3277C6EE-5820-3747-B4A2-B23275123C76}"/>
              </a:ext>
            </a:extLst>
          </p:cNvPr>
          <p:cNvSpPr/>
          <p:nvPr/>
        </p:nvSpPr>
        <p:spPr>
          <a:xfrm>
            <a:off x="755576" y="1727656"/>
            <a:ext cx="2803208" cy="934403"/>
          </a:xfrm>
          <a:prstGeom prst="rect">
            <a:avLst/>
          </a:prstGeom>
          <a:noFill/>
          <a:ln w="28575">
            <a:noFill/>
          </a:ln>
          <a:effectLst>
            <a:outerShdw blurRad="50800" dist="50800" dir="5400000" algn="ctr" rotWithShape="0">
              <a:srgbClr val="9CDF9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  <a:latin typeface="Diwan Kufi" pitchFamily="2" charset="-78"/>
                <a:cs typeface="Diwan Kufi" pitchFamily="2" charset="-78"/>
              </a:rPr>
              <a:t>١٠-٤</a:t>
            </a:r>
          </a:p>
          <a:p>
            <a:pPr algn="ctr"/>
            <a:r>
              <a:rPr lang="ar-SA" sz="4400" dirty="0">
                <a:solidFill>
                  <a:schemeClr val="tx1"/>
                </a:solidFill>
                <a:latin typeface="Diwan Kufi" pitchFamily="2" charset="-78"/>
                <a:cs typeface="Diwan Kufi" pitchFamily="2" charset="-78"/>
              </a:rPr>
              <a:t>التباديل</a:t>
            </a:r>
          </a:p>
          <a:p>
            <a:pPr algn="ctr"/>
            <a:r>
              <a:rPr lang="ar-SA" sz="4400" dirty="0">
                <a:solidFill>
                  <a:schemeClr val="tx1"/>
                </a:solidFill>
                <a:latin typeface="Diwan Kufi" pitchFamily="2" charset="-78"/>
                <a:cs typeface="Diwan Kufi" pitchFamily="2" charset="-78"/>
              </a:rPr>
              <a:t>والتوافيق</a:t>
            </a:r>
          </a:p>
        </p:txBody>
      </p:sp>
      <p:sp>
        <p:nvSpPr>
          <p:cNvPr id="35" name="مستطيل مستدير الزوايا 34">
            <a:extLst>
              <a:ext uri="{FF2B5EF4-FFF2-40B4-BE49-F238E27FC236}">
                <a16:creationId xmlns:a16="http://schemas.microsoft.com/office/drawing/2014/main" id="{8CF09041-73F4-1045-810E-67EA3EE4EDBF}"/>
              </a:ext>
            </a:extLst>
          </p:cNvPr>
          <p:cNvSpPr/>
          <p:nvPr/>
        </p:nvSpPr>
        <p:spPr>
          <a:xfrm>
            <a:off x="4597896" y="899430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36" name="مستطيل مستدير الزوايا 35">
            <a:extLst>
              <a:ext uri="{FF2B5EF4-FFF2-40B4-BE49-F238E27FC236}">
                <a16:creationId xmlns:a16="http://schemas.microsoft.com/office/drawing/2014/main" id="{056C6628-8BCD-6B49-8B70-F88FD2C4CF23}"/>
              </a:ext>
            </a:extLst>
          </p:cNvPr>
          <p:cNvSpPr/>
          <p:nvPr/>
        </p:nvSpPr>
        <p:spPr>
          <a:xfrm>
            <a:off x="4597896" y="1437431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37" name="Google Shape;150;p5">
            <a:extLst>
              <a:ext uri="{FF2B5EF4-FFF2-40B4-BE49-F238E27FC236}">
                <a16:creationId xmlns:a16="http://schemas.microsoft.com/office/drawing/2014/main" id="{5FEA7270-67B0-4A46-9AB8-B196B6626150}"/>
              </a:ext>
            </a:extLst>
          </p:cNvPr>
          <p:cNvGrpSpPr/>
          <p:nvPr/>
        </p:nvGrpSpPr>
        <p:grpSpPr>
          <a:xfrm rot="10800000" flipV="1">
            <a:off x="4754682" y="992169"/>
            <a:ext cx="545495" cy="636290"/>
            <a:chOff x="1344558" y="903079"/>
            <a:chExt cx="507037" cy="351872"/>
          </a:xfrm>
        </p:grpSpPr>
        <p:sp>
          <p:nvSpPr>
            <p:cNvPr id="38" name="Google Shape;152;p5">
              <a:extLst>
                <a:ext uri="{FF2B5EF4-FFF2-40B4-BE49-F238E27FC236}">
                  <a16:creationId xmlns:a16="http://schemas.microsoft.com/office/drawing/2014/main" id="{22766A71-8FBD-9B43-9FE5-CF818DF4F245}"/>
                </a:ext>
              </a:extLst>
            </p:cNvPr>
            <p:cNvSpPr/>
            <p:nvPr/>
          </p:nvSpPr>
          <p:spPr>
            <a:xfrm>
              <a:off x="1344558" y="903079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53;p5">
              <a:extLst>
                <a:ext uri="{FF2B5EF4-FFF2-40B4-BE49-F238E27FC236}">
                  <a16:creationId xmlns:a16="http://schemas.microsoft.com/office/drawing/2014/main" id="{21A3C235-C296-6A49-92FD-BC748F1C8EC1}"/>
                </a:ext>
              </a:extLst>
            </p:cNvPr>
            <p:cNvSpPr/>
            <p:nvPr/>
          </p:nvSpPr>
          <p:spPr>
            <a:xfrm>
              <a:off x="1344558" y="1202947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صورة 12" descr="صورة تحتوي على المصباح&#10;&#10;تم إنشاء الوصف تلقائياً">
            <a:extLst>
              <a:ext uri="{FF2B5EF4-FFF2-40B4-BE49-F238E27FC236}">
                <a16:creationId xmlns:a16="http://schemas.microsoft.com/office/drawing/2014/main" id="{FEF59B73-7DEA-4842-8251-0CAA36236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369271"/>
            <a:ext cx="2364970" cy="2814510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A362A1F4-04BB-6054-0270-44FE64118F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5724128" y="1946214"/>
            <a:ext cx="2767784" cy="265272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AC02DC7-776C-1B8D-B7F1-419D9782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414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867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66025" y="1055981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3720761" y="5360132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3729676" y="4296443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09164" y="131869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التباديل والتوافيق</a:t>
            </a:r>
          </a:p>
        </p:txBody>
      </p:sp>
      <p:pic>
        <p:nvPicPr>
          <p:cNvPr id="65" name="Picture 3">
            <a:extLst>
              <a:ext uri="{FF2B5EF4-FFF2-40B4-BE49-F238E27FC236}">
                <a16:creationId xmlns:a16="http://schemas.microsoft.com/office/drawing/2014/main" id="{9E28214F-28C4-9842-959E-DD18C6B06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6491" y="1352267"/>
            <a:ext cx="337313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" name="Picture 4">
            <a:extLst>
              <a:ext uri="{FF2B5EF4-FFF2-40B4-BE49-F238E27FC236}">
                <a16:creationId xmlns:a16="http://schemas.microsoft.com/office/drawing/2014/main" id="{50A41E22-509D-DF42-8379-C5BE69969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1301020"/>
            <a:ext cx="2561508" cy="225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دبوس زينة 76">
            <a:extLst>
              <a:ext uri="{FF2B5EF4-FFF2-40B4-BE49-F238E27FC236}">
                <a16:creationId xmlns:a16="http://schemas.microsoft.com/office/drawing/2014/main" id="{91FD235C-8955-3543-B5B9-E13D5C54FB7E}"/>
              </a:ext>
            </a:extLst>
          </p:cNvPr>
          <p:cNvSpPr/>
          <p:nvPr/>
        </p:nvSpPr>
        <p:spPr>
          <a:xfrm>
            <a:off x="3131840" y="3963619"/>
            <a:ext cx="5286412" cy="928694"/>
          </a:xfrm>
          <a:prstGeom prst="plaqu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هل يمكن أن يكتب اسم اللاعب مرتين في تسلسل الذين يضربون ركلات الترجيح ؟</a:t>
            </a:r>
          </a:p>
        </p:txBody>
      </p:sp>
      <p:sp>
        <p:nvSpPr>
          <p:cNvPr id="78" name="دبوس زينة 77">
            <a:extLst>
              <a:ext uri="{FF2B5EF4-FFF2-40B4-BE49-F238E27FC236}">
                <a16:creationId xmlns:a16="http://schemas.microsoft.com/office/drawing/2014/main" id="{51BC9003-DBA8-B042-8FA5-74F691223434}"/>
              </a:ext>
            </a:extLst>
          </p:cNvPr>
          <p:cNvSpPr/>
          <p:nvPr/>
        </p:nvSpPr>
        <p:spPr>
          <a:xfrm>
            <a:off x="1803092" y="3963619"/>
            <a:ext cx="1257310" cy="928694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لا</a:t>
            </a:r>
            <a:endParaRPr lang="ar-SA" sz="2400" b="1" dirty="0"/>
          </a:p>
        </p:txBody>
      </p:sp>
      <p:sp>
        <p:nvSpPr>
          <p:cNvPr id="79" name="دبوس زينة 78">
            <a:extLst>
              <a:ext uri="{FF2B5EF4-FFF2-40B4-BE49-F238E27FC236}">
                <a16:creationId xmlns:a16="http://schemas.microsoft.com/office/drawing/2014/main" id="{05687BFF-8F1D-7C44-9F34-608E61CFD3E2}"/>
              </a:ext>
            </a:extLst>
          </p:cNvPr>
          <p:cNvSpPr/>
          <p:nvPr/>
        </p:nvSpPr>
        <p:spPr>
          <a:xfrm>
            <a:off x="3131840" y="5249503"/>
            <a:ext cx="5286412" cy="928694"/>
          </a:xfrm>
          <a:prstGeom prst="plaqu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عندما يختار المدرب مجموعة من اللاعبين في مباراة معينة ، فهل يكون ترتيب اختيارهم مهما ؟</a:t>
            </a:r>
          </a:p>
        </p:txBody>
      </p:sp>
      <p:sp>
        <p:nvSpPr>
          <p:cNvPr id="80" name="دبوس زينة 79">
            <a:extLst>
              <a:ext uri="{FF2B5EF4-FFF2-40B4-BE49-F238E27FC236}">
                <a16:creationId xmlns:a16="http://schemas.microsoft.com/office/drawing/2014/main" id="{6B731EB0-7661-8049-80F7-9FEE585075D2}"/>
              </a:ext>
            </a:extLst>
          </p:cNvPr>
          <p:cNvSpPr/>
          <p:nvPr/>
        </p:nvSpPr>
        <p:spPr>
          <a:xfrm>
            <a:off x="1803092" y="5249503"/>
            <a:ext cx="1257310" cy="928694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لا</a:t>
            </a:r>
            <a:endParaRPr lang="ar-SA" sz="2400" b="1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1F48F22-6EF6-06CA-B30A-6D0A1D379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415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9700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66025" y="1055981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09164" y="131869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التباديل والتوافيق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9E1F648-C665-6842-A217-F3DF50219746}"/>
              </a:ext>
            </a:extLst>
          </p:cNvPr>
          <p:cNvSpPr txBox="1"/>
          <p:nvPr/>
        </p:nvSpPr>
        <p:spPr>
          <a:xfrm>
            <a:off x="805458" y="556463"/>
            <a:ext cx="778674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/>
              <a:t>إذا اختار المدرب  </a:t>
            </a:r>
            <a:r>
              <a:rPr lang="ar-SA" sz="2200" b="1" dirty="0">
                <a:solidFill>
                  <a:srgbClr val="FF0000"/>
                </a:solidFill>
              </a:rPr>
              <a:t>أحمد</a:t>
            </a:r>
            <a:r>
              <a:rPr lang="ar-SA" sz="2200" b="1" dirty="0"/>
              <a:t>  ، </a:t>
            </a:r>
            <a:r>
              <a:rPr lang="ar-SA" sz="2200" b="1" dirty="0">
                <a:solidFill>
                  <a:srgbClr val="FF0000"/>
                </a:solidFill>
              </a:rPr>
              <a:t>خالد</a:t>
            </a:r>
            <a:r>
              <a:rPr lang="ar-SA" sz="2200" b="1" dirty="0"/>
              <a:t>  ، </a:t>
            </a:r>
            <a:r>
              <a:rPr lang="ar-SA" sz="2200" b="1" dirty="0">
                <a:solidFill>
                  <a:srgbClr val="FF0000"/>
                </a:solidFill>
              </a:rPr>
              <a:t>صالح</a:t>
            </a:r>
            <a:r>
              <a:rPr lang="ar-SA" sz="2200" b="1" dirty="0"/>
              <a:t> ، </a:t>
            </a:r>
            <a:r>
              <a:rPr lang="ar-SA" sz="2200" b="1" dirty="0">
                <a:solidFill>
                  <a:srgbClr val="FF0000"/>
                </a:solidFill>
              </a:rPr>
              <a:t>فهد</a:t>
            </a:r>
            <a:r>
              <a:rPr lang="ar-SA" sz="2200" b="1" dirty="0"/>
              <a:t>  لتنفيذ ركلات الترجيح الأربع الأولى </a:t>
            </a:r>
          </a:p>
        </p:txBody>
      </p: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5044BC43-143A-804F-9B59-63F15A021ADD}"/>
              </a:ext>
            </a:extLst>
          </p:cNvPr>
          <p:cNvGrpSpPr/>
          <p:nvPr/>
        </p:nvGrpSpPr>
        <p:grpSpPr>
          <a:xfrm>
            <a:off x="4120182" y="2013797"/>
            <a:ext cx="2043126" cy="571504"/>
            <a:chOff x="5172080" y="4000504"/>
            <a:chExt cx="2043126" cy="571504"/>
          </a:xfrm>
        </p:grpSpPr>
        <p:sp>
          <p:nvSpPr>
            <p:cNvPr id="61" name="مستطيل مستدير الزوايا 60">
              <a:extLst>
                <a:ext uri="{FF2B5EF4-FFF2-40B4-BE49-F238E27FC236}">
                  <a16:creationId xmlns:a16="http://schemas.microsoft.com/office/drawing/2014/main" id="{3D0DC247-3DD2-5943-B3AC-3811AA97B60D}"/>
                </a:ext>
              </a:extLst>
            </p:cNvPr>
            <p:cNvSpPr/>
            <p:nvPr/>
          </p:nvSpPr>
          <p:spPr>
            <a:xfrm>
              <a:off x="5715008" y="4000504"/>
              <a:ext cx="1500198" cy="571504"/>
            </a:xfrm>
            <a:prstGeom prst="roundRect">
              <a:avLst/>
            </a:prstGeom>
            <a:solidFill>
              <a:schemeClr val="bg2"/>
            </a:solidFill>
            <a:ln w="38100">
              <a:solidFill>
                <a:schemeClr val="tx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الركلة الأولى</a:t>
              </a:r>
            </a:p>
          </p:txBody>
        </p:sp>
        <p:sp>
          <p:nvSpPr>
            <p:cNvPr id="62" name="مثلث متساوي الساقين 4">
              <a:extLst>
                <a:ext uri="{FF2B5EF4-FFF2-40B4-BE49-F238E27FC236}">
                  <a16:creationId xmlns:a16="http://schemas.microsoft.com/office/drawing/2014/main" id="{C633C917-C26C-D34A-9486-6A37399BFEDB}"/>
                </a:ext>
              </a:extLst>
            </p:cNvPr>
            <p:cNvSpPr/>
            <p:nvPr/>
          </p:nvSpPr>
          <p:spPr>
            <a:xfrm rot="16200000">
              <a:off x="5172080" y="4029078"/>
              <a:ext cx="500066" cy="500066"/>
            </a:xfrm>
            <a:prstGeom prst="triangl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3" name="مستطيل مستدير الزوايا 62">
            <a:extLst>
              <a:ext uri="{FF2B5EF4-FFF2-40B4-BE49-F238E27FC236}">
                <a16:creationId xmlns:a16="http://schemas.microsoft.com/office/drawing/2014/main" id="{7E7ED96F-86A3-DD4D-92DF-D187D54DD41B}"/>
              </a:ext>
            </a:extLst>
          </p:cNvPr>
          <p:cNvSpPr/>
          <p:nvPr/>
        </p:nvSpPr>
        <p:spPr>
          <a:xfrm>
            <a:off x="2962886" y="2028085"/>
            <a:ext cx="1071570" cy="57150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أحمد</a:t>
            </a:r>
          </a:p>
        </p:txBody>
      </p: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40D96278-300C-D647-809E-2C1DB3A94979}"/>
              </a:ext>
            </a:extLst>
          </p:cNvPr>
          <p:cNvGrpSpPr/>
          <p:nvPr/>
        </p:nvGrpSpPr>
        <p:grpSpPr>
          <a:xfrm>
            <a:off x="4105894" y="2713889"/>
            <a:ext cx="2043126" cy="571504"/>
            <a:chOff x="5172080" y="4000504"/>
            <a:chExt cx="2043126" cy="571504"/>
          </a:xfrm>
        </p:grpSpPr>
        <p:sp>
          <p:nvSpPr>
            <p:cNvPr id="65" name="مستطيل مستدير الزوايا 64">
              <a:extLst>
                <a:ext uri="{FF2B5EF4-FFF2-40B4-BE49-F238E27FC236}">
                  <a16:creationId xmlns:a16="http://schemas.microsoft.com/office/drawing/2014/main" id="{77F4B187-BA57-8344-8728-744FD2FC895F}"/>
                </a:ext>
              </a:extLst>
            </p:cNvPr>
            <p:cNvSpPr/>
            <p:nvPr/>
          </p:nvSpPr>
          <p:spPr>
            <a:xfrm>
              <a:off x="5715008" y="4000504"/>
              <a:ext cx="1500198" cy="571504"/>
            </a:xfrm>
            <a:prstGeom prst="roundRect">
              <a:avLst/>
            </a:prstGeom>
            <a:solidFill>
              <a:schemeClr val="bg2"/>
            </a:solidFill>
            <a:ln w="38100">
              <a:solidFill>
                <a:schemeClr val="tx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الركلة الثانية</a:t>
              </a:r>
            </a:p>
          </p:txBody>
        </p:sp>
        <p:sp>
          <p:nvSpPr>
            <p:cNvPr id="68" name="مثلث متساوي الساقين 8">
              <a:extLst>
                <a:ext uri="{FF2B5EF4-FFF2-40B4-BE49-F238E27FC236}">
                  <a16:creationId xmlns:a16="http://schemas.microsoft.com/office/drawing/2014/main" id="{10CB656B-50F2-F54E-B017-373469D2A9A7}"/>
                </a:ext>
              </a:extLst>
            </p:cNvPr>
            <p:cNvSpPr/>
            <p:nvPr/>
          </p:nvSpPr>
          <p:spPr>
            <a:xfrm rot="16200000">
              <a:off x="5172080" y="4029078"/>
              <a:ext cx="500066" cy="500066"/>
            </a:xfrm>
            <a:prstGeom prst="triangl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9" name="مستطيل مستدير الزوايا 68">
            <a:extLst>
              <a:ext uri="{FF2B5EF4-FFF2-40B4-BE49-F238E27FC236}">
                <a16:creationId xmlns:a16="http://schemas.microsoft.com/office/drawing/2014/main" id="{A95243B0-1797-7F46-A169-6025A55B24C9}"/>
              </a:ext>
            </a:extLst>
          </p:cNvPr>
          <p:cNvSpPr/>
          <p:nvPr/>
        </p:nvSpPr>
        <p:spPr>
          <a:xfrm>
            <a:off x="2948598" y="2728177"/>
            <a:ext cx="1071570" cy="57150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خالد</a:t>
            </a:r>
          </a:p>
        </p:txBody>
      </p: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474F1898-EC6D-CB46-BE33-DB45FCA6EFF8}"/>
              </a:ext>
            </a:extLst>
          </p:cNvPr>
          <p:cNvGrpSpPr/>
          <p:nvPr/>
        </p:nvGrpSpPr>
        <p:grpSpPr>
          <a:xfrm>
            <a:off x="4120182" y="3371119"/>
            <a:ext cx="2043126" cy="571504"/>
            <a:chOff x="5172080" y="4000504"/>
            <a:chExt cx="2043126" cy="571504"/>
          </a:xfrm>
        </p:grpSpPr>
        <p:sp>
          <p:nvSpPr>
            <p:cNvPr id="71" name="مستطيل مستدير الزوايا 70">
              <a:extLst>
                <a:ext uri="{FF2B5EF4-FFF2-40B4-BE49-F238E27FC236}">
                  <a16:creationId xmlns:a16="http://schemas.microsoft.com/office/drawing/2014/main" id="{F817E89B-EC6E-5E48-9CD1-75208716F0C6}"/>
                </a:ext>
              </a:extLst>
            </p:cNvPr>
            <p:cNvSpPr/>
            <p:nvPr/>
          </p:nvSpPr>
          <p:spPr>
            <a:xfrm>
              <a:off x="5715008" y="4000504"/>
              <a:ext cx="1500198" cy="571504"/>
            </a:xfrm>
            <a:prstGeom prst="roundRect">
              <a:avLst/>
            </a:prstGeom>
            <a:solidFill>
              <a:schemeClr val="bg2"/>
            </a:solidFill>
            <a:ln w="38100">
              <a:solidFill>
                <a:schemeClr val="tx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الركلة الثالثة</a:t>
              </a:r>
            </a:p>
          </p:txBody>
        </p:sp>
        <p:sp>
          <p:nvSpPr>
            <p:cNvPr id="72" name="مثلث متساوي الساقين 12">
              <a:extLst>
                <a:ext uri="{FF2B5EF4-FFF2-40B4-BE49-F238E27FC236}">
                  <a16:creationId xmlns:a16="http://schemas.microsoft.com/office/drawing/2014/main" id="{F8B9C846-8497-AA48-A8A6-E1317BB9FA46}"/>
                </a:ext>
              </a:extLst>
            </p:cNvPr>
            <p:cNvSpPr/>
            <p:nvPr/>
          </p:nvSpPr>
          <p:spPr>
            <a:xfrm rot="16200000">
              <a:off x="5172080" y="4029078"/>
              <a:ext cx="500066" cy="500066"/>
            </a:xfrm>
            <a:prstGeom prst="triangl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3" name="مستطيل مستدير الزوايا 72">
            <a:extLst>
              <a:ext uri="{FF2B5EF4-FFF2-40B4-BE49-F238E27FC236}">
                <a16:creationId xmlns:a16="http://schemas.microsoft.com/office/drawing/2014/main" id="{D4CB4EA4-654B-5944-9EEF-4AD5D177C210}"/>
              </a:ext>
            </a:extLst>
          </p:cNvPr>
          <p:cNvSpPr/>
          <p:nvPr/>
        </p:nvSpPr>
        <p:spPr>
          <a:xfrm>
            <a:off x="2962886" y="3385407"/>
            <a:ext cx="1071570" cy="57150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صالح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758AD73B-628B-B342-8D62-473AB6276271}"/>
              </a:ext>
            </a:extLst>
          </p:cNvPr>
          <p:cNvGrpSpPr/>
          <p:nvPr/>
        </p:nvGrpSpPr>
        <p:grpSpPr>
          <a:xfrm>
            <a:off x="4105894" y="4071211"/>
            <a:ext cx="2043126" cy="571504"/>
            <a:chOff x="5172080" y="4000504"/>
            <a:chExt cx="2043126" cy="571504"/>
          </a:xfrm>
        </p:grpSpPr>
        <p:sp>
          <p:nvSpPr>
            <p:cNvPr id="75" name="مستطيل مستدير الزوايا 74">
              <a:extLst>
                <a:ext uri="{FF2B5EF4-FFF2-40B4-BE49-F238E27FC236}">
                  <a16:creationId xmlns:a16="http://schemas.microsoft.com/office/drawing/2014/main" id="{35FD693B-1AC7-384C-A22B-E339FCA1132A}"/>
                </a:ext>
              </a:extLst>
            </p:cNvPr>
            <p:cNvSpPr/>
            <p:nvPr/>
          </p:nvSpPr>
          <p:spPr>
            <a:xfrm>
              <a:off x="5715008" y="4000504"/>
              <a:ext cx="1500198" cy="571504"/>
            </a:xfrm>
            <a:prstGeom prst="roundRect">
              <a:avLst/>
            </a:prstGeom>
            <a:solidFill>
              <a:schemeClr val="bg2"/>
            </a:solidFill>
            <a:ln w="38100">
              <a:solidFill>
                <a:schemeClr val="tx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الركلة الرابعة</a:t>
              </a:r>
            </a:p>
          </p:txBody>
        </p:sp>
        <p:sp>
          <p:nvSpPr>
            <p:cNvPr id="76" name="مثلث متساوي الساقين 16">
              <a:extLst>
                <a:ext uri="{FF2B5EF4-FFF2-40B4-BE49-F238E27FC236}">
                  <a16:creationId xmlns:a16="http://schemas.microsoft.com/office/drawing/2014/main" id="{1DCC44EE-9564-174A-BFA8-FDA5791A3CEC}"/>
                </a:ext>
              </a:extLst>
            </p:cNvPr>
            <p:cNvSpPr/>
            <p:nvPr/>
          </p:nvSpPr>
          <p:spPr>
            <a:xfrm rot="16200000">
              <a:off x="5172080" y="4029078"/>
              <a:ext cx="500066" cy="500066"/>
            </a:xfrm>
            <a:prstGeom prst="triangl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7" name="مستطيل مستدير الزوايا 76">
            <a:extLst>
              <a:ext uri="{FF2B5EF4-FFF2-40B4-BE49-F238E27FC236}">
                <a16:creationId xmlns:a16="http://schemas.microsoft.com/office/drawing/2014/main" id="{31A77EFA-66D1-EE43-983D-32C546C9FFBC}"/>
              </a:ext>
            </a:extLst>
          </p:cNvPr>
          <p:cNvSpPr/>
          <p:nvPr/>
        </p:nvSpPr>
        <p:spPr>
          <a:xfrm>
            <a:off x="2948598" y="4085499"/>
            <a:ext cx="1071570" cy="57150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فهد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7A7817E4-3C32-3D40-A983-F9EA9F16883D}"/>
              </a:ext>
            </a:extLst>
          </p:cNvPr>
          <p:cNvSpPr txBox="1"/>
          <p:nvPr/>
        </p:nvSpPr>
        <p:spPr>
          <a:xfrm>
            <a:off x="2234218" y="1056529"/>
            <a:ext cx="628654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بكم طريقة يستطيع المدرب ترتيب اللاعبين لتنفيذ ركلات الترجيح ؟</a:t>
            </a:r>
          </a:p>
        </p:txBody>
      </p:sp>
      <p:grpSp>
        <p:nvGrpSpPr>
          <p:cNvPr id="80" name="مجموعة 79">
            <a:extLst>
              <a:ext uri="{FF2B5EF4-FFF2-40B4-BE49-F238E27FC236}">
                <a16:creationId xmlns:a16="http://schemas.microsoft.com/office/drawing/2014/main" id="{9595B9AB-071D-534A-9A3A-DD1C8254D200}"/>
              </a:ext>
            </a:extLst>
          </p:cNvPr>
          <p:cNvGrpSpPr/>
          <p:nvPr/>
        </p:nvGrpSpPr>
        <p:grpSpPr>
          <a:xfrm>
            <a:off x="6234746" y="1913785"/>
            <a:ext cx="2357454" cy="2786082"/>
            <a:chOff x="2000232" y="3143248"/>
            <a:chExt cx="2357454" cy="2786082"/>
          </a:xfrm>
        </p:grpSpPr>
        <p:sp>
          <p:nvSpPr>
            <p:cNvPr id="82" name="قوس كبير أيمن 81">
              <a:extLst>
                <a:ext uri="{FF2B5EF4-FFF2-40B4-BE49-F238E27FC236}">
                  <a16:creationId xmlns:a16="http://schemas.microsoft.com/office/drawing/2014/main" id="{A754422A-E476-FA4C-A9A2-36E3ADDC9D69}"/>
                </a:ext>
              </a:extLst>
            </p:cNvPr>
            <p:cNvSpPr/>
            <p:nvPr/>
          </p:nvSpPr>
          <p:spPr>
            <a:xfrm>
              <a:off x="2000232" y="3143248"/>
              <a:ext cx="214314" cy="2786082"/>
            </a:xfrm>
            <a:prstGeom prst="rightBrac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83" name="مجموعة 82">
              <a:extLst>
                <a:ext uri="{FF2B5EF4-FFF2-40B4-BE49-F238E27FC236}">
                  <a16:creationId xmlns:a16="http://schemas.microsoft.com/office/drawing/2014/main" id="{A306A629-D65B-AB44-BD47-8102B2228D1E}"/>
                </a:ext>
              </a:extLst>
            </p:cNvPr>
            <p:cNvGrpSpPr/>
            <p:nvPr/>
          </p:nvGrpSpPr>
          <p:grpSpPr>
            <a:xfrm>
              <a:off x="2314560" y="3529014"/>
              <a:ext cx="2043126" cy="2000264"/>
              <a:chOff x="6786578" y="4000504"/>
              <a:chExt cx="2043126" cy="2000264"/>
            </a:xfrm>
          </p:grpSpPr>
          <p:sp>
            <p:nvSpPr>
              <p:cNvPr id="84" name="مستطيل مستدير الزوايا 83">
                <a:extLst>
                  <a:ext uri="{FF2B5EF4-FFF2-40B4-BE49-F238E27FC236}">
                    <a16:creationId xmlns:a16="http://schemas.microsoft.com/office/drawing/2014/main" id="{F5A8A5B6-70E6-D445-AC5D-4A1BEEE10EDA}"/>
                  </a:ext>
                </a:extLst>
              </p:cNvPr>
              <p:cNvSpPr/>
              <p:nvPr/>
            </p:nvSpPr>
            <p:spPr>
              <a:xfrm>
                <a:off x="7329506" y="4000504"/>
                <a:ext cx="1500198" cy="2000264"/>
              </a:xfrm>
              <a:prstGeom prst="roundRect">
                <a:avLst/>
              </a:prstGeom>
              <a:solidFill>
                <a:schemeClr val="bg2"/>
              </a:solidFill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200" b="1" dirty="0">
                    <a:solidFill>
                      <a:schemeClr val="tx1"/>
                    </a:solidFill>
                  </a:rPr>
                  <a:t>أمام أحمد</a:t>
                </a:r>
              </a:p>
              <a:p>
                <a:pPr algn="ctr"/>
                <a:r>
                  <a:rPr lang="ar-SA" sz="2200" b="1" dirty="0">
                    <a:solidFill>
                      <a:schemeClr val="tx1"/>
                    </a:solidFill>
                  </a:rPr>
                  <a:t>4 خيارات لتنفيذ ركلات الجزاء</a:t>
                </a:r>
              </a:p>
            </p:txBody>
          </p:sp>
          <p:sp>
            <p:nvSpPr>
              <p:cNvPr id="85" name="مثلث متساوي الساقين 30">
                <a:extLst>
                  <a:ext uri="{FF2B5EF4-FFF2-40B4-BE49-F238E27FC236}">
                    <a16:creationId xmlns:a16="http://schemas.microsoft.com/office/drawing/2014/main" id="{20F99FE4-A06C-564A-83D7-DBBA3EEC82FB}"/>
                  </a:ext>
                </a:extLst>
              </p:cNvPr>
              <p:cNvSpPr/>
              <p:nvPr/>
            </p:nvSpPr>
            <p:spPr>
              <a:xfrm rot="16200000">
                <a:off x="6786578" y="4757746"/>
                <a:ext cx="500066" cy="500066"/>
              </a:xfrm>
              <a:prstGeom prst="triangl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grpSp>
        <p:nvGrpSpPr>
          <p:cNvPr id="86" name="مجموعة 85">
            <a:extLst>
              <a:ext uri="{FF2B5EF4-FFF2-40B4-BE49-F238E27FC236}">
                <a16:creationId xmlns:a16="http://schemas.microsoft.com/office/drawing/2014/main" id="{4F9576D3-8168-2B4B-864E-D6C941CDBBFF}"/>
              </a:ext>
            </a:extLst>
          </p:cNvPr>
          <p:cNvGrpSpPr/>
          <p:nvPr/>
        </p:nvGrpSpPr>
        <p:grpSpPr>
          <a:xfrm>
            <a:off x="6234746" y="3329177"/>
            <a:ext cx="2357454" cy="2000264"/>
            <a:chOff x="2000232" y="3529014"/>
            <a:chExt cx="2357454" cy="2000264"/>
          </a:xfrm>
        </p:grpSpPr>
        <p:sp>
          <p:nvSpPr>
            <p:cNvPr id="87" name="قوس كبير أيمن 86">
              <a:extLst>
                <a:ext uri="{FF2B5EF4-FFF2-40B4-BE49-F238E27FC236}">
                  <a16:creationId xmlns:a16="http://schemas.microsoft.com/office/drawing/2014/main" id="{F61DF1C0-549B-3844-BA7B-BF20DA5A3F7B}"/>
                </a:ext>
              </a:extLst>
            </p:cNvPr>
            <p:cNvSpPr/>
            <p:nvPr/>
          </p:nvSpPr>
          <p:spPr>
            <a:xfrm>
              <a:off x="2000232" y="4202334"/>
              <a:ext cx="214314" cy="684000"/>
            </a:xfrm>
            <a:prstGeom prst="rightBrac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88" name="مجموعة 87">
              <a:extLst>
                <a:ext uri="{FF2B5EF4-FFF2-40B4-BE49-F238E27FC236}">
                  <a16:creationId xmlns:a16="http://schemas.microsoft.com/office/drawing/2014/main" id="{6961BFE4-A56A-B941-ABA3-91F90008CA60}"/>
                </a:ext>
              </a:extLst>
            </p:cNvPr>
            <p:cNvGrpSpPr/>
            <p:nvPr/>
          </p:nvGrpSpPr>
          <p:grpSpPr>
            <a:xfrm>
              <a:off x="2314560" y="3529014"/>
              <a:ext cx="2043126" cy="2000264"/>
              <a:chOff x="6786578" y="4000504"/>
              <a:chExt cx="2043126" cy="2000264"/>
            </a:xfrm>
          </p:grpSpPr>
          <p:sp>
            <p:nvSpPr>
              <p:cNvPr id="89" name="مستطيل مستدير الزوايا 88">
                <a:extLst>
                  <a:ext uri="{FF2B5EF4-FFF2-40B4-BE49-F238E27FC236}">
                    <a16:creationId xmlns:a16="http://schemas.microsoft.com/office/drawing/2014/main" id="{0B27C1A8-32F6-F947-A6E0-C339348E27E6}"/>
                  </a:ext>
                </a:extLst>
              </p:cNvPr>
              <p:cNvSpPr/>
              <p:nvPr/>
            </p:nvSpPr>
            <p:spPr>
              <a:xfrm>
                <a:off x="7329506" y="4000504"/>
                <a:ext cx="1500198" cy="2000264"/>
              </a:xfrm>
              <a:prstGeom prst="roundRect">
                <a:avLst/>
              </a:prstGeom>
              <a:solidFill>
                <a:schemeClr val="bg2"/>
              </a:solidFill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200" b="1" dirty="0">
                    <a:solidFill>
                      <a:schemeClr val="tx1"/>
                    </a:solidFill>
                  </a:rPr>
                  <a:t>أمام فهد خيار واحد لتنفيذ ركلات الجزاء</a:t>
                </a:r>
              </a:p>
            </p:txBody>
          </p:sp>
          <p:sp>
            <p:nvSpPr>
              <p:cNvPr id="90" name="مثلث متساوي الساقين 37">
                <a:extLst>
                  <a:ext uri="{FF2B5EF4-FFF2-40B4-BE49-F238E27FC236}">
                    <a16:creationId xmlns:a16="http://schemas.microsoft.com/office/drawing/2014/main" id="{5E591A2A-7412-E040-9EFF-BA5BC3EBEAC3}"/>
                  </a:ext>
                </a:extLst>
              </p:cNvPr>
              <p:cNvSpPr/>
              <p:nvPr/>
            </p:nvSpPr>
            <p:spPr>
              <a:xfrm rot="16200000">
                <a:off x="6786578" y="4757746"/>
                <a:ext cx="500066" cy="500066"/>
              </a:xfrm>
              <a:prstGeom prst="triangl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DEED122D-B485-6F43-9FDF-DDC1FC86B32A}"/>
              </a:ext>
            </a:extLst>
          </p:cNvPr>
          <p:cNvGrpSpPr/>
          <p:nvPr/>
        </p:nvGrpSpPr>
        <p:grpSpPr>
          <a:xfrm>
            <a:off x="6234746" y="2640441"/>
            <a:ext cx="2357454" cy="2088000"/>
            <a:chOff x="2000232" y="3484140"/>
            <a:chExt cx="2357454" cy="2088000"/>
          </a:xfrm>
        </p:grpSpPr>
        <p:sp>
          <p:nvSpPr>
            <p:cNvPr id="92" name="قوس كبير أيمن 91">
              <a:extLst>
                <a:ext uri="{FF2B5EF4-FFF2-40B4-BE49-F238E27FC236}">
                  <a16:creationId xmlns:a16="http://schemas.microsoft.com/office/drawing/2014/main" id="{DA856F60-1ACF-8F4F-9371-321F8ECEC379}"/>
                </a:ext>
              </a:extLst>
            </p:cNvPr>
            <p:cNvSpPr/>
            <p:nvPr/>
          </p:nvSpPr>
          <p:spPr>
            <a:xfrm>
              <a:off x="2000232" y="3484140"/>
              <a:ext cx="214314" cy="2088000"/>
            </a:xfrm>
            <a:prstGeom prst="rightBrac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93" name="مجموعة 92">
              <a:extLst>
                <a:ext uri="{FF2B5EF4-FFF2-40B4-BE49-F238E27FC236}">
                  <a16:creationId xmlns:a16="http://schemas.microsoft.com/office/drawing/2014/main" id="{98A7487A-81D4-E247-A3CB-91BFFD963D43}"/>
                </a:ext>
              </a:extLst>
            </p:cNvPr>
            <p:cNvGrpSpPr/>
            <p:nvPr/>
          </p:nvGrpSpPr>
          <p:grpSpPr>
            <a:xfrm>
              <a:off x="2314560" y="3529014"/>
              <a:ext cx="2043126" cy="2000264"/>
              <a:chOff x="6786578" y="4000504"/>
              <a:chExt cx="2043126" cy="2000264"/>
            </a:xfrm>
          </p:grpSpPr>
          <p:sp>
            <p:nvSpPr>
              <p:cNvPr id="94" name="مستطيل مستدير الزوايا 93">
                <a:extLst>
                  <a:ext uri="{FF2B5EF4-FFF2-40B4-BE49-F238E27FC236}">
                    <a16:creationId xmlns:a16="http://schemas.microsoft.com/office/drawing/2014/main" id="{E77EC5BB-F3B9-1A47-B3E3-4B40062C2B92}"/>
                  </a:ext>
                </a:extLst>
              </p:cNvPr>
              <p:cNvSpPr/>
              <p:nvPr/>
            </p:nvSpPr>
            <p:spPr>
              <a:xfrm>
                <a:off x="7329506" y="4000504"/>
                <a:ext cx="1500198" cy="2000264"/>
              </a:xfrm>
              <a:prstGeom prst="roundRect">
                <a:avLst/>
              </a:prstGeom>
              <a:solidFill>
                <a:schemeClr val="bg2"/>
              </a:solidFill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200" b="1" dirty="0">
                    <a:solidFill>
                      <a:schemeClr val="tx1"/>
                    </a:solidFill>
                  </a:rPr>
                  <a:t>أمام خالد</a:t>
                </a:r>
              </a:p>
              <a:p>
                <a:pPr algn="ctr"/>
                <a:r>
                  <a:rPr lang="ar-SA" sz="2200" b="1" dirty="0">
                    <a:solidFill>
                      <a:schemeClr val="tx1"/>
                    </a:solidFill>
                  </a:rPr>
                  <a:t>3 خيارات لتنفيذ ركلات الجزاء</a:t>
                </a:r>
              </a:p>
            </p:txBody>
          </p:sp>
          <p:sp>
            <p:nvSpPr>
              <p:cNvPr id="95" name="مثلث متساوي الساقين 42">
                <a:extLst>
                  <a:ext uri="{FF2B5EF4-FFF2-40B4-BE49-F238E27FC236}">
                    <a16:creationId xmlns:a16="http://schemas.microsoft.com/office/drawing/2014/main" id="{4F661265-5600-2D46-8669-D52ACF9D5540}"/>
                  </a:ext>
                </a:extLst>
              </p:cNvPr>
              <p:cNvSpPr/>
              <p:nvPr/>
            </p:nvSpPr>
            <p:spPr>
              <a:xfrm rot="16200000">
                <a:off x="6786578" y="4757746"/>
                <a:ext cx="500066" cy="500066"/>
              </a:xfrm>
              <a:prstGeom prst="triangl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E907202A-5E54-3844-B266-D53CAABFD3E8}"/>
              </a:ext>
            </a:extLst>
          </p:cNvPr>
          <p:cNvGrpSpPr/>
          <p:nvPr/>
        </p:nvGrpSpPr>
        <p:grpSpPr>
          <a:xfrm>
            <a:off x="6234746" y="2999641"/>
            <a:ext cx="2357454" cy="2000264"/>
            <a:chOff x="2000232" y="3529014"/>
            <a:chExt cx="2357454" cy="2000264"/>
          </a:xfrm>
        </p:grpSpPr>
        <p:sp>
          <p:nvSpPr>
            <p:cNvPr id="97" name="قوس كبير أيمن 96">
              <a:extLst>
                <a:ext uri="{FF2B5EF4-FFF2-40B4-BE49-F238E27FC236}">
                  <a16:creationId xmlns:a16="http://schemas.microsoft.com/office/drawing/2014/main" id="{CDF6225D-7FB3-3B44-90C7-324787E2A331}"/>
                </a:ext>
              </a:extLst>
            </p:cNvPr>
            <p:cNvSpPr/>
            <p:nvPr/>
          </p:nvSpPr>
          <p:spPr>
            <a:xfrm>
              <a:off x="2000232" y="3825238"/>
              <a:ext cx="214314" cy="1404000"/>
            </a:xfrm>
            <a:prstGeom prst="rightBrac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98" name="مجموعة 97">
              <a:extLst>
                <a:ext uri="{FF2B5EF4-FFF2-40B4-BE49-F238E27FC236}">
                  <a16:creationId xmlns:a16="http://schemas.microsoft.com/office/drawing/2014/main" id="{28159218-2E80-574C-82A3-B67A2EB12A22}"/>
                </a:ext>
              </a:extLst>
            </p:cNvPr>
            <p:cNvGrpSpPr/>
            <p:nvPr/>
          </p:nvGrpSpPr>
          <p:grpSpPr>
            <a:xfrm>
              <a:off x="2314560" y="3529014"/>
              <a:ext cx="2043126" cy="2000264"/>
              <a:chOff x="6786578" y="4000504"/>
              <a:chExt cx="2043126" cy="2000264"/>
            </a:xfrm>
          </p:grpSpPr>
          <p:sp>
            <p:nvSpPr>
              <p:cNvPr id="99" name="مستطيل مستدير الزوايا 98">
                <a:extLst>
                  <a:ext uri="{FF2B5EF4-FFF2-40B4-BE49-F238E27FC236}">
                    <a16:creationId xmlns:a16="http://schemas.microsoft.com/office/drawing/2014/main" id="{46A53486-356D-314B-A8A0-D9BDE1661718}"/>
                  </a:ext>
                </a:extLst>
              </p:cNvPr>
              <p:cNvSpPr/>
              <p:nvPr/>
            </p:nvSpPr>
            <p:spPr>
              <a:xfrm>
                <a:off x="7329506" y="4000504"/>
                <a:ext cx="1500198" cy="2000264"/>
              </a:xfrm>
              <a:prstGeom prst="roundRect">
                <a:avLst/>
              </a:prstGeom>
              <a:solidFill>
                <a:schemeClr val="bg2"/>
              </a:solidFill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200" b="1" dirty="0">
                    <a:solidFill>
                      <a:schemeClr val="tx1"/>
                    </a:solidFill>
                  </a:rPr>
                  <a:t>أمام صالح خياران لتنفيذ ركلات الجزاء</a:t>
                </a:r>
              </a:p>
            </p:txBody>
          </p:sp>
          <p:sp>
            <p:nvSpPr>
              <p:cNvPr id="100" name="مثلث متساوي الساقين 49">
                <a:extLst>
                  <a:ext uri="{FF2B5EF4-FFF2-40B4-BE49-F238E27FC236}">
                    <a16:creationId xmlns:a16="http://schemas.microsoft.com/office/drawing/2014/main" id="{09A7960E-9C56-FC4C-A6D5-DB7C55AF5BD7}"/>
                  </a:ext>
                </a:extLst>
              </p:cNvPr>
              <p:cNvSpPr/>
              <p:nvPr/>
            </p:nvSpPr>
            <p:spPr>
              <a:xfrm rot="16200000">
                <a:off x="6786578" y="4757746"/>
                <a:ext cx="500066" cy="500066"/>
              </a:xfrm>
              <a:prstGeom prst="triangl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9F1F7392-79DA-8447-A31B-DF9314AEAC46}"/>
              </a:ext>
            </a:extLst>
          </p:cNvPr>
          <p:cNvSpPr txBox="1"/>
          <p:nvPr/>
        </p:nvSpPr>
        <p:spPr>
          <a:xfrm>
            <a:off x="6620510" y="5442821"/>
            <a:ext cx="150019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عدد الطرق =</a:t>
            </a:r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E10D2425-4106-F246-B78A-3AA7A43CA57A}"/>
              </a:ext>
            </a:extLst>
          </p:cNvPr>
          <p:cNvSpPr txBox="1"/>
          <p:nvPr/>
        </p:nvSpPr>
        <p:spPr>
          <a:xfrm>
            <a:off x="4691684" y="5442821"/>
            <a:ext cx="207170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٤ × ٣ × ٢ × ١ =</a:t>
            </a:r>
          </a:p>
        </p:txBody>
      </p: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06C18DF6-0ACB-4B4C-8B2D-DA672428628A}"/>
              </a:ext>
            </a:extLst>
          </p:cNvPr>
          <p:cNvSpPr txBox="1"/>
          <p:nvPr/>
        </p:nvSpPr>
        <p:spPr>
          <a:xfrm>
            <a:off x="3477238" y="5442821"/>
            <a:ext cx="132874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٢٤ طريقة</a:t>
            </a:r>
          </a:p>
        </p:txBody>
      </p:sp>
      <p:grpSp>
        <p:nvGrpSpPr>
          <p:cNvPr id="111" name="مجموعة 110">
            <a:extLst>
              <a:ext uri="{FF2B5EF4-FFF2-40B4-BE49-F238E27FC236}">
                <a16:creationId xmlns:a16="http://schemas.microsoft.com/office/drawing/2014/main" id="{5F030340-96B7-D24D-BA04-1CA88C795556}"/>
              </a:ext>
            </a:extLst>
          </p:cNvPr>
          <p:cNvGrpSpPr/>
          <p:nvPr/>
        </p:nvGrpSpPr>
        <p:grpSpPr>
          <a:xfrm>
            <a:off x="519706" y="1913785"/>
            <a:ext cx="1500198" cy="1785950"/>
            <a:chOff x="1142976" y="3214686"/>
            <a:chExt cx="1500198" cy="1785950"/>
          </a:xfrm>
        </p:grpSpPr>
        <p:sp>
          <p:nvSpPr>
            <p:cNvPr id="112" name="مستطيل مستدير الزوايا 111">
              <a:extLst>
                <a:ext uri="{FF2B5EF4-FFF2-40B4-BE49-F238E27FC236}">
                  <a16:creationId xmlns:a16="http://schemas.microsoft.com/office/drawing/2014/main" id="{B94D0C52-0324-1742-B3B4-1D7D65981280}"/>
                </a:ext>
              </a:extLst>
            </p:cNvPr>
            <p:cNvSpPr/>
            <p:nvPr/>
          </p:nvSpPr>
          <p:spPr>
            <a:xfrm>
              <a:off x="1142976" y="3214686"/>
              <a:ext cx="1500198" cy="1214446"/>
            </a:xfrm>
            <a:prstGeom prst="roundRect">
              <a:avLst/>
            </a:prstGeom>
            <a:solidFill>
              <a:schemeClr val="bg2"/>
            </a:solidFill>
            <a:ln w="38100">
              <a:solidFill>
                <a:schemeClr val="tx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يسمى كل من هذه التراتيب</a:t>
              </a:r>
            </a:p>
          </p:txBody>
        </p:sp>
        <p:sp>
          <p:nvSpPr>
            <p:cNvPr id="113" name="مثلث متساوي الساقين 57">
              <a:extLst>
                <a:ext uri="{FF2B5EF4-FFF2-40B4-BE49-F238E27FC236}">
                  <a16:creationId xmlns:a16="http://schemas.microsoft.com/office/drawing/2014/main" id="{B75DC3A6-30C0-1C4B-A143-6E7849843EFB}"/>
                </a:ext>
              </a:extLst>
            </p:cNvPr>
            <p:cNvSpPr/>
            <p:nvPr/>
          </p:nvSpPr>
          <p:spPr>
            <a:xfrm rot="10800000">
              <a:off x="1643041" y="4500570"/>
              <a:ext cx="500066" cy="500066"/>
            </a:xfrm>
            <a:prstGeom prst="triangl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14" name="مستطيل مستدير الزوايا 113">
            <a:extLst>
              <a:ext uri="{FF2B5EF4-FFF2-40B4-BE49-F238E27FC236}">
                <a16:creationId xmlns:a16="http://schemas.microsoft.com/office/drawing/2014/main" id="{65AA6353-2B68-C74A-A97D-5E8CDCE73B6E}"/>
              </a:ext>
            </a:extLst>
          </p:cNvPr>
          <p:cNvSpPr/>
          <p:nvPr/>
        </p:nvSpPr>
        <p:spPr>
          <a:xfrm>
            <a:off x="719734" y="3842611"/>
            <a:ext cx="1071570" cy="57150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3">
                    <a:lumMod val="75000"/>
                  </a:schemeClr>
                </a:solidFill>
              </a:rPr>
              <a:t>تبديلا</a:t>
            </a:r>
          </a:p>
        </p:txBody>
      </p: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FA22B553-A189-1843-A8D7-B3694DCC3C0F}"/>
              </a:ext>
            </a:extLst>
          </p:cNvPr>
          <p:cNvSpPr txBox="1"/>
          <p:nvPr/>
        </p:nvSpPr>
        <p:spPr>
          <a:xfrm>
            <a:off x="4191618" y="6128627"/>
            <a:ext cx="397195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عدد عناصر فضاء العينة ٢٤ عنصرا</a:t>
            </a:r>
          </a:p>
        </p:txBody>
      </p:sp>
      <p:sp>
        <p:nvSpPr>
          <p:cNvPr id="116" name="مستطيل مستدير الزوايا 115">
            <a:extLst>
              <a:ext uri="{FF2B5EF4-FFF2-40B4-BE49-F238E27FC236}">
                <a16:creationId xmlns:a16="http://schemas.microsoft.com/office/drawing/2014/main" id="{325826DD-CE81-3246-A0CB-2BF38AFDF722}"/>
              </a:ext>
            </a:extLst>
          </p:cNvPr>
          <p:cNvSpPr/>
          <p:nvPr/>
        </p:nvSpPr>
        <p:spPr>
          <a:xfrm>
            <a:off x="162516" y="4985619"/>
            <a:ext cx="2357454" cy="1500198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rgbClr val="FF0000"/>
                </a:solidFill>
              </a:rPr>
              <a:t>التباديل</a:t>
            </a:r>
            <a:r>
              <a:rPr lang="ar-SA" sz="2200" b="1" dirty="0">
                <a:solidFill>
                  <a:schemeClr val="tx1"/>
                </a:solidFill>
              </a:rPr>
              <a:t> هي : كتابة جميع التراتيب الممكنة للعناصر بحيث يكون ترتيبها مهما .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95A4A77-2203-EF7D-3DDA-00AC0328D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416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6791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3" grpId="0" animBg="1"/>
      <p:bldP spid="69" grpId="0" animBg="1"/>
      <p:bldP spid="73" grpId="0" animBg="1"/>
      <p:bldP spid="77" grpId="0" animBg="1"/>
      <p:bldP spid="79" grpId="0" animBg="1"/>
      <p:bldP spid="101" grpId="0" animBg="1"/>
      <p:bldP spid="102" grpId="0" animBg="1"/>
      <p:bldP spid="110" grpId="0" animBg="1"/>
      <p:bldP spid="114" grpId="0" animBg="1"/>
      <p:bldP spid="115" grpId="0" animBg="1"/>
      <p:bldP spid="1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66025" y="1055981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09164" y="131869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التباديل والتوافيق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DE69365-AD4B-E74D-9380-6D9764F7D742}"/>
              </a:ext>
            </a:extLst>
          </p:cNvPr>
          <p:cNvSpPr txBox="1"/>
          <p:nvPr/>
        </p:nvSpPr>
        <p:spPr>
          <a:xfrm>
            <a:off x="3195974" y="1029029"/>
            <a:ext cx="550072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/>
              <a:t>يمكن كتابة العبارة  ٥ × ٤ × ٣ × ٢ × ١ على الصورة :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926E277D-D534-D24B-A499-513C40A244D1}"/>
              </a:ext>
            </a:extLst>
          </p:cNvPr>
          <p:cNvSpPr txBox="1"/>
          <p:nvPr/>
        </p:nvSpPr>
        <p:spPr>
          <a:xfrm>
            <a:off x="2553032" y="1029029"/>
            <a:ext cx="71438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/>
              <a:t>٥!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5CE1CC80-9314-744F-9E32-96EDC9F9495A}"/>
              </a:ext>
            </a:extLst>
          </p:cNvPr>
          <p:cNvSpPr txBox="1"/>
          <p:nvPr/>
        </p:nvSpPr>
        <p:spPr>
          <a:xfrm>
            <a:off x="267016" y="1029029"/>
            <a:ext cx="24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FF0000"/>
                </a:solidFill>
              </a:rPr>
              <a:t>وتقرأ مضروب العدد </a:t>
            </a:r>
            <a:r>
              <a:rPr lang="ar-SA" sz="2200" b="1" dirty="0"/>
              <a:t>٥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C4562CE6-599E-2E4F-ABE3-49DA40965162}"/>
              </a:ext>
            </a:extLst>
          </p:cNvPr>
          <p:cNvSpPr txBox="1"/>
          <p:nvPr/>
        </p:nvSpPr>
        <p:spPr>
          <a:xfrm>
            <a:off x="5132798" y="1743409"/>
            <a:ext cx="22780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b="1" dirty="0"/>
              <a:t>٥ × ٤ × ٣ × ٢ × ١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A14EACB9-92BB-864F-98BB-D5A542E1410F}"/>
              </a:ext>
            </a:extLst>
          </p:cNvPr>
          <p:cNvSpPr txBox="1"/>
          <p:nvPr/>
        </p:nvSpPr>
        <p:spPr>
          <a:xfrm>
            <a:off x="7410816" y="1745668"/>
            <a:ext cx="78581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/>
              <a:t>٥!  =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846CE349-0FA8-3B45-BEB7-45DC1358D86F}"/>
              </a:ext>
            </a:extLst>
          </p:cNvPr>
          <p:cNvSpPr txBox="1"/>
          <p:nvPr/>
        </p:nvSpPr>
        <p:spPr>
          <a:xfrm>
            <a:off x="5059114" y="2526968"/>
            <a:ext cx="23517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b="1" dirty="0"/>
              <a:t>٦ × ٥ × ٤ × ٣ × ٢ × ١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DF5A2227-E017-0349-83FC-24505AF16C97}"/>
              </a:ext>
            </a:extLst>
          </p:cNvPr>
          <p:cNvSpPr txBox="1"/>
          <p:nvPr/>
        </p:nvSpPr>
        <p:spPr>
          <a:xfrm>
            <a:off x="7410816" y="2529227"/>
            <a:ext cx="78581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/>
              <a:t>٦!  =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DA465EDE-636B-E24D-A005-0F7926B281C5}"/>
              </a:ext>
            </a:extLst>
          </p:cNvPr>
          <p:cNvSpPr txBox="1"/>
          <p:nvPr/>
        </p:nvSpPr>
        <p:spPr>
          <a:xfrm>
            <a:off x="4525516" y="3384224"/>
            <a:ext cx="2885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b="1" dirty="0"/>
              <a:t>٧ × ٦ × ٥ × ٤ × ٣ × ٢ × ١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621DD938-BC61-1245-8865-1317B8257A6D}"/>
              </a:ext>
            </a:extLst>
          </p:cNvPr>
          <p:cNvSpPr txBox="1"/>
          <p:nvPr/>
        </p:nvSpPr>
        <p:spPr>
          <a:xfrm>
            <a:off x="7410816" y="3386483"/>
            <a:ext cx="78581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/>
              <a:t>٧!  =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0104BF58-43D8-A949-AC38-4EBEB6DD241A}"/>
              </a:ext>
            </a:extLst>
          </p:cNvPr>
          <p:cNvSpPr txBox="1"/>
          <p:nvPr/>
        </p:nvSpPr>
        <p:spPr>
          <a:xfrm>
            <a:off x="2553032" y="4810725"/>
            <a:ext cx="485778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/>
              <a:t>ن ( ن ــ ١ ) ( ن ــ ٢ ) ( ن ــ ٣ ) × ....... × ١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59E6DA62-8549-7E41-8778-2C38191C83C3}"/>
              </a:ext>
            </a:extLst>
          </p:cNvPr>
          <p:cNvSpPr txBox="1"/>
          <p:nvPr/>
        </p:nvSpPr>
        <p:spPr>
          <a:xfrm>
            <a:off x="7410816" y="4812984"/>
            <a:ext cx="78581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/>
              <a:t>ن!  =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A1EF0A95-B96E-B345-8328-81E39822DFF9}"/>
              </a:ext>
            </a:extLst>
          </p:cNvPr>
          <p:cNvSpPr txBox="1"/>
          <p:nvPr/>
        </p:nvSpPr>
        <p:spPr>
          <a:xfrm>
            <a:off x="624206" y="4815243"/>
            <a:ext cx="13573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/>
              <a:t>ن  ≥  ١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F8284D32-1EF0-684E-A895-EC962476A06F}"/>
              </a:ext>
            </a:extLst>
          </p:cNvPr>
          <p:cNvSpPr txBox="1"/>
          <p:nvPr/>
        </p:nvSpPr>
        <p:spPr>
          <a:xfrm>
            <a:off x="7910882" y="3700809"/>
            <a:ext cx="214314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/>
              <a:t>...</a:t>
            </a:r>
          </a:p>
        </p:txBody>
      </p:sp>
      <p:pic>
        <p:nvPicPr>
          <p:cNvPr id="74" name="Picture 2">
            <a:extLst>
              <a:ext uri="{FF2B5EF4-FFF2-40B4-BE49-F238E27FC236}">
                <a16:creationId xmlns:a16="http://schemas.microsoft.com/office/drawing/2014/main" id="{32AF7D3A-44EE-2F49-858C-0958A9AFC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9849" y="5392901"/>
            <a:ext cx="4857784" cy="11346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AEF82B7-FB30-37BB-818A-B0C46172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417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712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66025" y="1055981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09164" y="131869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التباديل والتوافيق</a:t>
            </a:r>
          </a:p>
        </p:txBody>
      </p: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583BF9E9-E022-2642-9BD4-90EBC8CEA11D}"/>
              </a:ext>
            </a:extLst>
          </p:cNvPr>
          <p:cNvSpPr/>
          <p:nvPr/>
        </p:nvSpPr>
        <p:spPr>
          <a:xfrm>
            <a:off x="928662" y="714356"/>
            <a:ext cx="7215238" cy="91440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E4552999-F90C-4545-A9A7-79FFDF093E79}"/>
              </a:ext>
            </a:extLst>
          </p:cNvPr>
          <p:cNvSpPr/>
          <p:nvPr/>
        </p:nvSpPr>
        <p:spPr>
          <a:xfrm>
            <a:off x="8158154" y="857232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مثال</a:t>
            </a: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id="{3370A41C-07D3-FD4A-8069-80028F389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3300" y="214290"/>
            <a:ext cx="2057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2">
            <a:extLst>
              <a:ext uri="{FF2B5EF4-FFF2-40B4-BE49-F238E27FC236}">
                <a16:creationId xmlns:a16="http://schemas.microsoft.com/office/drawing/2014/main" id="{AC475AF3-D55F-A744-8D3D-9CB97271A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857232"/>
            <a:ext cx="657225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مربع نص 62">
            <a:extLst>
              <a:ext uri="{FF2B5EF4-FFF2-40B4-BE49-F238E27FC236}">
                <a16:creationId xmlns:a16="http://schemas.microsoft.com/office/drawing/2014/main" id="{38BA4901-DD0F-CE4A-A7BF-1D038F8F4BDF}"/>
              </a:ext>
            </a:extLst>
          </p:cNvPr>
          <p:cNvSpPr txBox="1"/>
          <p:nvPr/>
        </p:nvSpPr>
        <p:spPr>
          <a:xfrm>
            <a:off x="6643702" y="1928802"/>
            <a:ext cx="150019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عدد الطرق =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D02C27B7-9ED5-F14D-A275-646B5941EDD5}"/>
              </a:ext>
            </a:extLst>
          </p:cNvPr>
          <p:cNvSpPr txBox="1"/>
          <p:nvPr/>
        </p:nvSpPr>
        <p:spPr>
          <a:xfrm>
            <a:off x="4286248" y="1957378"/>
            <a:ext cx="250033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٥ × ٤ × ٣ × ٢ ×١ =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6577FB7D-3E8D-D941-A812-A43942372478}"/>
              </a:ext>
            </a:extLst>
          </p:cNvPr>
          <p:cNvSpPr txBox="1"/>
          <p:nvPr/>
        </p:nvSpPr>
        <p:spPr>
          <a:xfrm>
            <a:off x="2986076" y="1957378"/>
            <a:ext cx="132874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١٢٠طريقة</a:t>
            </a:r>
          </a:p>
        </p:txBody>
      </p: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C4B308C7-79CD-3E49-825A-EE843EA9F6E8}"/>
              </a:ext>
            </a:extLst>
          </p:cNvPr>
          <p:cNvSpPr/>
          <p:nvPr/>
        </p:nvSpPr>
        <p:spPr>
          <a:xfrm>
            <a:off x="857224" y="2786058"/>
            <a:ext cx="7215238" cy="91440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9" name="دبوس زينة 68">
            <a:extLst>
              <a:ext uri="{FF2B5EF4-FFF2-40B4-BE49-F238E27FC236}">
                <a16:creationId xmlns:a16="http://schemas.microsoft.com/office/drawing/2014/main" id="{9B5BA2C5-A130-4549-9226-14888C20C305}"/>
              </a:ext>
            </a:extLst>
          </p:cNvPr>
          <p:cNvSpPr/>
          <p:nvPr/>
        </p:nvSpPr>
        <p:spPr>
          <a:xfrm>
            <a:off x="8072462" y="2928934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CC7BDF41-2447-8F40-98D7-1E150ADFB410}"/>
              </a:ext>
            </a:extLst>
          </p:cNvPr>
          <p:cNvSpPr txBox="1"/>
          <p:nvPr/>
        </p:nvSpPr>
        <p:spPr>
          <a:xfrm>
            <a:off x="6643702" y="4000504"/>
            <a:ext cx="150019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عدد الطرق =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D8EADBEB-0D4E-0642-AAA3-5C0F409EB367}"/>
              </a:ext>
            </a:extLst>
          </p:cNvPr>
          <p:cNvSpPr txBox="1"/>
          <p:nvPr/>
        </p:nvSpPr>
        <p:spPr>
          <a:xfrm>
            <a:off x="3786182" y="4029080"/>
            <a:ext cx="300039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٦ × ٥ × ٤ × ٣ × ٢ × ١ =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A1078E16-CBA5-AE47-A344-C5C92F1BF01F}"/>
              </a:ext>
            </a:extLst>
          </p:cNvPr>
          <p:cNvSpPr txBox="1"/>
          <p:nvPr/>
        </p:nvSpPr>
        <p:spPr>
          <a:xfrm>
            <a:off x="2571736" y="4029080"/>
            <a:ext cx="132874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٧٢٠طريقة</a:t>
            </a:r>
          </a:p>
        </p:txBody>
      </p:sp>
      <p:pic>
        <p:nvPicPr>
          <p:cNvPr id="73" name="Picture 3">
            <a:extLst>
              <a:ext uri="{FF2B5EF4-FFF2-40B4-BE49-F238E27FC236}">
                <a16:creationId xmlns:a16="http://schemas.microsoft.com/office/drawing/2014/main" id="{2B6359CA-A7DC-A544-BA5D-6DF147CB6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2816893"/>
            <a:ext cx="671037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" name="دبوس زينة 73">
            <a:extLst>
              <a:ext uri="{FF2B5EF4-FFF2-40B4-BE49-F238E27FC236}">
                <a16:creationId xmlns:a16="http://schemas.microsoft.com/office/drawing/2014/main" id="{07312243-D37E-B745-9012-5CAD58F8F70E}"/>
              </a:ext>
            </a:extLst>
          </p:cNvPr>
          <p:cNvSpPr/>
          <p:nvPr/>
        </p:nvSpPr>
        <p:spPr>
          <a:xfrm>
            <a:off x="842970" y="4898363"/>
            <a:ext cx="7215238" cy="91440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5" name="دبوس زينة 74">
            <a:extLst>
              <a:ext uri="{FF2B5EF4-FFF2-40B4-BE49-F238E27FC236}">
                <a16:creationId xmlns:a16="http://schemas.microsoft.com/office/drawing/2014/main" id="{7CF607D4-25B9-DB43-B30B-1B20B87BFD6C}"/>
              </a:ext>
            </a:extLst>
          </p:cNvPr>
          <p:cNvSpPr/>
          <p:nvPr/>
        </p:nvSpPr>
        <p:spPr>
          <a:xfrm>
            <a:off x="8058208" y="5041239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6E86E79B-D0C4-084D-B5DA-3C75F17CF30F}"/>
              </a:ext>
            </a:extLst>
          </p:cNvPr>
          <p:cNvSpPr txBox="1"/>
          <p:nvPr/>
        </p:nvSpPr>
        <p:spPr>
          <a:xfrm>
            <a:off x="6659335" y="6001476"/>
            <a:ext cx="150019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عدد الطرق =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FB043977-D189-A644-BD7E-05911BB6834A}"/>
              </a:ext>
            </a:extLst>
          </p:cNvPr>
          <p:cNvSpPr txBox="1"/>
          <p:nvPr/>
        </p:nvSpPr>
        <p:spPr>
          <a:xfrm>
            <a:off x="3762239" y="5999317"/>
            <a:ext cx="300039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٦ × ٥ × ٤ × ٣ × ٢ × ١ =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19D1EBF8-BA49-854E-99CE-79B068E1C5DA}"/>
              </a:ext>
            </a:extLst>
          </p:cNvPr>
          <p:cNvSpPr txBox="1"/>
          <p:nvPr/>
        </p:nvSpPr>
        <p:spPr>
          <a:xfrm>
            <a:off x="2501300" y="6022527"/>
            <a:ext cx="132874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٧٢٠طريقة</a:t>
            </a:r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id="{2BE4A860-A966-EB42-9EDA-8DA1A42F3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76" y="4941644"/>
            <a:ext cx="671037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23C7275-3A59-49AC-FFD3-C3164D9EC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418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2634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3" grpId="0" animBg="1"/>
      <p:bldP spid="64" grpId="0" animBg="1"/>
      <p:bldP spid="65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66025" y="1055981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09164" y="131869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التباديل والتوافيق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2137836-517E-6C40-8B57-9680C6D143D2}"/>
              </a:ext>
            </a:extLst>
          </p:cNvPr>
          <p:cNvSpPr txBox="1"/>
          <p:nvPr/>
        </p:nvSpPr>
        <p:spPr>
          <a:xfrm>
            <a:off x="1714480" y="642918"/>
            <a:ext cx="728667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100" b="1" dirty="0"/>
              <a:t>إذا اختار المدرب  </a:t>
            </a:r>
            <a:r>
              <a:rPr lang="ar-SA" sz="2100" b="1" dirty="0">
                <a:solidFill>
                  <a:srgbClr val="FF0000"/>
                </a:solidFill>
              </a:rPr>
              <a:t>أحمد</a:t>
            </a:r>
            <a:r>
              <a:rPr lang="ar-SA" sz="2100" b="1" dirty="0"/>
              <a:t>  ، </a:t>
            </a:r>
            <a:r>
              <a:rPr lang="ar-SA" sz="2100" b="1" dirty="0">
                <a:solidFill>
                  <a:srgbClr val="FF0000"/>
                </a:solidFill>
              </a:rPr>
              <a:t>خالد</a:t>
            </a:r>
            <a:r>
              <a:rPr lang="ar-SA" sz="2100" b="1" dirty="0"/>
              <a:t>  ، </a:t>
            </a:r>
            <a:r>
              <a:rPr lang="ar-SA" sz="2100" b="1" dirty="0">
                <a:solidFill>
                  <a:srgbClr val="FF0000"/>
                </a:solidFill>
              </a:rPr>
              <a:t>صالح</a:t>
            </a:r>
            <a:r>
              <a:rPr lang="ar-SA" sz="2100" b="1" dirty="0"/>
              <a:t>   لتنفيذ ثلاث من ركلات الترجيح الخمس</a:t>
            </a:r>
          </a:p>
        </p:txBody>
      </p: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0F5BFA21-DF96-C741-854C-595D957C322B}"/>
              </a:ext>
            </a:extLst>
          </p:cNvPr>
          <p:cNvGrpSpPr/>
          <p:nvPr/>
        </p:nvGrpSpPr>
        <p:grpSpPr>
          <a:xfrm>
            <a:off x="4386262" y="2071678"/>
            <a:ext cx="2043126" cy="571504"/>
            <a:chOff x="5172080" y="4000504"/>
            <a:chExt cx="2043126" cy="571504"/>
          </a:xfrm>
        </p:grpSpPr>
        <p:sp>
          <p:nvSpPr>
            <p:cNvPr id="61" name="مستطيل مستدير الزوايا 60">
              <a:extLst>
                <a:ext uri="{FF2B5EF4-FFF2-40B4-BE49-F238E27FC236}">
                  <a16:creationId xmlns:a16="http://schemas.microsoft.com/office/drawing/2014/main" id="{52025F00-915A-7243-A703-65329F67E21C}"/>
                </a:ext>
              </a:extLst>
            </p:cNvPr>
            <p:cNvSpPr/>
            <p:nvPr/>
          </p:nvSpPr>
          <p:spPr>
            <a:xfrm>
              <a:off x="5715008" y="4000504"/>
              <a:ext cx="1500198" cy="571504"/>
            </a:xfrm>
            <a:prstGeom prst="roundRect">
              <a:avLst/>
            </a:prstGeom>
            <a:solidFill>
              <a:schemeClr val="bg2"/>
            </a:solidFill>
            <a:ln w="38100">
              <a:solidFill>
                <a:schemeClr val="tx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الركلة الأولى</a:t>
              </a:r>
            </a:p>
          </p:txBody>
        </p:sp>
        <p:sp>
          <p:nvSpPr>
            <p:cNvPr id="62" name="مثلث متساوي الساقين 4">
              <a:extLst>
                <a:ext uri="{FF2B5EF4-FFF2-40B4-BE49-F238E27FC236}">
                  <a16:creationId xmlns:a16="http://schemas.microsoft.com/office/drawing/2014/main" id="{0323A41F-FEB9-AB44-ADB0-91268B131239}"/>
                </a:ext>
              </a:extLst>
            </p:cNvPr>
            <p:cNvSpPr/>
            <p:nvPr/>
          </p:nvSpPr>
          <p:spPr>
            <a:xfrm rot="16200000">
              <a:off x="5172080" y="4029078"/>
              <a:ext cx="500066" cy="500066"/>
            </a:xfrm>
            <a:prstGeom prst="triangl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3" name="مستطيل مستدير الزوايا 62">
            <a:extLst>
              <a:ext uri="{FF2B5EF4-FFF2-40B4-BE49-F238E27FC236}">
                <a16:creationId xmlns:a16="http://schemas.microsoft.com/office/drawing/2014/main" id="{19EAC1B0-2EA0-5F4A-BF78-298846760A53}"/>
              </a:ext>
            </a:extLst>
          </p:cNvPr>
          <p:cNvSpPr/>
          <p:nvPr/>
        </p:nvSpPr>
        <p:spPr>
          <a:xfrm>
            <a:off x="3228966" y="2085966"/>
            <a:ext cx="1071570" cy="57150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أحمد</a:t>
            </a:r>
          </a:p>
        </p:txBody>
      </p: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FF471B6C-AB9D-F543-8F0B-58F58ACBB2CB}"/>
              </a:ext>
            </a:extLst>
          </p:cNvPr>
          <p:cNvGrpSpPr/>
          <p:nvPr/>
        </p:nvGrpSpPr>
        <p:grpSpPr>
          <a:xfrm>
            <a:off x="4371974" y="2771770"/>
            <a:ext cx="2043126" cy="571504"/>
            <a:chOff x="5172080" y="4000504"/>
            <a:chExt cx="2043126" cy="571504"/>
          </a:xfrm>
        </p:grpSpPr>
        <p:sp>
          <p:nvSpPr>
            <p:cNvPr id="65" name="مستطيل مستدير الزوايا 64">
              <a:extLst>
                <a:ext uri="{FF2B5EF4-FFF2-40B4-BE49-F238E27FC236}">
                  <a16:creationId xmlns:a16="http://schemas.microsoft.com/office/drawing/2014/main" id="{52F5E743-2758-5249-96F4-E0754EA11FC2}"/>
                </a:ext>
              </a:extLst>
            </p:cNvPr>
            <p:cNvSpPr/>
            <p:nvPr/>
          </p:nvSpPr>
          <p:spPr>
            <a:xfrm>
              <a:off x="5715008" y="4000504"/>
              <a:ext cx="1500198" cy="571504"/>
            </a:xfrm>
            <a:prstGeom prst="roundRect">
              <a:avLst/>
            </a:prstGeom>
            <a:solidFill>
              <a:schemeClr val="bg2"/>
            </a:solidFill>
            <a:ln w="38100">
              <a:solidFill>
                <a:schemeClr val="tx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الركلة الثانية</a:t>
              </a:r>
            </a:p>
          </p:txBody>
        </p:sp>
        <p:sp>
          <p:nvSpPr>
            <p:cNvPr id="68" name="مثلث متساوي الساقين 8">
              <a:extLst>
                <a:ext uri="{FF2B5EF4-FFF2-40B4-BE49-F238E27FC236}">
                  <a16:creationId xmlns:a16="http://schemas.microsoft.com/office/drawing/2014/main" id="{AEC5CA06-01E3-A14C-B5B0-E874E9F0FC2B}"/>
                </a:ext>
              </a:extLst>
            </p:cNvPr>
            <p:cNvSpPr/>
            <p:nvPr/>
          </p:nvSpPr>
          <p:spPr>
            <a:xfrm rot="16200000">
              <a:off x="5172080" y="4029078"/>
              <a:ext cx="500066" cy="500066"/>
            </a:xfrm>
            <a:prstGeom prst="triangl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9" name="مستطيل مستدير الزوايا 68">
            <a:extLst>
              <a:ext uri="{FF2B5EF4-FFF2-40B4-BE49-F238E27FC236}">
                <a16:creationId xmlns:a16="http://schemas.microsoft.com/office/drawing/2014/main" id="{F6DB6531-8C6C-A849-AF5E-E76E38D20DFF}"/>
              </a:ext>
            </a:extLst>
          </p:cNvPr>
          <p:cNvSpPr/>
          <p:nvPr/>
        </p:nvSpPr>
        <p:spPr>
          <a:xfrm>
            <a:off x="3214678" y="2786058"/>
            <a:ext cx="1071570" cy="57150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خالد</a:t>
            </a:r>
          </a:p>
        </p:txBody>
      </p: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236CD655-C066-BA47-8124-87D5FB9E5BBD}"/>
              </a:ext>
            </a:extLst>
          </p:cNvPr>
          <p:cNvGrpSpPr/>
          <p:nvPr/>
        </p:nvGrpSpPr>
        <p:grpSpPr>
          <a:xfrm>
            <a:off x="4386262" y="3429000"/>
            <a:ext cx="2043126" cy="571504"/>
            <a:chOff x="5172080" y="4000504"/>
            <a:chExt cx="2043126" cy="571504"/>
          </a:xfrm>
        </p:grpSpPr>
        <p:sp>
          <p:nvSpPr>
            <p:cNvPr id="71" name="مستطيل مستدير الزوايا 70">
              <a:extLst>
                <a:ext uri="{FF2B5EF4-FFF2-40B4-BE49-F238E27FC236}">
                  <a16:creationId xmlns:a16="http://schemas.microsoft.com/office/drawing/2014/main" id="{5379848E-187A-E644-A31E-83C8B4CCB20A}"/>
                </a:ext>
              </a:extLst>
            </p:cNvPr>
            <p:cNvSpPr/>
            <p:nvPr/>
          </p:nvSpPr>
          <p:spPr>
            <a:xfrm>
              <a:off x="5715008" y="4000504"/>
              <a:ext cx="1500198" cy="571504"/>
            </a:xfrm>
            <a:prstGeom prst="roundRect">
              <a:avLst/>
            </a:prstGeom>
            <a:solidFill>
              <a:schemeClr val="bg2"/>
            </a:solidFill>
            <a:ln w="38100">
              <a:solidFill>
                <a:schemeClr val="tx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الركلة الثالثة</a:t>
              </a:r>
            </a:p>
          </p:txBody>
        </p:sp>
        <p:sp>
          <p:nvSpPr>
            <p:cNvPr id="72" name="مثلث متساوي الساقين 12">
              <a:extLst>
                <a:ext uri="{FF2B5EF4-FFF2-40B4-BE49-F238E27FC236}">
                  <a16:creationId xmlns:a16="http://schemas.microsoft.com/office/drawing/2014/main" id="{D0B5E8A3-43C2-E146-9F40-5A15775784DA}"/>
                </a:ext>
              </a:extLst>
            </p:cNvPr>
            <p:cNvSpPr/>
            <p:nvPr/>
          </p:nvSpPr>
          <p:spPr>
            <a:xfrm rot="16200000">
              <a:off x="5172080" y="4029078"/>
              <a:ext cx="500066" cy="500066"/>
            </a:xfrm>
            <a:prstGeom prst="triangl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3" name="مستطيل مستدير الزوايا 72">
            <a:extLst>
              <a:ext uri="{FF2B5EF4-FFF2-40B4-BE49-F238E27FC236}">
                <a16:creationId xmlns:a16="http://schemas.microsoft.com/office/drawing/2014/main" id="{E4F80745-C89A-074F-9853-5CB5EF002042}"/>
              </a:ext>
            </a:extLst>
          </p:cNvPr>
          <p:cNvSpPr/>
          <p:nvPr/>
        </p:nvSpPr>
        <p:spPr>
          <a:xfrm>
            <a:off x="3228966" y="3443288"/>
            <a:ext cx="1071570" cy="57150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صالح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DE767CC9-F44D-D542-AB9A-9B44E8FEFE76}"/>
              </a:ext>
            </a:extLst>
          </p:cNvPr>
          <p:cNvGrpSpPr/>
          <p:nvPr/>
        </p:nvGrpSpPr>
        <p:grpSpPr>
          <a:xfrm>
            <a:off x="4371974" y="4129092"/>
            <a:ext cx="2043126" cy="571504"/>
            <a:chOff x="5172080" y="4000504"/>
            <a:chExt cx="2043126" cy="571504"/>
          </a:xfrm>
        </p:grpSpPr>
        <p:sp>
          <p:nvSpPr>
            <p:cNvPr id="75" name="مستطيل مستدير الزوايا 74">
              <a:extLst>
                <a:ext uri="{FF2B5EF4-FFF2-40B4-BE49-F238E27FC236}">
                  <a16:creationId xmlns:a16="http://schemas.microsoft.com/office/drawing/2014/main" id="{6D9D709E-3288-EA4C-B75F-0FF0F909CEA6}"/>
                </a:ext>
              </a:extLst>
            </p:cNvPr>
            <p:cNvSpPr/>
            <p:nvPr/>
          </p:nvSpPr>
          <p:spPr>
            <a:xfrm>
              <a:off x="5715008" y="4000504"/>
              <a:ext cx="1500198" cy="571504"/>
            </a:xfrm>
            <a:prstGeom prst="roundRect">
              <a:avLst/>
            </a:prstGeom>
            <a:solidFill>
              <a:schemeClr val="bg2"/>
            </a:solidFill>
            <a:ln w="38100">
              <a:solidFill>
                <a:schemeClr val="tx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الركلة الرابعة</a:t>
              </a:r>
            </a:p>
          </p:txBody>
        </p:sp>
        <p:sp>
          <p:nvSpPr>
            <p:cNvPr id="76" name="مثلث متساوي الساقين 16">
              <a:extLst>
                <a:ext uri="{FF2B5EF4-FFF2-40B4-BE49-F238E27FC236}">
                  <a16:creationId xmlns:a16="http://schemas.microsoft.com/office/drawing/2014/main" id="{EA92BAA2-4C9B-0B42-934E-81962DD6D0D8}"/>
                </a:ext>
              </a:extLst>
            </p:cNvPr>
            <p:cNvSpPr/>
            <p:nvPr/>
          </p:nvSpPr>
          <p:spPr>
            <a:xfrm rot="16200000">
              <a:off x="5172080" y="4029078"/>
              <a:ext cx="500066" cy="500066"/>
            </a:xfrm>
            <a:prstGeom prst="triangl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97EBC849-03EF-8C4C-BCF4-C12210E738A1}"/>
              </a:ext>
            </a:extLst>
          </p:cNvPr>
          <p:cNvSpPr txBox="1"/>
          <p:nvPr/>
        </p:nvSpPr>
        <p:spPr>
          <a:xfrm>
            <a:off x="2500298" y="1214422"/>
            <a:ext cx="628654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بكم طريقة يستطيع المدرب ترتيب اللاعبين لتنفيذ ركلات الترجيح ؟</a:t>
            </a:r>
          </a:p>
        </p:txBody>
      </p:sp>
      <p:grpSp>
        <p:nvGrpSpPr>
          <p:cNvPr id="78" name="مجموعة 32">
            <a:extLst>
              <a:ext uri="{FF2B5EF4-FFF2-40B4-BE49-F238E27FC236}">
                <a16:creationId xmlns:a16="http://schemas.microsoft.com/office/drawing/2014/main" id="{F03885F3-EF78-1347-9E84-4E7FA689E153}"/>
              </a:ext>
            </a:extLst>
          </p:cNvPr>
          <p:cNvGrpSpPr/>
          <p:nvPr/>
        </p:nvGrpSpPr>
        <p:grpSpPr>
          <a:xfrm>
            <a:off x="6500826" y="1985954"/>
            <a:ext cx="2357454" cy="3420000"/>
            <a:chOff x="2000232" y="3143248"/>
            <a:chExt cx="2357454" cy="3420000"/>
          </a:xfrm>
        </p:grpSpPr>
        <p:sp>
          <p:nvSpPr>
            <p:cNvPr id="79" name="قوس كبير أيمن 78">
              <a:extLst>
                <a:ext uri="{FF2B5EF4-FFF2-40B4-BE49-F238E27FC236}">
                  <a16:creationId xmlns:a16="http://schemas.microsoft.com/office/drawing/2014/main" id="{587F0E2D-E125-2540-9CB0-E86C557A24DA}"/>
                </a:ext>
              </a:extLst>
            </p:cNvPr>
            <p:cNvSpPr/>
            <p:nvPr/>
          </p:nvSpPr>
          <p:spPr>
            <a:xfrm>
              <a:off x="2000232" y="3143248"/>
              <a:ext cx="214314" cy="3420000"/>
            </a:xfrm>
            <a:prstGeom prst="rightBrac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80" name="مجموعة 31">
              <a:extLst>
                <a:ext uri="{FF2B5EF4-FFF2-40B4-BE49-F238E27FC236}">
                  <a16:creationId xmlns:a16="http://schemas.microsoft.com/office/drawing/2014/main" id="{E3476F71-8634-224F-9AA5-1513E198C9E5}"/>
                </a:ext>
              </a:extLst>
            </p:cNvPr>
            <p:cNvGrpSpPr/>
            <p:nvPr/>
          </p:nvGrpSpPr>
          <p:grpSpPr>
            <a:xfrm>
              <a:off x="2314560" y="3886202"/>
              <a:ext cx="2043126" cy="2000264"/>
              <a:chOff x="6786578" y="4357692"/>
              <a:chExt cx="2043126" cy="2000264"/>
            </a:xfrm>
          </p:grpSpPr>
          <p:sp>
            <p:nvSpPr>
              <p:cNvPr id="82" name="مستطيل مستدير الزوايا 81">
                <a:extLst>
                  <a:ext uri="{FF2B5EF4-FFF2-40B4-BE49-F238E27FC236}">
                    <a16:creationId xmlns:a16="http://schemas.microsoft.com/office/drawing/2014/main" id="{8CEC6E44-547B-004A-A84B-AD8399C0997E}"/>
                  </a:ext>
                </a:extLst>
              </p:cNvPr>
              <p:cNvSpPr/>
              <p:nvPr/>
            </p:nvSpPr>
            <p:spPr>
              <a:xfrm>
                <a:off x="7329506" y="4357692"/>
                <a:ext cx="1500198" cy="2000264"/>
              </a:xfrm>
              <a:prstGeom prst="roundRect">
                <a:avLst/>
              </a:prstGeom>
              <a:solidFill>
                <a:schemeClr val="bg2"/>
              </a:solidFill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200" b="1" dirty="0">
                    <a:solidFill>
                      <a:schemeClr val="tx1"/>
                    </a:solidFill>
                  </a:rPr>
                  <a:t>أمام أحمد</a:t>
                </a:r>
              </a:p>
              <a:p>
                <a:pPr algn="ctr"/>
                <a:r>
                  <a:rPr lang="ar-SA" sz="2200" b="1" dirty="0">
                    <a:solidFill>
                      <a:schemeClr val="tx1"/>
                    </a:solidFill>
                  </a:rPr>
                  <a:t>٥ خيارات لتنفيذ ركلات الجزاء</a:t>
                </a:r>
              </a:p>
            </p:txBody>
          </p:sp>
          <p:sp>
            <p:nvSpPr>
              <p:cNvPr id="83" name="مثلث متساوي الساقين 30">
                <a:extLst>
                  <a:ext uri="{FF2B5EF4-FFF2-40B4-BE49-F238E27FC236}">
                    <a16:creationId xmlns:a16="http://schemas.microsoft.com/office/drawing/2014/main" id="{7ED4E1AB-8D31-9E46-A3A3-AF8DC605E7C6}"/>
                  </a:ext>
                </a:extLst>
              </p:cNvPr>
              <p:cNvSpPr/>
              <p:nvPr/>
            </p:nvSpPr>
            <p:spPr>
              <a:xfrm rot="16200000">
                <a:off x="6786578" y="5072072"/>
                <a:ext cx="500066" cy="500066"/>
              </a:xfrm>
              <a:prstGeom prst="triangl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grpSp>
        <p:nvGrpSpPr>
          <p:cNvPr id="84" name="مجموعة 38">
            <a:extLst>
              <a:ext uri="{FF2B5EF4-FFF2-40B4-BE49-F238E27FC236}">
                <a16:creationId xmlns:a16="http://schemas.microsoft.com/office/drawing/2014/main" id="{87CB810E-027D-104D-9967-E7627DA95380}"/>
              </a:ext>
            </a:extLst>
          </p:cNvPr>
          <p:cNvGrpSpPr/>
          <p:nvPr/>
        </p:nvGrpSpPr>
        <p:grpSpPr>
          <a:xfrm>
            <a:off x="6500826" y="2714620"/>
            <a:ext cx="2356803" cy="2700356"/>
            <a:chOff x="2000232" y="3198388"/>
            <a:chExt cx="2356803" cy="2700356"/>
          </a:xfrm>
        </p:grpSpPr>
        <p:sp>
          <p:nvSpPr>
            <p:cNvPr id="85" name="قوس كبير أيمن 84">
              <a:extLst>
                <a:ext uri="{FF2B5EF4-FFF2-40B4-BE49-F238E27FC236}">
                  <a16:creationId xmlns:a16="http://schemas.microsoft.com/office/drawing/2014/main" id="{B8E70D05-553C-CB4C-9C92-F921F8DEF859}"/>
                </a:ext>
              </a:extLst>
            </p:cNvPr>
            <p:cNvSpPr/>
            <p:nvPr/>
          </p:nvSpPr>
          <p:spPr>
            <a:xfrm>
              <a:off x="2000232" y="3198388"/>
              <a:ext cx="214314" cy="2700000"/>
            </a:xfrm>
            <a:prstGeom prst="rightBrac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86" name="مجموعة 40">
              <a:extLst>
                <a:ext uri="{FF2B5EF4-FFF2-40B4-BE49-F238E27FC236}">
                  <a16:creationId xmlns:a16="http://schemas.microsoft.com/office/drawing/2014/main" id="{31505986-184B-EA42-9631-BCAD29B3F3B2}"/>
                </a:ext>
              </a:extLst>
            </p:cNvPr>
            <p:cNvGrpSpPr/>
            <p:nvPr/>
          </p:nvGrpSpPr>
          <p:grpSpPr>
            <a:xfrm>
              <a:off x="2314560" y="3898480"/>
              <a:ext cx="2042475" cy="2000264"/>
              <a:chOff x="6786578" y="4369970"/>
              <a:chExt cx="2042475" cy="2000264"/>
            </a:xfrm>
          </p:grpSpPr>
          <p:sp>
            <p:nvSpPr>
              <p:cNvPr id="87" name="مستطيل مستدير الزوايا 86">
                <a:extLst>
                  <a:ext uri="{FF2B5EF4-FFF2-40B4-BE49-F238E27FC236}">
                    <a16:creationId xmlns:a16="http://schemas.microsoft.com/office/drawing/2014/main" id="{36E56721-E118-0841-838C-B88F3390DC15}"/>
                  </a:ext>
                </a:extLst>
              </p:cNvPr>
              <p:cNvSpPr/>
              <p:nvPr/>
            </p:nvSpPr>
            <p:spPr>
              <a:xfrm>
                <a:off x="7328855" y="4369970"/>
                <a:ext cx="1500198" cy="2000264"/>
              </a:xfrm>
              <a:prstGeom prst="roundRect">
                <a:avLst/>
              </a:prstGeom>
              <a:solidFill>
                <a:schemeClr val="bg2"/>
              </a:solidFill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200" b="1" dirty="0">
                    <a:solidFill>
                      <a:schemeClr val="tx1"/>
                    </a:solidFill>
                  </a:rPr>
                  <a:t>أمام خالد</a:t>
                </a:r>
              </a:p>
              <a:p>
                <a:pPr algn="ctr"/>
                <a:r>
                  <a:rPr lang="ar-SA" sz="2200" b="1" dirty="0">
                    <a:solidFill>
                      <a:schemeClr val="tx1"/>
                    </a:solidFill>
                  </a:rPr>
                  <a:t>٤ خيارات لتنفيذ ركلات الجزاء</a:t>
                </a:r>
              </a:p>
            </p:txBody>
          </p:sp>
          <p:sp>
            <p:nvSpPr>
              <p:cNvPr id="88" name="مثلث متساوي الساقين 42">
                <a:extLst>
                  <a:ext uri="{FF2B5EF4-FFF2-40B4-BE49-F238E27FC236}">
                    <a16:creationId xmlns:a16="http://schemas.microsoft.com/office/drawing/2014/main" id="{3F6764E7-D8E4-B342-A800-2AB5C715C33C}"/>
                  </a:ext>
                </a:extLst>
              </p:cNvPr>
              <p:cNvSpPr/>
              <p:nvPr/>
            </p:nvSpPr>
            <p:spPr>
              <a:xfrm rot="16200000">
                <a:off x="6786578" y="4757746"/>
                <a:ext cx="500066" cy="500066"/>
              </a:xfrm>
              <a:prstGeom prst="triangl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grpSp>
        <p:nvGrpSpPr>
          <p:cNvPr id="89" name="مجموعة 45">
            <a:extLst>
              <a:ext uri="{FF2B5EF4-FFF2-40B4-BE49-F238E27FC236}">
                <a16:creationId xmlns:a16="http://schemas.microsoft.com/office/drawing/2014/main" id="{0819B8F2-860E-1445-BD37-C256A4DA630E}"/>
              </a:ext>
            </a:extLst>
          </p:cNvPr>
          <p:cNvGrpSpPr/>
          <p:nvPr/>
        </p:nvGrpSpPr>
        <p:grpSpPr>
          <a:xfrm>
            <a:off x="6500826" y="3371850"/>
            <a:ext cx="2399014" cy="2563579"/>
            <a:chOff x="2000232" y="3529014"/>
            <a:chExt cx="2399014" cy="2563579"/>
          </a:xfrm>
        </p:grpSpPr>
        <p:sp>
          <p:nvSpPr>
            <p:cNvPr id="90" name="قوس كبير أيمن 89">
              <a:extLst>
                <a:ext uri="{FF2B5EF4-FFF2-40B4-BE49-F238E27FC236}">
                  <a16:creationId xmlns:a16="http://schemas.microsoft.com/office/drawing/2014/main" id="{4B0B245E-0C14-164A-A142-F28628A909EB}"/>
                </a:ext>
              </a:extLst>
            </p:cNvPr>
            <p:cNvSpPr/>
            <p:nvPr/>
          </p:nvSpPr>
          <p:spPr>
            <a:xfrm>
              <a:off x="2000232" y="3529014"/>
              <a:ext cx="214314" cy="2016000"/>
            </a:xfrm>
            <a:prstGeom prst="rightBrac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91" name="مجموعة 47">
              <a:extLst>
                <a:ext uri="{FF2B5EF4-FFF2-40B4-BE49-F238E27FC236}">
                  <a16:creationId xmlns:a16="http://schemas.microsoft.com/office/drawing/2014/main" id="{EABF6626-C041-E940-95EF-CA086D9B77BF}"/>
                </a:ext>
              </a:extLst>
            </p:cNvPr>
            <p:cNvGrpSpPr/>
            <p:nvPr/>
          </p:nvGrpSpPr>
          <p:grpSpPr>
            <a:xfrm>
              <a:off x="2314560" y="4092329"/>
              <a:ext cx="2084686" cy="2000264"/>
              <a:chOff x="6786578" y="4563819"/>
              <a:chExt cx="2084686" cy="2000264"/>
            </a:xfrm>
          </p:grpSpPr>
          <p:sp>
            <p:nvSpPr>
              <p:cNvPr id="92" name="مستطيل مستدير الزوايا 91">
                <a:extLst>
                  <a:ext uri="{FF2B5EF4-FFF2-40B4-BE49-F238E27FC236}">
                    <a16:creationId xmlns:a16="http://schemas.microsoft.com/office/drawing/2014/main" id="{35671136-CED6-DA4C-A0A5-0151AC83FB12}"/>
                  </a:ext>
                </a:extLst>
              </p:cNvPr>
              <p:cNvSpPr/>
              <p:nvPr/>
            </p:nvSpPr>
            <p:spPr>
              <a:xfrm>
                <a:off x="7371066" y="4563819"/>
                <a:ext cx="1500198" cy="2000264"/>
              </a:xfrm>
              <a:prstGeom prst="roundRect">
                <a:avLst/>
              </a:prstGeom>
              <a:solidFill>
                <a:schemeClr val="bg2"/>
              </a:solidFill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200" b="1" dirty="0">
                    <a:solidFill>
                      <a:schemeClr val="tx1"/>
                    </a:solidFill>
                  </a:rPr>
                  <a:t>أمام صالح </a:t>
                </a:r>
              </a:p>
              <a:p>
                <a:pPr algn="ctr"/>
                <a:r>
                  <a:rPr lang="ar-SA" sz="2200" b="1" dirty="0">
                    <a:solidFill>
                      <a:schemeClr val="tx1"/>
                    </a:solidFill>
                  </a:rPr>
                  <a:t>٣ خيارات لتنفيذ ركلات الجزاء</a:t>
                </a:r>
              </a:p>
            </p:txBody>
          </p:sp>
          <p:sp>
            <p:nvSpPr>
              <p:cNvPr id="93" name="مثلث متساوي الساقين 49">
                <a:extLst>
                  <a:ext uri="{FF2B5EF4-FFF2-40B4-BE49-F238E27FC236}">
                    <a16:creationId xmlns:a16="http://schemas.microsoft.com/office/drawing/2014/main" id="{D56C25D8-BEDA-5043-AFD8-892E3F6E6042}"/>
                  </a:ext>
                </a:extLst>
              </p:cNvPr>
              <p:cNvSpPr/>
              <p:nvPr/>
            </p:nvSpPr>
            <p:spPr>
              <a:xfrm rot="16200000">
                <a:off x="6786578" y="4757746"/>
                <a:ext cx="500066" cy="500066"/>
              </a:xfrm>
              <a:prstGeom prst="triangl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2466A57F-4606-B748-89C1-300780D53549}"/>
              </a:ext>
            </a:extLst>
          </p:cNvPr>
          <p:cNvSpPr txBox="1"/>
          <p:nvPr/>
        </p:nvSpPr>
        <p:spPr>
          <a:xfrm>
            <a:off x="5808693" y="6013025"/>
            <a:ext cx="150019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عدد الطرق =</a:t>
            </a:r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FAAFC5C1-9F5C-0546-A348-104A8C92C3D8}"/>
              </a:ext>
            </a:extLst>
          </p:cNvPr>
          <p:cNvSpPr txBox="1"/>
          <p:nvPr/>
        </p:nvSpPr>
        <p:spPr>
          <a:xfrm>
            <a:off x="3730174" y="6025540"/>
            <a:ext cx="207170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٥ × ٤ × ٣  =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B277DF36-AAB5-8E4D-B29B-A03375A49BA8}"/>
              </a:ext>
            </a:extLst>
          </p:cNvPr>
          <p:cNvSpPr txBox="1"/>
          <p:nvPr/>
        </p:nvSpPr>
        <p:spPr>
          <a:xfrm>
            <a:off x="2385998" y="6013025"/>
            <a:ext cx="132874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٦٠ طريقة</a:t>
            </a:r>
          </a:p>
        </p:txBody>
      </p:sp>
      <p:grpSp>
        <p:nvGrpSpPr>
          <p:cNvPr id="97" name="مجموعة 96">
            <a:extLst>
              <a:ext uri="{FF2B5EF4-FFF2-40B4-BE49-F238E27FC236}">
                <a16:creationId xmlns:a16="http://schemas.microsoft.com/office/drawing/2014/main" id="{B858EAFF-33EC-FC47-8E10-FDB2E029EA6E}"/>
              </a:ext>
            </a:extLst>
          </p:cNvPr>
          <p:cNvGrpSpPr/>
          <p:nvPr/>
        </p:nvGrpSpPr>
        <p:grpSpPr>
          <a:xfrm>
            <a:off x="4357686" y="4786322"/>
            <a:ext cx="2043126" cy="571504"/>
            <a:chOff x="5172080" y="4000504"/>
            <a:chExt cx="2043126" cy="571504"/>
          </a:xfrm>
        </p:grpSpPr>
        <p:sp>
          <p:nvSpPr>
            <p:cNvPr id="98" name="مستطيل مستدير الزوايا 97">
              <a:extLst>
                <a:ext uri="{FF2B5EF4-FFF2-40B4-BE49-F238E27FC236}">
                  <a16:creationId xmlns:a16="http://schemas.microsoft.com/office/drawing/2014/main" id="{7C54DFF8-A503-7641-89C2-C5EC1FA1EEDF}"/>
                </a:ext>
              </a:extLst>
            </p:cNvPr>
            <p:cNvSpPr/>
            <p:nvPr/>
          </p:nvSpPr>
          <p:spPr>
            <a:xfrm>
              <a:off x="5715008" y="4000504"/>
              <a:ext cx="1500198" cy="571504"/>
            </a:xfrm>
            <a:prstGeom prst="roundRect">
              <a:avLst/>
            </a:prstGeom>
            <a:solidFill>
              <a:schemeClr val="bg2"/>
            </a:solidFill>
            <a:ln w="38100">
              <a:solidFill>
                <a:schemeClr val="tx2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الركلة الخامسة</a:t>
              </a:r>
            </a:p>
          </p:txBody>
        </p:sp>
        <p:sp>
          <p:nvSpPr>
            <p:cNvPr id="99" name="مثلث متساوي الساقين 55">
              <a:extLst>
                <a:ext uri="{FF2B5EF4-FFF2-40B4-BE49-F238E27FC236}">
                  <a16:creationId xmlns:a16="http://schemas.microsoft.com/office/drawing/2014/main" id="{90AA0022-DCD9-704B-9D95-830B48654863}"/>
                </a:ext>
              </a:extLst>
            </p:cNvPr>
            <p:cNvSpPr/>
            <p:nvPr/>
          </p:nvSpPr>
          <p:spPr>
            <a:xfrm rot="16200000">
              <a:off x="5172080" y="4029078"/>
              <a:ext cx="500066" cy="500066"/>
            </a:xfrm>
            <a:prstGeom prst="triangl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178566F-3642-4DF0-E1C2-3034B2CC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419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4552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3" grpId="0" animBg="1"/>
      <p:bldP spid="69" grpId="0" animBg="1"/>
      <p:bldP spid="73" grpId="0" animBg="1"/>
      <p:bldP spid="77" grpId="0" animBg="1"/>
      <p:bldP spid="94" grpId="0" animBg="1"/>
      <p:bldP spid="95" grpId="0" animBg="1"/>
      <p:bldP spid="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66025" y="1055981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09164" y="131869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التباديل والتوافيق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F0769E3-C6C5-5F4B-9D69-CAE3050C9206}"/>
              </a:ext>
            </a:extLst>
          </p:cNvPr>
          <p:cNvSpPr txBox="1"/>
          <p:nvPr/>
        </p:nvSpPr>
        <p:spPr>
          <a:xfrm>
            <a:off x="7209506" y="1827322"/>
            <a:ext cx="114300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أي أن :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CF52711A-72AE-3245-8506-EAB4A690C875}"/>
              </a:ext>
            </a:extLst>
          </p:cNvPr>
          <p:cNvSpPr txBox="1"/>
          <p:nvPr/>
        </p:nvSpPr>
        <p:spPr>
          <a:xfrm>
            <a:off x="7066630" y="2627426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5D684051-CA18-B04C-8DE8-C78E647646E1}"/>
              </a:ext>
            </a:extLst>
          </p:cNvPr>
          <p:cNvSpPr txBox="1"/>
          <p:nvPr/>
        </p:nvSpPr>
        <p:spPr>
          <a:xfrm>
            <a:off x="4623449" y="2427402"/>
            <a:ext cx="275721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٥ × ٤ × ٣ × ٢ × ١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50B2DBAB-65EE-B945-9D57-C6FC70216995}"/>
              </a:ext>
            </a:extLst>
          </p:cNvPr>
          <p:cNvSpPr txBox="1"/>
          <p:nvPr/>
        </p:nvSpPr>
        <p:spPr>
          <a:xfrm>
            <a:off x="5494994" y="2927468"/>
            <a:ext cx="85725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٢ × ١</a:t>
            </a:r>
          </a:p>
        </p:txBody>
      </p:sp>
      <p:cxnSp>
        <p:nvCxnSpPr>
          <p:cNvPr id="63" name="رابط مستقيم 7">
            <a:extLst>
              <a:ext uri="{FF2B5EF4-FFF2-40B4-BE49-F238E27FC236}">
                <a16:creationId xmlns:a16="http://schemas.microsoft.com/office/drawing/2014/main" id="{0CFB7E73-2CD1-DE4B-BF82-3105731DFCC9}"/>
              </a:ext>
            </a:extLst>
          </p:cNvPr>
          <p:cNvCxnSpPr/>
          <p:nvPr/>
        </p:nvCxnSpPr>
        <p:spPr>
          <a:xfrm rot="10800000">
            <a:off x="4912130" y="2856030"/>
            <a:ext cx="2088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FE1B73D6-4BAD-194E-BD1F-91D2287C47E6}"/>
              </a:ext>
            </a:extLst>
          </p:cNvPr>
          <p:cNvSpPr txBox="1"/>
          <p:nvPr/>
        </p:nvSpPr>
        <p:spPr>
          <a:xfrm>
            <a:off x="6240754" y="3039509"/>
            <a:ext cx="150019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٥ × ٤ × ٣</a:t>
            </a:r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2EC1601E-BE15-3A4D-9390-29F53E6396E0}"/>
              </a:ext>
            </a:extLst>
          </p:cNvPr>
          <p:cNvSpPr/>
          <p:nvPr/>
        </p:nvSpPr>
        <p:spPr>
          <a:xfrm>
            <a:off x="-48596" y="3041768"/>
            <a:ext cx="2143140" cy="1000132"/>
          </a:xfrm>
          <a:prstGeom prst="rect">
            <a:avLst/>
          </a:prstGeom>
          <a:solidFill>
            <a:schemeClr val="accent3">
              <a:lumMod val="20000"/>
              <a:lumOff val="8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63760E16-7E87-2442-A90D-A578885AFDCF}"/>
              </a:ext>
            </a:extLst>
          </p:cNvPr>
          <p:cNvSpPr txBox="1"/>
          <p:nvPr/>
        </p:nvSpPr>
        <p:spPr>
          <a:xfrm>
            <a:off x="737222" y="3327520"/>
            <a:ext cx="121444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٢ × ١  =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08935B03-E864-2D48-9C2E-50C30A7F205B}"/>
              </a:ext>
            </a:extLst>
          </p:cNvPr>
          <p:cNvSpPr txBox="1"/>
          <p:nvPr/>
        </p:nvSpPr>
        <p:spPr>
          <a:xfrm>
            <a:off x="380032" y="3327520"/>
            <a:ext cx="5286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٢!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29238AF2-6F37-044E-9232-1A4A7400F7BB}"/>
              </a:ext>
            </a:extLst>
          </p:cNvPr>
          <p:cNvSpPr txBox="1"/>
          <p:nvPr/>
        </p:nvSpPr>
        <p:spPr>
          <a:xfrm>
            <a:off x="5637872" y="2916179"/>
            <a:ext cx="5286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٢!</a:t>
            </a: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7E002EEB-8A74-B84B-B8A0-9784B5878B13}"/>
              </a:ext>
            </a:extLst>
          </p:cNvPr>
          <p:cNvSpPr/>
          <p:nvPr/>
        </p:nvSpPr>
        <p:spPr>
          <a:xfrm>
            <a:off x="-48596" y="4184776"/>
            <a:ext cx="2143140" cy="1000132"/>
          </a:xfrm>
          <a:prstGeom prst="rect">
            <a:avLst/>
          </a:prstGeom>
          <a:solidFill>
            <a:schemeClr val="accent3">
              <a:lumMod val="20000"/>
              <a:lumOff val="8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D29319D2-D048-AF41-BBEE-98B9AE1FB926}"/>
              </a:ext>
            </a:extLst>
          </p:cNvPr>
          <p:cNvSpPr txBox="1"/>
          <p:nvPr/>
        </p:nvSpPr>
        <p:spPr>
          <a:xfrm>
            <a:off x="1094412" y="4470528"/>
            <a:ext cx="85725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٢!  =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A5122CBB-774B-DE44-9821-8FB9075B98AA}"/>
              </a:ext>
            </a:extLst>
          </p:cNvPr>
          <p:cNvSpPr txBox="1"/>
          <p:nvPr/>
        </p:nvSpPr>
        <p:spPr>
          <a:xfrm>
            <a:off x="-77170" y="4470528"/>
            <a:ext cx="138589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( ٥ ــ ٣ ) !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DB8054F9-B6C4-A649-8B18-63F90D8CCF06}"/>
              </a:ext>
            </a:extLst>
          </p:cNvPr>
          <p:cNvSpPr txBox="1"/>
          <p:nvPr/>
        </p:nvSpPr>
        <p:spPr>
          <a:xfrm>
            <a:off x="5159236" y="2906198"/>
            <a:ext cx="138589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( ٥ ــ ٣ ) !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D7430538-4570-0042-AEE0-325DE8128561}"/>
              </a:ext>
            </a:extLst>
          </p:cNvPr>
          <p:cNvSpPr txBox="1"/>
          <p:nvPr/>
        </p:nvSpPr>
        <p:spPr>
          <a:xfrm>
            <a:off x="3851920" y="1184380"/>
            <a:ext cx="450059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يمكن كتابة العبارة ٥ × ٤ × ٣ على الصورة :</a:t>
            </a:r>
          </a:p>
        </p:txBody>
      </p:sp>
      <p:grpSp>
        <p:nvGrpSpPr>
          <p:cNvPr id="76" name="مجموعة 75">
            <a:extLst>
              <a:ext uri="{FF2B5EF4-FFF2-40B4-BE49-F238E27FC236}">
                <a16:creationId xmlns:a16="http://schemas.microsoft.com/office/drawing/2014/main" id="{148B2B47-8B19-1B46-8E5D-2B530AC17134}"/>
              </a:ext>
            </a:extLst>
          </p:cNvPr>
          <p:cNvGrpSpPr/>
          <p:nvPr/>
        </p:nvGrpSpPr>
        <p:grpSpPr>
          <a:xfrm>
            <a:off x="3180410" y="1027216"/>
            <a:ext cx="928694" cy="759503"/>
            <a:chOff x="3714742" y="2428868"/>
            <a:chExt cx="928694" cy="759503"/>
          </a:xfrm>
        </p:grpSpPr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7E2C9A49-0546-AA40-BA1E-C7141B947E85}"/>
                </a:ext>
              </a:extLst>
            </p:cNvPr>
            <p:cNvSpPr txBox="1"/>
            <p:nvPr/>
          </p:nvSpPr>
          <p:spPr>
            <a:xfrm>
              <a:off x="3929058" y="257174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ل</a:t>
              </a:r>
            </a:p>
          </p:txBody>
        </p:sp>
        <p:sp>
          <p:nvSpPr>
            <p:cNvPr id="78" name="مربع نص 77">
              <a:extLst>
                <a:ext uri="{FF2B5EF4-FFF2-40B4-BE49-F238E27FC236}">
                  <a16:creationId xmlns:a16="http://schemas.microsoft.com/office/drawing/2014/main" id="{E31F1470-22CA-D14A-BDDE-68E342F8ECAC}"/>
                </a:ext>
              </a:extLst>
            </p:cNvPr>
            <p:cNvSpPr txBox="1"/>
            <p:nvPr/>
          </p:nvSpPr>
          <p:spPr>
            <a:xfrm>
              <a:off x="4114796" y="2428868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٥</a:t>
              </a:r>
            </a:p>
          </p:txBody>
        </p:sp>
        <p:sp>
          <p:nvSpPr>
            <p:cNvPr id="79" name="مربع نص 78">
              <a:extLst>
                <a:ext uri="{FF2B5EF4-FFF2-40B4-BE49-F238E27FC236}">
                  <a16:creationId xmlns:a16="http://schemas.microsoft.com/office/drawing/2014/main" id="{1DE4E1B4-6DA9-DF45-8764-5ABC68B00FD2}"/>
                </a:ext>
              </a:extLst>
            </p:cNvPr>
            <p:cNvSpPr txBox="1"/>
            <p:nvPr/>
          </p:nvSpPr>
          <p:spPr>
            <a:xfrm>
              <a:off x="3714742" y="275748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٣</a:t>
              </a:r>
            </a:p>
          </p:txBody>
        </p:sp>
      </p:grpSp>
      <p:grpSp>
        <p:nvGrpSpPr>
          <p:cNvPr id="80" name="مجموعة 79">
            <a:extLst>
              <a:ext uri="{FF2B5EF4-FFF2-40B4-BE49-F238E27FC236}">
                <a16:creationId xmlns:a16="http://schemas.microsoft.com/office/drawing/2014/main" id="{CE27E5FC-8637-5D47-A255-D41D5135B305}"/>
              </a:ext>
            </a:extLst>
          </p:cNvPr>
          <p:cNvGrpSpPr/>
          <p:nvPr/>
        </p:nvGrpSpPr>
        <p:grpSpPr>
          <a:xfrm>
            <a:off x="7352382" y="2441688"/>
            <a:ext cx="928694" cy="759503"/>
            <a:chOff x="3714742" y="2428868"/>
            <a:chExt cx="928694" cy="759503"/>
          </a:xfrm>
        </p:grpSpPr>
        <p:sp>
          <p:nvSpPr>
            <p:cNvPr id="82" name="مربع نص 81">
              <a:extLst>
                <a:ext uri="{FF2B5EF4-FFF2-40B4-BE49-F238E27FC236}">
                  <a16:creationId xmlns:a16="http://schemas.microsoft.com/office/drawing/2014/main" id="{9187F552-97DD-ED47-B0D0-0C1AB624046B}"/>
                </a:ext>
              </a:extLst>
            </p:cNvPr>
            <p:cNvSpPr txBox="1"/>
            <p:nvPr/>
          </p:nvSpPr>
          <p:spPr>
            <a:xfrm>
              <a:off x="3929058" y="257174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ل</a:t>
              </a:r>
            </a:p>
          </p:txBody>
        </p:sp>
        <p:sp>
          <p:nvSpPr>
            <p:cNvPr id="83" name="مربع نص 82">
              <a:extLst>
                <a:ext uri="{FF2B5EF4-FFF2-40B4-BE49-F238E27FC236}">
                  <a16:creationId xmlns:a16="http://schemas.microsoft.com/office/drawing/2014/main" id="{9D79C584-0341-8849-A0FD-EB3FA654C8FD}"/>
                </a:ext>
              </a:extLst>
            </p:cNvPr>
            <p:cNvSpPr txBox="1"/>
            <p:nvPr/>
          </p:nvSpPr>
          <p:spPr>
            <a:xfrm>
              <a:off x="4114796" y="2428868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٥</a:t>
              </a:r>
            </a:p>
          </p:txBody>
        </p:sp>
        <p:sp>
          <p:nvSpPr>
            <p:cNvPr id="84" name="مربع نص 83">
              <a:extLst>
                <a:ext uri="{FF2B5EF4-FFF2-40B4-BE49-F238E27FC236}">
                  <a16:creationId xmlns:a16="http://schemas.microsoft.com/office/drawing/2014/main" id="{7F98A173-9C05-E249-814B-A08DF18F79BD}"/>
                </a:ext>
              </a:extLst>
            </p:cNvPr>
            <p:cNvSpPr txBox="1"/>
            <p:nvPr/>
          </p:nvSpPr>
          <p:spPr>
            <a:xfrm>
              <a:off x="3714742" y="275748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٣</a:t>
              </a:r>
            </a:p>
          </p:txBody>
        </p:sp>
      </p:grp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88F62DB2-C3AA-4D4F-8ED1-06A3D2EFC44E}"/>
              </a:ext>
            </a:extLst>
          </p:cNvPr>
          <p:cNvSpPr/>
          <p:nvPr/>
        </p:nvSpPr>
        <p:spPr>
          <a:xfrm>
            <a:off x="-77170" y="1898760"/>
            <a:ext cx="4000528" cy="1000132"/>
          </a:xfrm>
          <a:prstGeom prst="rect">
            <a:avLst/>
          </a:prstGeom>
          <a:solidFill>
            <a:schemeClr val="accent3">
              <a:lumMod val="20000"/>
              <a:lumOff val="8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86" name="مجموعة 85">
            <a:extLst>
              <a:ext uri="{FF2B5EF4-FFF2-40B4-BE49-F238E27FC236}">
                <a16:creationId xmlns:a16="http://schemas.microsoft.com/office/drawing/2014/main" id="{47579D20-6EEC-3C4E-8E4C-0B81C8F3051E}"/>
              </a:ext>
            </a:extLst>
          </p:cNvPr>
          <p:cNvGrpSpPr/>
          <p:nvPr/>
        </p:nvGrpSpPr>
        <p:grpSpPr>
          <a:xfrm>
            <a:off x="-148608" y="1970198"/>
            <a:ext cx="2357454" cy="930953"/>
            <a:chOff x="2857488" y="3786190"/>
            <a:chExt cx="2357454" cy="930953"/>
          </a:xfrm>
        </p:grpSpPr>
        <p:sp>
          <p:nvSpPr>
            <p:cNvPr id="87" name="مربع نص 86">
              <a:extLst>
                <a:ext uri="{FF2B5EF4-FFF2-40B4-BE49-F238E27FC236}">
                  <a16:creationId xmlns:a16="http://schemas.microsoft.com/office/drawing/2014/main" id="{59540CCE-D6A6-2F4C-887B-E9ADF901F9EC}"/>
                </a:ext>
              </a:extLst>
            </p:cNvPr>
            <p:cNvSpPr txBox="1"/>
            <p:nvPr/>
          </p:nvSpPr>
          <p:spPr>
            <a:xfrm>
              <a:off x="2857488" y="3786190"/>
              <a:ext cx="235745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٥ × ٤ × ٣ × ٢ × ١</a:t>
              </a:r>
            </a:p>
          </p:txBody>
        </p:sp>
        <p:sp>
          <p:nvSpPr>
            <p:cNvPr id="88" name="مربع نص 87">
              <a:extLst>
                <a:ext uri="{FF2B5EF4-FFF2-40B4-BE49-F238E27FC236}">
                  <a16:creationId xmlns:a16="http://schemas.microsoft.com/office/drawing/2014/main" id="{23EA9B47-933E-894E-8CB4-3B247000115D}"/>
                </a:ext>
              </a:extLst>
            </p:cNvPr>
            <p:cNvSpPr txBox="1"/>
            <p:nvPr/>
          </p:nvSpPr>
          <p:spPr>
            <a:xfrm>
              <a:off x="3657594" y="4286256"/>
              <a:ext cx="8572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٢ × ١</a:t>
              </a:r>
            </a:p>
          </p:txBody>
        </p:sp>
        <p:cxnSp>
          <p:nvCxnSpPr>
            <p:cNvPr id="89" name="رابط مستقيم 33">
              <a:extLst>
                <a:ext uri="{FF2B5EF4-FFF2-40B4-BE49-F238E27FC236}">
                  <a16:creationId xmlns:a16="http://schemas.microsoft.com/office/drawing/2014/main" id="{31FDE360-E0F8-BD45-987F-4AB02AF31C83}"/>
                </a:ext>
              </a:extLst>
            </p:cNvPr>
            <p:cNvCxnSpPr/>
            <p:nvPr/>
          </p:nvCxnSpPr>
          <p:spPr>
            <a:xfrm rot="10800000">
              <a:off x="3074730" y="4214818"/>
              <a:ext cx="2088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432A41C2-7498-A746-A36F-ABEBBF6F94B2}"/>
              </a:ext>
            </a:extLst>
          </p:cNvPr>
          <p:cNvSpPr txBox="1"/>
          <p:nvPr/>
        </p:nvSpPr>
        <p:spPr>
          <a:xfrm>
            <a:off x="2208846" y="2182253"/>
            <a:ext cx="164307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٥ × ٤ × ٣  =</a:t>
            </a:r>
          </a:p>
        </p:txBody>
      </p:sp>
      <p:cxnSp>
        <p:nvCxnSpPr>
          <p:cNvPr id="91" name="رابط كسهم مستقيم 90">
            <a:extLst>
              <a:ext uri="{FF2B5EF4-FFF2-40B4-BE49-F238E27FC236}">
                <a16:creationId xmlns:a16="http://schemas.microsoft.com/office/drawing/2014/main" id="{AABA4A6A-60B0-6E43-A65E-FC02358F6E50}"/>
              </a:ext>
            </a:extLst>
          </p:cNvPr>
          <p:cNvCxnSpPr/>
          <p:nvPr/>
        </p:nvCxnSpPr>
        <p:spPr>
          <a:xfrm>
            <a:off x="1708780" y="2398826"/>
            <a:ext cx="3071834" cy="35719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رابط كسهم مستقيم 91">
            <a:extLst>
              <a:ext uri="{FF2B5EF4-FFF2-40B4-BE49-F238E27FC236}">
                <a16:creationId xmlns:a16="http://schemas.microsoft.com/office/drawing/2014/main" id="{3E8F56FE-53EF-AC43-836F-1C6685425B31}"/>
              </a:ext>
            </a:extLst>
          </p:cNvPr>
          <p:cNvCxnSpPr/>
          <p:nvPr/>
        </p:nvCxnSpPr>
        <p:spPr>
          <a:xfrm flipV="1">
            <a:off x="686580" y="3280583"/>
            <a:ext cx="4786346" cy="28575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رابط كسهم مستقيم 92">
            <a:extLst>
              <a:ext uri="{FF2B5EF4-FFF2-40B4-BE49-F238E27FC236}">
                <a16:creationId xmlns:a16="http://schemas.microsoft.com/office/drawing/2014/main" id="{E1025D32-354D-0540-9E5D-C069460C9C42}"/>
              </a:ext>
            </a:extLst>
          </p:cNvPr>
          <p:cNvCxnSpPr/>
          <p:nvPr/>
        </p:nvCxnSpPr>
        <p:spPr>
          <a:xfrm flipV="1">
            <a:off x="994400" y="3327520"/>
            <a:ext cx="4357718" cy="114300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8BCFE74F-CDEC-4445-BCA5-AB06B781BD70}"/>
              </a:ext>
            </a:extLst>
          </p:cNvPr>
          <p:cNvSpPr txBox="1"/>
          <p:nvPr/>
        </p:nvSpPr>
        <p:spPr>
          <a:xfrm>
            <a:off x="7209506" y="3468137"/>
            <a:ext cx="114300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أي أن :</a:t>
            </a:r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2122C3C4-784C-5241-9DF3-CFD7302387C8}"/>
              </a:ext>
            </a:extLst>
          </p:cNvPr>
          <p:cNvSpPr txBox="1"/>
          <p:nvPr/>
        </p:nvSpPr>
        <p:spPr>
          <a:xfrm>
            <a:off x="7066630" y="4182515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C3CDF33C-5BF0-D941-98FA-AE49D0824F83}"/>
              </a:ext>
            </a:extLst>
          </p:cNvPr>
          <p:cNvGrpSpPr/>
          <p:nvPr/>
        </p:nvGrpSpPr>
        <p:grpSpPr>
          <a:xfrm>
            <a:off x="7352382" y="3996777"/>
            <a:ext cx="928694" cy="759503"/>
            <a:chOff x="3714742" y="2428868"/>
            <a:chExt cx="928694" cy="759503"/>
          </a:xfrm>
        </p:grpSpPr>
        <p:sp>
          <p:nvSpPr>
            <p:cNvPr id="97" name="مربع نص 96">
              <a:extLst>
                <a:ext uri="{FF2B5EF4-FFF2-40B4-BE49-F238E27FC236}">
                  <a16:creationId xmlns:a16="http://schemas.microsoft.com/office/drawing/2014/main" id="{87C8C5EB-E2C2-A74A-AD14-72FF68372703}"/>
                </a:ext>
              </a:extLst>
            </p:cNvPr>
            <p:cNvSpPr txBox="1"/>
            <p:nvPr/>
          </p:nvSpPr>
          <p:spPr>
            <a:xfrm>
              <a:off x="3929058" y="257174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ل</a:t>
              </a:r>
            </a:p>
          </p:txBody>
        </p:sp>
        <p:sp>
          <p:nvSpPr>
            <p:cNvPr id="98" name="مربع نص 97">
              <a:extLst>
                <a:ext uri="{FF2B5EF4-FFF2-40B4-BE49-F238E27FC236}">
                  <a16:creationId xmlns:a16="http://schemas.microsoft.com/office/drawing/2014/main" id="{98451F47-9250-7649-87B0-77E8488F87DF}"/>
                </a:ext>
              </a:extLst>
            </p:cNvPr>
            <p:cNvSpPr txBox="1"/>
            <p:nvPr/>
          </p:nvSpPr>
          <p:spPr>
            <a:xfrm>
              <a:off x="4114796" y="2428868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٥</a:t>
              </a:r>
            </a:p>
          </p:txBody>
        </p:sp>
        <p:sp>
          <p:nvSpPr>
            <p:cNvPr id="99" name="مربع نص 98">
              <a:extLst>
                <a:ext uri="{FF2B5EF4-FFF2-40B4-BE49-F238E27FC236}">
                  <a16:creationId xmlns:a16="http://schemas.microsoft.com/office/drawing/2014/main" id="{1DBDF9A3-1D01-864A-827C-20D4DDDD6FCB}"/>
                </a:ext>
              </a:extLst>
            </p:cNvPr>
            <p:cNvSpPr txBox="1"/>
            <p:nvPr/>
          </p:nvSpPr>
          <p:spPr>
            <a:xfrm>
              <a:off x="3714742" y="2757484"/>
              <a:ext cx="5286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٣</a:t>
              </a:r>
            </a:p>
          </p:txBody>
        </p:sp>
      </p:grpSp>
      <p:grpSp>
        <p:nvGrpSpPr>
          <p:cNvPr id="100" name="مجموعة 99">
            <a:extLst>
              <a:ext uri="{FF2B5EF4-FFF2-40B4-BE49-F238E27FC236}">
                <a16:creationId xmlns:a16="http://schemas.microsoft.com/office/drawing/2014/main" id="{29284422-2D8E-DA4A-AED3-B25D68DFF0EE}"/>
              </a:ext>
            </a:extLst>
          </p:cNvPr>
          <p:cNvGrpSpPr/>
          <p:nvPr/>
        </p:nvGrpSpPr>
        <p:grpSpPr>
          <a:xfrm>
            <a:off x="5852184" y="3970462"/>
            <a:ext cx="1285884" cy="930953"/>
            <a:chOff x="3957634" y="3786190"/>
            <a:chExt cx="1285884" cy="930953"/>
          </a:xfrm>
        </p:grpSpPr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2F8EEF9B-3DDD-7D4E-AD0C-C462771ED74A}"/>
                </a:ext>
              </a:extLst>
            </p:cNvPr>
            <p:cNvSpPr txBox="1"/>
            <p:nvPr/>
          </p:nvSpPr>
          <p:spPr>
            <a:xfrm>
              <a:off x="4271962" y="3786190"/>
              <a:ext cx="5429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٥!</a:t>
              </a:r>
            </a:p>
          </p:txBody>
        </p:sp>
        <p:sp>
          <p:nvSpPr>
            <p:cNvPr id="102" name="مربع نص 101">
              <a:extLst>
                <a:ext uri="{FF2B5EF4-FFF2-40B4-BE49-F238E27FC236}">
                  <a16:creationId xmlns:a16="http://schemas.microsoft.com/office/drawing/2014/main" id="{776FC7F9-F030-114D-9345-0265DF0D6770}"/>
                </a:ext>
              </a:extLst>
            </p:cNvPr>
            <p:cNvSpPr txBox="1"/>
            <p:nvPr/>
          </p:nvSpPr>
          <p:spPr>
            <a:xfrm>
              <a:off x="3957634" y="4286256"/>
              <a:ext cx="128588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accent1">
                      <a:lumMod val="75000"/>
                    </a:schemeClr>
                  </a:solidFill>
                </a:rPr>
                <a:t>( ٥ ــ ٣ ) !</a:t>
              </a:r>
            </a:p>
          </p:txBody>
        </p:sp>
        <p:cxnSp>
          <p:nvCxnSpPr>
            <p:cNvPr id="110" name="رابط مستقيم 56">
              <a:extLst>
                <a:ext uri="{FF2B5EF4-FFF2-40B4-BE49-F238E27FC236}">
                  <a16:creationId xmlns:a16="http://schemas.microsoft.com/office/drawing/2014/main" id="{4307DBB5-F940-2548-A9BD-6F17323E5708}"/>
                </a:ext>
              </a:extLst>
            </p:cNvPr>
            <p:cNvCxnSpPr/>
            <p:nvPr/>
          </p:nvCxnSpPr>
          <p:spPr>
            <a:xfrm rot="10800000">
              <a:off x="4010730" y="4214818"/>
              <a:ext cx="115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Picture 2">
            <a:extLst>
              <a:ext uri="{FF2B5EF4-FFF2-40B4-BE49-F238E27FC236}">
                <a16:creationId xmlns:a16="http://schemas.microsoft.com/office/drawing/2014/main" id="{1F28D165-47C3-BF4F-976C-463297C50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35765" y="4890288"/>
            <a:ext cx="5259108" cy="148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" name="مربع نص 111">
            <a:extLst>
              <a:ext uri="{FF2B5EF4-FFF2-40B4-BE49-F238E27FC236}">
                <a16:creationId xmlns:a16="http://schemas.microsoft.com/office/drawing/2014/main" id="{F12C1B0D-59BE-6140-A172-9231B841D6FB}"/>
              </a:ext>
            </a:extLst>
          </p:cNvPr>
          <p:cNvSpPr txBox="1"/>
          <p:nvPr/>
        </p:nvSpPr>
        <p:spPr>
          <a:xfrm>
            <a:off x="994400" y="1184380"/>
            <a:ext cx="192882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FF0000"/>
                </a:solidFill>
              </a:rPr>
              <a:t>وتقرأ</a:t>
            </a:r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 ٥ </a:t>
            </a:r>
            <a:r>
              <a:rPr lang="ar-SA" sz="2200" b="1" dirty="0">
                <a:solidFill>
                  <a:srgbClr val="FF0000"/>
                </a:solidFill>
              </a:rPr>
              <a:t>تباديل</a:t>
            </a:r>
            <a:r>
              <a:rPr lang="ar-SA" sz="2200" b="1" dirty="0">
                <a:solidFill>
                  <a:schemeClr val="accent1">
                    <a:lumMod val="75000"/>
                  </a:schemeClr>
                </a:solidFill>
              </a:rPr>
              <a:t> ٣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4B09725-7718-61EF-113B-55463F5B3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420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1011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40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50"/>
                            </p:stCondLst>
                            <p:childTnLst>
                              <p:par>
                                <p:cTn id="14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9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300"/>
                            </p:stCondLst>
                            <p:childTnLst>
                              <p:par>
                                <p:cTn id="18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8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/>
      <p:bldP spid="58" grpId="0"/>
      <p:bldP spid="61" grpId="0"/>
      <p:bldP spid="62" grpId="0"/>
      <p:bldP spid="62" grpId="1"/>
      <p:bldP spid="64" grpId="0"/>
      <p:bldP spid="64" grpId="1"/>
      <p:bldP spid="65" grpId="0" animBg="1"/>
      <p:bldP spid="68" grpId="0"/>
      <p:bldP spid="69" grpId="0"/>
      <p:bldP spid="70" grpId="0"/>
      <p:bldP spid="70" grpId="1"/>
      <p:bldP spid="71" grpId="0" animBg="1"/>
      <p:bldP spid="72" grpId="0"/>
      <p:bldP spid="73" grpId="0"/>
      <p:bldP spid="74" grpId="0"/>
      <p:bldP spid="75" grpId="0" animBg="1"/>
      <p:bldP spid="85" grpId="0" animBg="1"/>
      <p:bldP spid="90" grpId="0"/>
      <p:bldP spid="94" grpId="0" animBg="1"/>
      <p:bldP spid="95" grpId="0"/>
      <p:bldP spid="112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1408</Words>
  <Application>Microsoft Macintosh PowerPoint</Application>
  <PresentationFormat>عرض على الشاشة (4:3)</PresentationFormat>
  <Paragraphs>515</Paragraphs>
  <Slides>22</Slides>
  <Notes>21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9" baseType="lpstr">
      <vt:lpstr>Arial</vt:lpstr>
      <vt:lpstr>Beirut</vt:lpstr>
      <vt:lpstr>Calibri</vt:lpstr>
      <vt:lpstr>Comic Sans MS</vt:lpstr>
      <vt:lpstr>Diwan Kufi</vt:lpstr>
      <vt:lpstr>Tahoma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free-tech</dc:creator>
  <cp:lastModifiedBy>بتول فاضل</cp:lastModifiedBy>
  <cp:revision>111</cp:revision>
  <dcterms:created xsi:type="dcterms:W3CDTF">2012-12-31T14:20:09Z</dcterms:created>
  <dcterms:modified xsi:type="dcterms:W3CDTF">2022-08-10T23:56:27Z</dcterms:modified>
</cp:coreProperties>
</file>